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24"/>
  </p:notesMasterIdLst>
  <p:sldIdLst>
    <p:sldId id="311" r:id="rId3"/>
    <p:sldId id="319" r:id="rId4"/>
    <p:sldId id="313" r:id="rId5"/>
    <p:sldId id="314" r:id="rId6"/>
    <p:sldId id="315" r:id="rId7"/>
    <p:sldId id="316" r:id="rId8"/>
    <p:sldId id="320" r:id="rId9"/>
    <p:sldId id="317" r:id="rId10"/>
    <p:sldId id="321" r:id="rId11"/>
    <p:sldId id="322" r:id="rId12"/>
    <p:sldId id="325" r:id="rId13"/>
    <p:sldId id="323" r:id="rId14"/>
    <p:sldId id="326" r:id="rId15"/>
    <p:sldId id="327" r:id="rId16"/>
    <p:sldId id="330" r:id="rId17"/>
    <p:sldId id="328" r:id="rId18"/>
    <p:sldId id="329" r:id="rId19"/>
    <p:sldId id="331" r:id="rId20"/>
    <p:sldId id="332" r:id="rId21"/>
    <p:sldId id="333" r:id="rId22"/>
    <p:sldId id="33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A6B4"/>
    <a:srgbClr val="EE2E2E"/>
    <a:srgbClr val="7DD5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968" autoAdjust="0"/>
  </p:normalViewPr>
  <p:slideViewPr>
    <p:cSldViewPr snapToGrid="0" showGuides="1">
      <p:cViewPr>
        <p:scale>
          <a:sx n="50" d="100"/>
          <a:sy n="50" d="100"/>
        </p:scale>
        <p:origin x="468" y="768"/>
      </p:cViewPr>
      <p:guideLst>
        <p:guide orient="horz" pos="2160"/>
        <p:guide pos="3840"/>
        <p:guide pos="688"/>
        <p:guide pos="699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886313-AD52-47DA-AFC3-C478096C4621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D3DC2-C53A-476F-A006-7B30E91E40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19185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6367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3354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848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3531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5833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1508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902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1834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4919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802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482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7855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837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190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325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841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422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5991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271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127B8F1B-6575-641A-2EA4-0ECB19BAF1DB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custGeom>
            <a:avLst/>
            <a:gdLst>
              <a:gd name="connsiteX0" fmla="*/ 9699665 w 9699665"/>
              <a:gd name="connsiteY0" fmla="*/ -87 h 6858000"/>
              <a:gd name="connsiteX1" fmla="*/ 9699665 w 9699665"/>
              <a:gd name="connsiteY1" fmla="*/ 51756 h 6858000"/>
              <a:gd name="connsiteX2" fmla="*/ 9699665 w 9699665"/>
              <a:gd name="connsiteY2" fmla="*/ 6806070 h 6858000"/>
              <a:gd name="connsiteX3" fmla="*/ 9699665 w 9699665"/>
              <a:gd name="connsiteY3" fmla="*/ 6857913 h 6858000"/>
              <a:gd name="connsiteX4" fmla="*/ 0 w 9699665"/>
              <a:gd name="connsiteY4" fmla="*/ 6857913 h 6858000"/>
              <a:gd name="connsiteX5" fmla="*/ 0 w 9699665"/>
              <a:gd name="connsiteY5" fmla="*/ 6806070 h 6858000"/>
              <a:gd name="connsiteX6" fmla="*/ 0 w 9699665"/>
              <a:gd name="connsiteY6" fmla="*/ 51756 h 6858000"/>
              <a:gd name="connsiteX7" fmla="*/ 0 w 9699665"/>
              <a:gd name="connsiteY7" fmla="*/ -8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99665" h="6858000">
                <a:moveTo>
                  <a:pt x="9699665" y="-87"/>
                </a:moveTo>
                <a:cubicBezTo>
                  <a:pt x="9699665" y="-87"/>
                  <a:pt x="9699665" y="23124"/>
                  <a:pt x="9699665" y="51756"/>
                </a:cubicBezTo>
                <a:lnTo>
                  <a:pt x="9699665" y="6806070"/>
                </a:lnTo>
                <a:cubicBezTo>
                  <a:pt x="9699665" y="6834702"/>
                  <a:pt x="9699665" y="6857913"/>
                  <a:pt x="9699665" y="6857913"/>
                </a:cubicBezTo>
                <a:lnTo>
                  <a:pt x="0" y="6857913"/>
                </a:lnTo>
                <a:cubicBezTo>
                  <a:pt x="0" y="6857913"/>
                  <a:pt x="0" y="6834702"/>
                  <a:pt x="0" y="6806070"/>
                </a:cubicBezTo>
                <a:lnTo>
                  <a:pt x="0" y="51756"/>
                </a:lnTo>
                <a:cubicBezTo>
                  <a:pt x="0" y="23124"/>
                  <a:pt x="0" y="-87"/>
                  <a:pt x="0" y="-87"/>
                </a:cubicBezTo>
                <a:close/>
              </a:path>
            </a:pathLst>
          </a:custGeom>
          <a:gradFill>
            <a:gsLst>
              <a:gs pos="0">
                <a:srgbClr val="00A0B0"/>
              </a:gs>
              <a:gs pos="52865">
                <a:srgbClr val="A7DBD8"/>
              </a:gs>
              <a:gs pos="100000">
                <a:srgbClr val="69D2E7"/>
              </a:gs>
            </a:gsLst>
            <a:lin ang="2106323" scaled="1"/>
          </a:gra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B1331E26-A354-E656-F388-9524CC811C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4C0D832-965D-B0EB-6455-1897A0CDC8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DA69A5-6CF7-04AE-7DBF-7416D5B68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059C4-296E-4D15-9FC5-9135A7C6D885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0BDB54-642D-8681-3AB2-8EC2DF271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1C3F75-8E5D-C4F5-97EC-3629632AC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D501-DBDE-4759-B6F8-801A48698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9082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D7AFFF-8AE4-1DFE-8924-336E8F7ED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055B02E-DE67-E5E8-36CA-C256BBC4C7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6AE40F9-6ED3-93E8-3D0F-33162D7C6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059C4-296E-4D15-9FC5-9135A7C6D885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E98E5B7-7D5F-CC3A-6185-907ABCD05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B759FAA-19E1-4335-4426-B8827E44D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D501-DBDE-4759-B6F8-801A48698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41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文本框 143">
            <a:extLst>
              <a:ext uri="{FF2B5EF4-FFF2-40B4-BE49-F238E27FC236}">
                <a16:creationId xmlns:a16="http://schemas.microsoft.com/office/drawing/2014/main" id="{29755677-88F7-8617-1365-DB345C6B393C}"/>
              </a:ext>
            </a:extLst>
          </p:cNvPr>
          <p:cNvSpPr txBox="1"/>
          <p:nvPr userDrawn="1"/>
        </p:nvSpPr>
        <p:spPr>
          <a:xfrm>
            <a:off x="11446953" y="6668615"/>
            <a:ext cx="850001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7145A78-3E89-9006-21D8-E844F82E3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059C4-296E-4D15-9FC5-9135A7C6D885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3D80029-81EE-F5EC-E0FB-6055C89F9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AD91165-0736-5650-A0DD-707C252E5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56D501-DBDE-4759-B6F8-801A48698F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: 形状 4" descr="D:\51PPT模板网\51pptmoban.com\背景.jpg">
            <a:extLst>
              <a:ext uri="{FF2B5EF4-FFF2-40B4-BE49-F238E27FC236}">
                <a16:creationId xmlns:a16="http://schemas.microsoft.com/office/drawing/2014/main" id="{6336DB69-8D33-33EB-C859-9780E144C1FC}"/>
              </a:ext>
            </a:extLst>
          </p:cNvPr>
          <p:cNvSpPr/>
          <p:nvPr userDrawn="1"/>
        </p:nvSpPr>
        <p:spPr>
          <a:xfrm>
            <a:off x="1" y="0"/>
            <a:ext cx="12192000" cy="6858000"/>
          </a:xfrm>
          <a:custGeom>
            <a:avLst/>
            <a:gdLst>
              <a:gd name="connsiteX0" fmla="*/ 9699665 w 9699665"/>
              <a:gd name="connsiteY0" fmla="*/ -87 h 6858000"/>
              <a:gd name="connsiteX1" fmla="*/ 9699665 w 9699665"/>
              <a:gd name="connsiteY1" fmla="*/ 51756 h 6858000"/>
              <a:gd name="connsiteX2" fmla="*/ 9699665 w 9699665"/>
              <a:gd name="connsiteY2" fmla="*/ 6806070 h 6858000"/>
              <a:gd name="connsiteX3" fmla="*/ 9699665 w 9699665"/>
              <a:gd name="connsiteY3" fmla="*/ 6857913 h 6858000"/>
              <a:gd name="connsiteX4" fmla="*/ 0 w 9699665"/>
              <a:gd name="connsiteY4" fmla="*/ 6857913 h 6858000"/>
              <a:gd name="connsiteX5" fmla="*/ 0 w 9699665"/>
              <a:gd name="connsiteY5" fmla="*/ 6806070 h 6858000"/>
              <a:gd name="connsiteX6" fmla="*/ 0 w 9699665"/>
              <a:gd name="connsiteY6" fmla="*/ 51756 h 6858000"/>
              <a:gd name="connsiteX7" fmla="*/ 0 w 9699665"/>
              <a:gd name="connsiteY7" fmla="*/ -8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99665" h="6858000">
                <a:moveTo>
                  <a:pt x="9699665" y="-87"/>
                </a:moveTo>
                <a:cubicBezTo>
                  <a:pt x="9699665" y="-87"/>
                  <a:pt x="9699665" y="23124"/>
                  <a:pt x="9699665" y="51756"/>
                </a:cubicBezTo>
                <a:lnTo>
                  <a:pt x="9699665" y="6806070"/>
                </a:lnTo>
                <a:cubicBezTo>
                  <a:pt x="9699665" y="6834702"/>
                  <a:pt x="9699665" y="6857913"/>
                  <a:pt x="9699665" y="6857913"/>
                </a:cubicBezTo>
                <a:lnTo>
                  <a:pt x="0" y="6857913"/>
                </a:lnTo>
                <a:cubicBezTo>
                  <a:pt x="0" y="6857913"/>
                  <a:pt x="0" y="6834702"/>
                  <a:pt x="0" y="6806070"/>
                </a:cubicBezTo>
                <a:lnTo>
                  <a:pt x="0" y="51756"/>
                </a:lnTo>
                <a:cubicBezTo>
                  <a:pt x="0" y="23124"/>
                  <a:pt x="0" y="-87"/>
                  <a:pt x="0" y="-87"/>
                </a:cubicBezTo>
                <a:close/>
              </a:path>
            </a:pathLst>
          </a:custGeom>
          <a:gradFill>
            <a:gsLst>
              <a:gs pos="0">
                <a:srgbClr val="00A0B0"/>
              </a:gs>
              <a:gs pos="52865">
                <a:srgbClr val="A7DBD8"/>
              </a:gs>
              <a:gs pos="100000">
                <a:srgbClr val="69D2E7"/>
              </a:gs>
            </a:gsLst>
            <a:lin ang="2106323" scaled="1"/>
          </a:gra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ED7560D3-1DEE-77E0-6761-3B98B09668EA}"/>
              </a:ext>
            </a:extLst>
          </p:cNvPr>
          <p:cNvGrpSpPr/>
          <p:nvPr userDrawn="1"/>
        </p:nvGrpSpPr>
        <p:grpSpPr>
          <a:xfrm>
            <a:off x="938317" y="5194045"/>
            <a:ext cx="2240211" cy="1688684"/>
            <a:chOff x="938317" y="3425174"/>
            <a:chExt cx="4115585" cy="3102352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4D4C61E-51D7-899C-C5BA-5D328239DFCF}"/>
                </a:ext>
              </a:extLst>
            </p:cNvPr>
            <p:cNvSpPr/>
            <p:nvPr/>
          </p:nvSpPr>
          <p:spPr>
            <a:xfrm rot="21216300">
              <a:off x="938317" y="3425174"/>
              <a:ext cx="2170956" cy="2391520"/>
            </a:xfrm>
            <a:prstGeom prst="rect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8F18C21-887A-C811-F50D-788D4C382750}"/>
                </a:ext>
              </a:extLst>
            </p:cNvPr>
            <p:cNvSpPr/>
            <p:nvPr/>
          </p:nvSpPr>
          <p:spPr>
            <a:xfrm rot="605663">
              <a:off x="3155549" y="3722874"/>
              <a:ext cx="1898353" cy="2804652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A5E2B774-660C-CC91-96AB-A0C8AE5E80F8}"/>
              </a:ext>
            </a:extLst>
          </p:cNvPr>
          <p:cNvSpPr/>
          <p:nvPr userDrawn="1"/>
        </p:nvSpPr>
        <p:spPr>
          <a:xfrm>
            <a:off x="0" y="5714541"/>
            <a:ext cx="12191481" cy="1143459"/>
          </a:xfrm>
          <a:custGeom>
            <a:avLst/>
            <a:gdLst>
              <a:gd name="connsiteX0" fmla="*/ 4613207 w 12191481"/>
              <a:gd name="connsiteY0" fmla="*/ 355 h 1143459"/>
              <a:gd name="connsiteX1" fmla="*/ 4784554 w 12191481"/>
              <a:gd name="connsiteY1" fmla="*/ 5672 h 1143459"/>
              <a:gd name="connsiteX2" fmla="*/ 7884772 w 12191481"/>
              <a:gd name="connsiteY2" fmla="*/ 303062 h 1143459"/>
              <a:gd name="connsiteX3" fmla="*/ 11208323 w 12191481"/>
              <a:gd name="connsiteY3" fmla="*/ 268500 h 1143459"/>
              <a:gd name="connsiteX4" fmla="*/ 12191481 w 12191481"/>
              <a:gd name="connsiteY4" fmla="*/ 56942 h 1143459"/>
              <a:gd name="connsiteX5" fmla="*/ 12191481 w 12191481"/>
              <a:gd name="connsiteY5" fmla="*/ 1143459 h 1143459"/>
              <a:gd name="connsiteX6" fmla="*/ 0 w 12191481"/>
              <a:gd name="connsiteY6" fmla="*/ 1143459 h 1143459"/>
              <a:gd name="connsiteX7" fmla="*/ 0 w 12191481"/>
              <a:gd name="connsiteY7" fmla="*/ 485536 h 1143459"/>
              <a:gd name="connsiteX8" fmla="*/ 55719 w 12191481"/>
              <a:gd name="connsiteY8" fmla="*/ 426759 h 1143459"/>
              <a:gd name="connsiteX9" fmla="*/ 1476616 w 12191481"/>
              <a:gd name="connsiteY9" fmla="*/ 665965 h 1143459"/>
              <a:gd name="connsiteX10" fmla="*/ 4613207 w 12191481"/>
              <a:gd name="connsiteY10" fmla="*/ 355 h 114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481" h="1143459">
                <a:moveTo>
                  <a:pt x="4613207" y="355"/>
                </a:moveTo>
                <a:cubicBezTo>
                  <a:pt x="4672093" y="-803"/>
                  <a:pt x="4729275" y="843"/>
                  <a:pt x="4784554" y="5672"/>
                </a:cubicBezTo>
                <a:cubicBezTo>
                  <a:pt x="6113227" y="121735"/>
                  <a:pt x="5429985" y="774232"/>
                  <a:pt x="7884772" y="303062"/>
                </a:cubicBezTo>
                <a:cubicBezTo>
                  <a:pt x="8853839" y="117060"/>
                  <a:pt x="10643536" y="-94402"/>
                  <a:pt x="11208323" y="268500"/>
                </a:cubicBezTo>
                <a:cubicBezTo>
                  <a:pt x="11551879" y="489253"/>
                  <a:pt x="11905855" y="-7870"/>
                  <a:pt x="12191481" y="56942"/>
                </a:cubicBezTo>
                <a:lnTo>
                  <a:pt x="12191481" y="1143459"/>
                </a:lnTo>
                <a:lnTo>
                  <a:pt x="0" y="1143459"/>
                </a:lnTo>
                <a:lnTo>
                  <a:pt x="0" y="485536"/>
                </a:lnTo>
                <a:lnTo>
                  <a:pt x="55719" y="426759"/>
                </a:lnTo>
                <a:cubicBezTo>
                  <a:pt x="364152" y="180694"/>
                  <a:pt x="1066031" y="665965"/>
                  <a:pt x="1476616" y="665965"/>
                </a:cubicBezTo>
                <a:cubicBezTo>
                  <a:pt x="2463040" y="665965"/>
                  <a:pt x="3729914" y="17724"/>
                  <a:pt x="4613207" y="355"/>
                </a:cubicBezTo>
                <a:close/>
              </a:path>
            </a:pathLst>
          </a:custGeom>
          <a:solidFill>
            <a:srgbClr val="ECE5CE"/>
          </a:solidFill>
          <a:ln w="86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0" name="图形 3">
            <a:extLst>
              <a:ext uri="{FF2B5EF4-FFF2-40B4-BE49-F238E27FC236}">
                <a16:creationId xmlns:a16="http://schemas.microsoft.com/office/drawing/2014/main" id="{89A0160A-9383-DC7D-1C8C-0CE84EA4330F}"/>
              </a:ext>
            </a:extLst>
          </p:cNvPr>
          <p:cNvGrpSpPr/>
          <p:nvPr userDrawn="1"/>
        </p:nvGrpSpPr>
        <p:grpSpPr>
          <a:xfrm>
            <a:off x="5679288" y="5727350"/>
            <a:ext cx="1042310" cy="1074765"/>
            <a:chOff x="8964694" y="5345769"/>
            <a:chExt cx="1042310" cy="1074765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F4A370B-8D79-51DD-82E8-FE2EBA32EDB5}"/>
                </a:ext>
              </a:extLst>
            </p:cNvPr>
            <p:cNvSpPr/>
            <p:nvPr/>
          </p:nvSpPr>
          <p:spPr>
            <a:xfrm>
              <a:off x="8964694" y="5345769"/>
              <a:ext cx="1042310" cy="1074765"/>
            </a:xfrm>
            <a:custGeom>
              <a:avLst/>
              <a:gdLst>
                <a:gd name="connsiteX0" fmla="*/ 693282 w 1042310"/>
                <a:gd name="connsiteY0" fmla="*/ 2405 h 1074765"/>
                <a:gd name="connsiteX1" fmla="*/ 683334 w 1042310"/>
                <a:gd name="connsiteY1" fmla="*/ 400474 h 1074765"/>
                <a:gd name="connsiteX2" fmla="*/ 1042334 w 1042310"/>
                <a:gd name="connsiteY2" fmla="*/ 564372 h 1074765"/>
                <a:gd name="connsiteX3" fmla="*/ 664634 w 1042310"/>
                <a:gd name="connsiteY3" fmla="*/ 681443 h 1074765"/>
                <a:gd name="connsiteX4" fmla="*/ 614670 w 1042310"/>
                <a:gd name="connsiteY4" fmla="*/ 1073616 h 1074765"/>
                <a:gd name="connsiteX5" fmla="*/ 388993 w 1042310"/>
                <a:gd name="connsiteY5" fmla="*/ 750215 h 1074765"/>
                <a:gd name="connsiteX6" fmla="*/ 5368 w 1042310"/>
                <a:gd name="connsiteY6" fmla="*/ 826637 h 1074765"/>
                <a:gd name="connsiteX7" fmla="*/ 241789 w 1042310"/>
                <a:gd name="connsiteY7" fmla="*/ 507848 h 1074765"/>
                <a:gd name="connsiteX8" fmla="*/ 47260 w 1042310"/>
                <a:gd name="connsiteY8" fmla="*/ 161501 h 1074765"/>
                <a:gd name="connsiteX9" fmla="*/ 424510 w 1042310"/>
                <a:gd name="connsiteY9" fmla="*/ 292651 h 1074765"/>
                <a:gd name="connsiteX10" fmla="*/ 693282 w 1042310"/>
                <a:gd name="connsiteY10" fmla="*/ 2405 h 107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310" h="1074765">
                  <a:moveTo>
                    <a:pt x="693282" y="2405"/>
                  </a:moveTo>
                  <a:cubicBezTo>
                    <a:pt x="773885" y="35818"/>
                    <a:pt x="636891" y="326835"/>
                    <a:pt x="683334" y="400474"/>
                  </a:cubicBezTo>
                  <a:cubicBezTo>
                    <a:pt x="729776" y="474113"/>
                    <a:pt x="1049122" y="477575"/>
                    <a:pt x="1042334" y="564372"/>
                  </a:cubicBezTo>
                  <a:cubicBezTo>
                    <a:pt x="1035545" y="651170"/>
                    <a:pt x="720718" y="614892"/>
                    <a:pt x="664634" y="681443"/>
                  </a:cubicBezTo>
                  <a:cubicBezTo>
                    <a:pt x="608550" y="747994"/>
                    <a:pt x="699157" y="1053034"/>
                    <a:pt x="614670" y="1073616"/>
                  </a:cubicBezTo>
                  <a:cubicBezTo>
                    <a:pt x="530182" y="1094198"/>
                    <a:pt x="469760" y="782879"/>
                    <a:pt x="388993" y="750215"/>
                  </a:cubicBezTo>
                  <a:cubicBezTo>
                    <a:pt x="308226" y="717551"/>
                    <a:pt x="51768" y="900216"/>
                    <a:pt x="5368" y="826637"/>
                  </a:cubicBezTo>
                  <a:cubicBezTo>
                    <a:pt x="-41032" y="753057"/>
                    <a:pt x="235976" y="594669"/>
                    <a:pt x="241789" y="507848"/>
                  </a:cubicBezTo>
                  <a:cubicBezTo>
                    <a:pt x="247601" y="421027"/>
                    <a:pt x="-8698" y="227995"/>
                    <a:pt x="47260" y="161501"/>
                  </a:cubicBezTo>
                  <a:cubicBezTo>
                    <a:pt x="103218" y="95007"/>
                    <a:pt x="339988" y="314269"/>
                    <a:pt x="424510" y="292651"/>
                  </a:cubicBezTo>
                  <a:cubicBezTo>
                    <a:pt x="509032" y="271033"/>
                    <a:pt x="612679" y="-31008"/>
                    <a:pt x="693282" y="2405"/>
                  </a:cubicBezTo>
                  <a:close/>
                </a:path>
              </a:pathLst>
            </a:custGeom>
            <a:solidFill>
              <a:srgbClr val="E3AD40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BA7C229-D0EF-BB11-B5B5-2C938519A9D4}"/>
                </a:ext>
              </a:extLst>
            </p:cNvPr>
            <p:cNvSpPr/>
            <p:nvPr/>
          </p:nvSpPr>
          <p:spPr>
            <a:xfrm>
              <a:off x="9070588" y="5460656"/>
              <a:ext cx="830050" cy="848242"/>
            </a:xfrm>
            <a:custGeom>
              <a:avLst/>
              <a:gdLst>
                <a:gd name="connsiteX0" fmla="*/ 549179 w 830050"/>
                <a:gd name="connsiteY0" fmla="*/ 1855 h 848242"/>
                <a:gd name="connsiteX1" fmla="*/ 545045 w 830050"/>
                <a:gd name="connsiteY1" fmla="*/ 312202 h 848242"/>
                <a:gd name="connsiteX2" fmla="*/ 830134 w 830050"/>
                <a:gd name="connsiteY2" fmla="*/ 448089 h 848242"/>
                <a:gd name="connsiteX3" fmla="*/ 530080 w 830050"/>
                <a:gd name="connsiteY3" fmla="*/ 538557 h 848242"/>
                <a:gd name="connsiteX4" fmla="*/ 492910 w 830050"/>
                <a:gd name="connsiteY4" fmla="*/ 847285 h 848242"/>
                <a:gd name="connsiteX5" fmla="*/ 310558 w 830050"/>
                <a:gd name="connsiteY5" fmla="*/ 591140 h 848242"/>
                <a:gd name="connsiteX6" fmla="*/ 4164 w 830050"/>
                <a:gd name="connsiteY6" fmla="*/ 649381 h 848242"/>
                <a:gd name="connsiteX7" fmla="*/ 192757 w 830050"/>
                <a:gd name="connsiteY7" fmla="*/ 399201 h 848242"/>
                <a:gd name="connsiteX8" fmla="*/ 39877 w 830050"/>
                <a:gd name="connsiteY8" fmla="*/ 126963 h 848242"/>
                <a:gd name="connsiteX9" fmla="*/ 337472 w 830050"/>
                <a:gd name="connsiteY9" fmla="*/ 229986 h 848242"/>
                <a:gd name="connsiteX10" fmla="*/ 549179 w 830050"/>
                <a:gd name="connsiteY10" fmla="*/ 1855 h 84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0050" h="848242">
                  <a:moveTo>
                    <a:pt x="549179" y="1855"/>
                  </a:moveTo>
                  <a:cubicBezTo>
                    <a:pt x="613319" y="27692"/>
                    <a:pt x="508425" y="253778"/>
                    <a:pt x="545045" y="312202"/>
                  </a:cubicBezTo>
                  <a:cubicBezTo>
                    <a:pt x="581666" y="370627"/>
                    <a:pt x="834947" y="379346"/>
                    <a:pt x="830134" y="448089"/>
                  </a:cubicBezTo>
                  <a:cubicBezTo>
                    <a:pt x="825322" y="516832"/>
                    <a:pt x="574703" y="486055"/>
                    <a:pt x="530080" y="538557"/>
                  </a:cubicBezTo>
                  <a:cubicBezTo>
                    <a:pt x="485457" y="591060"/>
                    <a:pt x="559591" y="830206"/>
                    <a:pt x="492910" y="847285"/>
                  </a:cubicBezTo>
                  <a:cubicBezTo>
                    <a:pt x="426228" y="864363"/>
                    <a:pt x="374275" y="617429"/>
                    <a:pt x="310558" y="591140"/>
                  </a:cubicBezTo>
                  <a:cubicBezTo>
                    <a:pt x="246840" y="564851"/>
                    <a:pt x="40350" y="708239"/>
                    <a:pt x="4164" y="649381"/>
                  </a:cubicBezTo>
                  <a:cubicBezTo>
                    <a:pt x="-32023" y="590523"/>
                    <a:pt x="188333" y="468092"/>
                    <a:pt x="192757" y="399201"/>
                  </a:cubicBezTo>
                  <a:cubicBezTo>
                    <a:pt x="197181" y="330309"/>
                    <a:pt x="-4695" y="179632"/>
                    <a:pt x="39877" y="126963"/>
                  </a:cubicBezTo>
                  <a:cubicBezTo>
                    <a:pt x="84450" y="74293"/>
                    <a:pt x="270647" y="247082"/>
                    <a:pt x="337472" y="229986"/>
                  </a:cubicBezTo>
                  <a:cubicBezTo>
                    <a:pt x="404297" y="212890"/>
                    <a:pt x="485038" y="-23982"/>
                    <a:pt x="549179" y="1855"/>
                  </a:cubicBezTo>
                  <a:close/>
                </a:path>
              </a:pathLst>
            </a:custGeom>
            <a:noFill/>
            <a:ln w="22459" cap="rnd">
              <a:solidFill>
                <a:srgbClr val="FFFEE4"/>
              </a:solidFill>
              <a:custDash>
                <a:ds d="99030" sp="39612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" name="图形 3">
            <a:extLst>
              <a:ext uri="{FF2B5EF4-FFF2-40B4-BE49-F238E27FC236}">
                <a16:creationId xmlns:a16="http://schemas.microsoft.com/office/drawing/2014/main" id="{6951ACD4-1927-029C-56A4-20258CADF2C6}"/>
              </a:ext>
            </a:extLst>
          </p:cNvPr>
          <p:cNvGrpSpPr/>
          <p:nvPr userDrawn="1"/>
        </p:nvGrpSpPr>
        <p:grpSpPr>
          <a:xfrm>
            <a:off x="7980077" y="5497725"/>
            <a:ext cx="1516861" cy="1149572"/>
            <a:chOff x="7969046" y="3936403"/>
            <a:chExt cx="1516861" cy="1149572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A1BFCF2-EA3D-DFAB-81BF-D20160C3D55B}"/>
                </a:ext>
              </a:extLst>
            </p:cNvPr>
            <p:cNvSpPr/>
            <p:nvPr/>
          </p:nvSpPr>
          <p:spPr>
            <a:xfrm rot="-951779">
              <a:off x="8343082" y="4334746"/>
              <a:ext cx="843145" cy="558800"/>
            </a:xfrm>
            <a:custGeom>
              <a:avLst/>
              <a:gdLst>
                <a:gd name="connsiteX0" fmla="*/ 843254 w 843145"/>
                <a:gd name="connsiteY0" fmla="*/ -149 h 558800"/>
                <a:gd name="connsiteX1" fmla="*/ 843254 w 843145"/>
                <a:gd name="connsiteY1" fmla="*/ 111587 h 558800"/>
                <a:gd name="connsiteX2" fmla="*/ 843254 w 843145"/>
                <a:gd name="connsiteY2" fmla="*/ 446915 h 558800"/>
                <a:gd name="connsiteX3" fmla="*/ 843254 w 843145"/>
                <a:gd name="connsiteY3" fmla="*/ 558651 h 558800"/>
                <a:gd name="connsiteX4" fmla="*/ 109 w 843145"/>
                <a:gd name="connsiteY4" fmla="*/ 558651 h 558800"/>
                <a:gd name="connsiteX5" fmla="*/ 109 w 843145"/>
                <a:gd name="connsiteY5" fmla="*/ 446915 h 558800"/>
                <a:gd name="connsiteX6" fmla="*/ 109 w 843145"/>
                <a:gd name="connsiteY6" fmla="*/ 111587 h 558800"/>
                <a:gd name="connsiteX7" fmla="*/ 109 w 843145"/>
                <a:gd name="connsiteY7" fmla="*/ -149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45" h="558800">
                  <a:moveTo>
                    <a:pt x="843254" y="-149"/>
                  </a:moveTo>
                  <a:cubicBezTo>
                    <a:pt x="843254" y="-149"/>
                    <a:pt x="843254" y="49877"/>
                    <a:pt x="843254" y="111587"/>
                  </a:cubicBezTo>
                  <a:lnTo>
                    <a:pt x="843254" y="446915"/>
                  </a:lnTo>
                  <a:cubicBezTo>
                    <a:pt x="843254" y="508625"/>
                    <a:pt x="843254" y="558651"/>
                    <a:pt x="843254" y="558651"/>
                  </a:cubicBezTo>
                  <a:lnTo>
                    <a:pt x="109" y="558651"/>
                  </a:lnTo>
                  <a:cubicBezTo>
                    <a:pt x="109" y="558651"/>
                    <a:pt x="109" y="508625"/>
                    <a:pt x="109" y="446915"/>
                  </a:cubicBezTo>
                  <a:lnTo>
                    <a:pt x="109" y="111587"/>
                  </a:lnTo>
                  <a:cubicBezTo>
                    <a:pt x="109" y="49877"/>
                    <a:pt x="109" y="-149"/>
                    <a:pt x="109" y="-149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418DC80-31DE-75A8-4EF3-BA32DC355921}"/>
                </a:ext>
              </a:extLst>
            </p:cNvPr>
            <p:cNvSpPr/>
            <p:nvPr/>
          </p:nvSpPr>
          <p:spPr>
            <a:xfrm rot="-3068984">
              <a:off x="8294676" y="4398606"/>
              <a:ext cx="35554" cy="91420"/>
            </a:xfrm>
            <a:custGeom>
              <a:avLst/>
              <a:gdLst>
                <a:gd name="connsiteX0" fmla="*/ 35847 w 35554"/>
                <a:gd name="connsiteY0" fmla="*/ -147 h 91420"/>
                <a:gd name="connsiteX1" fmla="*/ 35847 w 35554"/>
                <a:gd name="connsiteY1" fmla="*/ 17629 h 91420"/>
                <a:gd name="connsiteX2" fmla="*/ 35847 w 35554"/>
                <a:gd name="connsiteY2" fmla="*/ 73498 h 91420"/>
                <a:gd name="connsiteX3" fmla="*/ 35847 w 35554"/>
                <a:gd name="connsiteY3" fmla="*/ 91274 h 91420"/>
                <a:gd name="connsiteX4" fmla="*/ 293 w 35554"/>
                <a:gd name="connsiteY4" fmla="*/ 91274 h 91420"/>
                <a:gd name="connsiteX5" fmla="*/ 293 w 35554"/>
                <a:gd name="connsiteY5" fmla="*/ 73498 h 91420"/>
                <a:gd name="connsiteX6" fmla="*/ 293 w 35554"/>
                <a:gd name="connsiteY6" fmla="*/ 17629 h 91420"/>
                <a:gd name="connsiteX7" fmla="*/ 293 w 35554"/>
                <a:gd name="connsiteY7" fmla="*/ -147 h 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54" h="91420">
                  <a:moveTo>
                    <a:pt x="35847" y="-147"/>
                  </a:moveTo>
                  <a:cubicBezTo>
                    <a:pt x="35847" y="-147"/>
                    <a:pt x="35847" y="7812"/>
                    <a:pt x="35847" y="17629"/>
                  </a:cubicBezTo>
                  <a:lnTo>
                    <a:pt x="35847" y="73498"/>
                  </a:lnTo>
                  <a:cubicBezTo>
                    <a:pt x="35847" y="83315"/>
                    <a:pt x="35847" y="91274"/>
                    <a:pt x="35847" y="91274"/>
                  </a:cubicBezTo>
                  <a:lnTo>
                    <a:pt x="293" y="91274"/>
                  </a:lnTo>
                  <a:cubicBezTo>
                    <a:pt x="293" y="91274"/>
                    <a:pt x="293" y="83315"/>
                    <a:pt x="293" y="73498"/>
                  </a:cubicBezTo>
                  <a:lnTo>
                    <a:pt x="293" y="17629"/>
                  </a:lnTo>
                  <a:cubicBezTo>
                    <a:pt x="293" y="7812"/>
                    <a:pt x="293" y="-147"/>
                    <a:pt x="293" y="-147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A4320F3-6D4F-B6C2-45BA-AFC52A6A097C}"/>
                </a:ext>
              </a:extLst>
            </p:cNvPr>
            <p:cNvSpPr/>
            <p:nvPr/>
          </p:nvSpPr>
          <p:spPr>
            <a:xfrm>
              <a:off x="9003608" y="4189611"/>
              <a:ext cx="92468" cy="106200"/>
            </a:xfrm>
            <a:custGeom>
              <a:avLst/>
              <a:gdLst>
                <a:gd name="connsiteX0" fmla="*/ 48140 w 92468"/>
                <a:gd name="connsiteY0" fmla="*/ 0 h 106200"/>
                <a:gd name="connsiteX1" fmla="*/ 38779 w 92468"/>
                <a:gd name="connsiteY1" fmla="*/ 18688 h 106200"/>
                <a:gd name="connsiteX2" fmla="*/ 9361 w 92468"/>
                <a:gd name="connsiteY2" fmla="*/ 77422 h 106200"/>
                <a:gd name="connsiteX3" fmla="*/ 0 w 92468"/>
                <a:gd name="connsiteY3" fmla="*/ 96110 h 106200"/>
                <a:gd name="connsiteX4" fmla="*/ 44329 w 92468"/>
                <a:gd name="connsiteY4" fmla="*/ 106200 h 106200"/>
                <a:gd name="connsiteX5" fmla="*/ 53690 w 92468"/>
                <a:gd name="connsiteY5" fmla="*/ 87512 h 106200"/>
                <a:gd name="connsiteX6" fmla="*/ 83108 w 92468"/>
                <a:gd name="connsiteY6" fmla="*/ 28778 h 106200"/>
                <a:gd name="connsiteX7" fmla="*/ 92469 w 92468"/>
                <a:gd name="connsiteY7" fmla="*/ 10090 h 10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468" h="106200">
                  <a:moveTo>
                    <a:pt x="48140" y="0"/>
                  </a:moveTo>
                  <a:cubicBezTo>
                    <a:pt x="48140" y="0"/>
                    <a:pt x="43949" y="8367"/>
                    <a:pt x="38779" y="18688"/>
                  </a:cubicBezTo>
                  <a:lnTo>
                    <a:pt x="9361" y="77422"/>
                  </a:lnTo>
                  <a:cubicBezTo>
                    <a:pt x="4191" y="87743"/>
                    <a:pt x="0" y="96110"/>
                    <a:pt x="0" y="96110"/>
                  </a:cubicBezTo>
                  <a:lnTo>
                    <a:pt x="44329" y="106200"/>
                  </a:lnTo>
                  <a:cubicBezTo>
                    <a:pt x="44329" y="106200"/>
                    <a:pt x="48520" y="97833"/>
                    <a:pt x="53690" y="87512"/>
                  </a:cubicBezTo>
                  <a:lnTo>
                    <a:pt x="83108" y="28778"/>
                  </a:lnTo>
                  <a:cubicBezTo>
                    <a:pt x="88278" y="18457"/>
                    <a:pt x="92469" y="10090"/>
                    <a:pt x="92469" y="10090"/>
                  </a:cubicBezTo>
                  <a:close/>
                </a:path>
              </a:pathLst>
            </a:custGeom>
            <a:solidFill>
              <a:srgbClr val="E85A50"/>
            </a:solidFill>
            <a:ln w="22724" cap="rnd">
              <a:noFill/>
              <a:custDash>
                <a:ds d="89065" sp="35626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8EEDE68-8E09-F205-70DE-B00483CCE7BE}"/>
                </a:ext>
              </a:extLst>
            </p:cNvPr>
            <p:cNvSpPr/>
            <p:nvPr/>
          </p:nvSpPr>
          <p:spPr>
            <a:xfrm rot="-951779">
              <a:off x="8053076" y="4242346"/>
              <a:ext cx="299671" cy="227594"/>
            </a:xfrm>
            <a:custGeom>
              <a:avLst/>
              <a:gdLst>
                <a:gd name="connsiteX0" fmla="*/ 116 w 299671"/>
                <a:gd name="connsiteY0" fmla="*/ 86206 h 227594"/>
                <a:gd name="connsiteX1" fmla="*/ 132175 w 299671"/>
                <a:gd name="connsiteY1" fmla="*/ 218258 h 227594"/>
                <a:gd name="connsiteX2" fmla="*/ 299788 w 299671"/>
                <a:gd name="connsiteY2" fmla="*/ 147153 h 227594"/>
                <a:gd name="connsiteX3" fmla="*/ 248996 w 299671"/>
                <a:gd name="connsiteY3" fmla="*/ -136 h 227594"/>
                <a:gd name="connsiteX4" fmla="*/ 167729 w 299671"/>
                <a:gd name="connsiteY4" fmla="*/ 136995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116" y="86206"/>
                  </a:moveTo>
                  <a:cubicBezTo>
                    <a:pt x="116" y="86206"/>
                    <a:pt x="61066" y="187785"/>
                    <a:pt x="132175" y="218258"/>
                  </a:cubicBezTo>
                  <a:cubicBezTo>
                    <a:pt x="203284" y="248732"/>
                    <a:pt x="299788" y="197943"/>
                    <a:pt x="299788" y="147153"/>
                  </a:cubicBezTo>
                  <a:cubicBezTo>
                    <a:pt x="299788" y="96364"/>
                    <a:pt x="248996" y="-136"/>
                    <a:pt x="248996" y="-136"/>
                  </a:cubicBezTo>
                  <a:lnTo>
                    <a:pt x="167729" y="136995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01F3E2BA-9904-8251-BCB7-4622DF6EA4A6}"/>
                </a:ext>
              </a:extLst>
            </p:cNvPr>
            <p:cNvSpPr/>
            <p:nvPr/>
          </p:nvSpPr>
          <p:spPr>
            <a:xfrm rot="-951779">
              <a:off x="8953445" y="3991792"/>
              <a:ext cx="299671" cy="227594"/>
            </a:xfrm>
            <a:custGeom>
              <a:avLst/>
              <a:gdLst>
                <a:gd name="connsiteX0" fmla="*/ 299767 w 299671"/>
                <a:gd name="connsiteY0" fmla="*/ 86198 h 227594"/>
                <a:gd name="connsiteX1" fmla="*/ 167708 w 299671"/>
                <a:gd name="connsiteY1" fmla="*/ 218250 h 227594"/>
                <a:gd name="connsiteX2" fmla="*/ 95 w 299671"/>
                <a:gd name="connsiteY2" fmla="*/ 147145 h 227594"/>
                <a:gd name="connsiteX3" fmla="*/ 50887 w 299671"/>
                <a:gd name="connsiteY3" fmla="*/ -144 h 227594"/>
                <a:gd name="connsiteX4" fmla="*/ 132154 w 299671"/>
                <a:gd name="connsiteY4" fmla="*/ 136987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299767" y="86198"/>
                  </a:moveTo>
                  <a:cubicBezTo>
                    <a:pt x="299767" y="86198"/>
                    <a:pt x="238817" y="187777"/>
                    <a:pt x="167708" y="218250"/>
                  </a:cubicBezTo>
                  <a:cubicBezTo>
                    <a:pt x="96600" y="248724"/>
                    <a:pt x="95" y="197934"/>
                    <a:pt x="95" y="147145"/>
                  </a:cubicBezTo>
                  <a:cubicBezTo>
                    <a:pt x="95" y="96356"/>
                    <a:pt x="50887" y="-144"/>
                    <a:pt x="50887" y="-144"/>
                  </a:cubicBezTo>
                  <a:lnTo>
                    <a:pt x="132154" y="136987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9" name="图形 3">
              <a:extLst>
                <a:ext uri="{FF2B5EF4-FFF2-40B4-BE49-F238E27FC236}">
                  <a16:creationId xmlns:a16="http://schemas.microsoft.com/office/drawing/2014/main" id="{FDA935A1-73D1-D3A5-6479-2A1CB45F3904}"/>
                </a:ext>
              </a:extLst>
            </p:cNvPr>
            <p:cNvGrpSpPr/>
            <p:nvPr/>
          </p:nvGrpSpPr>
          <p:grpSpPr>
            <a:xfrm>
              <a:off x="8531487" y="4259871"/>
              <a:ext cx="315006" cy="176028"/>
              <a:chOff x="8531487" y="4259871"/>
              <a:chExt cx="315006" cy="176028"/>
            </a:xfrm>
            <a:solidFill>
              <a:srgbClr val="010002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B6D25160-8DA2-4000-B73A-A2D32CC96CB4}"/>
                  </a:ext>
                </a:extLst>
              </p:cNvPr>
              <p:cNvSpPr/>
              <p:nvPr/>
            </p:nvSpPr>
            <p:spPr>
              <a:xfrm rot="-951779">
                <a:off x="8542997" y="4326543"/>
                <a:ext cx="97852" cy="97847"/>
              </a:xfrm>
              <a:custGeom>
                <a:avLst/>
                <a:gdLst>
                  <a:gd name="connsiteX0" fmla="*/ 97959 w 97852"/>
                  <a:gd name="connsiteY0" fmla="*/ 48781 h 97847"/>
                  <a:gd name="connsiteX1" fmla="*/ 49033 w 97852"/>
                  <a:gd name="connsiteY1" fmla="*/ 97705 h 97847"/>
                  <a:gd name="connsiteX2" fmla="*/ 107 w 97852"/>
                  <a:gd name="connsiteY2" fmla="*/ 48781 h 97847"/>
                  <a:gd name="connsiteX3" fmla="*/ 49033 w 97852"/>
                  <a:gd name="connsiteY3" fmla="*/ -142 h 97847"/>
                  <a:gd name="connsiteX4" fmla="*/ 97959 w 97852"/>
                  <a:gd name="connsiteY4" fmla="*/ 48781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9" y="48781"/>
                    </a:moveTo>
                    <a:cubicBezTo>
                      <a:pt x="97959" y="75801"/>
                      <a:pt x="76054" y="97705"/>
                      <a:pt x="49033" y="97705"/>
                    </a:cubicBezTo>
                    <a:cubicBezTo>
                      <a:pt x="22011" y="97705"/>
                      <a:pt x="107" y="75801"/>
                      <a:pt x="107" y="48781"/>
                    </a:cubicBezTo>
                    <a:cubicBezTo>
                      <a:pt x="107" y="21762"/>
                      <a:pt x="22011" y="-142"/>
                      <a:pt x="49033" y="-142"/>
                    </a:cubicBezTo>
                    <a:cubicBezTo>
                      <a:pt x="76054" y="-142"/>
                      <a:pt x="97959" y="21762"/>
                      <a:pt x="97959" y="48781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EE07A1F9-8A06-DC66-9B3D-A938C150D9F0}"/>
                  </a:ext>
                </a:extLst>
              </p:cNvPr>
              <p:cNvSpPr/>
              <p:nvPr/>
            </p:nvSpPr>
            <p:spPr>
              <a:xfrm rot="-951779">
                <a:off x="8737131" y="4271380"/>
                <a:ext cx="97852" cy="97847"/>
              </a:xfrm>
              <a:custGeom>
                <a:avLst/>
                <a:gdLst>
                  <a:gd name="connsiteX0" fmla="*/ 97956 w 97852"/>
                  <a:gd name="connsiteY0" fmla="*/ 48780 h 97847"/>
                  <a:gd name="connsiteX1" fmla="*/ 49030 w 97852"/>
                  <a:gd name="connsiteY1" fmla="*/ 97703 h 97847"/>
                  <a:gd name="connsiteX2" fmla="*/ 104 w 97852"/>
                  <a:gd name="connsiteY2" fmla="*/ 48780 h 97847"/>
                  <a:gd name="connsiteX3" fmla="*/ 49030 w 97852"/>
                  <a:gd name="connsiteY3" fmla="*/ -144 h 97847"/>
                  <a:gd name="connsiteX4" fmla="*/ 97956 w 97852"/>
                  <a:gd name="connsiteY4" fmla="*/ 48780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6" y="48780"/>
                    </a:moveTo>
                    <a:cubicBezTo>
                      <a:pt x="97956" y="75800"/>
                      <a:pt x="76051" y="97703"/>
                      <a:pt x="49030" y="97703"/>
                    </a:cubicBezTo>
                    <a:cubicBezTo>
                      <a:pt x="22009" y="97703"/>
                      <a:pt x="104" y="75800"/>
                      <a:pt x="104" y="48780"/>
                    </a:cubicBezTo>
                    <a:cubicBezTo>
                      <a:pt x="104" y="21760"/>
                      <a:pt x="22009" y="-144"/>
                      <a:pt x="49030" y="-144"/>
                    </a:cubicBezTo>
                    <a:cubicBezTo>
                      <a:pt x="76051" y="-144"/>
                      <a:pt x="97956" y="21760"/>
                      <a:pt x="97956" y="48780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图形 3">
              <a:extLst>
                <a:ext uri="{FF2B5EF4-FFF2-40B4-BE49-F238E27FC236}">
                  <a16:creationId xmlns:a16="http://schemas.microsoft.com/office/drawing/2014/main" id="{0A4108F2-BE08-E43E-6A19-C10840D7393C}"/>
                </a:ext>
              </a:extLst>
            </p:cNvPr>
            <p:cNvGrpSpPr/>
            <p:nvPr/>
          </p:nvGrpSpPr>
          <p:grpSpPr>
            <a:xfrm>
              <a:off x="8064785" y="4550959"/>
              <a:ext cx="443969" cy="535016"/>
              <a:chOff x="8064785" y="4550959"/>
              <a:chExt cx="443969" cy="535016"/>
            </a:xfrm>
            <a:solidFill>
              <a:srgbClr val="E85A50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1D50E14F-5532-5D92-DA28-D3AA90BC5773}"/>
                  </a:ext>
                </a:extLst>
              </p:cNvPr>
              <p:cNvSpPr/>
              <p:nvPr/>
            </p:nvSpPr>
            <p:spPr>
              <a:xfrm rot="-951779">
                <a:off x="8084938" y="4597710"/>
                <a:ext cx="291987" cy="188126"/>
              </a:xfrm>
              <a:custGeom>
                <a:avLst/>
                <a:gdLst>
                  <a:gd name="connsiteX0" fmla="*/ 264238 w 291987"/>
                  <a:gd name="connsiteY0" fmla="*/ 96562 h 188126"/>
                  <a:gd name="connsiteX1" fmla="*/ 91546 w 291987"/>
                  <a:gd name="connsiteY1" fmla="*/ 40694 h 188126"/>
                  <a:gd name="connsiteX2" fmla="*/ 121 w 291987"/>
                  <a:gd name="connsiteY2" fmla="*/ 187983 h 188126"/>
                  <a:gd name="connsiteX3" fmla="*/ 45833 w 291987"/>
                  <a:gd name="connsiteY3" fmla="*/ 20378 h 188126"/>
                  <a:gd name="connsiteX4" fmla="*/ 279476 w 291987"/>
                  <a:gd name="connsiteY4" fmla="*/ 45773 h 188126"/>
                  <a:gd name="connsiteX5" fmla="*/ 264238 w 291987"/>
                  <a:gd name="connsiteY5" fmla="*/ 96562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38" y="96562"/>
                    </a:moveTo>
                    <a:lnTo>
                      <a:pt x="91546" y="40694"/>
                    </a:lnTo>
                    <a:lnTo>
                      <a:pt x="121" y="187983"/>
                    </a:lnTo>
                    <a:cubicBezTo>
                      <a:pt x="121" y="187983"/>
                      <a:pt x="25516" y="66089"/>
                      <a:pt x="45833" y="20378"/>
                    </a:cubicBezTo>
                    <a:cubicBezTo>
                      <a:pt x="66150" y="-25332"/>
                      <a:pt x="243921" y="15299"/>
                      <a:pt x="279476" y="45773"/>
                    </a:cubicBezTo>
                    <a:cubicBezTo>
                      <a:pt x="315030" y="76247"/>
                      <a:pt x="264238" y="96562"/>
                      <a:pt x="264238" y="9656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82380109-DE98-24B1-A0A6-33E29EC4085B}"/>
                  </a:ext>
                </a:extLst>
              </p:cNvPr>
              <p:cNvSpPr/>
              <p:nvPr/>
            </p:nvSpPr>
            <p:spPr>
              <a:xfrm rot="-951779">
                <a:off x="8223109" y="4785931"/>
                <a:ext cx="238721" cy="122628"/>
              </a:xfrm>
              <a:custGeom>
                <a:avLst/>
                <a:gdLst>
                  <a:gd name="connsiteX0" fmla="*/ 238843 w 238721"/>
                  <a:gd name="connsiteY0" fmla="*/ 46297 h 122628"/>
                  <a:gd name="connsiteX1" fmla="*/ 81388 w 238721"/>
                  <a:gd name="connsiteY1" fmla="*/ 5666 h 122628"/>
                  <a:gd name="connsiteX2" fmla="*/ 121 w 238721"/>
                  <a:gd name="connsiteY2" fmla="*/ 122481 h 122628"/>
                  <a:gd name="connsiteX3" fmla="*/ 106784 w 238721"/>
                  <a:gd name="connsiteY3" fmla="*/ 46297 h 122628"/>
                  <a:gd name="connsiteX4" fmla="*/ 238843 w 238721"/>
                  <a:gd name="connsiteY4" fmla="*/ 46297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43" y="46297"/>
                    </a:moveTo>
                    <a:cubicBezTo>
                      <a:pt x="238843" y="46297"/>
                      <a:pt x="111863" y="-19729"/>
                      <a:pt x="81388" y="5666"/>
                    </a:cubicBezTo>
                    <a:cubicBezTo>
                      <a:pt x="50913" y="31060"/>
                      <a:pt x="121" y="122481"/>
                      <a:pt x="121" y="122481"/>
                    </a:cubicBezTo>
                    <a:cubicBezTo>
                      <a:pt x="121" y="122481"/>
                      <a:pt x="66150" y="41218"/>
                      <a:pt x="106784" y="46297"/>
                    </a:cubicBezTo>
                    <a:cubicBezTo>
                      <a:pt x="147417" y="51376"/>
                      <a:pt x="238843" y="46297"/>
                      <a:pt x="238843" y="46297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8151450F-11ED-8E2A-82D2-3A4BAF0EFD19}"/>
                  </a:ext>
                </a:extLst>
              </p:cNvPr>
              <p:cNvSpPr/>
              <p:nvPr/>
            </p:nvSpPr>
            <p:spPr>
              <a:xfrm rot="-951779">
                <a:off x="8269672" y="4920245"/>
                <a:ext cx="213326" cy="110923"/>
              </a:xfrm>
              <a:custGeom>
                <a:avLst/>
                <a:gdLst>
                  <a:gd name="connsiteX0" fmla="*/ 213448 w 213326"/>
                  <a:gd name="connsiteY0" fmla="*/ 19352 h 110923"/>
                  <a:gd name="connsiteX1" fmla="*/ 96626 w 213326"/>
                  <a:gd name="connsiteY1" fmla="*/ 4115 h 110923"/>
                  <a:gd name="connsiteX2" fmla="*/ 122 w 213326"/>
                  <a:gd name="connsiteY2" fmla="*/ 110773 h 110923"/>
                  <a:gd name="connsiteX3" fmla="*/ 96626 w 213326"/>
                  <a:gd name="connsiteY3" fmla="*/ 44747 h 110923"/>
                  <a:gd name="connsiteX4" fmla="*/ 213448 w 213326"/>
                  <a:gd name="connsiteY4" fmla="*/ 19352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48" y="19352"/>
                    </a:moveTo>
                    <a:cubicBezTo>
                      <a:pt x="213448" y="19352"/>
                      <a:pt x="147418" y="-11121"/>
                      <a:pt x="96626" y="4115"/>
                    </a:cubicBezTo>
                    <a:cubicBezTo>
                      <a:pt x="45835" y="19352"/>
                      <a:pt x="122" y="110773"/>
                      <a:pt x="122" y="110773"/>
                    </a:cubicBezTo>
                    <a:cubicBezTo>
                      <a:pt x="122" y="110773"/>
                      <a:pt x="55993" y="44747"/>
                      <a:pt x="96626" y="44747"/>
                    </a:cubicBezTo>
                    <a:cubicBezTo>
                      <a:pt x="137260" y="44747"/>
                      <a:pt x="213448" y="19352"/>
                      <a:pt x="213448" y="1935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" name="图形 3">
              <a:extLst>
                <a:ext uri="{FF2B5EF4-FFF2-40B4-BE49-F238E27FC236}">
                  <a16:creationId xmlns:a16="http://schemas.microsoft.com/office/drawing/2014/main" id="{7C50F2A2-2B6F-ABF7-1E65-F2FAD3FCB4FE}"/>
                </a:ext>
              </a:extLst>
            </p:cNvPr>
            <p:cNvGrpSpPr/>
            <p:nvPr/>
          </p:nvGrpSpPr>
          <p:grpSpPr>
            <a:xfrm>
              <a:off x="9041938" y="4273306"/>
              <a:ext cx="443969" cy="535016"/>
              <a:chOff x="9041938" y="4273306"/>
              <a:chExt cx="443969" cy="535016"/>
            </a:xfrm>
            <a:solidFill>
              <a:srgbClr val="E85A50"/>
            </a:solidFill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2EABC4B8-C6E7-C8F3-176D-24A71B508C74}"/>
                  </a:ext>
                </a:extLst>
              </p:cNvPr>
              <p:cNvSpPr/>
              <p:nvPr/>
            </p:nvSpPr>
            <p:spPr>
              <a:xfrm rot="9848222" flipV="1">
                <a:off x="9098798" y="4309627"/>
                <a:ext cx="291987" cy="188126"/>
              </a:xfrm>
              <a:custGeom>
                <a:avLst/>
                <a:gdLst>
                  <a:gd name="connsiteX0" fmla="*/ 264269 w 291987"/>
                  <a:gd name="connsiteY0" fmla="*/ 96553 h 188126"/>
                  <a:gd name="connsiteX1" fmla="*/ 91577 w 291987"/>
                  <a:gd name="connsiteY1" fmla="*/ 40685 h 188126"/>
                  <a:gd name="connsiteX2" fmla="*/ 152 w 291987"/>
                  <a:gd name="connsiteY2" fmla="*/ 187974 h 188126"/>
                  <a:gd name="connsiteX3" fmla="*/ 45864 w 291987"/>
                  <a:gd name="connsiteY3" fmla="*/ 20369 h 188126"/>
                  <a:gd name="connsiteX4" fmla="*/ 279507 w 291987"/>
                  <a:gd name="connsiteY4" fmla="*/ 45764 h 188126"/>
                  <a:gd name="connsiteX5" fmla="*/ 264269 w 291987"/>
                  <a:gd name="connsiteY5" fmla="*/ 96553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69" y="96553"/>
                    </a:moveTo>
                    <a:lnTo>
                      <a:pt x="91577" y="40685"/>
                    </a:lnTo>
                    <a:lnTo>
                      <a:pt x="152" y="187974"/>
                    </a:lnTo>
                    <a:cubicBezTo>
                      <a:pt x="152" y="187974"/>
                      <a:pt x="25547" y="66080"/>
                      <a:pt x="45864" y="20369"/>
                    </a:cubicBezTo>
                    <a:cubicBezTo>
                      <a:pt x="66181" y="-25341"/>
                      <a:pt x="243953" y="15290"/>
                      <a:pt x="279507" y="45764"/>
                    </a:cubicBezTo>
                    <a:cubicBezTo>
                      <a:pt x="315061" y="76238"/>
                      <a:pt x="264269" y="96553"/>
                      <a:pt x="264269" y="96553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2D7F4368-B290-DA42-17D6-858879D0666E}"/>
                  </a:ext>
                </a:extLst>
              </p:cNvPr>
              <p:cNvSpPr/>
              <p:nvPr/>
            </p:nvSpPr>
            <p:spPr>
              <a:xfrm rot="9848222" flipV="1">
                <a:off x="9112319" y="4533267"/>
                <a:ext cx="238721" cy="122628"/>
              </a:xfrm>
              <a:custGeom>
                <a:avLst/>
                <a:gdLst>
                  <a:gd name="connsiteX0" fmla="*/ 238870 w 238721"/>
                  <a:gd name="connsiteY0" fmla="*/ 46289 h 122628"/>
                  <a:gd name="connsiteX1" fmla="*/ 81415 w 238721"/>
                  <a:gd name="connsiteY1" fmla="*/ 5658 h 122628"/>
                  <a:gd name="connsiteX2" fmla="*/ 148 w 238721"/>
                  <a:gd name="connsiteY2" fmla="*/ 122473 h 122628"/>
                  <a:gd name="connsiteX3" fmla="*/ 106811 w 238721"/>
                  <a:gd name="connsiteY3" fmla="*/ 46289 h 122628"/>
                  <a:gd name="connsiteX4" fmla="*/ 238870 w 238721"/>
                  <a:gd name="connsiteY4" fmla="*/ 46289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70" y="46289"/>
                    </a:moveTo>
                    <a:cubicBezTo>
                      <a:pt x="238870" y="46289"/>
                      <a:pt x="111890" y="-19736"/>
                      <a:pt x="81415" y="5658"/>
                    </a:cubicBezTo>
                    <a:cubicBezTo>
                      <a:pt x="50940" y="31052"/>
                      <a:pt x="148" y="122473"/>
                      <a:pt x="148" y="122473"/>
                    </a:cubicBezTo>
                    <a:cubicBezTo>
                      <a:pt x="148" y="122473"/>
                      <a:pt x="66177" y="41210"/>
                      <a:pt x="106811" y="46289"/>
                    </a:cubicBezTo>
                    <a:cubicBezTo>
                      <a:pt x="147444" y="51368"/>
                      <a:pt x="238870" y="46289"/>
                      <a:pt x="238870" y="46289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82D7429A-8CFF-93B7-17E7-693F149E5581}"/>
                  </a:ext>
                </a:extLst>
              </p:cNvPr>
              <p:cNvSpPr/>
              <p:nvPr/>
            </p:nvSpPr>
            <p:spPr>
              <a:xfrm rot="9848222" flipV="1">
                <a:off x="9163768" y="4666193"/>
                <a:ext cx="213326" cy="110923"/>
              </a:xfrm>
              <a:custGeom>
                <a:avLst/>
                <a:gdLst>
                  <a:gd name="connsiteX0" fmla="*/ 213475 w 213326"/>
                  <a:gd name="connsiteY0" fmla="*/ 19345 h 110923"/>
                  <a:gd name="connsiteX1" fmla="*/ 96654 w 213326"/>
                  <a:gd name="connsiteY1" fmla="*/ 4108 h 110923"/>
                  <a:gd name="connsiteX2" fmla="*/ 149 w 213326"/>
                  <a:gd name="connsiteY2" fmla="*/ 110765 h 110923"/>
                  <a:gd name="connsiteX3" fmla="*/ 96654 w 213326"/>
                  <a:gd name="connsiteY3" fmla="*/ 44739 h 110923"/>
                  <a:gd name="connsiteX4" fmla="*/ 213475 w 213326"/>
                  <a:gd name="connsiteY4" fmla="*/ 19345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75" y="19345"/>
                    </a:moveTo>
                    <a:cubicBezTo>
                      <a:pt x="213475" y="19345"/>
                      <a:pt x="147446" y="-11129"/>
                      <a:pt x="96654" y="4108"/>
                    </a:cubicBezTo>
                    <a:cubicBezTo>
                      <a:pt x="45862" y="19345"/>
                      <a:pt x="149" y="110765"/>
                      <a:pt x="149" y="110765"/>
                    </a:cubicBezTo>
                    <a:cubicBezTo>
                      <a:pt x="149" y="110765"/>
                      <a:pt x="56020" y="44739"/>
                      <a:pt x="96654" y="44739"/>
                    </a:cubicBezTo>
                    <a:cubicBezTo>
                      <a:pt x="137287" y="44739"/>
                      <a:pt x="213475" y="19345"/>
                      <a:pt x="213475" y="19345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0" name="图形 3">
            <a:extLst>
              <a:ext uri="{FF2B5EF4-FFF2-40B4-BE49-F238E27FC236}">
                <a16:creationId xmlns:a16="http://schemas.microsoft.com/office/drawing/2014/main" id="{0CFC0D81-256E-1632-3E59-0FB133ACB010}"/>
              </a:ext>
            </a:extLst>
          </p:cNvPr>
          <p:cNvGrpSpPr/>
          <p:nvPr userDrawn="1"/>
        </p:nvGrpSpPr>
        <p:grpSpPr>
          <a:xfrm>
            <a:off x="519209" y="5796449"/>
            <a:ext cx="1222511" cy="1194687"/>
            <a:chOff x="2817269" y="5303089"/>
            <a:chExt cx="1222511" cy="1194687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FA9A932-3CE7-268C-7787-3B27E0CF2AB6}"/>
                </a:ext>
              </a:extLst>
            </p:cNvPr>
            <p:cNvSpPr/>
            <p:nvPr/>
          </p:nvSpPr>
          <p:spPr>
            <a:xfrm>
              <a:off x="2817269" y="5303089"/>
              <a:ext cx="1222511" cy="1194687"/>
            </a:xfrm>
            <a:custGeom>
              <a:avLst/>
              <a:gdLst>
                <a:gd name="connsiteX0" fmla="*/ 812934 w 1222511"/>
                <a:gd name="connsiteY0" fmla="*/ 2693 h 1194687"/>
                <a:gd name="connsiteX1" fmla="*/ 801265 w 1222511"/>
                <a:gd name="connsiteY1" fmla="*/ 445178 h 1194687"/>
                <a:gd name="connsiteX2" fmla="*/ 1222331 w 1222511"/>
                <a:gd name="connsiteY2" fmla="*/ 627365 h 1194687"/>
                <a:gd name="connsiteX3" fmla="*/ 779332 w 1222511"/>
                <a:gd name="connsiteY3" fmla="*/ 757498 h 1194687"/>
                <a:gd name="connsiteX4" fmla="*/ 720730 w 1222511"/>
                <a:gd name="connsiteY4" fmla="*/ 1193430 h 1194687"/>
                <a:gd name="connsiteX5" fmla="*/ 456037 w 1222511"/>
                <a:gd name="connsiteY5" fmla="*/ 833944 h 1194687"/>
                <a:gd name="connsiteX6" fmla="*/ 6088 w 1222511"/>
                <a:gd name="connsiteY6" fmla="*/ 918893 h 1194687"/>
                <a:gd name="connsiteX7" fmla="*/ 283383 w 1222511"/>
                <a:gd name="connsiteY7" fmla="*/ 564534 h 1194687"/>
                <a:gd name="connsiteX8" fmla="*/ 55223 w 1222511"/>
                <a:gd name="connsiteY8" fmla="*/ 179541 h 1194687"/>
                <a:gd name="connsiteX9" fmla="*/ 497694 w 1222511"/>
                <a:gd name="connsiteY9" fmla="*/ 325325 h 1194687"/>
                <a:gd name="connsiteX10" fmla="*/ 812934 w 1222511"/>
                <a:gd name="connsiteY10" fmla="*/ 2693 h 1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2511" h="1194687">
                  <a:moveTo>
                    <a:pt x="812934" y="2693"/>
                  </a:moveTo>
                  <a:cubicBezTo>
                    <a:pt x="907472" y="39834"/>
                    <a:pt x="746793" y="363323"/>
                    <a:pt x="801265" y="445178"/>
                  </a:cubicBezTo>
                  <a:cubicBezTo>
                    <a:pt x="855737" y="527034"/>
                    <a:pt x="1230294" y="530882"/>
                    <a:pt x="1222331" y="627365"/>
                  </a:cubicBezTo>
                  <a:cubicBezTo>
                    <a:pt x="1214369" y="723848"/>
                    <a:pt x="845112" y="683522"/>
                    <a:pt x="779332" y="757498"/>
                  </a:cubicBezTo>
                  <a:cubicBezTo>
                    <a:pt x="713553" y="831475"/>
                    <a:pt x="819824" y="1170551"/>
                    <a:pt x="720730" y="1193430"/>
                  </a:cubicBezTo>
                  <a:cubicBezTo>
                    <a:pt x="621636" y="1216309"/>
                    <a:pt x="550768" y="870252"/>
                    <a:pt x="456037" y="833944"/>
                  </a:cubicBezTo>
                  <a:cubicBezTo>
                    <a:pt x="361307" y="797636"/>
                    <a:pt x="60510" y="1000682"/>
                    <a:pt x="6088" y="918893"/>
                  </a:cubicBezTo>
                  <a:cubicBezTo>
                    <a:pt x="-48334" y="837103"/>
                    <a:pt x="276565" y="661042"/>
                    <a:pt x="283383" y="564534"/>
                  </a:cubicBezTo>
                  <a:cubicBezTo>
                    <a:pt x="290200" y="468025"/>
                    <a:pt x="-10410" y="253455"/>
                    <a:pt x="55223" y="179541"/>
                  </a:cubicBezTo>
                  <a:cubicBezTo>
                    <a:pt x="120855" y="105627"/>
                    <a:pt x="398559" y="349356"/>
                    <a:pt x="497694" y="325325"/>
                  </a:cubicBezTo>
                  <a:cubicBezTo>
                    <a:pt x="596829" y="301294"/>
                    <a:pt x="718395" y="-34448"/>
                    <a:pt x="812934" y="2693"/>
                  </a:cubicBezTo>
                  <a:close/>
                </a:path>
              </a:pathLst>
            </a:custGeom>
            <a:solidFill>
              <a:srgbClr val="E85A50"/>
            </a:solidFill>
            <a:ln w="864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3">
              <a:extLst>
                <a:ext uri="{FF2B5EF4-FFF2-40B4-BE49-F238E27FC236}">
                  <a16:creationId xmlns:a16="http://schemas.microsoft.com/office/drawing/2014/main" id="{B7C88620-E218-8E80-19EB-01AF6C3761ED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32A3480-6AB6-CEA0-8B1C-5181748D0010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4" name="图形 3">
                <a:extLst>
                  <a:ext uri="{FF2B5EF4-FFF2-40B4-BE49-F238E27FC236}">
                    <a16:creationId xmlns:a16="http://schemas.microsoft.com/office/drawing/2014/main" id="{0EBDE271-6A76-1447-3A7F-834634427B7A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9C65C059-1DF2-85DE-65D4-C6E76EC88BAE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CB21C46D-1EAF-E018-4FBE-01347C055C22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4F2ED4FA-D984-52C1-B3D7-0B0E7292C0C3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D2C67922-8C11-2C44-E264-4A277B944095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7DEBA229-28A4-F815-453D-29F0BA649CC0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EF600D17-EF72-0FA1-803B-C3BF1E335083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1D0A2E60-10F4-D29A-BCFB-8A73B11EF560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3" name="图形 3">
              <a:extLst>
                <a:ext uri="{FF2B5EF4-FFF2-40B4-BE49-F238E27FC236}">
                  <a16:creationId xmlns:a16="http://schemas.microsoft.com/office/drawing/2014/main" id="{EEB91AD8-7B08-B768-9E8B-BD46CEC076EE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882FF4E-649A-D036-4D70-FD47482FC69A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5" name="图形 3">
                <a:extLst>
                  <a:ext uri="{FF2B5EF4-FFF2-40B4-BE49-F238E27FC236}">
                    <a16:creationId xmlns:a16="http://schemas.microsoft.com/office/drawing/2014/main" id="{BDB1B7D7-94E0-153D-EE36-7BA77BA8E26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C3370B0A-4CAE-088D-E2C9-3AC1DC6B606E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:a16="http://schemas.microsoft.com/office/drawing/2014/main" id="{77291AD1-A7EF-C2A3-78BF-F38B4E447E0E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:a16="http://schemas.microsoft.com/office/drawing/2014/main" id="{B87F3B18-C111-E10D-7362-3BEB6CF62581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:a16="http://schemas.microsoft.com/office/drawing/2014/main" id="{6E91C21D-006C-5546-C451-F9A803D127C0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DB33C698-9ABD-F245-4A5F-972ACBE21B1F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6A1A429C-85DD-8D57-5DD9-1B1B9CAD80F1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2CFEA472-B4E0-699E-EB67-C385B9AC3B79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4" name="图形 3">
              <a:extLst>
                <a:ext uri="{FF2B5EF4-FFF2-40B4-BE49-F238E27FC236}">
                  <a16:creationId xmlns:a16="http://schemas.microsoft.com/office/drawing/2014/main" id="{80D7263F-AA0E-64CD-D749-A4150B59B365}"/>
                </a:ext>
              </a:extLst>
            </p:cNvPr>
            <p:cNvGrpSpPr/>
            <p:nvPr/>
          </p:nvGrpSpPr>
          <p:grpSpPr>
            <a:xfrm>
              <a:off x="3420420" y="5754666"/>
              <a:ext cx="536855" cy="284507"/>
              <a:chOff x="3420420" y="5754666"/>
              <a:chExt cx="536855" cy="284507"/>
            </a:xfrm>
            <a:solidFill>
              <a:srgbClr val="FEFFD6"/>
            </a:solidFill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52D99410-6141-67CD-7D7E-1D5587078DD2}"/>
                  </a:ext>
                </a:extLst>
              </p:cNvPr>
              <p:cNvSpPr/>
              <p:nvPr/>
            </p:nvSpPr>
            <p:spPr>
              <a:xfrm>
                <a:off x="3570313" y="5850432"/>
                <a:ext cx="47910" cy="45403"/>
              </a:xfrm>
              <a:custGeom>
                <a:avLst/>
                <a:gdLst>
                  <a:gd name="connsiteX0" fmla="*/ 27658 w 47910"/>
                  <a:gd name="connsiteY0" fmla="*/ 41895 h 45403"/>
                  <a:gd name="connsiteX1" fmla="*/ 3703 w 47910"/>
                  <a:gd name="connsiteY1" fmla="*/ 26211 h 45403"/>
                  <a:gd name="connsiteX2" fmla="*/ 20253 w 47910"/>
                  <a:gd name="connsiteY2" fmla="*/ 3509 h 45403"/>
                  <a:gd name="connsiteX3" fmla="*/ 44208 w 47910"/>
                  <a:gd name="connsiteY3" fmla="*/ 19193 h 45403"/>
                  <a:gd name="connsiteX4" fmla="*/ 27658 w 47910"/>
                  <a:gd name="connsiteY4" fmla="*/ 41895 h 4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10" h="45403">
                    <a:moveTo>
                      <a:pt x="27658" y="41895"/>
                    </a:moveTo>
                    <a:cubicBezTo>
                      <a:pt x="16473" y="43833"/>
                      <a:pt x="5748" y="36811"/>
                      <a:pt x="3703" y="26211"/>
                    </a:cubicBezTo>
                    <a:cubicBezTo>
                      <a:pt x="1658" y="15611"/>
                      <a:pt x="9067" y="5447"/>
                      <a:pt x="20253" y="3509"/>
                    </a:cubicBezTo>
                    <a:cubicBezTo>
                      <a:pt x="31438" y="1571"/>
                      <a:pt x="42163" y="8593"/>
                      <a:pt x="44208" y="19193"/>
                    </a:cubicBezTo>
                    <a:cubicBezTo>
                      <a:pt x="46253" y="29793"/>
                      <a:pt x="38844" y="39957"/>
                      <a:pt x="27658" y="41895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6" name="图形 3">
                <a:extLst>
                  <a:ext uri="{FF2B5EF4-FFF2-40B4-BE49-F238E27FC236}">
                    <a16:creationId xmlns:a16="http://schemas.microsoft.com/office/drawing/2014/main" id="{20F82C60-C674-D791-7646-96F195C56136}"/>
                  </a:ext>
                </a:extLst>
              </p:cNvPr>
              <p:cNvGrpSpPr/>
              <p:nvPr/>
            </p:nvGrpSpPr>
            <p:grpSpPr>
              <a:xfrm>
                <a:off x="3420420" y="5754666"/>
                <a:ext cx="536855" cy="284507"/>
                <a:chOff x="3420420" y="5754666"/>
                <a:chExt cx="536855" cy="284507"/>
              </a:xfrm>
              <a:solidFill>
                <a:srgbClr val="FEFFD6"/>
              </a:solidFill>
            </p:grpSpPr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C42A79EA-B88A-E398-8405-C83B1643FB56}"/>
                    </a:ext>
                  </a:extLst>
                </p:cNvPr>
                <p:cNvSpPr/>
                <p:nvPr/>
              </p:nvSpPr>
              <p:spPr>
                <a:xfrm>
                  <a:off x="3420420" y="5833105"/>
                  <a:ext cx="54333" cy="51490"/>
                </a:xfrm>
                <a:custGeom>
                  <a:avLst/>
                  <a:gdLst>
                    <a:gd name="connsiteX0" fmla="*/ 31366 w 54333"/>
                    <a:gd name="connsiteY0" fmla="*/ 47511 h 51490"/>
                    <a:gd name="connsiteX1" fmla="*/ 4199 w 54333"/>
                    <a:gd name="connsiteY1" fmla="*/ 29725 h 51490"/>
                    <a:gd name="connsiteX2" fmla="*/ 22967 w 54333"/>
                    <a:gd name="connsiteY2" fmla="*/ 3980 h 51490"/>
                    <a:gd name="connsiteX3" fmla="*/ 50134 w 54333"/>
                    <a:gd name="connsiteY3" fmla="*/ 21766 h 51490"/>
                    <a:gd name="connsiteX4" fmla="*/ 31366 w 54333"/>
                    <a:gd name="connsiteY4" fmla="*/ 47511 h 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333" h="51490">
                      <a:moveTo>
                        <a:pt x="31366" y="47511"/>
                      </a:moveTo>
                      <a:cubicBezTo>
                        <a:pt x="18681" y="49709"/>
                        <a:pt x="6518" y="41746"/>
                        <a:pt x="4199" y="29725"/>
                      </a:cubicBezTo>
                      <a:cubicBezTo>
                        <a:pt x="1880" y="17704"/>
                        <a:pt x="10283" y="6177"/>
                        <a:pt x="22967" y="3980"/>
                      </a:cubicBezTo>
                      <a:cubicBezTo>
                        <a:pt x="35652" y="1782"/>
                        <a:pt x="47815" y="9745"/>
                        <a:pt x="50134" y="21766"/>
                      </a:cubicBezTo>
                      <a:cubicBezTo>
                        <a:pt x="52453" y="33786"/>
                        <a:pt x="44050" y="45313"/>
                        <a:pt x="31366" y="47511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A25C15B7-96F3-EF25-2BA7-ADAE7DE2C406}"/>
                    </a:ext>
                  </a:extLst>
                </p:cNvPr>
                <p:cNvSpPr/>
                <p:nvPr/>
              </p:nvSpPr>
              <p:spPr>
                <a:xfrm>
                  <a:off x="3500361" y="584271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04CABCDB-B7D0-2555-084C-DD2A360AB222}"/>
                    </a:ext>
                  </a:extLst>
                </p:cNvPr>
                <p:cNvSpPr/>
                <p:nvPr/>
              </p:nvSpPr>
              <p:spPr>
                <a:xfrm>
                  <a:off x="3771988" y="589384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9A3C595C-D69A-8780-99F7-3BA2EF38DEA0}"/>
                    </a:ext>
                  </a:extLst>
                </p:cNvPr>
                <p:cNvSpPr/>
                <p:nvPr/>
              </p:nvSpPr>
              <p:spPr>
                <a:xfrm>
                  <a:off x="3850704" y="5911650"/>
                  <a:ext cx="41487" cy="39317"/>
                </a:xfrm>
                <a:custGeom>
                  <a:avLst/>
                  <a:gdLst>
                    <a:gd name="connsiteX0" fmla="*/ 23951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1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1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2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1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554776EC-2A34-D82F-69B4-04E78058C081}"/>
                    </a:ext>
                  </a:extLst>
                </p:cNvPr>
                <p:cNvSpPr/>
                <p:nvPr/>
              </p:nvSpPr>
              <p:spPr>
                <a:xfrm>
                  <a:off x="3909365" y="5914390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E2664189-9797-F56B-A9CF-94A0D1AC2B75}"/>
                    </a:ext>
                  </a:extLst>
                </p:cNvPr>
                <p:cNvSpPr/>
                <p:nvPr/>
              </p:nvSpPr>
              <p:spPr>
                <a:xfrm>
                  <a:off x="3709330" y="5888440"/>
                  <a:ext cx="41487" cy="39317"/>
                </a:xfrm>
                <a:custGeom>
                  <a:avLst/>
                  <a:gdLst>
                    <a:gd name="connsiteX0" fmla="*/ 23950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0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0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1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0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6D4FE2AF-EBB6-06D0-AF94-1D66D3169CBE}"/>
                    </a:ext>
                  </a:extLst>
                </p:cNvPr>
                <p:cNvSpPr/>
                <p:nvPr/>
              </p:nvSpPr>
              <p:spPr>
                <a:xfrm>
                  <a:off x="3635005" y="5865812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5" name="图形 3">
              <a:extLst>
                <a:ext uri="{FF2B5EF4-FFF2-40B4-BE49-F238E27FC236}">
                  <a16:creationId xmlns:a16="http://schemas.microsoft.com/office/drawing/2014/main" id="{0D0F1404-0246-35E7-E8B2-F5E1CCB44B7F}"/>
                </a:ext>
              </a:extLst>
            </p:cNvPr>
            <p:cNvGrpSpPr/>
            <p:nvPr/>
          </p:nvGrpSpPr>
          <p:grpSpPr>
            <a:xfrm>
              <a:off x="3228075" y="5878225"/>
              <a:ext cx="449078" cy="514043"/>
              <a:chOff x="3228075" y="5878225"/>
              <a:chExt cx="449078" cy="514043"/>
            </a:xfrm>
            <a:solidFill>
              <a:srgbClr val="FEFFD6"/>
            </a:solidFill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4DC6034-6C70-3D41-8F97-604DAD4929C9}"/>
                  </a:ext>
                </a:extLst>
              </p:cNvPr>
              <p:cNvSpPr/>
              <p:nvPr/>
            </p:nvSpPr>
            <p:spPr>
              <a:xfrm>
                <a:off x="3412618" y="6016280"/>
                <a:ext cx="56749" cy="53780"/>
              </a:xfrm>
              <a:custGeom>
                <a:avLst/>
                <a:gdLst>
                  <a:gd name="connsiteX0" fmla="*/ 10923 w 56749"/>
                  <a:gd name="connsiteY0" fmla="*/ 37242 h 53780"/>
                  <a:gd name="connsiteX1" fmla="*/ 17451 w 56749"/>
                  <a:gd name="connsiteY1" fmla="*/ 10352 h 53780"/>
                  <a:gd name="connsiteX2" fmla="*/ 45826 w 56749"/>
                  <a:gd name="connsiteY2" fmla="*/ 16538 h 53780"/>
                  <a:gd name="connsiteX3" fmla="*/ 39298 w 56749"/>
                  <a:gd name="connsiteY3" fmla="*/ 43429 h 53780"/>
                  <a:gd name="connsiteX4" fmla="*/ 10923 w 56749"/>
                  <a:gd name="connsiteY4" fmla="*/ 37242 h 53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49" h="53780">
                    <a:moveTo>
                      <a:pt x="10923" y="37242"/>
                    </a:moveTo>
                    <a:cubicBezTo>
                      <a:pt x="4890" y="28108"/>
                      <a:pt x="7813" y="16069"/>
                      <a:pt x="17451" y="10352"/>
                    </a:cubicBezTo>
                    <a:cubicBezTo>
                      <a:pt x="27089" y="4635"/>
                      <a:pt x="39793" y="7404"/>
                      <a:pt x="45826" y="16538"/>
                    </a:cubicBezTo>
                    <a:cubicBezTo>
                      <a:pt x="51859" y="25673"/>
                      <a:pt x="48937" y="37712"/>
                      <a:pt x="39298" y="43429"/>
                    </a:cubicBezTo>
                    <a:cubicBezTo>
                      <a:pt x="29660" y="49146"/>
                      <a:pt x="16956" y="46376"/>
                      <a:pt x="10923" y="3724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7" name="图形 3">
                <a:extLst>
                  <a:ext uri="{FF2B5EF4-FFF2-40B4-BE49-F238E27FC236}">
                    <a16:creationId xmlns:a16="http://schemas.microsoft.com/office/drawing/2014/main" id="{8E4D56E7-FF3A-39F3-C987-D7E363E0BEEF}"/>
                  </a:ext>
                </a:extLst>
              </p:cNvPr>
              <p:cNvGrpSpPr/>
              <p:nvPr/>
            </p:nvGrpSpPr>
            <p:grpSpPr>
              <a:xfrm>
                <a:off x="3228075" y="5878225"/>
                <a:ext cx="449078" cy="514043"/>
                <a:chOff x="3228075" y="5878225"/>
                <a:chExt cx="449078" cy="514043"/>
              </a:xfrm>
              <a:solidFill>
                <a:srgbClr val="FEFFD6"/>
              </a:solidFill>
            </p:grpSpPr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E579B3DF-5827-EE88-BFB8-A7B9913130B1}"/>
                    </a:ext>
                  </a:extLst>
                </p:cNvPr>
                <p:cNvSpPr/>
                <p:nvPr/>
              </p:nvSpPr>
              <p:spPr>
                <a:xfrm>
                  <a:off x="3368627" y="5878225"/>
                  <a:ext cx="64356" cy="60989"/>
                </a:xfrm>
                <a:custGeom>
                  <a:avLst/>
                  <a:gdLst>
                    <a:gd name="connsiteX0" fmla="*/ 12388 w 64356"/>
                    <a:gd name="connsiteY0" fmla="*/ 42235 h 60989"/>
                    <a:gd name="connsiteX1" fmla="*/ 19791 w 64356"/>
                    <a:gd name="connsiteY1" fmla="*/ 11739 h 60989"/>
                    <a:gd name="connsiteX2" fmla="*/ 51969 w 64356"/>
                    <a:gd name="connsiteY2" fmla="*/ 18755 h 60989"/>
                    <a:gd name="connsiteX3" fmla="*/ 44566 w 64356"/>
                    <a:gd name="connsiteY3" fmla="*/ 49251 h 60989"/>
                    <a:gd name="connsiteX4" fmla="*/ 12388 w 64356"/>
                    <a:gd name="connsiteY4" fmla="*/ 42235 h 60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56" h="60989">
                      <a:moveTo>
                        <a:pt x="12388" y="42235"/>
                      </a:moveTo>
                      <a:cubicBezTo>
                        <a:pt x="5546" y="31876"/>
                        <a:pt x="8861" y="18223"/>
                        <a:pt x="19791" y="11739"/>
                      </a:cubicBezTo>
                      <a:cubicBezTo>
                        <a:pt x="30721" y="5256"/>
                        <a:pt x="45128" y="8397"/>
                        <a:pt x="51969" y="18755"/>
                      </a:cubicBezTo>
                      <a:cubicBezTo>
                        <a:pt x="58811" y="29114"/>
                        <a:pt x="55497" y="42767"/>
                        <a:pt x="44566" y="49251"/>
                      </a:cubicBezTo>
                      <a:cubicBezTo>
                        <a:pt x="33636" y="55734"/>
                        <a:pt x="19229" y="52593"/>
                        <a:pt x="12388" y="4223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E5E81C28-51F9-CBDE-C670-217E2C697CB2}"/>
                    </a:ext>
                  </a:extLst>
                </p:cNvPr>
                <p:cNvSpPr/>
                <p:nvPr/>
              </p:nvSpPr>
              <p:spPr>
                <a:xfrm>
                  <a:off x="3394337" y="5951828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4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72D07952-55E6-0EF8-9D8E-10CEF23B0C25}"/>
                    </a:ext>
                  </a:extLst>
                </p:cNvPr>
                <p:cNvSpPr/>
                <p:nvPr/>
              </p:nvSpPr>
              <p:spPr>
                <a:xfrm>
                  <a:off x="3444559" y="620992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1E10F2C7-678B-4D41-337B-7BF190408C47}"/>
                    </a:ext>
                  </a:extLst>
                </p:cNvPr>
                <p:cNvSpPr/>
                <p:nvPr/>
              </p:nvSpPr>
              <p:spPr>
                <a:xfrm>
                  <a:off x="3461787" y="6285470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F48268C4-31E7-7DEE-EE49-BBD762846F09}"/>
                    </a:ext>
                  </a:extLst>
                </p:cNvPr>
                <p:cNvSpPr/>
                <p:nvPr/>
              </p:nvSpPr>
              <p:spPr>
                <a:xfrm>
                  <a:off x="3475173" y="6338489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F09908D-278D-266A-E6B1-8C4A4BB80FEB}"/>
                    </a:ext>
                  </a:extLst>
                </p:cNvPr>
                <p:cNvSpPr/>
                <p:nvPr/>
              </p:nvSpPr>
              <p:spPr>
                <a:xfrm>
                  <a:off x="3432313" y="6152396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90CA8037-76FC-2D96-0A17-99FF13D21560}"/>
                    </a:ext>
                  </a:extLst>
                </p:cNvPr>
                <p:cNvSpPr/>
                <p:nvPr/>
              </p:nvSpPr>
              <p:spPr>
                <a:xfrm>
                  <a:off x="3421439" y="607893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6" name="图形 3">
              <a:extLst>
                <a:ext uri="{FF2B5EF4-FFF2-40B4-BE49-F238E27FC236}">
                  <a16:creationId xmlns:a16="http://schemas.microsoft.com/office/drawing/2014/main" id="{B4B132A9-14D7-FDA5-B566-9F4BB0A13504}"/>
                </a:ext>
              </a:extLst>
            </p:cNvPr>
            <p:cNvGrpSpPr/>
            <p:nvPr/>
          </p:nvGrpSpPr>
          <p:grpSpPr>
            <a:xfrm>
              <a:off x="2903620" y="5766328"/>
              <a:ext cx="464395" cy="509180"/>
              <a:chOff x="2903620" y="5766328"/>
              <a:chExt cx="464395" cy="509180"/>
            </a:xfrm>
            <a:solidFill>
              <a:srgbClr val="FEFFD6"/>
            </a:solidFill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D040823F-BDA8-C785-9587-528425825F38}"/>
                  </a:ext>
                </a:extLst>
              </p:cNvPr>
              <p:cNvSpPr/>
              <p:nvPr/>
            </p:nvSpPr>
            <p:spPr>
              <a:xfrm>
                <a:off x="3192014" y="5947580"/>
                <a:ext cx="57332" cy="54332"/>
              </a:xfrm>
              <a:custGeom>
                <a:avLst/>
                <a:gdLst>
                  <a:gd name="connsiteX0" fmla="*/ 11784 w 57332"/>
                  <a:gd name="connsiteY0" fmla="*/ 15999 h 54332"/>
                  <a:gd name="connsiteX1" fmla="*/ 40450 w 57332"/>
                  <a:gd name="connsiteY1" fmla="*/ 11168 h 54332"/>
                  <a:gd name="connsiteX2" fmla="*/ 45548 w 57332"/>
                  <a:gd name="connsiteY2" fmla="*/ 38334 h 54332"/>
                  <a:gd name="connsiteX3" fmla="*/ 16882 w 57332"/>
                  <a:gd name="connsiteY3" fmla="*/ 43166 h 54332"/>
                  <a:gd name="connsiteX4" fmla="*/ 11784 w 57332"/>
                  <a:gd name="connsiteY4" fmla="*/ 15999 h 5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32" h="54332">
                    <a:moveTo>
                      <a:pt x="11784" y="15999"/>
                    </a:moveTo>
                    <a:cubicBezTo>
                      <a:pt x="18292" y="7163"/>
                      <a:pt x="31127" y="5000"/>
                      <a:pt x="40450" y="11168"/>
                    </a:cubicBezTo>
                    <a:cubicBezTo>
                      <a:pt x="49774" y="17335"/>
                      <a:pt x="52057" y="29498"/>
                      <a:pt x="45548" y="38334"/>
                    </a:cubicBezTo>
                    <a:cubicBezTo>
                      <a:pt x="39040" y="47170"/>
                      <a:pt x="26206" y="49333"/>
                      <a:pt x="16882" y="43166"/>
                    </a:cubicBezTo>
                    <a:cubicBezTo>
                      <a:pt x="7558" y="36998"/>
                      <a:pt x="5276" y="24835"/>
                      <a:pt x="11784" y="15999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" name="图形 3">
                <a:extLst>
                  <a:ext uri="{FF2B5EF4-FFF2-40B4-BE49-F238E27FC236}">
                    <a16:creationId xmlns:a16="http://schemas.microsoft.com/office/drawing/2014/main" id="{81187ADD-737F-93AA-4E8F-7454843310B6}"/>
                  </a:ext>
                </a:extLst>
              </p:cNvPr>
              <p:cNvGrpSpPr/>
              <p:nvPr/>
            </p:nvGrpSpPr>
            <p:grpSpPr>
              <a:xfrm>
                <a:off x="2903620" y="5766328"/>
                <a:ext cx="464395" cy="509180"/>
                <a:chOff x="2903620" y="5766328"/>
                <a:chExt cx="464395" cy="509180"/>
              </a:xfrm>
              <a:solidFill>
                <a:srgbClr val="FEFFD6"/>
              </a:solidFill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21394F9-E814-B39E-812E-09BF87ABC234}"/>
                    </a:ext>
                  </a:extLst>
                </p:cNvPr>
                <p:cNvSpPr/>
                <p:nvPr/>
              </p:nvSpPr>
              <p:spPr>
                <a:xfrm>
                  <a:off x="3302997" y="5856271"/>
                  <a:ext cx="65018" cy="61616"/>
                </a:xfrm>
                <a:custGeom>
                  <a:avLst/>
                  <a:gdLst>
                    <a:gd name="connsiteX0" fmla="*/ 13364 w 65018"/>
                    <a:gd name="connsiteY0" fmla="*/ 18144 h 61616"/>
                    <a:gd name="connsiteX1" fmla="*/ 45873 w 65018"/>
                    <a:gd name="connsiteY1" fmla="*/ 12664 h 61616"/>
                    <a:gd name="connsiteX2" fmla="*/ 51654 w 65018"/>
                    <a:gd name="connsiteY2" fmla="*/ 43473 h 61616"/>
                    <a:gd name="connsiteX3" fmla="*/ 19145 w 65018"/>
                    <a:gd name="connsiteY3" fmla="*/ 48952 h 61616"/>
                    <a:gd name="connsiteX4" fmla="*/ 13364 w 65018"/>
                    <a:gd name="connsiteY4" fmla="*/ 18144 h 6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18" h="61616">
                      <a:moveTo>
                        <a:pt x="13364" y="18144"/>
                      </a:moveTo>
                      <a:cubicBezTo>
                        <a:pt x="20745" y="8123"/>
                        <a:pt x="35299" y="5670"/>
                        <a:pt x="45873" y="12664"/>
                      </a:cubicBezTo>
                      <a:cubicBezTo>
                        <a:pt x="56447" y="19659"/>
                        <a:pt x="59035" y="33452"/>
                        <a:pt x="51654" y="43473"/>
                      </a:cubicBezTo>
                      <a:cubicBezTo>
                        <a:pt x="44273" y="53493"/>
                        <a:pt x="29719" y="55947"/>
                        <a:pt x="19145" y="48952"/>
                      </a:cubicBezTo>
                      <a:cubicBezTo>
                        <a:pt x="8571" y="41958"/>
                        <a:pt x="5983" y="28164"/>
                        <a:pt x="13364" y="1814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247B10EF-60FD-09EE-1282-DA438C38FEA4}"/>
                    </a:ext>
                  </a:extLst>
                </p:cNvPr>
                <p:cNvSpPr/>
                <p:nvPr/>
              </p:nvSpPr>
              <p:spPr>
                <a:xfrm>
                  <a:off x="3247443" y="590641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F420CE1-57CF-FA51-09A1-1F20B7DCDB19}"/>
                    </a:ext>
                  </a:extLst>
                </p:cNvPr>
                <p:cNvSpPr/>
                <p:nvPr/>
              </p:nvSpPr>
              <p:spPr>
                <a:xfrm>
                  <a:off x="3016482" y="6051222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0EBBC8E8-1A00-8B4D-A235-1D3709893467}"/>
                    </a:ext>
                  </a:extLst>
                </p:cNvPr>
                <p:cNvSpPr/>
                <p:nvPr/>
              </p:nvSpPr>
              <p:spPr>
                <a:xfrm>
                  <a:off x="2955719" y="6094727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2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30"/>
                        <a:pt x="35028" y="9670"/>
                      </a:cubicBezTo>
                      <a:cubicBezTo>
                        <a:pt x="43102" y="15011"/>
                        <a:pt x="45078" y="25544"/>
                        <a:pt x="39442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BB4B3ECD-E808-47C4-0B7A-40EB9EF8AEFC}"/>
                    </a:ext>
                  </a:extLst>
                </p:cNvPr>
                <p:cNvSpPr/>
                <p:nvPr/>
              </p:nvSpPr>
              <p:spPr>
                <a:xfrm>
                  <a:off x="2903620" y="6128238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30308343-89D3-40F0-04D4-74DF8068497C}"/>
                    </a:ext>
                  </a:extLst>
                </p:cNvPr>
                <p:cNvSpPr/>
                <p:nvPr/>
              </p:nvSpPr>
              <p:spPr>
                <a:xfrm>
                  <a:off x="3073402" y="6016942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3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29"/>
                        <a:pt x="35028" y="9670"/>
                      </a:cubicBezTo>
                      <a:cubicBezTo>
                        <a:pt x="43102" y="15011"/>
                        <a:pt x="45079" y="25544"/>
                        <a:pt x="39443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CE7E4A6D-8595-69F7-7FEC-4C0F24E6493B}"/>
                    </a:ext>
                  </a:extLst>
                </p:cNvPr>
                <p:cNvSpPr/>
                <p:nvPr/>
              </p:nvSpPr>
              <p:spPr>
                <a:xfrm>
                  <a:off x="3134629" y="597979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2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7" name="图形 3">
              <a:extLst>
                <a:ext uri="{FF2B5EF4-FFF2-40B4-BE49-F238E27FC236}">
                  <a16:creationId xmlns:a16="http://schemas.microsoft.com/office/drawing/2014/main" id="{D9E9A5CB-630D-2654-F582-EB4007C775E7}"/>
                </a:ext>
              </a:extLst>
            </p:cNvPr>
            <p:cNvGrpSpPr/>
            <p:nvPr/>
          </p:nvGrpSpPr>
          <p:grpSpPr>
            <a:xfrm>
              <a:off x="2864025" y="5513691"/>
              <a:ext cx="546633" cy="331261"/>
              <a:chOff x="2864025" y="5513691"/>
              <a:chExt cx="546633" cy="331261"/>
            </a:xfrm>
            <a:solidFill>
              <a:srgbClr val="FEFFD6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2169165-7961-692C-58F7-97DB47B2CCC4}"/>
                  </a:ext>
                </a:extLst>
              </p:cNvPr>
              <p:cNvSpPr/>
              <p:nvPr/>
            </p:nvSpPr>
            <p:spPr>
              <a:xfrm>
                <a:off x="3184450" y="5717030"/>
                <a:ext cx="51293" cy="48610"/>
              </a:xfrm>
              <a:custGeom>
                <a:avLst/>
                <a:gdLst>
                  <a:gd name="connsiteX0" fmla="*/ 31579 w 51293"/>
                  <a:gd name="connsiteY0" fmla="*/ 5622 h 48610"/>
                  <a:gd name="connsiteX1" fmla="*/ 45362 w 51293"/>
                  <a:gd name="connsiteY1" fmla="*/ 29927 h 48610"/>
                  <a:gd name="connsiteX2" fmla="*/ 19715 w 51293"/>
                  <a:gd name="connsiteY2" fmla="*/ 42989 h 48610"/>
                  <a:gd name="connsiteX3" fmla="*/ 5932 w 51293"/>
                  <a:gd name="connsiteY3" fmla="*/ 18684 h 48610"/>
                  <a:gd name="connsiteX4" fmla="*/ 31579 w 51293"/>
                  <a:gd name="connsiteY4" fmla="*/ 5622 h 4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93" h="48610">
                    <a:moveTo>
                      <a:pt x="31579" y="5622"/>
                    </a:moveTo>
                    <a:cubicBezTo>
                      <a:pt x="42467" y="8726"/>
                      <a:pt x="48638" y="19608"/>
                      <a:pt x="45362" y="29927"/>
                    </a:cubicBezTo>
                    <a:cubicBezTo>
                      <a:pt x="42086" y="40245"/>
                      <a:pt x="30604" y="46094"/>
                      <a:pt x="19715" y="42989"/>
                    </a:cubicBezTo>
                    <a:cubicBezTo>
                      <a:pt x="8826" y="39884"/>
                      <a:pt x="2655" y="29002"/>
                      <a:pt x="5932" y="18684"/>
                    </a:cubicBezTo>
                    <a:cubicBezTo>
                      <a:pt x="9208" y="8365"/>
                      <a:pt x="20690" y="2517"/>
                      <a:pt x="31579" y="562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" name="图形 3">
                <a:extLst>
                  <a:ext uri="{FF2B5EF4-FFF2-40B4-BE49-F238E27FC236}">
                    <a16:creationId xmlns:a16="http://schemas.microsoft.com/office/drawing/2014/main" id="{DE059E83-987E-3567-BE93-DA4B1FE89062}"/>
                  </a:ext>
                </a:extLst>
              </p:cNvPr>
              <p:cNvGrpSpPr/>
              <p:nvPr/>
            </p:nvGrpSpPr>
            <p:grpSpPr>
              <a:xfrm>
                <a:off x="2864025" y="5513691"/>
                <a:ext cx="546633" cy="331261"/>
                <a:chOff x="2864025" y="5513691"/>
                <a:chExt cx="546633" cy="331261"/>
              </a:xfrm>
              <a:solidFill>
                <a:srgbClr val="FEFFD6"/>
              </a:solidFill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F021D11D-ECA5-65C0-AC95-77AB5DD277A5}"/>
                    </a:ext>
                  </a:extLst>
                </p:cNvPr>
                <p:cNvSpPr/>
                <p:nvPr/>
              </p:nvSpPr>
              <p:spPr>
                <a:xfrm>
                  <a:off x="3304714" y="5789825"/>
                  <a:ext cx="58170" cy="55126"/>
                </a:xfrm>
                <a:custGeom>
                  <a:avLst/>
                  <a:gdLst>
                    <a:gd name="connsiteX0" fmla="*/ 35812 w 58170"/>
                    <a:gd name="connsiteY0" fmla="*/ 6375 h 55126"/>
                    <a:gd name="connsiteX1" fmla="*/ 51443 w 58170"/>
                    <a:gd name="connsiteY1" fmla="*/ 33939 h 55126"/>
                    <a:gd name="connsiteX2" fmla="*/ 22358 w 58170"/>
                    <a:gd name="connsiteY2" fmla="*/ 48751 h 55126"/>
                    <a:gd name="connsiteX3" fmla="*/ 6727 w 58170"/>
                    <a:gd name="connsiteY3" fmla="*/ 21188 h 55126"/>
                    <a:gd name="connsiteX4" fmla="*/ 35812 w 58170"/>
                    <a:gd name="connsiteY4" fmla="*/ 6375 h 55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70" h="55126">
                      <a:moveTo>
                        <a:pt x="35812" y="6375"/>
                      </a:moveTo>
                      <a:cubicBezTo>
                        <a:pt x="48160" y="9896"/>
                        <a:pt x="55158" y="22237"/>
                        <a:pt x="51443" y="33939"/>
                      </a:cubicBezTo>
                      <a:cubicBezTo>
                        <a:pt x="47728" y="45640"/>
                        <a:pt x="34706" y="52272"/>
                        <a:pt x="22358" y="48751"/>
                      </a:cubicBezTo>
                      <a:cubicBezTo>
                        <a:pt x="10010" y="45231"/>
                        <a:pt x="3011" y="32890"/>
                        <a:pt x="6727" y="21188"/>
                      </a:cubicBezTo>
                      <a:cubicBezTo>
                        <a:pt x="10442" y="9486"/>
                        <a:pt x="23464" y="2854"/>
                        <a:pt x="35812" y="637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B9C92C57-E8FB-277F-EF7F-DE99FB08C39B}"/>
                    </a:ext>
                  </a:extLst>
                </p:cNvPr>
                <p:cNvSpPr/>
                <p:nvPr/>
              </p:nvSpPr>
              <p:spPr>
                <a:xfrm>
                  <a:off x="3243009" y="5754102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520F63D-3008-E118-28F2-8D7114535C03}"/>
                    </a:ext>
                  </a:extLst>
                </p:cNvPr>
                <p:cNvSpPr/>
                <p:nvPr/>
              </p:nvSpPr>
              <p:spPr>
                <a:xfrm>
                  <a:off x="3025801" y="5591297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65FEDB00-91A9-44A3-0B41-B95738D70D90}"/>
                    </a:ext>
                  </a:extLst>
                </p:cNvPr>
                <p:cNvSpPr/>
                <p:nvPr/>
              </p:nvSpPr>
              <p:spPr>
                <a:xfrm>
                  <a:off x="2969125" y="5548814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6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299" y="25114"/>
                        <a:pt x="5136" y="16179"/>
                      </a:cubicBezTo>
                      <a:cubicBezTo>
                        <a:pt x="7973" y="7243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AA911D90-882C-0D9E-4936-98E0386729FB}"/>
                    </a:ext>
                  </a:extLst>
                </p:cNvPr>
                <p:cNvSpPr/>
                <p:nvPr/>
              </p:nvSpPr>
              <p:spPr>
                <a:xfrm>
                  <a:off x="2913391" y="5513691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2B7F22C7-93D5-AE11-A18A-E3B5595F656C}"/>
                    </a:ext>
                  </a:extLst>
                </p:cNvPr>
                <p:cNvSpPr/>
                <p:nvPr/>
              </p:nvSpPr>
              <p:spPr>
                <a:xfrm>
                  <a:off x="3083811" y="5630522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7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300" y="25114"/>
                        <a:pt x="5137" y="16179"/>
                      </a:cubicBezTo>
                      <a:cubicBezTo>
                        <a:pt x="7973" y="7244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B3E929C8-327B-2367-4755-7C5CF7A42FCE}"/>
                    </a:ext>
                  </a:extLst>
                </p:cNvPr>
                <p:cNvSpPr/>
                <p:nvPr/>
              </p:nvSpPr>
              <p:spPr>
                <a:xfrm>
                  <a:off x="3134259" y="5675405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14D21D21-2A1B-3480-C879-BFCC2DE7EFD5}"/>
              </a:ext>
            </a:extLst>
          </p:cNvPr>
          <p:cNvSpPr/>
          <p:nvPr userDrawn="1"/>
        </p:nvSpPr>
        <p:spPr>
          <a:xfrm>
            <a:off x="7793999" y="6484098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DF6F3BC4-02DF-8A87-AB94-1363426A976B}"/>
              </a:ext>
            </a:extLst>
          </p:cNvPr>
          <p:cNvSpPr/>
          <p:nvPr userDrawn="1"/>
        </p:nvSpPr>
        <p:spPr>
          <a:xfrm>
            <a:off x="8824302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7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C3A57D77-C190-85BA-B1AF-CF942A1899B4}"/>
              </a:ext>
            </a:extLst>
          </p:cNvPr>
          <p:cNvSpPr/>
          <p:nvPr userDrawn="1"/>
        </p:nvSpPr>
        <p:spPr>
          <a:xfrm>
            <a:off x="9864663" y="592821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EB2CD047-18F3-4562-6DB4-22BD84B271F3}"/>
              </a:ext>
            </a:extLst>
          </p:cNvPr>
          <p:cNvSpPr/>
          <p:nvPr userDrawn="1"/>
        </p:nvSpPr>
        <p:spPr>
          <a:xfrm>
            <a:off x="10446672" y="622282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E5325C3C-9FFF-3ACB-46D1-F0DA3AF056E0}"/>
              </a:ext>
            </a:extLst>
          </p:cNvPr>
          <p:cNvSpPr/>
          <p:nvPr userDrawn="1"/>
        </p:nvSpPr>
        <p:spPr>
          <a:xfrm>
            <a:off x="11355948" y="634121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id="{F0A2563D-04E1-B501-6EFB-44F59F41A5F5}"/>
              </a:ext>
            </a:extLst>
          </p:cNvPr>
          <p:cNvSpPr/>
          <p:nvPr userDrawn="1"/>
        </p:nvSpPr>
        <p:spPr>
          <a:xfrm>
            <a:off x="6763075" y="6474680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8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8" name="任意多边形: 形状 97">
            <a:extLst>
              <a:ext uri="{FF2B5EF4-FFF2-40B4-BE49-F238E27FC236}">
                <a16:creationId xmlns:a16="http://schemas.microsoft.com/office/drawing/2014/main" id="{A48ABC9C-9686-9C72-2876-B130EFDF3524}"/>
              </a:ext>
            </a:extLst>
          </p:cNvPr>
          <p:cNvSpPr/>
          <p:nvPr userDrawn="1"/>
        </p:nvSpPr>
        <p:spPr>
          <a:xfrm>
            <a:off x="1735821" y="6495272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9" name="任意多边形: 形状 98">
            <a:extLst>
              <a:ext uri="{FF2B5EF4-FFF2-40B4-BE49-F238E27FC236}">
                <a16:creationId xmlns:a16="http://schemas.microsoft.com/office/drawing/2014/main" id="{7EAA82D7-30F3-111B-88E8-77044A1E9F41}"/>
              </a:ext>
            </a:extLst>
          </p:cNvPr>
          <p:cNvSpPr/>
          <p:nvPr userDrawn="1"/>
        </p:nvSpPr>
        <p:spPr>
          <a:xfrm>
            <a:off x="2249164" y="524303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>
                  <a:alpha val="64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171A8D96-4733-AC8D-32BB-2CB64696B85A}"/>
              </a:ext>
            </a:extLst>
          </p:cNvPr>
          <p:cNvSpPr/>
          <p:nvPr userDrawn="1"/>
        </p:nvSpPr>
        <p:spPr>
          <a:xfrm>
            <a:off x="7156594" y="64259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2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1" name="任意多边形: 形状 100">
            <a:extLst>
              <a:ext uri="{FF2B5EF4-FFF2-40B4-BE49-F238E27FC236}">
                <a16:creationId xmlns:a16="http://schemas.microsoft.com/office/drawing/2014/main" id="{49C78D32-60AB-1103-CD1E-532100A9AECE}"/>
              </a:ext>
            </a:extLst>
          </p:cNvPr>
          <p:cNvSpPr/>
          <p:nvPr userDrawn="1"/>
        </p:nvSpPr>
        <p:spPr>
          <a:xfrm>
            <a:off x="4942412" y="6256000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6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3"/>
                  <a:pt x="34818" y="-86"/>
                  <a:pt x="77769" y="-86"/>
                </a:cubicBezTo>
                <a:cubicBezTo>
                  <a:pt x="120719" y="-86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CF2AAE6B-720F-A4DA-18B5-D2204F6CE60E}"/>
              </a:ext>
            </a:extLst>
          </p:cNvPr>
          <p:cNvSpPr/>
          <p:nvPr userDrawn="1"/>
        </p:nvSpPr>
        <p:spPr>
          <a:xfrm>
            <a:off x="9289614" y="649686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9" y="120881"/>
                  <a:pt x="0" y="93801"/>
                  <a:pt x="0" y="60397"/>
                </a:cubicBezTo>
                <a:cubicBezTo>
                  <a:pt x="0" y="26993"/>
                  <a:pt x="34819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809A4FAA-8088-DE51-670F-1A9012D73D6C}"/>
              </a:ext>
            </a:extLst>
          </p:cNvPr>
          <p:cNvSpPr/>
          <p:nvPr userDrawn="1"/>
        </p:nvSpPr>
        <p:spPr>
          <a:xfrm>
            <a:off x="1695497" y="57865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4" name="图形 3">
            <a:extLst>
              <a:ext uri="{FF2B5EF4-FFF2-40B4-BE49-F238E27FC236}">
                <a16:creationId xmlns:a16="http://schemas.microsoft.com/office/drawing/2014/main" id="{8B67746F-CE90-A198-149D-2A9FBA89A75E}"/>
              </a:ext>
            </a:extLst>
          </p:cNvPr>
          <p:cNvGrpSpPr/>
          <p:nvPr userDrawn="1"/>
        </p:nvGrpSpPr>
        <p:grpSpPr>
          <a:xfrm>
            <a:off x="10512764" y="4604094"/>
            <a:ext cx="1307487" cy="1870356"/>
            <a:chOff x="1737701" y="-18878"/>
            <a:chExt cx="3878582" cy="5548297"/>
          </a:xfrm>
        </p:grpSpPr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404E8C69-FCD2-0523-E4DA-5AD771E039F4}"/>
                </a:ext>
              </a:extLst>
            </p:cNvPr>
            <p:cNvSpPr/>
            <p:nvPr/>
          </p:nvSpPr>
          <p:spPr>
            <a:xfrm rot="-691558">
              <a:off x="4057924" y="1672326"/>
              <a:ext cx="109380" cy="3709647"/>
            </a:xfrm>
            <a:custGeom>
              <a:avLst/>
              <a:gdLst>
                <a:gd name="connsiteX0" fmla="*/ 109408 w 109380"/>
                <a:gd name="connsiteY0" fmla="*/ -96 h 3709647"/>
                <a:gd name="connsiteX1" fmla="*/ 109408 w 109380"/>
                <a:gd name="connsiteY1" fmla="*/ 48291 h 3709647"/>
                <a:gd name="connsiteX2" fmla="*/ 109408 w 109380"/>
                <a:gd name="connsiteY2" fmla="*/ 3661166 h 3709647"/>
                <a:gd name="connsiteX3" fmla="*/ 109408 w 109380"/>
                <a:gd name="connsiteY3" fmla="*/ 3709553 h 3709647"/>
                <a:gd name="connsiteX4" fmla="*/ 27 w 109380"/>
                <a:gd name="connsiteY4" fmla="*/ 3709553 h 3709647"/>
                <a:gd name="connsiteX5" fmla="*/ 27 w 109380"/>
                <a:gd name="connsiteY5" fmla="*/ 3661166 h 3709647"/>
                <a:gd name="connsiteX6" fmla="*/ 27 w 109380"/>
                <a:gd name="connsiteY6" fmla="*/ 48291 h 3709647"/>
                <a:gd name="connsiteX7" fmla="*/ 27 w 109380"/>
                <a:gd name="connsiteY7" fmla="*/ -95 h 37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80" h="3709647">
                  <a:moveTo>
                    <a:pt x="109408" y="-96"/>
                  </a:moveTo>
                  <a:cubicBezTo>
                    <a:pt x="109408" y="-96"/>
                    <a:pt x="109408" y="21568"/>
                    <a:pt x="109408" y="48291"/>
                  </a:cubicBezTo>
                  <a:lnTo>
                    <a:pt x="109408" y="3661166"/>
                  </a:lnTo>
                  <a:cubicBezTo>
                    <a:pt x="109408" y="3687889"/>
                    <a:pt x="109408" y="3709553"/>
                    <a:pt x="109408" y="3709553"/>
                  </a:cubicBezTo>
                  <a:lnTo>
                    <a:pt x="27" y="3709553"/>
                  </a:lnTo>
                  <a:cubicBezTo>
                    <a:pt x="27" y="3709553"/>
                    <a:pt x="27" y="3687890"/>
                    <a:pt x="27" y="3661166"/>
                  </a:cubicBezTo>
                  <a:lnTo>
                    <a:pt x="27" y="48291"/>
                  </a:lnTo>
                  <a:cubicBezTo>
                    <a:pt x="27" y="21568"/>
                    <a:pt x="27" y="-95"/>
                    <a:pt x="27" y="-95"/>
                  </a:cubicBezTo>
                  <a:close/>
                </a:path>
              </a:pathLst>
            </a:custGeom>
            <a:gradFill>
              <a:gsLst>
                <a:gs pos="0">
                  <a:srgbClr val="E6E6E6"/>
                </a:gs>
                <a:gs pos="20125">
                  <a:srgbClr val="ECECEC"/>
                </a:gs>
                <a:gs pos="40250">
                  <a:srgbClr val="F2F2F2"/>
                </a:gs>
                <a:gs pos="100000">
                  <a:srgbClr val="E6E6E6"/>
                </a:gs>
              </a:gsLst>
              <a:lin ang="5381555" scaled="1"/>
            </a:gra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8AD150D-8099-4FE7-B491-ECF734E7671D}"/>
                </a:ext>
              </a:extLst>
            </p:cNvPr>
            <p:cNvSpPr/>
            <p:nvPr/>
          </p:nvSpPr>
          <p:spPr>
            <a:xfrm>
              <a:off x="3264917" y="216408"/>
              <a:ext cx="344370" cy="668782"/>
            </a:xfrm>
            <a:custGeom>
              <a:avLst/>
              <a:gdLst>
                <a:gd name="connsiteX0" fmla="*/ 339744 w 344370"/>
                <a:gd name="connsiteY0" fmla="*/ 484347 h 668782"/>
                <a:gd name="connsiteX1" fmla="*/ 123429 w 344370"/>
                <a:gd name="connsiteY1" fmla="*/ 522632 h 668782"/>
                <a:gd name="connsiteX2" fmla="*/ 124794 w 344370"/>
                <a:gd name="connsiteY2" fmla="*/ 47556 h 668782"/>
                <a:gd name="connsiteX3" fmla="*/ 339744 w 344370"/>
                <a:gd name="connsiteY3" fmla="*/ 484347 h 66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70" h="668782">
                  <a:moveTo>
                    <a:pt x="339744" y="484347"/>
                  </a:moveTo>
                  <a:cubicBezTo>
                    <a:pt x="339425" y="531894"/>
                    <a:pt x="144873" y="566232"/>
                    <a:pt x="123429" y="522632"/>
                  </a:cubicBezTo>
                  <a:cubicBezTo>
                    <a:pt x="101986" y="479032"/>
                    <a:pt x="103110" y="51268"/>
                    <a:pt x="124794" y="47556"/>
                  </a:cubicBezTo>
                  <a:cubicBezTo>
                    <a:pt x="146478" y="43843"/>
                    <a:pt x="340062" y="436801"/>
                    <a:pt x="339744" y="484347"/>
                  </a:cubicBezTo>
                  <a:close/>
                </a:path>
              </a:pathLst>
            </a:custGeom>
            <a:solidFill>
              <a:srgbClr val="E6E6E6"/>
            </a:solidFill>
            <a:ln w="25307" cap="rnd">
              <a:noFill/>
              <a:custDash>
                <a:ds d="142700" sp="5708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1F32C69A-D2BA-BF99-820F-536446E095BC}"/>
                </a:ext>
              </a:extLst>
            </p:cNvPr>
            <p:cNvSpPr/>
            <p:nvPr/>
          </p:nvSpPr>
          <p:spPr>
            <a:xfrm rot="-260524">
              <a:off x="2402721" y="133533"/>
              <a:ext cx="1660190" cy="1328897"/>
            </a:xfrm>
            <a:custGeom>
              <a:avLst/>
              <a:gdLst>
                <a:gd name="connsiteX0" fmla="*/ 1616515 w 1660190"/>
                <a:gd name="connsiteY0" fmla="*/ 887 h 1328897"/>
                <a:gd name="connsiteX1" fmla="*/ 1126188 w 1660190"/>
                <a:gd name="connsiteY1" fmla="*/ 53260 h 1328897"/>
                <a:gd name="connsiteX2" fmla="*/ -5 w 1660190"/>
                <a:gd name="connsiteY2" fmla="*/ 1147637 h 1328897"/>
                <a:gd name="connsiteX3" fmla="*/ 756511 w 1660190"/>
                <a:gd name="connsiteY3" fmla="*/ 1328809 h 1328897"/>
                <a:gd name="connsiteX4" fmla="*/ 1660185 w 1660190"/>
                <a:gd name="connsiteY4" fmla="*/ 4341 h 1328897"/>
                <a:gd name="connsiteX5" fmla="*/ 1616515 w 1660190"/>
                <a:gd name="connsiteY5" fmla="*/ 887 h 132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190" h="1328897">
                  <a:moveTo>
                    <a:pt x="1616515" y="887"/>
                  </a:moveTo>
                  <a:cubicBezTo>
                    <a:pt x="1450217" y="-4598"/>
                    <a:pt x="1284929" y="13057"/>
                    <a:pt x="1126188" y="53260"/>
                  </a:cubicBezTo>
                  <a:cubicBezTo>
                    <a:pt x="557985" y="197160"/>
                    <a:pt x="128276" y="614730"/>
                    <a:pt x="-5" y="1147637"/>
                  </a:cubicBezTo>
                  <a:lnTo>
                    <a:pt x="756511" y="1328809"/>
                  </a:lnTo>
                  <a:cubicBezTo>
                    <a:pt x="1007140" y="559166"/>
                    <a:pt x="1147572" y="455889"/>
                    <a:pt x="1660185" y="4341"/>
                  </a:cubicBezTo>
                  <a:cubicBezTo>
                    <a:pt x="1645638" y="3013"/>
                    <a:pt x="1631080" y="1861"/>
                    <a:pt x="1616515" y="887"/>
                  </a:cubicBezTo>
                  <a:close/>
                </a:path>
              </a:pathLst>
            </a:custGeom>
            <a:noFill/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44901169-1096-E53A-357E-3F3223FC99EF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E703C617-7DD1-DDA2-004F-F17AFEFB0023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80529647-9759-1AD6-EC0E-199DCD96C930}"/>
                </a:ext>
              </a:extLst>
            </p:cNvPr>
            <p:cNvSpPr/>
            <p:nvPr/>
          </p:nvSpPr>
          <p:spPr>
            <a:xfrm rot="-260524">
              <a:off x="2069953" y="2239589"/>
              <a:ext cx="967792" cy="295744"/>
            </a:xfrm>
            <a:custGeom>
              <a:avLst/>
              <a:gdLst>
                <a:gd name="connsiteX0" fmla="*/ 6123 w 967792"/>
                <a:gd name="connsiteY0" fmla="*/ 110896 h 295744"/>
                <a:gd name="connsiteX1" fmla="*/ 41027 w 967792"/>
                <a:gd name="connsiteY1" fmla="*/ 295652 h 295744"/>
                <a:gd name="connsiteX2" fmla="*/ 912332 w 967792"/>
                <a:gd name="connsiteY2" fmla="*/ 210317 h 295744"/>
                <a:gd name="connsiteX3" fmla="*/ 965917 w 967792"/>
                <a:gd name="connsiteY3" fmla="*/ -85 h 29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7792" h="295744">
                  <a:moveTo>
                    <a:pt x="6123" y="110896"/>
                  </a:moveTo>
                  <a:cubicBezTo>
                    <a:pt x="6123" y="110896"/>
                    <a:pt x="-21636" y="297024"/>
                    <a:pt x="41027" y="295652"/>
                  </a:cubicBezTo>
                  <a:cubicBezTo>
                    <a:pt x="539415" y="284735"/>
                    <a:pt x="635128" y="266424"/>
                    <a:pt x="912332" y="210317"/>
                  </a:cubicBezTo>
                  <a:cubicBezTo>
                    <a:pt x="983269" y="195959"/>
                    <a:pt x="965917" y="-85"/>
                    <a:pt x="965917" y="-85"/>
                  </a:cubicBezTo>
                  <a:close/>
                </a:path>
              </a:pathLst>
            </a:custGeom>
            <a:gradFill>
              <a:gsLst>
                <a:gs pos="0">
                  <a:srgbClr val="5BB7B6"/>
                </a:gs>
                <a:gs pos="50000">
                  <a:srgbClr val="68BDBC"/>
                </a:gs>
                <a:gs pos="100000">
                  <a:srgbClr val="75C3C2"/>
                </a:gs>
              </a:gsLst>
              <a:lin ang="21302450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03338925-660B-5559-276D-527965B9DC13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44CABA2-5037-273E-E3B7-08F9665DC87A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F3DC5A15-76FA-FBE5-E6B1-E004B5A6D15C}"/>
                </a:ext>
              </a:extLst>
            </p:cNvPr>
            <p:cNvSpPr/>
            <p:nvPr/>
          </p:nvSpPr>
          <p:spPr>
            <a:xfrm rot="-260524">
              <a:off x="3022815" y="1985960"/>
              <a:ext cx="1469870" cy="366823"/>
            </a:xfrm>
            <a:custGeom>
              <a:avLst/>
              <a:gdLst>
                <a:gd name="connsiteX0" fmla="*/ -1 w 1469870"/>
                <a:gd name="connsiteY0" fmla="*/ 161771 h 366823"/>
                <a:gd name="connsiteX1" fmla="*/ 70879 w 1469870"/>
                <a:gd name="connsiteY1" fmla="*/ 355827 h 366823"/>
                <a:gd name="connsiteX2" fmla="*/ 1372373 w 1469870"/>
                <a:gd name="connsiteY2" fmla="*/ 240495 h 366823"/>
                <a:gd name="connsiteX3" fmla="*/ 1469869 w 1469870"/>
                <a:gd name="connsiteY3" fmla="*/ -88 h 36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9870" h="366823">
                  <a:moveTo>
                    <a:pt x="-1" y="161771"/>
                  </a:moveTo>
                  <a:cubicBezTo>
                    <a:pt x="-1" y="161771"/>
                    <a:pt x="2099" y="352354"/>
                    <a:pt x="70879" y="355827"/>
                  </a:cubicBezTo>
                  <a:cubicBezTo>
                    <a:pt x="605605" y="382817"/>
                    <a:pt x="779117" y="365188"/>
                    <a:pt x="1372373" y="240495"/>
                  </a:cubicBezTo>
                  <a:cubicBezTo>
                    <a:pt x="1457055" y="222697"/>
                    <a:pt x="1469869" y="-88"/>
                    <a:pt x="1469869" y="-88"/>
                  </a:cubicBezTo>
                  <a:close/>
                </a:path>
              </a:pathLst>
            </a:custGeom>
            <a:gradFill>
              <a:gsLst>
                <a:gs pos="0">
                  <a:srgbClr val="F6F7C3"/>
                </a:gs>
                <a:gs pos="50000">
                  <a:srgbClr val="FAFBCC"/>
                </a:gs>
                <a:gs pos="100000">
                  <a:srgbClr val="FEFFD6"/>
                </a:gs>
              </a:gsLst>
              <a:lin ang="4648037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1470C818-47DB-FCE1-DDC8-042A95E93C5F}"/>
                </a:ext>
              </a:extLst>
            </p:cNvPr>
            <p:cNvSpPr/>
            <p:nvPr/>
          </p:nvSpPr>
          <p:spPr>
            <a:xfrm rot="-260524">
              <a:off x="4479161" y="1804351"/>
              <a:ext cx="883849" cy="284589"/>
            </a:xfrm>
            <a:custGeom>
              <a:avLst/>
              <a:gdLst>
                <a:gd name="connsiteX0" fmla="*/ 0 w 883849"/>
                <a:gd name="connsiteY0" fmla="*/ 92807 h 284589"/>
                <a:gd name="connsiteX1" fmla="*/ 65744 w 883849"/>
                <a:gd name="connsiteY1" fmla="*/ 272799 h 284589"/>
                <a:gd name="connsiteX2" fmla="*/ 820739 w 883849"/>
                <a:gd name="connsiteY2" fmla="*/ 205896 h 284589"/>
                <a:gd name="connsiteX3" fmla="*/ 883555 w 883849"/>
                <a:gd name="connsiteY3" fmla="*/ -91 h 28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849" h="284589">
                  <a:moveTo>
                    <a:pt x="0" y="92807"/>
                  </a:moveTo>
                  <a:cubicBezTo>
                    <a:pt x="0" y="92807"/>
                    <a:pt x="2594" y="263175"/>
                    <a:pt x="65744" y="272799"/>
                  </a:cubicBezTo>
                  <a:cubicBezTo>
                    <a:pt x="290518" y="307053"/>
                    <a:pt x="431935" y="260444"/>
                    <a:pt x="820739" y="205896"/>
                  </a:cubicBezTo>
                  <a:cubicBezTo>
                    <a:pt x="891829" y="195922"/>
                    <a:pt x="883555" y="-91"/>
                    <a:pt x="883555" y="-91"/>
                  </a:cubicBezTo>
                  <a:close/>
                </a:path>
              </a:pathLst>
            </a:custGeom>
            <a:gradFill>
              <a:gsLst>
                <a:gs pos="0">
                  <a:srgbClr val="E85A50"/>
                </a:gs>
                <a:gs pos="50000">
                  <a:srgbClr val="E5665D"/>
                </a:gs>
                <a:gs pos="100000">
                  <a:srgbClr val="E3726A"/>
                </a:gs>
              </a:gsLst>
              <a:lin ang="10887518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FD4DD211-0B23-19C9-68E6-464033CD44DB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8FF15E40-37C1-FD9E-C692-9B543D0378D7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BE829381-BD1E-AEB6-97F9-0C3AB9A1BE07}"/>
                </a:ext>
              </a:extLst>
            </p:cNvPr>
            <p:cNvSpPr/>
            <p:nvPr/>
          </p:nvSpPr>
          <p:spPr>
            <a:xfrm>
              <a:off x="1786348" y="253328"/>
              <a:ext cx="3564427" cy="2150445"/>
            </a:xfrm>
            <a:custGeom>
              <a:avLst/>
              <a:gdLst>
                <a:gd name="connsiteX0" fmla="*/ 288314 w 3564427"/>
                <a:gd name="connsiteY0" fmla="*/ 2133508 h 2150445"/>
                <a:gd name="connsiteX1" fmla="*/ 861638 w 3564427"/>
                <a:gd name="connsiteY1" fmla="*/ 671610 h 2150445"/>
                <a:gd name="connsiteX2" fmla="*/ 2505001 w 3564427"/>
                <a:gd name="connsiteY2" fmla="*/ 362846 h 2150445"/>
                <a:gd name="connsiteX3" fmla="*/ 3564323 w 3564427"/>
                <a:gd name="connsiteY3" fmla="*/ 1517994 h 2150445"/>
                <a:gd name="connsiteX4" fmla="*/ 1924744 w 3564427"/>
                <a:gd name="connsiteY4" fmla="*/ 1817272 h 21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4427" h="2150445">
                  <a:moveTo>
                    <a:pt x="288314" y="2133508"/>
                  </a:moveTo>
                  <a:cubicBezTo>
                    <a:pt x="184922" y="1595222"/>
                    <a:pt x="403678" y="1037422"/>
                    <a:pt x="861638" y="671610"/>
                  </a:cubicBezTo>
                  <a:cubicBezTo>
                    <a:pt x="1319597" y="305798"/>
                    <a:pt x="1946637" y="187986"/>
                    <a:pt x="2505001" y="362846"/>
                  </a:cubicBezTo>
                  <a:cubicBezTo>
                    <a:pt x="3063366" y="537706"/>
                    <a:pt x="3467559" y="978462"/>
                    <a:pt x="3564323" y="1517994"/>
                  </a:cubicBezTo>
                  <a:lnTo>
                    <a:pt x="1924744" y="1817272"/>
                  </a:lnTo>
                  <a:close/>
                </a:path>
              </a:pathLst>
            </a:custGeom>
            <a:solidFill>
              <a:srgbClr val="FEFFD6"/>
            </a:soli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B69912B8-F25F-E5FD-6677-EB053228A1D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59374B8A-853C-63F6-A204-9A27B4B425FD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50CD9F5E-4131-CDBF-BB9D-84CB5EF0F512}"/>
                </a:ext>
              </a:extLst>
            </p:cNvPr>
            <p:cNvSpPr/>
            <p:nvPr/>
          </p:nvSpPr>
          <p:spPr>
            <a:xfrm rot="-260524">
              <a:off x="2109700" y="2281636"/>
              <a:ext cx="653252" cy="232423"/>
            </a:xfrm>
            <a:custGeom>
              <a:avLst/>
              <a:gdLst>
                <a:gd name="connsiteX0" fmla="*/ 66259 w 653252"/>
                <a:gd name="connsiteY0" fmla="*/ 66271 h 232423"/>
                <a:gd name="connsiteX1" fmla="*/ 8500 w 653252"/>
                <a:gd name="connsiteY1" fmla="*/ 95098 h 232423"/>
                <a:gd name="connsiteX2" fmla="*/ 11368 w 653252"/>
                <a:gd name="connsiteY2" fmla="*/ 195937 h 232423"/>
                <a:gd name="connsiteX3" fmla="*/ 150816 w 653252"/>
                <a:gd name="connsiteY3" fmla="*/ 232339 h 232423"/>
                <a:gd name="connsiteX4" fmla="*/ 303701 w 653252"/>
                <a:gd name="connsiteY4" fmla="*/ 132836 h 232423"/>
                <a:gd name="connsiteX5" fmla="*/ 653250 w 653252"/>
                <a:gd name="connsiteY5" fmla="*/ 53691 h 232423"/>
                <a:gd name="connsiteX6" fmla="*/ 640146 w 653252"/>
                <a:gd name="connsiteY6" fmla="*/ -85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252" h="232423">
                  <a:moveTo>
                    <a:pt x="66259" y="66271"/>
                  </a:moveTo>
                  <a:cubicBezTo>
                    <a:pt x="31890" y="83236"/>
                    <a:pt x="8500" y="95098"/>
                    <a:pt x="8500" y="95098"/>
                  </a:cubicBezTo>
                  <a:cubicBezTo>
                    <a:pt x="8500" y="95098"/>
                    <a:pt x="-12420" y="170662"/>
                    <a:pt x="11368" y="195937"/>
                  </a:cubicBezTo>
                  <a:cubicBezTo>
                    <a:pt x="35156" y="221211"/>
                    <a:pt x="150816" y="232339"/>
                    <a:pt x="150816" y="232339"/>
                  </a:cubicBezTo>
                  <a:cubicBezTo>
                    <a:pt x="150816" y="232339"/>
                    <a:pt x="113367" y="182944"/>
                    <a:pt x="303701" y="132836"/>
                  </a:cubicBezTo>
                  <a:cubicBezTo>
                    <a:pt x="494035" y="82729"/>
                    <a:pt x="653250" y="53691"/>
                    <a:pt x="653250" y="53691"/>
                  </a:cubicBezTo>
                  <a:cubicBezTo>
                    <a:pt x="653250" y="53691"/>
                    <a:pt x="649668" y="29863"/>
                    <a:pt x="640146" y="-85"/>
                  </a:cubicBezTo>
                  <a:close/>
                </a:path>
              </a:pathLst>
            </a:custGeom>
            <a:solidFill>
              <a:srgbClr val="4BABAA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B4702C13-FA3B-B942-55F0-747E565F8623}"/>
                </a:ext>
              </a:extLst>
            </p:cNvPr>
            <p:cNvSpPr/>
            <p:nvPr/>
          </p:nvSpPr>
          <p:spPr>
            <a:xfrm rot="-260524">
              <a:off x="3070784" y="2025644"/>
              <a:ext cx="1143025" cy="335788"/>
            </a:xfrm>
            <a:custGeom>
              <a:avLst/>
              <a:gdLst>
                <a:gd name="connsiteX0" fmla="*/ 17612 w 1143025"/>
                <a:gd name="connsiteY0" fmla="*/ 123849 h 335788"/>
                <a:gd name="connsiteX1" fmla="*/ 4098 w 1143025"/>
                <a:gd name="connsiteY1" fmla="*/ 201372 h 335788"/>
                <a:gd name="connsiteX2" fmla="*/ 29884 w 1143025"/>
                <a:gd name="connsiteY2" fmla="*/ 325208 h 335788"/>
                <a:gd name="connsiteX3" fmla="*/ 419271 w 1143025"/>
                <a:gd name="connsiteY3" fmla="*/ 335465 h 335788"/>
                <a:gd name="connsiteX4" fmla="*/ 338313 w 1143025"/>
                <a:gd name="connsiteY4" fmla="*/ 292787 h 335788"/>
                <a:gd name="connsiteX5" fmla="*/ 244877 w 1143025"/>
                <a:gd name="connsiteY5" fmla="*/ 302653 h 335788"/>
                <a:gd name="connsiteX6" fmla="*/ 127577 w 1143025"/>
                <a:gd name="connsiteY6" fmla="*/ 233903 h 335788"/>
                <a:gd name="connsiteX7" fmla="*/ 260620 w 1143025"/>
                <a:gd name="connsiteY7" fmla="*/ 146499 h 335788"/>
                <a:gd name="connsiteX8" fmla="*/ 1059893 w 1143025"/>
                <a:gd name="connsiteY8" fmla="*/ 63212 h 335788"/>
                <a:gd name="connsiteX9" fmla="*/ 1143024 w 1143025"/>
                <a:gd name="connsiteY9" fmla="*/ -88 h 33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25" h="335788">
                  <a:moveTo>
                    <a:pt x="17612" y="123849"/>
                  </a:moveTo>
                  <a:cubicBezTo>
                    <a:pt x="1153" y="146217"/>
                    <a:pt x="-4745" y="169840"/>
                    <a:pt x="4098" y="201372"/>
                  </a:cubicBezTo>
                  <a:cubicBezTo>
                    <a:pt x="12939" y="232896"/>
                    <a:pt x="20564" y="280931"/>
                    <a:pt x="29884" y="325208"/>
                  </a:cubicBezTo>
                  <a:cubicBezTo>
                    <a:pt x="183271" y="332895"/>
                    <a:pt x="306739" y="336723"/>
                    <a:pt x="419271" y="335465"/>
                  </a:cubicBezTo>
                  <a:cubicBezTo>
                    <a:pt x="408437" y="311256"/>
                    <a:pt x="363562" y="290121"/>
                    <a:pt x="338313" y="292787"/>
                  </a:cubicBezTo>
                  <a:cubicBezTo>
                    <a:pt x="300938" y="296733"/>
                    <a:pt x="244877" y="302653"/>
                    <a:pt x="244877" y="302653"/>
                  </a:cubicBezTo>
                  <a:cubicBezTo>
                    <a:pt x="244877" y="302653"/>
                    <a:pt x="126089" y="282964"/>
                    <a:pt x="127577" y="233903"/>
                  </a:cubicBezTo>
                  <a:cubicBezTo>
                    <a:pt x="129065" y="184843"/>
                    <a:pt x="220528" y="156289"/>
                    <a:pt x="260620" y="146499"/>
                  </a:cubicBezTo>
                  <a:cubicBezTo>
                    <a:pt x="300712" y="136708"/>
                    <a:pt x="1025646" y="75720"/>
                    <a:pt x="1059893" y="63212"/>
                  </a:cubicBezTo>
                  <a:cubicBezTo>
                    <a:pt x="1079203" y="56160"/>
                    <a:pt x="1126688" y="24945"/>
                    <a:pt x="1143024" y="-88"/>
                  </a:cubicBezTo>
                  <a:close/>
                </a:path>
              </a:pathLst>
            </a:custGeom>
            <a:solidFill>
              <a:srgbClr val="C4BDB6">
                <a:alpha val="38000"/>
              </a:srgbClr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19E6BCC-17BA-7E30-8C54-F6B7D35EABBF}"/>
                </a:ext>
              </a:extLst>
            </p:cNvPr>
            <p:cNvSpPr/>
            <p:nvPr/>
          </p:nvSpPr>
          <p:spPr>
            <a:xfrm rot="-260524">
              <a:off x="4541853" y="1809721"/>
              <a:ext cx="782191" cy="206285"/>
            </a:xfrm>
            <a:custGeom>
              <a:avLst/>
              <a:gdLst>
                <a:gd name="connsiteX0" fmla="*/ 0 w 782191"/>
                <a:gd name="connsiteY0" fmla="*/ 79585 h 206285"/>
                <a:gd name="connsiteX1" fmla="*/ 14674 w 782191"/>
                <a:gd name="connsiteY1" fmla="*/ 106009 h 206285"/>
                <a:gd name="connsiteX2" fmla="*/ 285678 w 782191"/>
                <a:gd name="connsiteY2" fmla="*/ 104066 h 206285"/>
                <a:gd name="connsiteX3" fmla="*/ 678187 w 782191"/>
                <a:gd name="connsiteY3" fmla="*/ 115970 h 206285"/>
                <a:gd name="connsiteX4" fmla="*/ 709342 w 782191"/>
                <a:gd name="connsiteY4" fmla="*/ 206194 h 206285"/>
                <a:gd name="connsiteX5" fmla="*/ 755521 w 782191"/>
                <a:gd name="connsiteY5" fmla="*/ 199525 h 206285"/>
                <a:gd name="connsiteX6" fmla="*/ 781972 w 782191"/>
                <a:gd name="connsiteY6" fmla="*/ 184198 h 206285"/>
                <a:gd name="connsiteX7" fmla="*/ 778212 w 782191"/>
                <a:gd name="connsiteY7" fmla="*/ 84290 h 206285"/>
                <a:gd name="connsiteX8" fmla="*/ 757834 w 782191"/>
                <a:gd name="connsiteY8" fmla="*/ -91 h 20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191" h="206285">
                  <a:moveTo>
                    <a:pt x="0" y="79585"/>
                  </a:moveTo>
                  <a:cubicBezTo>
                    <a:pt x="3546" y="91385"/>
                    <a:pt x="8242" y="101822"/>
                    <a:pt x="14674" y="106009"/>
                  </a:cubicBezTo>
                  <a:cubicBezTo>
                    <a:pt x="33771" y="118441"/>
                    <a:pt x="198496" y="131057"/>
                    <a:pt x="285678" y="104066"/>
                  </a:cubicBezTo>
                  <a:cubicBezTo>
                    <a:pt x="372860" y="77078"/>
                    <a:pt x="661807" y="97693"/>
                    <a:pt x="678187" y="115970"/>
                  </a:cubicBezTo>
                  <a:cubicBezTo>
                    <a:pt x="686695" y="125462"/>
                    <a:pt x="696231" y="169852"/>
                    <a:pt x="709342" y="206194"/>
                  </a:cubicBezTo>
                  <a:cubicBezTo>
                    <a:pt x="724537" y="203979"/>
                    <a:pt x="739509" y="201772"/>
                    <a:pt x="755521" y="199525"/>
                  </a:cubicBezTo>
                  <a:cubicBezTo>
                    <a:pt x="765973" y="198058"/>
                    <a:pt x="774685" y="192526"/>
                    <a:pt x="781972" y="184198"/>
                  </a:cubicBezTo>
                  <a:cubicBezTo>
                    <a:pt x="783533" y="145016"/>
                    <a:pt x="776214" y="101827"/>
                    <a:pt x="778212" y="84290"/>
                  </a:cubicBezTo>
                  <a:cubicBezTo>
                    <a:pt x="780303" y="65946"/>
                    <a:pt x="769286" y="31199"/>
                    <a:pt x="757834" y="-91"/>
                  </a:cubicBezTo>
                  <a:close/>
                </a:path>
              </a:pathLst>
            </a:custGeom>
            <a:solidFill>
              <a:srgbClr val="E75247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DA6D447-C636-B868-C67A-82CC5E6B8A94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FC8041FD-E4A7-BD93-2D8B-F2902A514C3F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ABF78FF2-7B37-5BC1-19A4-3BF2DED085C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259B9682-E568-5100-857F-8AA5B7DAE394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2935F7CE-E224-EB61-E175-6FE6523806EF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092EDDE5-ED25-5D16-5027-CEFF6F6FD3CC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9" name="图形 3">
            <a:extLst>
              <a:ext uri="{FF2B5EF4-FFF2-40B4-BE49-F238E27FC236}">
                <a16:creationId xmlns:a16="http://schemas.microsoft.com/office/drawing/2014/main" id="{F8B81CD2-A208-E6AF-4E78-0AF38B4C4858}"/>
              </a:ext>
            </a:extLst>
          </p:cNvPr>
          <p:cNvGrpSpPr/>
          <p:nvPr userDrawn="1"/>
        </p:nvGrpSpPr>
        <p:grpSpPr>
          <a:xfrm>
            <a:off x="2306862" y="5795892"/>
            <a:ext cx="2377319" cy="2377198"/>
            <a:chOff x="4364438" y="4322355"/>
            <a:chExt cx="2377319" cy="2377198"/>
          </a:xfrm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1DFD9DB4-CC05-0BB1-ED27-53CB2D60338C}"/>
                </a:ext>
              </a:extLst>
            </p:cNvPr>
            <p:cNvSpPr/>
            <p:nvPr/>
          </p:nvSpPr>
          <p:spPr>
            <a:xfrm rot="838925">
              <a:off x="4572347" y="4530254"/>
              <a:ext cx="1961501" cy="1961401"/>
            </a:xfrm>
            <a:custGeom>
              <a:avLst/>
              <a:gdLst>
                <a:gd name="connsiteX0" fmla="*/ 1961465 w 1961501"/>
                <a:gd name="connsiteY0" fmla="*/ 980661 h 1961401"/>
                <a:gd name="connsiteX1" fmla="*/ 980714 w 1961501"/>
                <a:gd name="connsiteY1" fmla="*/ 1961362 h 1961401"/>
                <a:gd name="connsiteX2" fmla="*/ -36 w 1961501"/>
                <a:gd name="connsiteY2" fmla="*/ 980661 h 1961401"/>
                <a:gd name="connsiteX3" fmla="*/ 980714 w 1961501"/>
                <a:gd name="connsiteY3" fmla="*/ -40 h 1961401"/>
                <a:gd name="connsiteX4" fmla="*/ 1961465 w 1961501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1501" h="1961401">
                  <a:moveTo>
                    <a:pt x="1961465" y="980661"/>
                  </a:moveTo>
                  <a:cubicBezTo>
                    <a:pt x="1961465" y="1522287"/>
                    <a:pt x="1522368" y="1961362"/>
                    <a:pt x="980714" y="1961362"/>
                  </a:cubicBezTo>
                  <a:cubicBezTo>
                    <a:pt x="439061" y="1961362"/>
                    <a:pt x="-36" y="1522287"/>
                    <a:pt x="-36" y="980661"/>
                  </a:cubicBezTo>
                  <a:cubicBezTo>
                    <a:pt x="-36" y="439035"/>
                    <a:pt x="439060" y="-40"/>
                    <a:pt x="980714" y="-40"/>
                  </a:cubicBezTo>
                  <a:cubicBezTo>
                    <a:pt x="1522368" y="-40"/>
                    <a:pt x="1961465" y="439035"/>
                    <a:pt x="1961465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0A9B9835-DF78-0E2E-95FD-0699887DB6FB}"/>
                </a:ext>
              </a:extLst>
            </p:cNvPr>
            <p:cNvSpPr/>
            <p:nvPr/>
          </p:nvSpPr>
          <p:spPr>
            <a:xfrm rot="838925">
              <a:off x="4900358" y="4530254"/>
              <a:ext cx="1305480" cy="1961401"/>
            </a:xfrm>
            <a:custGeom>
              <a:avLst/>
              <a:gdLst>
                <a:gd name="connsiteX0" fmla="*/ 1305445 w 1305480"/>
                <a:gd name="connsiteY0" fmla="*/ 980661 h 1961401"/>
                <a:gd name="connsiteX1" fmla="*/ 652704 w 1305480"/>
                <a:gd name="connsiteY1" fmla="*/ 1961362 h 1961401"/>
                <a:gd name="connsiteX2" fmla="*/ -36 w 1305480"/>
                <a:gd name="connsiteY2" fmla="*/ 980661 h 1961401"/>
                <a:gd name="connsiteX3" fmla="*/ 652704 w 1305480"/>
                <a:gd name="connsiteY3" fmla="*/ -40 h 1961401"/>
                <a:gd name="connsiteX4" fmla="*/ 1305445 w 1305480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480" h="1961401">
                  <a:moveTo>
                    <a:pt x="1305445" y="980661"/>
                  </a:moveTo>
                  <a:cubicBezTo>
                    <a:pt x="1305445" y="1522287"/>
                    <a:pt x="1013203" y="1961362"/>
                    <a:pt x="652704" y="1961362"/>
                  </a:cubicBezTo>
                  <a:cubicBezTo>
                    <a:pt x="292205" y="1961362"/>
                    <a:pt x="-36" y="1522287"/>
                    <a:pt x="-36" y="980661"/>
                  </a:cubicBezTo>
                  <a:cubicBezTo>
                    <a:pt x="-36" y="439035"/>
                    <a:pt x="292205" y="-40"/>
                    <a:pt x="652704" y="-40"/>
                  </a:cubicBezTo>
                  <a:cubicBezTo>
                    <a:pt x="1013203" y="-40"/>
                    <a:pt x="1305445" y="439035"/>
                    <a:pt x="1305445" y="980661"/>
                  </a:cubicBezTo>
                  <a:close/>
                </a:path>
              </a:pathLst>
            </a:custGeom>
            <a:solidFill>
              <a:srgbClr val="FFEFD3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A788C0A0-5D9F-2D38-1A7D-3DC8B4F785FB}"/>
                </a:ext>
              </a:extLst>
            </p:cNvPr>
            <p:cNvSpPr/>
            <p:nvPr/>
          </p:nvSpPr>
          <p:spPr>
            <a:xfrm rot="838925">
              <a:off x="5326771" y="4530254"/>
              <a:ext cx="452654" cy="1961401"/>
            </a:xfrm>
            <a:custGeom>
              <a:avLst/>
              <a:gdLst>
                <a:gd name="connsiteX0" fmla="*/ 452618 w 452654"/>
                <a:gd name="connsiteY0" fmla="*/ 980661 h 1961401"/>
                <a:gd name="connsiteX1" fmla="*/ 226290 w 452654"/>
                <a:gd name="connsiteY1" fmla="*/ 1961362 h 1961401"/>
                <a:gd name="connsiteX2" fmla="*/ -37 w 452654"/>
                <a:gd name="connsiteY2" fmla="*/ 980661 h 1961401"/>
                <a:gd name="connsiteX3" fmla="*/ 226290 w 452654"/>
                <a:gd name="connsiteY3" fmla="*/ -40 h 1961401"/>
                <a:gd name="connsiteX4" fmla="*/ 452618 w 452654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654" h="1961401">
                  <a:moveTo>
                    <a:pt x="452618" y="980661"/>
                  </a:moveTo>
                  <a:cubicBezTo>
                    <a:pt x="452618" y="1522287"/>
                    <a:pt x="351287" y="1961362"/>
                    <a:pt x="226290" y="1961362"/>
                  </a:cubicBezTo>
                  <a:cubicBezTo>
                    <a:pt x="101293" y="1961362"/>
                    <a:pt x="-37" y="1522287"/>
                    <a:pt x="-37" y="980661"/>
                  </a:cubicBezTo>
                  <a:cubicBezTo>
                    <a:pt x="-37" y="439035"/>
                    <a:pt x="101293" y="-40"/>
                    <a:pt x="226290" y="-40"/>
                  </a:cubicBezTo>
                  <a:cubicBezTo>
                    <a:pt x="351287" y="-40"/>
                    <a:pt x="452618" y="439035"/>
                    <a:pt x="452618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3D980442-D9B4-6490-C12E-9AA26F002980}"/>
                </a:ext>
              </a:extLst>
            </p:cNvPr>
            <p:cNvSpPr/>
            <p:nvPr/>
          </p:nvSpPr>
          <p:spPr>
            <a:xfrm rot="838925">
              <a:off x="5606820" y="4557756"/>
              <a:ext cx="341130" cy="104957"/>
            </a:xfrm>
            <a:custGeom>
              <a:avLst/>
              <a:gdLst>
                <a:gd name="connsiteX0" fmla="*/ 341101 w 341130"/>
                <a:gd name="connsiteY0" fmla="*/ 52440 h 104957"/>
                <a:gd name="connsiteX1" fmla="*/ 170536 w 341130"/>
                <a:gd name="connsiteY1" fmla="*/ 104919 h 104957"/>
                <a:gd name="connsiteX2" fmla="*/ -29 w 341130"/>
                <a:gd name="connsiteY2" fmla="*/ 52440 h 104957"/>
                <a:gd name="connsiteX3" fmla="*/ 170536 w 341130"/>
                <a:gd name="connsiteY3" fmla="*/ -39 h 104957"/>
                <a:gd name="connsiteX4" fmla="*/ 341101 w 341130"/>
                <a:gd name="connsiteY4" fmla="*/ 52440 h 10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130" h="104957">
                  <a:moveTo>
                    <a:pt x="341101" y="52440"/>
                  </a:moveTo>
                  <a:cubicBezTo>
                    <a:pt x="341101" y="81423"/>
                    <a:pt x="264736" y="104919"/>
                    <a:pt x="170536" y="104919"/>
                  </a:cubicBezTo>
                  <a:cubicBezTo>
                    <a:pt x="76335" y="104919"/>
                    <a:pt x="-29" y="81423"/>
                    <a:pt x="-29" y="52440"/>
                  </a:cubicBezTo>
                  <a:cubicBezTo>
                    <a:pt x="-29" y="23457"/>
                    <a:pt x="76335" y="-39"/>
                    <a:pt x="170536" y="-39"/>
                  </a:cubicBezTo>
                  <a:cubicBezTo>
                    <a:pt x="264736" y="-39"/>
                    <a:pt x="341101" y="23457"/>
                    <a:pt x="341101" y="52440"/>
                  </a:cubicBezTo>
                  <a:close/>
                </a:path>
              </a:pathLst>
            </a:custGeom>
            <a:solidFill>
              <a:srgbClr val="F4DCB5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70593149-136B-0423-7676-FE59F7E56F6A}"/>
              </a:ext>
            </a:extLst>
          </p:cNvPr>
          <p:cNvSpPr/>
          <p:nvPr userDrawn="1"/>
        </p:nvSpPr>
        <p:spPr>
          <a:xfrm>
            <a:off x="4340696" y="5902636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D22CAB53-F45E-794F-777D-99D185740D05}"/>
              </a:ext>
            </a:extLst>
          </p:cNvPr>
          <p:cNvSpPr/>
          <p:nvPr userDrawn="1"/>
        </p:nvSpPr>
        <p:spPr>
          <a:xfrm>
            <a:off x="2516390" y="646917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AF2721B4-7FE3-70D5-92D8-F6900C0CB7EC}"/>
              </a:ext>
            </a:extLst>
          </p:cNvPr>
          <p:cNvSpPr/>
          <p:nvPr userDrawn="1"/>
        </p:nvSpPr>
        <p:spPr>
          <a:xfrm>
            <a:off x="4011278" y="6512379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AFA55469-FEF7-44F4-C753-63EB02E9FAC9}"/>
              </a:ext>
            </a:extLst>
          </p:cNvPr>
          <p:cNvSpPr/>
          <p:nvPr userDrawn="1"/>
        </p:nvSpPr>
        <p:spPr>
          <a:xfrm>
            <a:off x="4070238" y="-545121"/>
            <a:ext cx="4227099" cy="1425283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049B0DC5-8163-8882-7175-29F9F57911B0}"/>
              </a:ext>
            </a:extLst>
          </p:cNvPr>
          <p:cNvSpPr/>
          <p:nvPr userDrawn="1"/>
        </p:nvSpPr>
        <p:spPr>
          <a:xfrm>
            <a:off x="6488807" y="476603"/>
            <a:ext cx="1860326" cy="627260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6195011C-DC02-C76A-9963-C9A4D7D2A0DB}"/>
              </a:ext>
            </a:extLst>
          </p:cNvPr>
          <p:cNvGrpSpPr/>
          <p:nvPr userDrawn="1"/>
        </p:nvGrpSpPr>
        <p:grpSpPr>
          <a:xfrm>
            <a:off x="10282499" y="290487"/>
            <a:ext cx="1820601" cy="777942"/>
            <a:chOff x="10282499" y="290487"/>
            <a:chExt cx="1820601" cy="777942"/>
          </a:xfrm>
        </p:grpSpPr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id="{14E209B3-1606-7140-B3E5-54FD626915FD}"/>
                </a:ext>
              </a:extLst>
            </p:cNvPr>
            <p:cNvSpPr/>
            <p:nvPr/>
          </p:nvSpPr>
          <p:spPr>
            <a:xfrm rot="3908749">
              <a:off x="10843309" y="299627"/>
              <a:ext cx="768802" cy="768802"/>
            </a:xfrm>
            <a:prstGeom prst="ellipse">
              <a:avLst/>
            </a:prstGeom>
            <a:gradFill flip="none" rotWithShape="1">
              <a:gsLst>
                <a:gs pos="15000">
                  <a:srgbClr val="FFC000">
                    <a:alpha val="61000"/>
                  </a:srgbClr>
                </a:gs>
                <a:gs pos="100000">
                  <a:srgbClr val="EE2E2E">
                    <a:alpha val="90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25E1C496-9BC2-2E71-4F2F-EB6526CEC302}"/>
                </a:ext>
              </a:extLst>
            </p:cNvPr>
            <p:cNvSpPr/>
            <p:nvPr/>
          </p:nvSpPr>
          <p:spPr>
            <a:xfrm>
              <a:off x="10282499" y="763296"/>
              <a:ext cx="910308" cy="225270"/>
            </a:xfrm>
            <a:custGeom>
              <a:avLst/>
              <a:gdLst>
                <a:gd name="connsiteX0" fmla="*/ 638465 w 1544104"/>
                <a:gd name="connsiteY0" fmla="*/ -65 h 382112"/>
                <a:gd name="connsiteX1" fmla="*/ 441173 w 1544104"/>
                <a:gd name="connsiteY1" fmla="*/ 31111 h 382112"/>
                <a:gd name="connsiteX2" fmla="*/ 0 w 1544104"/>
                <a:gd name="connsiteY2" fmla="*/ 382025 h 382112"/>
                <a:gd name="connsiteX3" fmla="*/ 401066 w 1544104"/>
                <a:gd name="connsiteY3" fmla="*/ 211581 h 382112"/>
                <a:gd name="connsiteX4" fmla="*/ 772053 w 1544104"/>
                <a:gd name="connsiteY4" fmla="*/ 271738 h 382112"/>
                <a:gd name="connsiteX5" fmla="*/ 1143039 w 1544104"/>
                <a:gd name="connsiteY5" fmla="*/ 211581 h 382112"/>
                <a:gd name="connsiteX6" fmla="*/ 1544105 w 1544104"/>
                <a:gd name="connsiteY6" fmla="*/ 382025 h 382112"/>
                <a:gd name="connsiteX7" fmla="*/ 1102932 w 1544104"/>
                <a:gd name="connsiteY7" fmla="*/ 31111 h 382112"/>
                <a:gd name="connsiteX8" fmla="*/ 772053 w 1544104"/>
                <a:gd name="connsiteY8" fmla="*/ 121346 h 382112"/>
                <a:gd name="connsiteX9" fmla="*/ 638465 w 1544104"/>
                <a:gd name="connsiteY9" fmla="*/ -65 h 38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4104" h="382112">
                  <a:moveTo>
                    <a:pt x="638465" y="-65"/>
                  </a:moveTo>
                  <a:cubicBezTo>
                    <a:pt x="588845" y="-558"/>
                    <a:pt x="523893" y="6985"/>
                    <a:pt x="441173" y="31111"/>
                  </a:cubicBezTo>
                  <a:cubicBezTo>
                    <a:pt x="200533" y="101294"/>
                    <a:pt x="0" y="382025"/>
                    <a:pt x="0" y="382025"/>
                  </a:cubicBezTo>
                  <a:cubicBezTo>
                    <a:pt x="0" y="382025"/>
                    <a:pt x="260693" y="231633"/>
                    <a:pt x="401066" y="211581"/>
                  </a:cubicBezTo>
                  <a:cubicBezTo>
                    <a:pt x="541439" y="191529"/>
                    <a:pt x="772053" y="271738"/>
                    <a:pt x="772053" y="271738"/>
                  </a:cubicBezTo>
                  <a:cubicBezTo>
                    <a:pt x="772053" y="271738"/>
                    <a:pt x="1002666" y="191529"/>
                    <a:pt x="1143039" y="211581"/>
                  </a:cubicBezTo>
                  <a:cubicBezTo>
                    <a:pt x="1283411" y="231633"/>
                    <a:pt x="1544105" y="382025"/>
                    <a:pt x="1544105" y="382025"/>
                  </a:cubicBezTo>
                  <a:cubicBezTo>
                    <a:pt x="1544105" y="382025"/>
                    <a:pt x="1343571" y="101294"/>
                    <a:pt x="1102932" y="31111"/>
                  </a:cubicBezTo>
                  <a:cubicBezTo>
                    <a:pt x="862292" y="-39073"/>
                    <a:pt x="772053" y="121346"/>
                    <a:pt x="772053" y="121346"/>
                  </a:cubicBezTo>
                  <a:cubicBezTo>
                    <a:pt x="772053" y="121346"/>
                    <a:pt x="733194" y="880"/>
                    <a:pt x="638465" y="-65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35F84A40-D7F0-71E7-5352-019AEA2A8E7C}"/>
                </a:ext>
              </a:extLst>
            </p:cNvPr>
            <p:cNvSpPr/>
            <p:nvPr/>
          </p:nvSpPr>
          <p:spPr>
            <a:xfrm>
              <a:off x="11669414" y="290487"/>
              <a:ext cx="433686" cy="107322"/>
            </a:xfrm>
            <a:custGeom>
              <a:avLst/>
              <a:gdLst>
                <a:gd name="connsiteX0" fmla="*/ 638465 w 1544104"/>
                <a:gd name="connsiteY0" fmla="*/ -65 h 382112"/>
                <a:gd name="connsiteX1" fmla="*/ 441173 w 1544104"/>
                <a:gd name="connsiteY1" fmla="*/ 31111 h 382112"/>
                <a:gd name="connsiteX2" fmla="*/ 0 w 1544104"/>
                <a:gd name="connsiteY2" fmla="*/ 382025 h 382112"/>
                <a:gd name="connsiteX3" fmla="*/ 401066 w 1544104"/>
                <a:gd name="connsiteY3" fmla="*/ 211581 h 382112"/>
                <a:gd name="connsiteX4" fmla="*/ 772053 w 1544104"/>
                <a:gd name="connsiteY4" fmla="*/ 271738 h 382112"/>
                <a:gd name="connsiteX5" fmla="*/ 1143039 w 1544104"/>
                <a:gd name="connsiteY5" fmla="*/ 211581 h 382112"/>
                <a:gd name="connsiteX6" fmla="*/ 1544105 w 1544104"/>
                <a:gd name="connsiteY6" fmla="*/ 382025 h 382112"/>
                <a:gd name="connsiteX7" fmla="*/ 1102932 w 1544104"/>
                <a:gd name="connsiteY7" fmla="*/ 31111 h 382112"/>
                <a:gd name="connsiteX8" fmla="*/ 772053 w 1544104"/>
                <a:gd name="connsiteY8" fmla="*/ 121346 h 382112"/>
                <a:gd name="connsiteX9" fmla="*/ 638465 w 1544104"/>
                <a:gd name="connsiteY9" fmla="*/ -65 h 382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4104" h="382112">
                  <a:moveTo>
                    <a:pt x="638465" y="-65"/>
                  </a:moveTo>
                  <a:cubicBezTo>
                    <a:pt x="588845" y="-558"/>
                    <a:pt x="523893" y="6985"/>
                    <a:pt x="441173" y="31111"/>
                  </a:cubicBezTo>
                  <a:cubicBezTo>
                    <a:pt x="200533" y="101294"/>
                    <a:pt x="0" y="382025"/>
                    <a:pt x="0" y="382025"/>
                  </a:cubicBezTo>
                  <a:cubicBezTo>
                    <a:pt x="0" y="382025"/>
                    <a:pt x="260693" y="231633"/>
                    <a:pt x="401066" y="211581"/>
                  </a:cubicBezTo>
                  <a:cubicBezTo>
                    <a:pt x="541439" y="191529"/>
                    <a:pt x="772053" y="271738"/>
                    <a:pt x="772053" y="271738"/>
                  </a:cubicBezTo>
                  <a:cubicBezTo>
                    <a:pt x="772053" y="271738"/>
                    <a:pt x="1002666" y="191529"/>
                    <a:pt x="1143039" y="211581"/>
                  </a:cubicBezTo>
                  <a:cubicBezTo>
                    <a:pt x="1283411" y="231633"/>
                    <a:pt x="1544105" y="382025"/>
                    <a:pt x="1544105" y="382025"/>
                  </a:cubicBezTo>
                  <a:cubicBezTo>
                    <a:pt x="1544105" y="382025"/>
                    <a:pt x="1343571" y="101294"/>
                    <a:pt x="1102932" y="31111"/>
                  </a:cubicBezTo>
                  <a:cubicBezTo>
                    <a:pt x="862292" y="-39073"/>
                    <a:pt x="772053" y="121346"/>
                    <a:pt x="772053" y="121346"/>
                  </a:cubicBezTo>
                  <a:cubicBezTo>
                    <a:pt x="772053" y="121346"/>
                    <a:pt x="733194" y="880"/>
                    <a:pt x="638465" y="-65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91964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93090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C07A710-5703-62B4-0D99-7F5EF3EC1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8540931-26B7-4DD2-F749-CA2B45C6D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DC0A098-0A78-22D7-BBE8-43174C338D9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059C4-296E-4D15-9FC5-9135A7C6D885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D16B2A-3EAC-91D0-7EDC-8938A44763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C8A99E-FE89-06C6-54E6-5FDA82FF79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6D501-DBDE-4759-B6F8-801A48698F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032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2023/6/12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09703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椭圆 183">
            <a:extLst>
              <a:ext uri="{FF2B5EF4-FFF2-40B4-BE49-F238E27FC236}">
                <a16:creationId xmlns:a16="http://schemas.microsoft.com/office/drawing/2014/main" id="{096344D7-FBC6-52EA-3299-05F0161B31F4}"/>
              </a:ext>
            </a:extLst>
          </p:cNvPr>
          <p:cNvSpPr/>
          <p:nvPr/>
        </p:nvSpPr>
        <p:spPr>
          <a:xfrm rot="3908749">
            <a:off x="10324180" y="623011"/>
            <a:ext cx="768802" cy="768802"/>
          </a:xfrm>
          <a:prstGeom prst="ellipse">
            <a:avLst/>
          </a:prstGeom>
          <a:gradFill flip="none" rotWithShape="1">
            <a:gsLst>
              <a:gs pos="15000">
                <a:srgbClr val="FFC000">
                  <a:alpha val="61000"/>
                </a:srgbClr>
              </a:gs>
              <a:gs pos="100000">
                <a:srgbClr val="EE2E2E">
                  <a:alpha val="90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0519F209-2015-D643-DA54-A9E28B80AA85}"/>
              </a:ext>
            </a:extLst>
          </p:cNvPr>
          <p:cNvSpPr/>
          <p:nvPr/>
        </p:nvSpPr>
        <p:spPr>
          <a:xfrm rot="21216300">
            <a:off x="938317" y="3425174"/>
            <a:ext cx="2170956" cy="239152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52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1C6514F6-547D-377F-EC8D-5B564D0CD671}"/>
              </a:ext>
            </a:extLst>
          </p:cNvPr>
          <p:cNvSpPr/>
          <p:nvPr/>
        </p:nvSpPr>
        <p:spPr>
          <a:xfrm rot="605663">
            <a:off x="3155549" y="3722874"/>
            <a:ext cx="1898353" cy="280465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2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0770A81-8A58-C670-6234-C64E53383B84}"/>
              </a:ext>
            </a:extLst>
          </p:cNvPr>
          <p:cNvSpPr txBox="1"/>
          <p:nvPr/>
        </p:nvSpPr>
        <p:spPr>
          <a:xfrm>
            <a:off x="5650361" y="2452764"/>
            <a:ext cx="32857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15000">
                      <a:schemeClr val="bg1"/>
                    </a:gs>
                    <a:gs pos="69740">
                      <a:schemeClr val="bg1">
                        <a:alpha val="52000"/>
                      </a:schemeClr>
                    </a:gs>
                    <a:gs pos="100000">
                      <a:srgbClr val="7DD5E2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Summer travel</a:t>
            </a:r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92445FDA-3B9D-1E4B-BF9B-122A179A72E4}"/>
              </a:ext>
            </a:extLst>
          </p:cNvPr>
          <p:cNvSpPr/>
          <p:nvPr/>
        </p:nvSpPr>
        <p:spPr>
          <a:xfrm>
            <a:off x="0" y="4977158"/>
            <a:ext cx="12191481" cy="1880843"/>
          </a:xfrm>
          <a:custGeom>
            <a:avLst/>
            <a:gdLst>
              <a:gd name="connsiteX0" fmla="*/ 4613207 w 12191481"/>
              <a:gd name="connsiteY0" fmla="*/ 355 h 1880843"/>
              <a:gd name="connsiteX1" fmla="*/ 4784554 w 12191481"/>
              <a:gd name="connsiteY1" fmla="*/ 5672 h 1880843"/>
              <a:gd name="connsiteX2" fmla="*/ 7884772 w 12191481"/>
              <a:gd name="connsiteY2" fmla="*/ 303062 h 1880843"/>
              <a:gd name="connsiteX3" fmla="*/ 11208323 w 12191481"/>
              <a:gd name="connsiteY3" fmla="*/ 268500 h 1880843"/>
              <a:gd name="connsiteX4" fmla="*/ 12191481 w 12191481"/>
              <a:gd name="connsiteY4" fmla="*/ 56942 h 1880843"/>
              <a:gd name="connsiteX5" fmla="*/ 12191481 w 12191481"/>
              <a:gd name="connsiteY5" fmla="*/ 1880843 h 1880843"/>
              <a:gd name="connsiteX6" fmla="*/ 0 w 12191481"/>
              <a:gd name="connsiteY6" fmla="*/ 1880843 h 1880843"/>
              <a:gd name="connsiteX7" fmla="*/ 0 w 12191481"/>
              <a:gd name="connsiteY7" fmla="*/ 485536 h 1880843"/>
              <a:gd name="connsiteX8" fmla="*/ 55719 w 12191481"/>
              <a:gd name="connsiteY8" fmla="*/ 426759 h 1880843"/>
              <a:gd name="connsiteX9" fmla="*/ 1476616 w 12191481"/>
              <a:gd name="connsiteY9" fmla="*/ 665965 h 1880843"/>
              <a:gd name="connsiteX10" fmla="*/ 4613207 w 12191481"/>
              <a:gd name="connsiteY10" fmla="*/ 355 h 188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481" h="1880843">
                <a:moveTo>
                  <a:pt x="4613207" y="355"/>
                </a:moveTo>
                <a:cubicBezTo>
                  <a:pt x="4672093" y="-803"/>
                  <a:pt x="4729275" y="843"/>
                  <a:pt x="4784554" y="5672"/>
                </a:cubicBezTo>
                <a:cubicBezTo>
                  <a:pt x="6113227" y="121735"/>
                  <a:pt x="5429985" y="774232"/>
                  <a:pt x="7884772" y="303062"/>
                </a:cubicBezTo>
                <a:cubicBezTo>
                  <a:pt x="8853839" y="117060"/>
                  <a:pt x="10643536" y="-94402"/>
                  <a:pt x="11208323" y="268500"/>
                </a:cubicBezTo>
                <a:cubicBezTo>
                  <a:pt x="11551879" y="489253"/>
                  <a:pt x="11905855" y="-7870"/>
                  <a:pt x="12191481" y="56942"/>
                </a:cubicBezTo>
                <a:lnTo>
                  <a:pt x="12191481" y="1880843"/>
                </a:lnTo>
                <a:lnTo>
                  <a:pt x="0" y="1880843"/>
                </a:lnTo>
                <a:lnTo>
                  <a:pt x="0" y="485536"/>
                </a:lnTo>
                <a:lnTo>
                  <a:pt x="55719" y="426759"/>
                </a:lnTo>
                <a:cubicBezTo>
                  <a:pt x="364152" y="180694"/>
                  <a:pt x="1066031" y="665965"/>
                  <a:pt x="1476616" y="665965"/>
                </a:cubicBezTo>
                <a:cubicBezTo>
                  <a:pt x="2463040" y="665965"/>
                  <a:pt x="3729914" y="17724"/>
                  <a:pt x="4613207" y="355"/>
                </a:cubicBezTo>
                <a:close/>
              </a:path>
            </a:pathLst>
          </a:custGeom>
          <a:solidFill>
            <a:srgbClr val="ECE5CE"/>
          </a:solidFill>
          <a:ln w="86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25E1DC0-B4DF-2B5A-D0CE-CBF4D033E2C9}"/>
              </a:ext>
            </a:extLst>
          </p:cNvPr>
          <p:cNvSpPr/>
          <p:nvPr/>
        </p:nvSpPr>
        <p:spPr>
          <a:xfrm>
            <a:off x="4679080" y="4202007"/>
            <a:ext cx="1436684" cy="419831"/>
          </a:xfrm>
          <a:custGeom>
            <a:avLst/>
            <a:gdLst>
              <a:gd name="connsiteX0" fmla="*/ 1436685 w 1436684"/>
              <a:gd name="connsiteY0" fmla="*/ 209829 h 419831"/>
              <a:gd name="connsiteX1" fmla="*/ 718342 w 1436684"/>
              <a:gd name="connsiteY1" fmla="*/ 419745 h 419831"/>
              <a:gd name="connsiteX2" fmla="*/ -1 w 1436684"/>
              <a:gd name="connsiteY2" fmla="*/ 209829 h 419831"/>
              <a:gd name="connsiteX3" fmla="*/ 718342 w 1436684"/>
              <a:gd name="connsiteY3" fmla="*/ -87 h 419831"/>
              <a:gd name="connsiteX4" fmla="*/ 1436685 w 1436684"/>
              <a:gd name="connsiteY4" fmla="*/ 209829 h 41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684" h="419831">
                <a:moveTo>
                  <a:pt x="1436685" y="209829"/>
                </a:moveTo>
                <a:cubicBezTo>
                  <a:pt x="1436685" y="325762"/>
                  <a:pt x="1115072" y="419745"/>
                  <a:pt x="718342" y="419745"/>
                </a:cubicBezTo>
                <a:cubicBezTo>
                  <a:pt x="321613" y="419745"/>
                  <a:pt x="-1" y="325762"/>
                  <a:pt x="-1" y="209829"/>
                </a:cubicBezTo>
                <a:cubicBezTo>
                  <a:pt x="-1" y="93895"/>
                  <a:pt x="321612" y="-87"/>
                  <a:pt x="718342" y="-87"/>
                </a:cubicBezTo>
                <a:cubicBezTo>
                  <a:pt x="1115072" y="-87"/>
                  <a:pt x="1436685" y="93895"/>
                  <a:pt x="1436685" y="209829"/>
                </a:cubicBezTo>
                <a:close/>
              </a:path>
            </a:pathLst>
          </a:custGeom>
          <a:noFill/>
          <a:ln w="86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" name="图形 3">
            <a:extLst>
              <a:ext uri="{FF2B5EF4-FFF2-40B4-BE49-F238E27FC236}">
                <a16:creationId xmlns:a16="http://schemas.microsoft.com/office/drawing/2014/main" id="{82D93433-A304-7AC9-E8CF-C5CAD6856C73}"/>
              </a:ext>
            </a:extLst>
          </p:cNvPr>
          <p:cNvGrpSpPr/>
          <p:nvPr/>
        </p:nvGrpSpPr>
        <p:grpSpPr>
          <a:xfrm>
            <a:off x="7914659" y="5485422"/>
            <a:ext cx="1042310" cy="1074765"/>
            <a:chOff x="8964694" y="5345769"/>
            <a:chExt cx="1042310" cy="107476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AC537FC-A04A-747D-8A68-ED59075E9D34}"/>
                </a:ext>
              </a:extLst>
            </p:cNvPr>
            <p:cNvSpPr/>
            <p:nvPr/>
          </p:nvSpPr>
          <p:spPr>
            <a:xfrm>
              <a:off x="8964694" y="5345769"/>
              <a:ext cx="1042310" cy="1074765"/>
            </a:xfrm>
            <a:custGeom>
              <a:avLst/>
              <a:gdLst>
                <a:gd name="connsiteX0" fmla="*/ 693282 w 1042310"/>
                <a:gd name="connsiteY0" fmla="*/ 2405 h 1074765"/>
                <a:gd name="connsiteX1" fmla="*/ 683334 w 1042310"/>
                <a:gd name="connsiteY1" fmla="*/ 400474 h 1074765"/>
                <a:gd name="connsiteX2" fmla="*/ 1042334 w 1042310"/>
                <a:gd name="connsiteY2" fmla="*/ 564372 h 1074765"/>
                <a:gd name="connsiteX3" fmla="*/ 664634 w 1042310"/>
                <a:gd name="connsiteY3" fmla="*/ 681443 h 1074765"/>
                <a:gd name="connsiteX4" fmla="*/ 614670 w 1042310"/>
                <a:gd name="connsiteY4" fmla="*/ 1073616 h 1074765"/>
                <a:gd name="connsiteX5" fmla="*/ 388993 w 1042310"/>
                <a:gd name="connsiteY5" fmla="*/ 750215 h 1074765"/>
                <a:gd name="connsiteX6" fmla="*/ 5368 w 1042310"/>
                <a:gd name="connsiteY6" fmla="*/ 826637 h 1074765"/>
                <a:gd name="connsiteX7" fmla="*/ 241789 w 1042310"/>
                <a:gd name="connsiteY7" fmla="*/ 507848 h 1074765"/>
                <a:gd name="connsiteX8" fmla="*/ 47260 w 1042310"/>
                <a:gd name="connsiteY8" fmla="*/ 161501 h 1074765"/>
                <a:gd name="connsiteX9" fmla="*/ 424510 w 1042310"/>
                <a:gd name="connsiteY9" fmla="*/ 292651 h 1074765"/>
                <a:gd name="connsiteX10" fmla="*/ 693282 w 1042310"/>
                <a:gd name="connsiteY10" fmla="*/ 2405 h 107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310" h="1074765">
                  <a:moveTo>
                    <a:pt x="693282" y="2405"/>
                  </a:moveTo>
                  <a:cubicBezTo>
                    <a:pt x="773885" y="35818"/>
                    <a:pt x="636891" y="326835"/>
                    <a:pt x="683334" y="400474"/>
                  </a:cubicBezTo>
                  <a:cubicBezTo>
                    <a:pt x="729776" y="474113"/>
                    <a:pt x="1049122" y="477575"/>
                    <a:pt x="1042334" y="564372"/>
                  </a:cubicBezTo>
                  <a:cubicBezTo>
                    <a:pt x="1035545" y="651170"/>
                    <a:pt x="720718" y="614892"/>
                    <a:pt x="664634" y="681443"/>
                  </a:cubicBezTo>
                  <a:cubicBezTo>
                    <a:pt x="608550" y="747994"/>
                    <a:pt x="699157" y="1053034"/>
                    <a:pt x="614670" y="1073616"/>
                  </a:cubicBezTo>
                  <a:cubicBezTo>
                    <a:pt x="530182" y="1094198"/>
                    <a:pt x="469760" y="782879"/>
                    <a:pt x="388993" y="750215"/>
                  </a:cubicBezTo>
                  <a:cubicBezTo>
                    <a:pt x="308226" y="717551"/>
                    <a:pt x="51768" y="900216"/>
                    <a:pt x="5368" y="826637"/>
                  </a:cubicBezTo>
                  <a:cubicBezTo>
                    <a:pt x="-41032" y="753057"/>
                    <a:pt x="235976" y="594669"/>
                    <a:pt x="241789" y="507848"/>
                  </a:cubicBezTo>
                  <a:cubicBezTo>
                    <a:pt x="247601" y="421027"/>
                    <a:pt x="-8698" y="227995"/>
                    <a:pt x="47260" y="161501"/>
                  </a:cubicBezTo>
                  <a:cubicBezTo>
                    <a:pt x="103218" y="95007"/>
                    <a:pt x="339988" y="314269"/>
                    <a:pt x="424510" y="292651"/>
                  </a:cubicBezTo>
                  <a:cubicBezTo>
                    <a:pt x="509032" y="271033"/>
                    <a:pt x="612679" y="-31008"/>
                    <a:pt x="693282" y="2405"/>
                  </a:cubicBezTo>
                  <a:close/>
                </a:path>
              </a:pathLst>
            </a:custGeom>
            <a:solidFill>
              <a:srgbClr val="E3AD40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5678E20-A363-039A-3AF4-D062AD44000E}"/>
                </a:ext>
              </a:extLst>
            </p:cNvPr>
            <p:cNvSpPr/>
            <p:nvPr/>
          </p:nvSpPr>
          <p:spPr>
            <a:xfrm>
              <a:off x="9070588" y="5460656"/>
              <a:ext cx="830050" cy="848242"/>
            </a:xfrm>
            <a:custGeom>
              <a:avLst/>
              <a:gdLst>
                <a:gd name="connsiteX0" fmla="*/ 549179 w 830050"/>
                <a:gd name="connsiteY0" fmla="*/ 1855 h 848242"/>
                <a:gd name="connsiteX1" fmla="*/ 545045 w 830050"/>
                <a:gd name="connsiteY1" fmla="*/ 312202 h 848242"/>
                <a:gd name="connsiteX2" fmla="*/ 830134 w 830050"/>
                <a:gd name="connsiteY2" fmla="*/ 448089 h 848242"/>
                <a:gd name="connsiteX3" fmla="*/ 530080 w 830050"/>
                <a:gd name="connsiteY3" fmla="*/ 538557 h 848242"/>
                <a:gd name="connsiteX4" fmla="*/ 492910 w 830050"/>
                <a:gd name="connsiteY4" fmla="*/ 847285 h 848242"/>
                <a:gd name="connsiteX5" fmla="*/ 310558 w 830050"/>
                <a:gd name="connsiteY5" fmla="*/ 591140 h 848242"/>
                <a:gd name="connsiteX6" fmla="*/ 4164 w 830050"/>
                <a:gd name="connsiteY6" fmla="*/ 649381 h 848242"/>
                <a:gd name="connsiteX7" fmla="*/ 192757 w 830050"/>
                <a:gd name="connsiteY7" fmla="*/ 399201 h 848242"/>
                <a:gd name="connsiteX8" fmla="*/ 39877 w 830050"/>
                <a:gd name="connsiteY8" fmla="*/ 126963 h 848242"/>
                <a:gd name="connsiteX9" fmla="*/ 337472 w 830050"/>
                <a:gd name="connsiteY9" fmla="*/ 229986 h 848242"/>
                <a:gd name="connsiteX10" fmla="*/ 549179 w 830050"/>
                <a:gd name="connsiteY10" fmla="*/ 1855 h 84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0050" h="848242">
                  <a:moveTo>
                    <a:pt x="549179" y="1855"/>
                  </a:moveTo>
                  <a:cubicBezTo>
                    <a:pt x="613319" y="27692"/>
                    <a:pt x="508425" y="253778"/>
                    <a:pt x="545045" y="312202"/>
                  </a:cubicBezTo>
                  <a:cubicBezTo>
                    <a:pt x="581666" y="370627"/>
                    <a:pt x="834947" y="379346"/>
                    <a:pt x="830134" y="448089"/>
                  </a:cubicBezTo>
                  <a:cubicBezTo>
                    <a:pt x="825322" y="516832"/>
                    <a:pt x="574703" y="486055"/>
                    <a:pt x="530080" y="538557"/>
                  </a:cubicBezTo>
                  <a:cubicBezTo>
                    <a:pt x="485457" y="591060"/>
                    <a:pt x="559591" y="830206"/>
                    <a:pt x="492910" y="847285"/>
                  </a:cubicBezTo>
                  <a:cubicBezTo>
                    <a:pt x="426228" y="864363"/>
                    <a:pt x="374275" y="617429"/>
                    <a:pt x="310558" y="591140"/>
                  </a:cubicBezTo>
                  <a:cubicBezTo>
                    <a:pt x="246840" y="564851"/>
                    <a:pt x="40350" y="708239"/>
                    <a:pt x="4164" y="649381"/>
                  </a:cubicBezTo>
                  <a:cubicBezTo>
                    <a:pt x="-32023" y="590523"/>
                    <a:pt x="188333" y="468092"/>
                    <a:pt x="192757" y="399201"/>
                  </a:cubicBezTo>
                  <a:cubicBezTo>
                    <a:pt x="197181" y="330309"/>
                    <a:pt x="-4695" y="179632"/>
                    <a:pt x="39877" y="126963"/>
                  </a:cubicBezTo>
                  <a:cubicBezTo>
                    <a:pt x="84450" y="74293"/>
                    <a:pt x="270647" y="247082"/>
                    <a:pt x="337472" y="229986"/>
                  </a:cubicBezTo>
                  <a:cubicBezTo>
                    <a:pt x="404297" y="212890"/>
                    <a:pt x="485038" y="-23982"/>
                    <a:pt x="549179" y="1855"/>
                  </a:cubicBezTo>
                  <a:close/>
                </a:path>
              </a:pathLst>
            </a:custGeom>
            <a:noFill/>
            <a:ln w="22459" cap="rnd">
              <a:solidFill>
                <a:srgbClr val="FFFEE4"/>
              </a:solidFill>
              <a:custDash>
                <a:ds d="99030" sp="39612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图形 3" descr="D:\51PPT模板网\51pptmoban.com\图片.jpg">
            <a:extLst>
              <a:ext uri="{FF2B5EF4-FFF2-40B4-BE49-F238E27FC236}">
                <a16:creationId xmlns:a16="http://schemas.microsoft.com/office/drawing/2014/main" id="{A13087C1-AAE4-1D1D-3E33-E95A98B29EC5}"/>
              </a:ext>
            </a:extLst>
          </p:cNvPr>
          <p:cNvGrpSpPr/>
          <p:nvPr/>
        </p:nvGrpSpPr>
        <p:grpSpPr>
          <a:xfrm>
            <a:off x="9733882" y="4686137"/>
            <a:ext cx="1516861" cy="1149572"/>
            <a:chOff x="7969046" y="3936403"/>
            <a:chExt cx="1516861" cy="114957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D3C594E-037C-D59D-89BB-E588C7519519}"/>
                </a:ext>
              </a:extLst>
            </p:cNvPr>
            <p:cNvSpPr/>
            <p:nvPr/>
          </p:nvSpPr>
          <p:spPr>
            <a:xfrm rot="-951779">
              <a:off x="8343082" y="4334746"/>
              <a:ext cx="843145" cy="558800"/>
            </a:xfrm>
            <a:custGeom>
              <a:avLst/>
              <a:gdLst>
                <a:gd name="connsiteX0" fmla="*/ 843254 w 843145"/>
                <a:gd name="connsiteY0" fmla="*/ -149 h 558800"/>
                <a:gd name="connsiteX1" fmla="*/ 843254 w 843145"/>
                <a:gd name="connsiteY1" fmla="*/ 111587 h 558800"/>
                <a:gd name="connsiteX2" fmla="*/ 843254 w 843145"/>
                <a:gd name="connsiteY2" fmla="*/ 446915 h 558800"/>
                <a:gd name="connsiteX3" fmla="*/ 843254 w 843145"/>
                <a:gd name="connsiteY3" fmla="*/ 558651 h 558800"/>
                <a:gd name="connsiteX4" fmla="*/ 109 w 843145"/>
                <a:gd name="connsiteY4" fmla="*/ 558651 h 558800"/>
                <a:gd name="connsiteX5" fmla="*/ 109 w 843145"/>
                <a:gd name="connsiteY5" fmla="*/ 446915 h 558800"/>
                <a:gd name="connsiteX6" fmla="*/ 109 w 843145"/>
                <a:gd name="connsiteY6" fmla="*/ 111587 h 558800"/>
                <a:gd name="connsiteX7" fmla="*/ 109 w 843145"/>
                <a:gd name="connsiteY7" fmla="*/ -149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45" h="558800">
                  <a:moveTo>
                    <a:pt x="843254" y="-149"/>
                  </a:moveTo>
                  <a:cubicBezTo>
                    <a:pt x="843254" y="-149"/>
                    <a:pt x="843254" y="49877"/>
                    <a:pt x="843254" y="111587"/>
                  </a:cubicBezTo>
                  <a:lnTo>
                    <a:pt x="843254" y="446915"/>
                  </a:lnTo>
                  <a:cubicBezTo>
                    <a:pt x="843254" y="508625"/>
                    <a:pt x="843254" y="558651"/>
                    <a:pt x="843254" y="558651"/>
                  </a:cubicBezTo>
                  <a:lnTo>
                    <a:pt x="109" y="558651"/>
                  </a:lnTo>
                  <a:cubicBezTo>
                    <a:pt x="109" y="558651"/>
                    <a:pt x="109" y="508625"/>
                    <a:pt x="109" y="446915"/>
                  </a:cubicBezTo>
                  <a:lnTo>
                    <a:pt x="109" y="111587"/>
                  </a:lnTo>
                  <a:cubicBezTo>
                    <a:pt x="109" y="49877"/>
                    <a:pt x="109" y="-149"/>
                    <a:pt x="109" y="-149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77AF72D-9833-6136-82D3-45FD4DA7301E}"/>
                </a:ext>
              </a:extLst>
            </p:cNvPr>
            <p:cNvSpPr/>
            <p:nvPr/>
          </p:nvSpPr>
          <p:spPr>
            <a:xfrm rot="-3068984">
              <a:off x="8294676" y="4398606"/>
              <a:ext cx="35554" cy="91420"/>
            </a:xfrm>
            <a:custGeom>
              <a:avLst/>
              <a:gdLst>
                <a:gd name="connsiteX0" fmla="*/ 35847 w 35554"/>
                <a:gd name="connsiteY0" fmla="*/ -147 h 91420"/>
                <a:gd name="connsiteX1" fmla="*/ 35847 w 35554"/>
                <a:gd name="connsiteY1" fmla="*/ 17629 h 91420"/>
                <a:gd name="connsiteX2" fmla="*/ 35847 w 35554"/>
                <a:gd name="connsiteY2" fmla="*/ 73498 h 91420"/>
                <a:gd name="connsiteX3" fmla="*/ 35847 w 35554"/>
                <a:gd name="connsiteY3" fmla="*/ 91274 h 91420"/>
                <a:gd name="connsiteX4" fmla="*/ 293 w 35554"/>
                <a:gd name="connsiteY4" fmla="*/ 91274 h 91420"/>
                <a:gd name="connsiteX5" fmla="*/ 293 w 35554"/>
                <a:gd name="connsiteY5" fmla="*/ 73498 h 91420"/>
                <a:gd name="connsiteX6" fmla="*/ 293 w 35554"/>
                <a:gd name="connsiteY6" fmla="*/ 17629 h 91420"/>
                <a:gd name="connsiteX7" fmla="*/ 293 w 35554"/>
                <a:gd name="connsiteY7" fmla="*/ -147 h 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54" h="91420">
                  <a:moveTo>
                    <a:pt x="35847" y="-147"/>
                  </a:moveTo>
                  <a:cubicBezTo>
                    <a:pt x="35847" y="-147"/>
                    <a:pt x="35847" y="7812"/>
                    <a:pt x="35847" y="17629"/>
                  </a:cubicBezTo>
                  <a:lnTo>
                    <a:pt x="35847" y="73498"/>
                  </a:lnTo>
                  <a:cubicBezTo>
                    <a:pt x="35847" y="83315"/>
                    <a:pt x="35847" y="91274"/>
                    <a:pt x="35847" y="91274"/>
                  </a:cubicBezTo>
                  <a:lnTo>
                    <a:pt x="293" y="91274"/>
                  </a:lnTo>
                  <a:cubicBezTo>
                    <a:pt x="293" y="91274"/>
                    <a:pt x="293" y="83315"/>
                    <a:pt x="293" y="73498"/>
                  </a:cubicBezTo>
                  <a:lnTo>
                    <a:pt x="293" y="17629"/>
                  </a:lnTo>
                  <a:cubicBezTo>
                    <a:pt x="293" y="7812"/>
                    <a:pt x="293" y="-147"/>
                    <a:pt x="293" y="-147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9C38EC2-499A-7F69-98AE-9446A65CB653}"/>
                </a:ext>
              </a:extLst>
            </p:cNvPr>
            <p:cNvSpPr/>
            <p:nvPr/>
          </p:nvSpPr>
          <p:spPr>
            <a:xfrm>
              <a:off x="9003608" y="4189611"/>
              <a:ext cx="92468" cy="106200"/>
            </a:xfrm>
            <a:custGeom>
              <a:avLst/>
              <a:gdLst>
                <a:gd name="connsiteX0" fmla="*/ 48140 w 92468"/>
                <a:gd name="connsiteY0" fmla="*/ 0 h 106200"/>
                <a:gd name="connsiteX1" fmla="*/ 38779 w 92468"/>
                <a:gd name="connsiteY1" fmla="*/ 18688 h 106200"/>
                <a:gd name="connsiteX2" fmla="*/ 9361 w 92468"/>
                <a:gd name="connsiteY2" fmla="*/ 77422 h 106200"/>
                <a:gd name="connsiteX3" fmla="*/ 0 w 92468"/>
                <a:gd name="connsiteY3" fmla="*/ 96110 h 106200"/>
                <a:gd name="connsiteX4" fmla="*/ 44329 w 92468"/>
                <a:gd name="connsiteY4" fmla="*/ 106200 h 106200"/>
                <a:gd name="connsiteX5" fmla="*/ 53690 w 92468"/>
                <a:gd name="connsiteY5" fmla="*/ 87512 h 106200"/>
                <a:gd name="connsiteX6" fmla="*/ 83108 w 92468"/>
                <a:gd name="connsiteY6" fmla="*/ 28778 h 106200"/>
                <a:gd name="connsiteX7" fmla="*/ 92469 w 92468"/>
                <a:gd name="connsiteY7" fmla="*/ 10090 h 10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468" h="106200">
                  <a:moveTo>
                    <a:pt x="48140" y="0"/>
                  </a:moveTo>
                  <a:cubicBezTo>
                    <a:pt x="48140" y="0"/>
                    <a:pt x="43949" y="8367"/>
                    <a:pt x="38779" y="18688"/>
                  </a:cubicBezTo>
                  <a:lnTo>
                    <a:pt x="9361" y="77422"/>
                  </a:lnTo>
                  <a:cubicBezTo>
                    <a:pt x="4191" y="87743"/>
                    <a:pt x="0" y="96110"/>
                    <a:pt x="0" y="96110"/>
                  </a:cubicBezTo>
                  <a:lnTo>
                    <a:pt x="44329" y="106200"/>
                  </a:lnTo>
                  <a:cubicBezTo>
                    <a:pt x="44329" y="106200"/>
                    <a:pt x="48520" y="97833"/>
                    <a:pt x="53690" y="87512"/>
                  </a:cubicBezTo>
                  <a:lnTo>
                    <a:pt x="83108" y="28778"/>
                  </a:lnTo>
                  <a:cubicBezTo>
                    <a:pt x="88278" y="18457"/>
                    <a:pt x="92469" y="10090"/>
                    <a:pt x="92469" y="10090"/>
                  </a:cubicBezTo>
                  <a:close/>
                </a:path>
              </a:pathLst>
            </a:custGeom>
            <a:solidFill>
              <a:srgbClr val="E85A50"/>
            </a:solidFill>
            <a:ln w="22724" cap="rnd">
              <a:noFill/>
              <a:custDash>
                <a:ds d="89065" sp="35626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E043AAE-7E59-28BF-4668-DB79A2D79EC5}"/>
                </a:ext>
              </a:extLst>
            </p:cNvPr>
            <p:cNvSpPr/>
            <p:nvPr/>
          </p:nvSpPr>
          <p:spPr>
            <a:xfrm rot="-951779">
              <a:off x="8053076" y="4242346"/>
              <a:ext cx="299671" cy="227594"/>
            </a:xfrm>
            <a:custGeom>
              <a:avLst/>
              <a:gdLst>
                <a:gd name="connsiteX0" fmla="*/ 116 w 299671"/>
                <a:gd name="connsiteY0" fmla="*/ 86206 h 227594"/>
                <a:gd name="connsiteX1" fmla="*/ 132175 w 299671"/>
                <a:gd name="connsiteY1" fmla="*/ 218258 h 227594"/>
                <a:gd name="connsiteX2" fmla="*/ 299788 w 299671"/>
                <a:gd name="connsiteY2" fmla="*/ 147153 h 227594"/>
                <a:gd name="connsiteX3" fmla="*/ 248996 w 299671"/>
                <a:gd name="connsiteY3" fmla="*/ -136 h 227594"/>
                <a:gd name="connsiteX4" fmla="*/ 167729 w 299671"/>
                <a:gd name="connsiteY4" fmla="*/ 136995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116" y="86206"/>
                  </a:moveTo>
                  <a:cubicBezTo>
                    <a:pt x="116" y="86206"/>
                    <a:pt x="61066" y="187785"/>
                    <a:pt x="132175" y="218258"/>
                  </a:cubicBezTo>
                  <a:cubicBezTo>
                    <a:pt x="203284" y="248732"/>
                    <a:pt x="299788" y="197943"/>
                    <a:pt x="299788" y="147153"/>
                  </a:cubicBezTo>
                  <a:cubicBezTo>
                    <a:pt x="299788" y="96364"/>
                    <a:pt x="248996" y="-136"/>
                    <a:pt x="248996" y="-136"/>
                  </a:cubicBezTo>
                  <a:lnTo>
                    <a:pt x="167729" y="136995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90CCEBD-B126-12CB-FE6B-425CB8213F0F}"/>
                </a:ext>
              </a:extLst>
            </p:cNvPr>
            <p:cNvSpPr/>
            <p:nvPr/>
          </p:nvSpPr>
          <p:spPr>
            <a:xfrm rot="-951779">
              <a:off x="8953445" y="3991792"/>
              <a:ext cx="299671" cy="227594"/>
            </a:xfrm>
            <a:custGeom>
              <a:avLst/>
              <a:gdLst>
                <a:gd name="connsiteX0" fmla="*/ 299767 w 299671"/>
                <a:gd name="connsiteY0" fmla="*/ 86198 h 227594"/>
                <a:gd name="connsiteX1" fmla="*/ 167708 w 299671"/>
                <a:gd name="connsiteY1" fmla="*/ 218250 h 227594"/>
                <a:gd name="connsiteX2" fmla="*/ 95 w 299671"/>
                <a:gd name="connsiteY2" fmla="*/ 147145 h 227594"/>
                <a:gd name="connsiteX3" fmla="*/ 50887 w 299671"/>
                <a:gd name="connsiteY3" fmla="*/ -144 h 227594"/>
                <a:gd name="connsiteX4" fmla="*/ 132154 w 299671"/>
                <a:gd name="connsiteY4" fmla="*/ 136987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299767" y="86198"/>
                  </a:moveTo>
                  <a:cubicBezTo>
                    <a:pt x="299767" y="86198"/>
                    <a:pt x="238817" y="187777"/>
                    <a:pt x="167708" y="218250"/>
                  </a:cubicBezTo>
                  <a:cubicBezTo>
                    <a:pt x="96600" y="248724"/>
                    <a:pt x="95" y="197934"/>
                    <a:pt x="95" y="147145"/>
                  </a:cubicBezTo>
                  <a:cubicBezTo>
                    <a:pt x="95" y="96356"/>
                    <a:pt x="50887" y="-144"/>
                    <a:pt x="50887" y="-144"/>
                  </a:cubicBezTo>
                  <a:lnTo>
                    <a:pt x="132154" y="136987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3">
              <a:extLst>
                <a:ext uri="{FF2B5EF4-FFF2-40B4-BE49-F238E27FC236}">
                  <a16:creationId xmlns:a16="http://schemas.microsoft.com/office/drawing/2014/main" id="{F8A296FE-2EC2-D093-3006-B05A5469B474}"/>
                </a:ext>
              </a:extLst>
            </p:cNvPr>
            <p:cNvGrpSpPr/>
            <p:nvPr/>
          </p:nvGrpSpPr>
          <p:grpSpPr>
            <a:xfrm>
              <a:off x="8531487" y="4259871"/>
              <a:ext cx="315006" cy="176028"/>
              <a:chOff x="8531487" y="4259871"/>
              <a:chExt cx="315006" cy="176028"/>
            </a:xfrm>
            <a:solidFill>
              <a:srgbClr val="010002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06A24E5-BACE-6F8E-A91C-613A857C9BDF}"/>
                  </a:ext>
                </a:extLst>
              </p:cNvPr>
              <p:cNvSpPr/>
              <p:nvPr/>
            </p:nvSpPr>
            <p:spPr>
              <a:xfrm rot="-951779">
                <a:off x="8542997" y="4326543"/>
                <a:ext cx="97852" cy="97847"/>
              </a:xfrm>
              <a:custGeom>
                <a:avLst/>
                <a:gdLst>
                  <a:gd name="connsiteX0" fmla="*/ 97959 w 97852"/>
                  <a:gd name="connsiteY0" fmla="*/ 48781 h 97847"/>
                  <a:gd name="connsiteX1" fmla="*/ 49033 w 97852"/>
                  <a:gd name="connsiteY1" fmla="*/ 97705 h 97847"/>
                  <a:gd name="connsiteX2" fmla="*/ 107 w 97852"/>
                  <a:gd name="connsiteY2" fmla="*/ 48781 h 97847"/>
                  <a:gd name="connsiteX3" fmla="*/ 49033 w 97852"/>
                  <a:gd name="connsiteY3" fmla="*/ -142 h 97847"/>
                  <a:gd name="connsiteX4" fmla="*/ 97959 w 97852"/>
                  <a:gd name="connsiteY4" fmla="*/ 48781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9" y="48781"/>
                    </a:moveTo>
                    <a:cubicBezTo>
                      <a:pt x="97959" y="75801"/>
                      <a:pt x="76054" y="97705"/>
                      <a:pt x="49033" y="97705"/>
                    </a:cubicBezTo>
                    <a:cubicBezTo>
                      <a:pt x="22011" y="97705"/>
                      <a:pt x="107" y="75801"/>
                      <a:pt x="107" y="48781"/>
                    </a:cubicBezTo>
                    <a:cubicBezTo>
                      <a:pt x="107" y="21762"/>
                      <a:pt x="22011" y="-142"/>
                      <a:pt x="49033" y="-142"/>
                    </a:cubicBezTo>
                    <a:cubicBezTo>
                      <a:pt x="76054" y="-142"/>
                      <a:pt x="97959" y="21762"/>
                      <a:pt x="97959" y="48781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06057CF-50B7-CBDF-E3A2-0C5182AC1A52}"/>
                  </a:ext>
                </a:extLst>
              </p:cNvPr>
              <p:cNvSpPr/>
              <p:nvPr/>
            </p:nvSpPr>
            <p:spPr>
              <a:xfrm rot="-951779">
                <a:off x="8737131" y="4271380"/>
                <a:ext cx="97852" cy="97847"/>
              </a:xfrm>
              <a:custGeom>
                <a:avLst/>
                <a:gdLst>
                  <a:gd name="connsiteX0" fmla="*/ 97956 w 97852"/>
                  <a:gd name="connsiteY0" fmla="*/ 48780 h 97847"/>
                  <a:gd name="connsiteX1" fmla="*/ 49030 w 97852"/>
                  <a:gd name="connsiteY1" fmla="*/ 97703 h 97847"/>
                  <a:gd name="connsiteX2" fmla="*/ 104 w 97852"/>
                  <a:gd name="connsiteY2" fmla="*/ 48780 h 97847"/>
                  <a:gd name="connsiteX3" fmla="*/ 49030 w 97852"/>
                  <a:gd name="connsiteY3" fmla="*/ -144 h 97847"/>
                  <a:gd name="connsiteX4" fmla="*/ 97956 w 97852"/>
                  <a:gd name="connsiteY4" fmla="*/ 48780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6" y="48780"/>
                    </a:moveTo>
                    <a:cubicBezTo>
                      <a:pt x="97956" y="75800"/>
                      <a:pt x="76051" y="97703"/>
                      <a:pt x="49030" y="97703"/>
                    </a:cubicBezTo>
                    <a:cubicBezTo>
                      <a:pt x="22009" y="97703"/>
                      <a:pt x="104" y="75800"/>
                      <a:pt x="104" y="48780"/>
                    </a:cubicBezTo>
                    <a:cubicBezTo>
                      <a:pt x="104" y="21760"/>
                      <a:pt x="22009" y="-144"/>
                      <a:pt x="49030" y="-144"/>
                    </a:cubicBezTo>
                    <a:cubicBezTo>
                      <a:pt x="76051" y="-144"/>
                      <a:pt x="97956" y="21760"/>
                      <a:pt x="97956" y="48780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40FCFA02-B644-A57E-83D7-D4F225F45963}"/>
                </a:ext>
              </a:extLst>
            </p:cNvPr>
            <p:cNvGrpSpPr/>
            <p:nvPr/>
          </p:nvGrpSpPr>
          <p:grpSpPr>
            <a:xfrm>
              <a:off x="8064785" y="4550959"/>
              <a:ext cx="443969" cy="535016"/>
              <a:chOff x="8064785" y="4550959"/>
              <a:chExt cx="443969" cy="535016"/>
            </a:xfrm>
            <a:solidFill>
              <a:srgbClr val="E85A50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B9C26BE-9A37-53CE-897F-A139C1441BE3}"/>
                  </a:ext>
                </a:extLst>
              </p:cNvPr>
              <p:cNvSpPr/>
              <p:nvPr/>
            </p:nvSpPr>
            <p:spPr>
              <a:xfrm rot="-951779">
                <a:off x="8084938" y="4597710"/>
                <a:ext cx="291987" cy="188126"/>
              </a:xfrm>
              <a:custGeom>
                <a:avLst/>
                <a:gdLst>
                  <a:gd name="connsiteX0" fmla="*/ 264238 w 291987"/>
                  <a:gd name="connsiteY0" fmla="*/ 96562 h 188126"/>
                  <a:gd name="connsiteX1" fmla="*/ 91546 w 291987"/>
                  <a:gd name="connsiteY1" fmla="*/ 40694 h 188126"/>
                  <a:gd name="connsiteX2" fmla="*/ 121 w 291987"/>
                  <a:gd name="connsiteY2" fmla="*/ 187983 h 188126"/>
                  <a:gd name="connsiteX3" fmla="*/ 45833 w 291987"/>
                  <a:gd name="connsiteY3" fmla="*/ 20378 h 188126"/>
                  <a:gd name="connsiteX4" fmla="*/ 279476 w 291987"/>
                  <a:gd name="connsiteY4" fmla="*/ 45773 h 188126"/>
                  <a:gd name="connsiteX5" fmla="*/ 264238 w 291987"/>
                  <a:gd name="connsiteY5" fmla="*/ 96562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38" y="96562"/>
                    </a:moveTo>
                    <a:lnTo>
                      <a:pt x="91546" y="40694"/>
                    </a:lnTo>
                    <a:lnTo>
                      <a:pt x="121" y="187983"/>
                    </a:lnTo>
                    <a:cubicBezTo>
                      <a:pt x="121" y="187983"/>
                      <a:pt x="25516" y="66089"/>
                      <a:pt x="45833" y="20378"/>
                    </a:cubicBezTo>
                    <a:cubicBezTo>
                      <a:pt x="66150" y="-25332"/>
                      <a:pt x="243921" y="15299"/>
                      <a:pt x="279476" y="45773"/>
                    </a:cubicBezTo>
                    <a:cubicBezTo>
                      <a:pt x="315030" y="76247"/>
                      <a:pt x="264238" y="96562"/>
                      <a:pt x="264238" y="9656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F151B7C-6441-55F0-6886-04150544D726}"/>
                  </a:ext>
                </a:extLst>
              </p:cNvPr>
              <p:cNvSpPr/>
              <p:nvPr/>
            </p:nvSpPr>
            <p:spPr>
              <a:xfrm rot="-951779">
                <a:off x="8223109" y="4785931"/>
                <a:ext cx="238721" cy="122628"/>
              </a:xfrm>
              <a:custGeom>
                <a:avLst/>
                <a:gdLst>
                  <a:gd name="connsiteX0" fmla="*/ 238843 w 238721"/>
                  <a:gd name="connsiteY0" fmla="*/ 46297 h 122628"/>
                  <a:gd name="connsiteX1" fmla="*/ 81388 w 238721"/>
                  <a:gd name="connsiteY1" fmla="*/ 5666 h 122628"/>
                  <a:gd name="connsiteX2" fmla="*/ 121 w 238721"/>
                  <a:gd name="connsiteY2" fmla="*/ 122481 h 122628"/>
                  <a:gd name="connsiteX3" fmla="*/ 106784 w 238721"/>
                  <a:gd name="connsiteY3" fmla="*/ 46297 h 122628"/>
                  <a:gd name="connsiteX4" fmla="*/ 238843 w 238721"/>
                  <a:gd name="connsiteY4" fmla="*/ 46297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43" y="46297"/>
                    </a:moveTo>
                    <a:cubicBezTo>
                      <a:pt x="238843" y="46297"/>
                      <a:pt x="111863" y="-19729"/>
                      <a:pt x="81388" y="5666"/>
                    </a:cubicBezTo>
                    <a:cubicBezTo>
                      <a:pt x="50913" y="31060"/>
                      <a:pt x="121" y="122481"/>
                      <a:pt x="121" y="122481"/>
                    </a:cubicBezTo>
                    <a:cubicBezTo>
                      <a:pt x="121" y="122481"/>
                      <a:pt x="66150" y="41218"/>
                      <a:pt x="106784" y="46297"/>
                    </a:cubicBezTo>
                    <a:cubicBezTo>
                      <a:pt x="147417" y="51376"/>
                      <a:pt x="238843" y="46297"/>
                      <a:pt x="238843" y="46297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195A201-5121-63DC-B617-FC36790805E4}"/>
                  </a:ext>
                </a:extLst>
              </p:cNvPr>
              <p:cNvSpPr/>
              <p:nvPr/>
            </p:nvSpPr>
            <p:spPr>
              <a:xfrm rot="-951779">
                <a:off x="8269672" y="4920245"/>
                <a:ext cx="213326" cy="110923"/>
              </a:xfrm>
              <a:custGeom>
                <a:avLst/>
                <a:gdLst>
                  <a:gd name="connsiteX0" fmla="*/ 213448 w 213326"/>
                  <a:gd name="connsiteY0" fmla="*/ 19352 h 110923"/>
                  <a:gd name="connsiteX1" fmla="*/ 96626 w 213326"/>
                  <a:gd name="connsiteY1" fmla="*/ 4115 h 110923"/>
                  <a:gd name="connsiteX2" fmla="*/ 122 w 213326"/>
                  <a:gd name="connsiteY2" fmla="*/ 110773 h 110923"/>
                  <a:gd name="connsiteX3" fmla="*/ 96626 w 213326"/>
                  <a:gd name="connsiteY3" fmla="*/ 44747 h 110923"/>
                  <a:gd name="connsiteX4" fmla="*/ 213448 w 213326"/>
                  <a:gd name="connsiteY4" fmla="*/ 19352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48" y="19352"/>
                    </a:moveTo>
                    <a:cubicBezTo>
                      <a:pt x="213448" y="19352"/>
                      <a:pt x="147418" y="-11121"/>
                      <a:pt x="96626" y="4115"/>
                    </a:cubicBezTo>
                    <a:cubicBezTo>
                      <a:pt x="45835" y="19352"/>
                      <a:pt x="122" y="110773"/>
                      <a:pt x="122" y="110773"/>
                    </a:cubicBezTo>
                    <a:cubicBezTo>
                      <a:pt x="122" y="110773"/>
                      <a:pt x="55993" y="44747"/>
                      <a:pt x="96626" y="44747"/>
                    </a:cubicBezTo>
                    <a:cubicBezTo>
                      <a:pt x="137260" y="44747"/>
                      <a:pt x="213448" y="19352"/>
                      <a:pt x="213448" y="1935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3">
              <a:extLst>
                <a:ext uri="{FF2B5EF4-FFF2-40B4-BE49-F238E27FC236}">
                  <a16:creationId xmlns:a16="http://schemas.microsoft.com/office/drawing/2014/main" id="{ABAD2071-E1BE-C4AF-46DE-6FEF6B9CDEFE}"/>
                </a:ext>
              </a:extLst>
            </p:cNvPr>
            <p:cNvGrpSpPr/>
            <p:nvPr/>
          </p:nvGrpSpPr>
          <p:grpSpPr>
            <a:xfrm>
              <a:off x="9041938" y="4273306"/>
              <a:ext cx="443969" cy="535016"/>
              <a:chOff x="9041938" y="4273306"/>
              <a:chExt cx="443969" cy="535016"/>
            </a:xfrm>
            <a:solidFill>
              <a:srgbClr val="E85A50"/>
            </a:solidFill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08E1918-9AAD-C2A6-567B-014F68BE2EEF}"/>
                  </a:ext>
                </a:extLst>
              </p:cNvPr>
              <p:cNvSpPr/>
              <p:nvPr/>
            </p:nvSpPr>
            <p:spPr>
              <a:xfrm rot="9848222" flipV="1">
                <a:off x="9098798" y="4309627"/>
                <a:ext cx="291987" cy="188126"/>
              </a:xfrm>
              <a:custGeom>
                <a:avLst/>
                <a:gdLst>
                  <a:gd name="connsiteX0" fmla="*/ 264269 w 291987"/>
                  <a:gd name="connsiteY0" fmla="*/ 96553 h 188126"/>
                  <a:gd name="connsiteX1" fmla="*/ 91577 w 291987"/>
                  <a:gd name="connsiteY1" fmla="*/ 40685 h 188126"/>
                  <a:gd name="connsiteX2" fmla="*/ 152 w 291987"/>
                  <a:gd name="connsiteY2" fmla="*/ 187974 h 188126"/>
                  <a:gd name="connsiteX3" fmla="*/ 45864 w 291987"/>
                  <a:gd name="connsiteY3" fmla="*/ 20369 h 188126"/>
                  <a:gd name="connsiteX4" fmla="*/ 279507 w 291987"/>
                  <a:gd name="connsiteY4" fmla="*/ 45764 h 188126"/>
                  <a:gd name="connsiteX5" fmla="*/ 264269 w 291987"/>
                  <a:gd name="connsiteY5" fmla="*/ 96553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69" y="96553"/>
                    </a:moveTo>
                    <a:lnTo>
                      <a:pt x="91577" y="40685"/>
                    </a:lnTo>
                    <a:lnTo>
                      <a:pt x="152" y="187974"/>
                    </a:lnTo>
                    <a:cubicBezTo>
                      <a:pt x="152" y="187974"/>
                      <a:pt x="25547" y="66080"/>
                      <a:pt x="45864" y="20369"/>
                    </a:cubicBezTo>
                    <a:cubicBezTo>
                      <a:pt x="66181" y="-25341"/>
                      <a:pt x="243953" y="15290"/>
                      <a:pt x="279507" y="45764"/>
                    </a:cubicBezTo>
                    <a:cubicBezTo>
                      <a:pt x="315061" y="76238"/>
                      <a:pt x="264269" y="96553"/>
                      <a:pt x="264269" y="96553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FF5EDB0-0177-FD39-B758-7DA2AA4207A2}"/>
                  </a:ext>
                </a:extLst>
              </p:cNvPr>
              <p:cNvSpPr/>
              <p:nvPr/>
            </p:nvSpPr>
            <p:spPr>
              <a:xfrm rot="9848222" flipV="1">
                <a:off x="9112319" y="4533267"/>
                <a:ext cx="238721" cy="122628"/>
              </a:xfrm>
              <a:custGeom>
                <a:avLst/>
                <a:gdLst>
                  <a:gd name="connsiteX0" fmla="*/ 238870 w 238721"/>
                  <a:gd name="connsiteY0" fmla="*/ 46289 h 122628"/>
                  <a:gd name="connsiteX1" fmla="*/ 81415 w 238721"/>
                  <a:gd name="connsiteY1" fmla="*/ 5658 h 122628"/>
                  <a:gd name="connsiteX2" fmla="*/ 148 w 238721"/>
                  <a:gd name="connsiteY2" fmla="*/ 122473 h 122628"/>
                  <a:gd name="connsiteX3" fmla="*/ 106811 w 238721"/>
                  <a:gd name="connsiteY3" fmla="*/ 46289 h 122628"/>
                  <a:gd name="connsiteX4" fmla="*/ 238870 w 238721"/>
                  <a:gd name="connsiteY4" fmla="*/ 46289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70" y="46289"/>
                    </a:moveTo>
                    <a:cubicBezTo>
                      <a:pt x="238870" y="46289"/>
                      <a:pt x="111890" y="-19736"/>
                      <a:pt x="81415" y="5658"/>
                    </a:cubicBezTo>
                    <a:cubicBezTo>
                      <a:pt x="50940" y="31052"/>
                      <a:pt x="148" y="122473"/>
                      <a:pt x="148" y="122473"/>
                    </a:cubicBezTo>
                    <a:cubicBezTo>
                      <a:pt x="148" y="122473"/>
                      <a:pt x="66177" y="41210"/>
                      <a:pt x="106811" y="46289"/>
                    </a:cubicBezTo>
                    <a:cubicBezTo>
                      <a:pt x="147444" y="51368"/>
                      <a:pt x="238870" y="46289"/>
                      <a:pt x="238870" y="46289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AB8B0AF-95B2-E756-1E9B-7AC9503AA07E}"/>
                  </a:ext>
                </a:extLst>
              </p:cNvPr>
              <p:cNvSpPr/>
              <p:nvPr/>
            </p:nvSpPr>
            <p:spPr>
              <a:xfrm rot="9848222" flipV="1">
                <a:off x="9163768" y="4666193"/>
                <a:ext cx="213326" cy="110923"/>
              </a:xfrm>
              <a:custGeom>
                <a:avLst/>
                <a:gdLst>
                  <a:gd name="connsiteX0" fmla="*/ 213475 w 213326"/>
                  <a:gd name="connsiteY0" fmla="*/ 19345 h 110923"/>
                  <a:gd name="connsiteX1" fmla="*/ 96654 w 213326"/>
                  <a:gd name="connsiteY1" fmla="*/ 4108 h 110923"/>
                  <a:gd name="connsiteX2" fmla="*/ 149 w 213326"/>
                  <a:gd name="connsiteY2" fmla="*/ 110765 h 110923"/>
                  <a:gd name="connsiteX3" fmla="*/ 96654 w 213326"/>
                  <a:gd name="connsiteY3" fmla="*/ 44739 h 110923"/>
                  <a:gd name="connsiteX4" fmla="*/ 213475 w 213326"/>
                  <a:gd name="connsiteY4" fmla="*/ 19345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75" y="19345"/>
                    </a:moveTo>
                    <a:cubicBezTo>
                      <a:pt x="213475" y="19345"/>
                      <a:pt x="147446" y="-11129"/>
                      <a:pt x="96654" y="4108"/>
                    </a:cubicBezTo>
                    <a:cubicBezTo>
                      <a:pt x="45862" y="19345"/>
                      <a:pt x="149" y="110765"/>
                      <a:pt x="149" y="110765"/>
                    </a:cubicBezTo>
                    <a:cubicBezTo>
                      <a:pt x="149" y="110765"/>
                      <a:pt x="56020" y="44739"/>
                      <a:pt x="96654" y="44739"/>
                    </a:cubicBezTo>
                    <a:cubicBezTo>
                      <a:pt x="137287" y="44739"/>
                      <a:pt x="213475" y="19345"/>
                      <a:pt x="213475" y="19345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图形 3">
            <a:extLst>
              <a:ext uri="{FF2B5EF4-FFF2-40B4-BE49-F238E27FC236}">
                <a16:creationId xmlns:a16="http://schemas.microsoft.com/office/drawing/2014/main" id="{688DF44B-5835-D1C9-7490-C92DB421866C}"/>
              </a:ext>
            </a:extLst>
          </p:cNvPr>
          <p:cNvGrpSpPr/>
          <p:nvPr/>
        </p:nvGrpSpPr>
        <p:grpSpPr>
          <a:xfrm>
            <a:off x="416632" y="5291769"/>
            <a:ext cx="1222511" cy="1194687"/>
            <a:chOff x="2817269" y="5303089"/>
            <a:chExt cx="1222511" cy="119468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C9C5A62-514F-0F9F-6091-CCBFBE57476B}"/>
                </a:ext>
              </a:extLst>
            </p:cNvPr>
            <p:cNvSpPr/>
            <p:nvPr/>
          </p:nvSpPr>
          <p:spPr>
            <a:xfrm>
              <a:off x="2817269" y="5303089"/>
              <a:ext cx="1222511" cy="1194687"/>
            </a:xfrm>
            <a:custGeom>
              <a:avLst/>
              <a:gdLst>
                <a:gd name="connsiteX0" fmla="*/ 812934 w 1222511"/>
                <a:gd name="connsiteY0" fmla="*/ 2693 h 1194687"/>
                <a:gd name="connsiteX1" fmla="*/ 801265 w 1222511"/>
                <a:gd name="connsiteY1" fmla="*/ 445178 h 1194687"/>
                <a:gd name="connsiteX2" fmla="*/ 1222331 w 1222511"/>
                <a:gd name="connsiteY2" fmla="*/ 627365 h 1194687"/>
                <a:gd name="connsiteX3" fmla="*/ 779332 w 1222511"/>
                <a:gd name="connsiteY3" fmla="*/ 757498 h 1194687"/>
                <a:gd name="connsiteX4" fmla="*/ 720730 w 1222511"/>
                <a:gd name="connsiteY4" fmla="*/ 1193430 h 1194687"/>
                <a:gd name="connsiteX5" fmla="*/ 456037 w 1222511"/>
                <a:gd name="connsiteY5" fmla="*/ 833944 h 1194687"/>
                <a:gd name="connsiteX6" fmla="*/ 6088 w 1222511"/>
                <a:gd name="connsiteY6" fmla="*/ 918893 h 1194687"/>
                <a:gd name="connsiteX7" fmla="*/ 283383 w 1222511"/>
                <a:gd name="connsiteY7" fmla="*/ 564534 h 1194687"/>
                <a:gd name="connsiteX8" fmla="*/ 55223 w 1222511"/>
                <a:gd name="connsiteY8" fmla="*/ 179541 h 1194687"/>
                <a:gd name="connsiteX9" fmla="*/ 497694 w 1222511"/>
                <a:gd name="connsiteY9" fmla="*/ 325325 h 1194687"/>
                <a:gd name="connsiteX10" fmla="*/ 812934 w 1222511"/>
                <a:gd name="connsiteY10" fmla="*/ 2693 h 1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2511" h="1194687">
                  <a:moveTo>
                    <a:pt x="812934" y="2693"/>
                  </a:moveTo>
                  <a:cubicBezTo>
                    <a:pt x="907472" y="39834"/>
                    <a:pt x="746793" y="363323"/>
                    <a:pt x="801265" y="445178"/>
                  </a:cubicBezTo>
                  <a:cubicBezTo>
                    <a:pt x="855737" y="527034"/>
                    <a:pt x="1230294" y="530882"/>
                    <a:pt x="1222331" y="627365"/>
                  </a:cubicBezTo>
                  <a:cubicBezTo>
                    <a:pt x="1214369" y="723848"/>
                    <a:pt x="845112" y="683522"/>
                    <a:pt x="779332" y="757498"/>
                  </a:cubicBezTo>
                  <a:cubicBezTo>
                    <a:pt x="713553" y="831475"/>
                    <a:pt x="819824" y="1170551"/>
                    <a:pt x="720730" y="1193430"/>
                  </a:cubicBezTo>
                  <a:cubicBezTo>
                    <a:pt x="621636" y="1216309"/>
                    <a:pt x="550768" y="870252"/>
                    <a:pt x="456037" y="833944"/>
                  </a:cubicBezTo>
                  <a:cubicBezTo>
                    <a:pt x="361307" y="797636"/>
                    <a:pt x="60510" y="1000682"/>
                    <a:pt x="6088" y="918893"/>
                  </a:cubicBezTo>
                  <a:cubicBezTo>
                    <a:pt x="-48334" y="837103"/>
                    <a:pt x="276565" y="661042"/>
                    <a:pt x="283383" y="564534"/>
                  </a:cubicBezTo>
                  <a:cubicBezTo>
                    <a:pt x="290200" y="468025"/>
                    <a:pt x="-10410" y="253455"/>
                    <a:pt x="55223" y="179541"/>
                  </a:cubicBezTo>
                  <a:cubicBezTo>
                    <a:pt x="120855" y="105627"/>
                    <a:pt x="398559" y="349356"/>
                    <a:pt x="497694" y="325325"/>
                  </a:cubicBezTo>
                  <a:cubicBezTo>
                    <a:pt x="596829" y="301294"/>
                    <a:pt x="718395" y="-34448"/>
                    <a:pt x="812934" y="2693"/>
                  </a:cubicBezTo>
                  <a:close/>
                </a:path>
              </a:pathLst>
            </a:custGeom>
            <a:solidFill>
              <a:srgbClr val="E85A50"/>
            </a:solidFill>
            <a:ln w="864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" name="图形 3">
              <a:extLst>
                <a:ext uri="{FF2B5EF4-FFF2-40B4-BE49-F238E27FC236}">
                  <a16:creationId xmlns:a16="http://schemas.microsoft.com/office/drawing/2014/main" id="{619E91C2-2A7A-603D-027E-A945844CF676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6304DEE-DB6B-8010-BB5F-0F0AA79C6229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" name="图形 3">
                <a:extLst>
                  <a:ext uri="{FF2B5EF4-FFF2-40B4-BE49-F238E27FC236}">
                    <a16:creationId xmlns:a16="http://schemas.microsoft.com/office/drawing/2014/main" id="{F14C2983-0C08-BD84-3814-96EBBB1A5E5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8C86B8C0-6287-23FB-DF09-CD5A1580BF83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A5ACF7A-0A77-DAC2-33D8-17A54366D0DA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8448E05-4A13-CA81-0C94-DF36C8A1430A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8C1B78A-0F1E-8E67-5785-98755F2DC588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C9AE31A9-AAC7-FD02-2E46-F9F5DBE15BFF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B0813DF-5C9D-FDC4-4FA2-1AF33A918477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C8747713-7702-72E0-CE1D-33DD4783A8CC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7" name="图形 3">
              <a:extLst>
                <a:ext uri="{FF2B5EF4-FFF2-40B4-BE49-F238E27FC236}">
                  <a16:creationId xmlns:a16="http://schemas.microsoft.com/office/drawing/2014/main" id="{AA395593-4A05-423E-277F-6410FCFC2837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F6EF7CD-6CE5-D558-D2DF-39F083A479BD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" name="图形 3">
                <a:extLst>
                  <a:ext uri="{FF2B5EF4-FFF2-40B4-BE49-F238E27FC236}">
                    <a16:creationId xmlns:a16="http://schemas.microsoft.com/office/drawing/2014/main" id="{B0AE75F7-6934-09DC-A26D-17D98B6AB8C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4347B96F-FEF0-DA27-9EDA-5B55F8DEE3EF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A87CDAA-8089-3C0D-E9C4-3EA3F1791E76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E9238216-FB20-D500-37E7-89555C9213AC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D1E0616B-0930-DB53-179D-8279613D82CB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D8CBCBF-DF62-7692-5990-7118D4EF2CEB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41D3FA8-2F52-7C58-AFCF-68E20AA8BF12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16C47C6-F2F5-323C-ABD9-AAD27E05E1E6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7" name="图形 3">
              <a:extLst>
                <a:ext uri="{FF2B5EF4-FFF2-40B4-BE49-F238E27FC236}">
                  <a16:creationId xmlns:a16="http://schemas.microsoft.com/office/drawing/2014/main" id="{A9509D71-B5E7-1BE1-3026-01407994C4D3}"/>
                </a:ext>
              </a:extLst>
            </p:cNvPr>
            <p:cNvGrpSpPr/>
            <p:nvPr/>
          </p:nvGrpSpPr>
          <p:grpSpPr>
            <a:xfrm>
              <a:off x="3420420" y="5754666"/>
              <a:ext cx="536855" cy="284507"/>
              <a:chOff x="3420420" y="5754666"/>
              <a:chExt cx="536855" cy="284507"/>
            </a:xfrm>
            <a:solidFill>
              <a:srgbClr val="FEFFD6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0645DD4-9773-B295-02E0-802DA3D03A83}"/>
                  </a:ext>
                </a:extLst>
              </p:cNvPr>
              <p:cNvSpPr/>
              <p:nvPr/>
            </p:nvSpPr>
            <p:spPr>
              <a:xfrm>
                <a:off x="3570313" y="5850432"/>
                <a:ext cx="47910" cy="45403"/>
              </a:xfrm>
              <a:custGeom>
                <a:avLst/>
                <a:gdLst>
                  <a:gd name="connsiteX0" fmla="*/ 27658 w 47910"/>
                  <a:gd name="connsiteY0" fmla="*/ 41895 h 45403"/>
                  <a:gd name="connsiteX1" fmla="*/ 3703 w 47910"/>
                  <a:gd name="connsiteY1" fmla="*/ 26211 h 45403"/>
                  <a:gd name="connsiteX2" fmla="*/ 20253 w 47910"/>
                  <a:gd name="connsiteY2" fmla="*/ 3509 h 45403"/>
                  <a:gd name="connsiteX3" fmla="*/ 44208 w 47910"/>
                  <a:gd name="connsiteY3" fmla="*/ 19193 h 45403"/>
                  <a:gd name="connsiteX4" fmla="*/ 27658 w 47910"/>
                  <a:gd name="connsiteY4" fmla="*/ 41895 h 4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10" h="45403">
                    <a:moveTo>
                      <a:pt x="27658" y="41895"/>
                    </a:moveTo>
                    <a:cubicBezTo>
                      <a:pt x="16473" y="43833"/>
                      <a:pt x="5748" y="36811"/>
                      <a:pt x="3703" y="26211"/>
                    </a:cubicBezTo>
                    <a:cubicBezTo>
                      <a:pt x="1658" y="15611"/>
                      <a:pt x="9067" y="5447"/>
                      <a:pt x="20253" y="3509"/>
                    </a:cubicBezTo>
                    <a:cubicBezTo>
                      <a:pt x="31438" y="1571"/>
                      <a:pt x="42163" y="8593"/>
                      <a:pt x="44208" y="19193"/>
                    </a:cubicBezTo>
                    <a:cubicBezTo>
                      <a:pt x="46253" y="29793"/>
                      <a:pt x="38844" y="39957"/>
                      <a:pt x="27658" y="41895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" name="图形 3">
                <a:extLst>
                  <a:ext uri="{FF2B5EF4-FFF2-40B4-BE49-F238E27FC236}">
                    <a16:creationId xmlns:a16="http://schemas.microsoft.com/office/drawing/2014/main" id="{BFBB233D-7200-2643-0B8F-822502953165}"/>
                  </a:ext>
                </a:extLst>
              </p:cNvPr>
              <p:cNvGrpSpPr/>
              <p:nvPr/>
            </p:nvGrpSpPr>
            <p:grpSpPr>
              <a:xfrm>
                <a:off x="3420420" y="5754666"/>
                <a:ext cx="536855" cy="284507"/>
                <a:chOff x="3420420" y="5754666"/>
                <a:chExt cx="536855" cy="284507"/>
              </a:xfrm>
              <a:solidFill>
                <a:srgbClr val="FEFFD6"/>
              </a:solidFill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FB80A83-A68D-EA4E-B42D-94D568C29CA9}"/>
                    </a:ext>
                  </a:extLst>
                </p:cNvPr>
                <p:cNvSpPr/>
                <p:nvPr/>
              </p:nvSpPr>
              <p:spPr>
                <a:xfrm>
                  <a:off x="3420420" y="5833105"/>
                  <a:ext cx="54333" cy="51490"/>
                </a:xfrm>
                <a:custGeom>
                  <a:avLst/>
                  <a:gdLst>
                    <a:gd name="connsiteX0" fmla="*/ 31366 w 54333"/>
                    <a:gd name="connsiteY0" fmla="*/ 47511 h 51490"/>
                    <a:gd name="connsiteX1" fmla="*/ 4199 w 54333"/>
                    <a:gd name="connsiteY1" fmla="*/ 29725 h 51490"/>
                    <a:gd name="connsiteX2" fmla="*/ 22967 w 54333"/>
                    <a:gd name="connsiteY2" fmla="*/ 3980 h 51490"/>
                    <a:gd name="connsiteX3" fmla="*/ 50134 w 54333"/>
                    <a:gd name="connsiteY3" fmla="*/ 21766 h 51490"/>
                    <a:gd name="connsiteX4" fmla="*/ 31366 w 54333"/>
                    <a:gd name="connsiteY4" fmla="*/ 47511 h 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333" h="51490">
                      <a:moveTo>
                        <a:pt x="31366" y="47511"/>
                      </a:moveTo>
                      <a:cubicBezTo>
                        <a:pt x="18681" y="49709"/>
                        <a:pt x="6518" y="41746"/>
                        <a:pt x="4199" y="29725"/>
                      </a:cubicBezTo>
                      <a:cubicBezTo>
                        <a:pt x="1880" y="17704"/>
                        <a:pt x="10283" y="6177"/>
                        <a:pt x="22967" y="3980"/>
                      </a:cubicBezTo>
                      <a:cubicBezTo>
                        <a:pt x="35652" y="1782"/>
                        <a:pt x="47815" y="9745"/>
                        <a:pt x="50134" y="21766"/>
                      </a:cubicBezTo>
                      <a:cubicBezTo>
                        <a:pt x="52453" y="33786"/>
                        <a:pt x="44050" y="45313"/>
                        <a:pt x="31366" y="47511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7888A558-490E-BCF2-13D3-0818C9E2B1A0}"/>
                    </a:ext>
                  </a:extLst>
                </p:cNvPr>
                <p:cNvSpPr/>
                <p:nvPr/>
              </p:nvSpPr>
              <p:spPr>
                <a:xfrm>
                  <a:off x="3500361" y="584271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43041AE-9EC5-9602-AFAE-00371F8F62F9}"/>
                    </a:ext>
                  </a:extLst>
                </p:cNvPr>
                <p:cNvSpPr/>
                <p:nvPr/>
              </p:nvSpPr>
              <p:spPr>
                <a:xfrm>
                  <a:off x="3771988" y="589384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34A4BC4-6B75-63AF-5EE2-4C55A8FF823E}"/>
                    </a:ext>
                  </a:extLst>
                </p:cNvPr>
                <p:cNvSpPr/>
                <p:nvPr/>
              </p:nvSpPr>
              <p:spPr>
                <a:xfrm>
                  <a:off x="3850704" y="5911650"/>
                  <a:ext cx="41487" cy="39317"/>
                </a:xfrm>
                <a:custGeom>
                  <a:avLst/>
                  <a:gdLst>
                    <a:gd name="connsiteX0" fmla="*/ 23951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1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1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2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1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A9020E4-B5A5-C04D-A959-5BC39484F20F}"/>
                    </a:ext>
                  </a:extLst>
                </p:cNvPr>
                <p:cNvSpPr/>
                <p:nvPr/>
              </p:nvSpPr>
              <p:spPr>
                <a:xfrm>
                  <a:off x="3909365" y="5914390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9D38F2B-D0CE-7D32-8A1A-B6AA9BDA935A}"/>
                    </a:ext>
                  </a:extLst>
                </p:cNvPr>
                <p:cNvSpPr/>
                <p:nvPr/>
              </p:nvSpPr>
              <p:spPr>
                <a:xfrm>
                  <a:off x="3709330" y="5888440"/>
                  <a:ext cx="41487" cy="39317"/>
                </a:xfrm>
                <a:custGeom>
                  <a:avLst/>
                  <a:gdLst>
                    <a:gd name="connsiteX0" fmla="*/ 23950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0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0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1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0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A6E1A6F-8B53-B9D3-869F-D1644B7324DB}"/>
                    </a:ext>
                  </a:extLst>
                </p:cNvPr>
                <p:cNvSpPr/>
                <p:nvPr/>
              </p:nvSpPr>
              <p:spPr>
                <a:xfrm>
                  <a:off x="3635005" y="5865812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3">
              <a:extLst>
                <a:ext uri="{FF2B5EF4-FFF2-40B4-BE49-F238E27FC236}">
                  <a16:creationId xmlns:a16="http://schemas.microsoft.com/office/drawing/2014/main" id="{55419525-19F0-43F9-26A7-3EE06062F0CB}"/>
                </a:ext>
              </a:extLst>
            </p:cNvPr>
            <p:cNvGrpSpPr/>
            <p:nvPr/>
          </p:nvGrpSpPr>
          <p:grpSpPr>
            <a:xfrm>
              <a:off x="3228075" y="5878225"/>
              <a:ext cx="449078" cy="514043"/>
              <a:chOff x="3228075" y="5878225"/>
              <a:chExt cx="449078" cy="514043"/>
            </a:xfrm>
            <a:solidFill>
              <a:srgbClr val="FEFFD6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F88F955-18FD-FA0B-0C0C-CDEA220852BF}"/>
                  </a:ext>
                </a:extLst>
              </p:cNvPr>
              <p:cNvSpPr/>
              <p:nvPr/>
            </p:nvSpPr>
            <p:spPr>
              <a:xfrm>
                <a:off x="3412618" y="6016280"/>
                <a:ext cx="56749" cy="53780"/>
              </a:xfrm>
              <a:custGeom>
                <a:avLst/>
                <a:gdLst>
                  <a:gd name="connsiteX0" fmla="*/ 10923 w 56749"/>
                  <a:gd name="connsiteY0" fmla="*/ 37242 h 53780"/>
                  <a:gd name="connsiteX1" fmla="*/ 17451 w 56749"/>
                  <a:gd name="connsiteY1" fmla="*/ 10352 h 53780"/>
                  <a:gd name="connsiteX2" fmla="*/ 45826 w 56749"/>
                  <a:gd name="connsiteY2" fmla="*/ 16538 h 53780"/>
                  <a:gd name="connsiteX3" fmla="*/ 39298 w 56749"/>
                  <a:gd name="connsiteY3" fmla="*/ 43429 h 53780"/>
                  <a:gd name="connsiteX4" fmla="*/ 10923 w 56749"/>
                  <a:gd name="connsiteY4" fmla="*/ 37242 h 53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49" h="53780">
                    <a:moveTo>
                      <a:pt x="10923" y="37242"/>
                    </a:moveTo>
                    <a:cubicBezTo>
                      <a:pt x="4890" y="28108"/>
                      <a:pt x="7813" y="16069"/>
                      <a:pt x="17451" y="10352"/>
                    </a:cubicBezTo>
                    <a:cubicBezTo>
                      <a:pt x="27089" y="4635"/>
                      <a:pt x="39793" y="7404"/>
                      <a:pt x="45826" y="16538"/>
                    </a:cubicBezTo>
                    <a:cubicBezTo>
                      <a:pt x="51859" y="25673"/>
                      <a:pt x="48937" y="37712"/>
                      <a:pt x="39298" y="43429"/>
                    </a:cubicBezTo>
                    <a:cubicBezTo>
                      <a:pt x="29660" y="49146"/>
                      <a:pt x="16956" y="46376"/>
                      <a:pt x="10923" y="3724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" name="图形 3">
                <a:extLst>
                  <a:ext uri="{FF2B5EF4-FFF2-40B4-BE49-F238E27FC236}">
                    <a16:creationId xmlns:a16="http://schemas.microsoft.com/office/drawing/2014/main" id="{9636A459-3595-650E-C421-D344B24192EE}"/>
                  </a:ext>
                </a:extLst>
              </p:cNvPr>
              <p:cNvGrpSpPr/>
              <p:nvPr/>
            </p:nvGrpSpPr>
            <p:grpSpPr>
              <a:xfrm>
                <a:off x="3228075" y="5878225"/>
                <a:ext cx="449078" cy="514043"/>
                <a:chOff x="3228075" y="5878225"/>
                <a:chExt cx="449078" cy="514043"/>
              </a:xfrm>
              <a:solidFill>
                <a:srgbClr val="FEFFD6"/>
              </a:solidFill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F2E4BD3E-8642-F09A-8740-B135C93E73D9}"/>
                    </a:ext>
                  </a:extLst>
                </p:cNvPr>
                <p:cNvSpPr/>
                <p:nvPr/>
              </p:nvSpPr>
              <p:spPr>
                <a:xfrm>
                  <a:off x="3368627" y="5878225"/>
                  <a:ext cx="64356" cy="60989"/>
                </a:xfrm>
                <a:custGeom>
                  <a:avLst/>
                  <a:gdLst>
                    <a:gd name="connsiteX0" fmla="*/ 12388 w 64356"/>
                    <a:gd name="connsiteY0" fmla="*/ 42235 h 60989"/>
                    <a:gd name="connsiteX1" fmla="*/ 19791 w 64356"/>
                    <a:gd name="connsiteY1" fmla="*/ 11739 h 60989"/>
                    <a:gd name="connsiteX2" fmla="*/ 51969 w 64356"/>
                    <a:gd name="connsiteY2" fmla="*/ 18755 h 60989"/>
                    <a:gd name="connsiteX3" fmla="*/ 44566 w 64356"/>
                    <a:gd name="connsiteY3" fmla="*/ 49251 h 60989"/>
                    <a:gd name="connsiteX4" fmla="*/ 12388 w 64356"/>
                    <a:gd name="connsiteY4" fmla="*/ 42235 h 60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56" h="60989">
                      <a:moveTo>
                        <a:pt x="12388" y="42235"/>
                      </a:moveTo>
                      <a:cubicBezTo>
                        <a:pt x="5546" y="31876"/>
                        <a:pt x="8861" y="18223"/>
                        <a:pt x="19791" y="11739"/>
                      </a:cubicBezTo>
                      <a:cubicBezTo>
                        <a:pt x="30721" y="5256"/>
                        <a:pt x="45128" y="8397"/>
                        <a:pt x="51969" y="18755"/>
                      </a:cubicBezTo>
                      <a:cubicBezTo>
                        <a:pt x="58811" y="29114"/>
                        <a:pt x="55497" y="42767"/>
                        <a:pt x="44566" y="49251"/>
                      </a:cubicBezTo>
                      <a:cubicBezTo>
                        <a:pt x="33636" y="55734"/>
                        <a:pt x="19229" y="52593"/>
                        <a:pt x="12388" y="4223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947D8685-8AC1-7DE8-C7E0-9E53BED9C35B}"/>
                    </a:ext>
                  </a:extLst>
                </p:cNvPr>
                <p:cNvSpPr/>
                <p:nvPr/>
              </p:nvSpPr>
              <p:spPr>
                <a:xfrm>
                  <a:off x="3394337" y="5951828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4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C264D643-8044-E22D-7473-5566616F7393}"/>
                    </a:ext>
                  </a:extLst>
                </p:cNvPr>
                <p:cNvSpPr/>
                <p:nvPr/>
              </p:nvSpPr>
              <p:spPr>
                <a:xfrm>
                  <a:off x="3444559" y="620992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4E0E272-008B-3C1B-4670-F53D9933D6C3}"/>
                    </a:ext>
                  </a:extLst>
                </p:cNvPr>
                <p:cNvSpPr/>
                <p:nvPr/>
              </p:nvSpPr>
              <p:spPr>
                <a:xfrm>
                  <a:off x="3461787" y="6285470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EF9D38B-E683-E8FC-97E1-C38767DA3760}"/>
                    </a:ext>
                  </a:extLst>
                </p:cNvPr>
                <p:cNvSpPr/>
                <p:nvPr/>
              </p:nvSpPr>
              <p:spPr>
                <a:xfrm>
                  <a:off x="3475173" y="6338489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738DA917-7463-4F12-92F9-9F80D0200809}"/>
                    </a:ext>
                  </a:extLst>
                </p:cNvPr>
                <p:cNvSpPr/>
                <p:nvPr/>
              </p:nvSpPr>
              <p:spPr>
                <a:xfrm>
                  <a:off x="3432313" y="6152396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8CA53FBB-52BB-7026-AACF-D55B84372A78}"/>
                    </a:ext>
                  </a:extLst>
                </p:cNvPr>
                <p:cNvSpPr/>
                <p:nvPr/>
              </p:nvSpPr>
              <p:spPr>
                <a:xfrm>
                  <a:off x="3421439" y="607893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7" name="图形 3">
              <a:extLst>
                <a:ext uri="{FF2B5EF4-FFF2-40B4-BE49-F238E27FC236}">
                  <a16:creationId xmlns:a16="http://schemas.microsoft.com/office/drawing/2014/main" id="{2D2C6D29-7BDB-DE0F-8A35-0BFB4F14FC24}"/>
                </a:ext>
              </a:extLst>
            </p:cNvPr>
            <p:cNvGrpSpPr/>
            <p:nvPr/>
          </p:nvGrpSpPr>
          <p:grpSpPr>
            <a:xfrm>
              <a:off x="2903620" y="5766328"/>
              <a:ext cx="464395" cy="509180"/>
              <a:chOff x="2903620" y="5766328"/>
              <a:chExt cx="464395" cy="509180"/>
            </a:xfrm>
            <a:solidFill>
              <a:srgbClr val="FEFFD6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4E681FC-5424-F66D-21E9-934DDA27F636}"/>
                  </a:ext>
                </a:extLst>
              </p:cNvPr>
              <p:cNvSpPr/>
              <p:nvPr/>
            </p:nvSpPr>
            <p:spPr>
              <a:xfrm>
                <a:off x="3192014" y="5947580"/>
                <a:ext cx="57332" cy="54332"/>
              </a:xfrm>
              <a:custGeom>
                <a:avLst/>
                <a:gdLst>
                  <a:gd name="connsiteX0" fmla="*/ 11784 w 57332"/>
                  <a:gd name="connsiteY0" fmla="*/ 15999 h 54332"/>
                  <a:gd name="connsiteX1" fmla="*/ 40450 w 57332"/>
                  <a:gd name="connsiteY1" fmla="*/ 11168 h 54332"/>
                  <a:gd name="connsiteX2" fmla="*/ 45548 w 57332"/>
                  <a:gd name="connsiteY2" fmla="*/ 38334 h 54332"/>
                  <a:gd name="connsiteX3" fmla="*/ 16882 w 57332"/>
                  <a:gd name="connsiteY3" fmla="*/ 43166 h 54332"/>
                  <a:gd name="connsiteX4" fmla="*/ 11784 w 57332"/>
                  <a:gd name="connsiteY4" fmla="*/ 15999 h 5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32" h="54332">
                    <a:moveTo>
                      <a:pt x="11784" y="15999"/>
                    </a:moveTo>
                    <a:cubicBezTo>
                      <a:pt x="18292" y="7163"/>
                      <a:pt x="31127" y="5000"/>
                      <a:pt x="40450" y="11168"/>
                    </a:cubicBezTo>
                    <a:cubicBezTo>
                      <a:pt x="49774" y="17335"/>
                      <a:pt x="52057" y="29498"/>
                      <a:pt x="45548" y="38334"/>
                    </a:cubicBezTo>
                    <a:cubicBezTo>
                      <a:pt x="39040" y="47170"/>
                      <a:pt x="26206" y="49333"/>
                      <a:pt x="16882" y="43166"/>
                    </a:cubicBezTo>
                    <a:cubicBezTo>
                      <a:pt x="7558" y="36998"/>
                      <a:pt x="5276" y="24835"/>
                      <a:pt x="11784" y="15999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9" name="图形 3">
                <a:extLst>
                  <a:ext uri="{FF2B5EF4-FFF2-40B4-BE49-F238E27FC236}">
                    <a16:creationId xmlns:a16="http://schemas.microsoft.com/office/drawing/2014/main" id="{59254AAC-45CE-0B40-BA34-685F494ADB1F}"/>
                  </a:ext>
                </a:extLst>
              </p:cNvPr>
              <p:cNvGrpSpPr/>
              <p:nvPr/>
            </p:nvGrpSpPr>
            <p:grpSpPr>
              <a:xfrm>
                <a:off x="2903620" y="5766328"/>
                <a:ext cx="464395" cy="509180"/>
                <a:chOff x="2903620" y="5766328"/>
                <a:chExt cx="464395" cy="509180"/>
              </a:xfrm>
              <a:solidFill>
                <a:srgbClr val="FEFFD6"/>
              </a:solidFill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597E55CA-857B-DD61-27CC-BCB533C33936}"/>
                    </a:ext>
                  </a:extLst>
                </p:cNvPr>
                <p:cNvSpPr/>
                <p:nvPr/>
              </p:nvSpPr>
              <p:spPr>
                <a:xfrm>
                  <a:off x="3302997" y="5856271"/>
                  <a:ext cx="65018" cy="61616"/>
                </a:xfrm>
                <a:custGeom>
                  <a:avLst/>
                  <a:gdLst>
                    <a:gd name="connsiteX0" fmla="*/ 13364 w 65018"/>
                    <a:gd name="connsiteY0" fmla="*/ 18144 h 61616"/>
                    <a:gd name="connsiteX1" fmla="*/ 45873 w 65018"/>
                    <a:gd name="connsiteY1" fmla="*/ 12664 h 61616"/>
                    <a:gd name="connsiteX2" fmla="*/ 51654 w 65018"/>
                    <a:gd name="connsiteY2" fmla="*/ 43473 h 61616"/>
                    <a:gd name="connsiteX3" fmla="*/ 19145 w 65018"/>
                    <a:gd name="connsiteY3" fmla="*/ 48952 h 61616"/>
                    <a:gd name="connsiteX4" fmla="*/ 13364 w 65018"/>
                    <a:gd name="connsiteY4" fmla="*/ 18144 h 6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18" h="61616">
                      <a:moveTo>
                        <a:pt x="13364" y="18144"/>
                      </a:moveTo>
                      <a:cubicBezTo>
                        <a:pt x="20745" y="8123"/>
                        <a:pt x="35299" y="5670"/>
                        <a:pt x="45873" y="12664"/>
                      </a:cubicBezTo>
                      <a:cubicBezTo>
                        <a:pt x="56447" y="19659"/>
                        <a:pt x="59035" y="33452"/>
                        <a:pt x="51654" y="43473"/>
                      </a:cubicBezTo>
                      <a:cubicBezTo>
                        <a:pt x="44273" y="53493"/>
                        <a:pt x="29719" y="55947"/>
                        <a:pt x="19145" y="48952"/>
                      </a:cubicBezTo>
                      <a:cubicBezTo>
                        <a:pt x="8571" y="41958"/>
                        <a:pt x="5983" y="28164"/>
                        <a:pt x="13364" y="1814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16D17CA-BD22-11B2-3D3C-BE276F65564C}"/>
                    </a:ext>
                  </a:extLst>
                </p:cNvPr>
                <p:cNvSpPr/>
                <p:nvPr/>
              </p:nvSpPr>
              <p:spPr>
                <a:xfrm>
                  <a:off x="3247443" y="590641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1F8B19D9-6F17-1EED-560B-F725C4081B80}"/>
                    </a:ext>
                  </a:extLst>
                </p:cNvPr>
                <p:cNvSpPr/>
                <p:nvPr/>
              </p:nvSpPr>
              <p:spPr>
                <a:xfrm>
                  <a:off x="3016482" y="6051222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63C5455-0CE6-CF58-808F-216049DD7EE3}"/>
                    </a:ext>
                  </a:extLst>
                </p:cNvPr>
                <p:cNvSpPr/>
                <p:nvPr/>
              </p:nvSpPr>
              <p:spPr>
                <a:xfrm>
                  <a:off x="2955719" y="6094727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2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30"/>
                        <a:pt x="35028" y="9670"/>
                      </a:cubicBezTo>
                      <a:cubicBezTo>
                        <a:pt x="43102" y="15011"/>
                        <a:pt x="45078" y="25544"/>
                        <a:pt x="39442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A985A5B8-E52B-55CD-594F-7772A305E5A0}"/>
                    </a:ext>
                  </a:extLst>
                </p:cNvPr>
                <p:cNvSpPr/>
                <p:nvPr/>
              </p:nvSpPr>
              <p:spPr>
                <a:xfrm>
                  <a:off x="2903620" y="6128238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1EABC241-4336-61AB-3FE8-B93D226CAFF1}"/>
                    </a:ext>
                  </a:extLst>
                </p:cNvPr>
                <p:cNvSpPr/>
                <p:nvPr/>
              </p:nvSpPr>
              <p:spPr>
                <a:xfrm>
                  <a:off x="3073402" y="6016942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3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29"/>
                        <a:pt x="35028" y="9670"/>
                      </a:cubicBezTo>
                      <a:cubicBezTo>
                        <a:pt x="43102" y="15011"/>
                        <a:pt x="45079" y="25544"/>
                        <a:pt x="39443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357B9894-57F1-3F3E-1B98-C28C16A2D2F8}"/>
                    </a:ext>
                  </a:extLst>
                </p:cNvPr>
                <p:cNvSpPr/>
                <p:nvPr/>
              </p:nvSpPr>
              <p:spPr>
                <a:xfrm>
                  <a:off x="3134629" y="597979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2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7" name="图形 3">
              <a:extLst>
                <a:ext uri="{FF2B5EF4-FFF2-40B4-BE49-F238E27FC236}">
                  <a16:creationId xmlns:a16="http://schemas.microsoft.com/office/drawing/2014/main" id="{297B9BAC-E5AE-78D6-3802-4F273BB0DC87}"/>
                </a:ext>
              </a:extLst>
            </p:cNvPr>
            <p:cNvGrpSpPr/>
            <p:nvPr/>
          </p:nvGrpSpPr>
          <p:grpSpPr>
            <a:xfrm>
              <a:off x="2864025" y="5513691"/>
              <a:ext cx="546633" cy="331261"/>
              <a:chOff x="2864025" y="5513691"/>
              <a:chExt cx="546633" cy="331261"/>
            </a:xfrm>
            <a:solidFill>
              <a:srgbClr val="FEFFD6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F01531B-673D-C465-D007-DD90C2AF3F53}"/>
                  </a:ext>
                </a:extLst>
              </p:cNvPr>
              <p:cNvSpPr/>
              <p:nvPr/>
            </p:nvSpPr>
            <p:spPr>
              <a:xfrm>
                <a:off x="3184450" y="5717030"/>
                <a:ext cx="51293" cy="48610"/>
              </a:xfrm>
              <a:custGeom>
                <a:avLst/>
                <a:gdLst>
                  <a:gd name="connsiteX0" fmla="*/ 31579 w 51293"/>
                  <a:gd name="connsiteY0" fmla="*/ 5622 h 48610"/>
                  <a:gd name="connsiteX1" fmla="*/ 45362 w 51293"/>
                  <a:gd name="connsiteY1" fmla="*/ 29927 h 48610"/>
                  <a:gd name="connsiteX2" fmla="*/ 19715 w 51293"/>
                  <a:gd name="connsiteY2" fmla="*/ 42989 h 48610"/>
                  <a:gd name="connsiteX3" fmla="*/ 5932 w 51293"/>
                  <a:gd name="connsiteY3" fmla="*/ 18684 h 48610"/>
                  <a:gd name="connsiteX4" fmla="*/ 31579 w 51293"/>
                  <a:gd name="connsiteY4" fmla="*/ 5622 h 4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93" h="48610">
                    <a:moveTo>
                      <a:pt x="31579" y="5622"/>
                    </a:moveTo>
                    <a:cubicBezTo>
                      <a:pt x="42467" y="8726"/>
                      <a:pt x="48638" y="19608"/>
                      <a:pt x="45362" y="29927"/>
                    </a:cubicBezTo>
                    <a:cubicBezTo>
                      <a:pt x="42086" y="40245"/>
                      <a:pt x="30604" y="46094"/>
                      <a:pt x="19715" y="42989"/>
                    </a:cubicBezTo>
                    <a:cubicBezTo>
                      <a:pt x="8826" y="39884"/>
                      <a:pt x="2655" y="29002"/>
                      <a:pt x="5932" y="18684"/>
                    </a:cubicBezTo>
                    <a:cubicBezTo>
                      <a:pt x="9208" y="8365"/>
                      <a:pt x="20690" y="2517"/>
                      <a:pt x="31579" y="562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9" name="图形 3">
                <a:extLst>
                  <a:ext uri="{FF2B5EF4-FFF2-40B4-BE49-F238E27FC236}">
                    <a16:creationId xmlns:a16="http://schemas.microsoft.com/office/drawing/2014/main" id="{DD04C0B9-F2BE-032A-69E6-121E0D437428}"/>
                  </a:ext>
                </a:extLst>
              </p:cNvPr>
              <p:cNvGrpSpPr/>
              <p:nvPr/>
            </p:nvGrpSpPr>
            <p:grpSpPr>
              <a:xfrm>
                <a:off x="2864025" y="5513691"/>
                <a:ext cx="546633" cy="331261"/>
                <a:chOff x="2864025" y="5513691"/>
                <a:chExt cx="546633" cy="331261"/>
              </a:xfrm>
              <a:solidFill>
                <a:srgbClr val="FEFFD6"/>
              </a:solidFill>
            </p:grpSpPr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F89BE511-FEF0-8999-EDC8-2F16448179C5}"/>
                    </a:ext>
                  </a:extLst>
                </p:cNvPr>
                <p:cNvSpPr/>
                <p:nvPr/>
              </p:nvSpPr>
              <p:spPr>
                <a:xfrm>
                  <a:off x="3304714" y="5789825"/>
                  <a:ext cx="58170" cy="55126"/>
                </a:xfrm>
                <a:custGeom>
                  <a:avLst/>
                  <a:gdLst>
                    <a:gd name="connsiteX0" fmla="*/ 35812 w 58170"/>
                    <a:gd name="connsiteY0" fmla="*/ 6375 h 55126"/>
                    <a:gd name="connsiteX1" fmla="*/ 51443 w 58170"/>
                    <a:gd name="connsiteY1" fmla="*/ 33939 h 55126"/>
                    <a:gd name="connsiteX2" fmla="*/ 22358 w 58170"/>
                    <a:gd name="connsiteY2" fmla="*/ 48751 h 55126"/>
                    <a:gd name="connsiteX3" fmla="*/ 6727 w 58170"/>
                    <a:gd name="connsiteY3" fmla="*/ 21188 h 55126"/>
                    <a:gd name="connsiteX4" fmla="*/ 35812 w 58170"/>
                    <a:gd name="connsiteY4" fmla="*/ 6375 h 55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70" h="55126">
                      <a:moveTo>
                        <a:pt x="35812" y="6375"/>
                      </a:moveTo>
                      <a:cubicBezTo>
                        <a:pt x="48160" y="9896"/>
                        <a:pt x="55158" y="22237"/>
                        <a:pt x="51443" y="33939"/>
                      </a:cubicBezTo>
                      <a:cubicBezTo>
                        <a:pt x="47728" y="45640"/>
                        <a:pt x="34706" y="52272"/>
                        <a:pt x="22358" y="48751"/>
                      </a:cubicBezTo>
                      <a:cubicBezTo>
                        <a:pt x="10010" y="45231"/>
                        <a:pt x="3011" y="32890"/>
                        <a:pt x="6727" y="21188"/>
                      </a:cubicBezTo>
                      <a:cubicBezTo>
                        <a:pt x="10442" y="9486"/>
                        <a:pt x="23464" y="2854"/>
                        <a:pt x="35812" y="637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B047CC3-FE94-CD48-77C6-2FD4C10D4C02}"/>
                    </a:ext>
                  </a:extLst>
                </p:cNvPr>
                <p:cNvSpPr/>
                <p:nvPr/>
              </p:nvSpPr>
              <p:spPr>
                <a:xfrm>
                  <a:off x="3243009" y="5754102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A60C397A-D9A5-EA4B-7DB6-3235F1471E1E}"/>
                    </a:ext>
                  </a:extLst>
                </p:cNvPr>
                <p:cNvSpPr/>
                <p:nvPr/>
              </p:nvSpPr>
              <p:spPr>
                <a:xfrm>
                  <a:off x="3025801" y="5591297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68CBFA4C-579F-EEAB-83B4-CC0FB6554932}"/>
                    </a:ext>
                  </a:extLst>
                </p:cNvPr>
                <p:cNvSpPr/>
                <p:nvPr/>
              </p:nvSpPr>
              <p:spPr>
                <a:xfrm>
                  <a:off x="2969125" y="5548814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6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299" y="25114"/>
                        <a:pt x="5136" y="16179"/>
                      </a:cubicBezTo>
                      <a:cubicBezTo>
                        <a:pt x="7973" y="7243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92489107-0720-DA35-E1B9-5E071E890F5A}"/>
                    </a:ext>
                  </a:extLst>
                </p:cNvPr>
                <p:cNvSpPr/>
                <p:nvPr/>
              </p:nvSpPr>
              <p:spPr>
                <a:xfrm>
                  <a:off x="2913391" y="5513691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4BEFA9E-2DAF-7305-7224-E18B825BA653}"/>
                    </a:ext>
                  </a:extLst>
                </p:cNvPr>
                <p:cNvSpPr/>
                <p:nvPr/>
              </p:nvSpPr>
              <p:spPr>
                <a:xfrm>
                  <a:off x="3083811" y="5630522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7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300" y="25114"/>
                        <a:pt x="5137" y="16179"/>
                      </a:cubicBezTo>
                      <a:cubicBezTo>
                        <a:pt x="7973" y="7244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3B541ACA-C9F0-CA75-30A3-FFC83F0297D7}"/>
                    </a:ext>
                  </a:extLst>
                </p:cNvPr>
                <p:cNvSpPr/>
                <p:nvPr/>
              </p:nvSpPr>
              <p:spPr>
                <a:xfrm>
                  <a:off x="3134259" y="5675405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E0C62361-B608-6D8A-ECF5-12230CBD9E9F}"/>
              </a:ext>
            </a:extLst>
          </p:cNvPr>
          <p:cNvSpPr/>
          <p:nvPr/>
        </p:nvSpPr>
        <p:spPr>
          <a:xfrm>
            <a:off x="8124383" y="597666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3B4E645A-FC68-871A-0B01-8FA2CEEAC920}"/>
              </a:ext>
            </a:extLst>
          </p:cNvPr>
          <p:cNvSpPr/>
          <p:nvPr/>
        </p:nvSpPr>
        <p:spPr>
          <a:xfrm>
            <a:off x="8824302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7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4BCFC0D4-BA99-0EEB-DBAB-62C67215AF28}"/>
              </a:ext>
            </a:extLst>
          </p:cNvPr>
          <p:cNvSpPr/>
          <p:nvPr/>
        </p:nvSpPr>
        <p:spPr>
          <a:xfrm>
            <a:off x="9576067" y="597666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886886C5-7AF6-9917-6657-023FA2D0958E}"/>
              </a:ext>
            </a:extLst>
          </p:cNvPr>
          <p:cNvSpPr/>
          <p:nvPr/>
        </p:nvSpPr>
        <p:spPr>
          <a:xfrm>
            <a:off x="9671118" y="5095330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012D9F6E-7715-F5A3-8C8D-366F7CBECC8A}"/>
              </a:ext>
            </a:extLst>
          </p:cNvPr>
          <p:cNvSpPr/>
          <p:nvPr/>
        </p:nvSpPr>
        <p:spPr>
          <a:xfrm>
            <a:off x="10198216" y="5605122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3EB65B8C-9841-2A21-3FB8-BBE7C80887D0}"/>
              </a:ext>
            </a:extLst>
          </p:cNvPr>
          <p:cNvSpPr/>
          <p:nvPr/>
        </p:nvSpPr>
        <p:spPr>
          <a:xfrm>
            <a:off x="6776391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8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9A466855-7659-3BA1-3177-0569C8743C38}"/>
              </a:ext>
            </a:extLst>
          </p:cNvPr>
          <p:cNvSpPr/>
          <p:nvPr/>
        </p:nvSpPr>
        <p:spPr>
          <a:xfrm>
            <a:off x="1609087" y="6443254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5A9E6F82-7D21-1B5D-9F8E-4CF1CFA490C2}"/>
              </a:ext>
            </a:extLst>
          </p:cNvPr>
          <p:cNvSpPr/>
          <p:nvPr/>
        </p:nvSpPr>
        <p:spPr>
          <a:xfrm>
            <a:off x="3900525" y="5432911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EC0250BE-AA92-E954-823F-B523E0F40D86}"/>
              </a:ext>
            </a:extLst>
          </p:cNvPr>
          <p:cNvSpPr/>
          <p:nvPr/>
        </p:nvSpPr>
        <p:spPr>
          <a:xfrm>
            <a:off x="2249164" y="524303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6E28DB53-09D5-811E-61D4-44B3D3C759A0}"/>
              </a:ext>
            </a:extLst>
          </p:cNvPr>
          <p:cNvSpPr/>
          <p:nvPr/>
        </p:nvSpPr>
        <p:spPr>
          <a:xfrm>
            <a:off x="4345257" y="468364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52CEC207-E0C7-7EF6-94FF-C5C3EABA70C2}"/>
              </a:ext>
            </a:extLst>
          </p:cNvPr>
          <p:cNvSpPr/>
          <p:nvPr/>
        </p:nvSpPr>
        <p:spPr>
          <a:xfrm>
            <a:off x="4707051" y="5488411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7" y="26993"/>
                  <a:pt x="155537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610FEF46-4C88-B6F1-14C3-8216E6E877AF}"/>
              </a:ext>
            </a:extLst>
          </p:cNvPr>
          <p:cNvSpPr/>
          <p:nvPr/>
        </p:nvSpPr>
        <p:spPr>
          <a:xfrm>
            <a:off x="7156594" y="64259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2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9E6E9101-672F-E797-203D-ECC35D3BA04E}"/>
              </a:ext>
            </a:extLst>
          </p:cNvPr>
          <p:cNvSpPr/>
          <p:nvPr/>
        </p:nvSpPr>
        <p:spPr>
          <a:xfrm>
            <a:off x="7329413" y="5406389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6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3"/>
                  <a:pt x="34818" y="-86"/>
                  <a:pt x="77769" y="-86"/>
                </a:cubicBezTo>
                <a:cubicBezTo>
                  <a:pt x="120719" y="-86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BA0D3BEA-DE6A-BF3C-3E5D-F5F9D71ED3F4}"/>
              </a:ext>
            </a:extLst>
          </p:cNvPr>
          <p:cNvSpPr/>
          <p:nvPr/>
        </p:nvSpPr>
        <p:spPr>
          <a:xfrm>
            <a:off x="9074219" y="478368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9" y="120881"/>
                  <a:pt x="0" y="93801"/>
                  <a:pt x="0" y="60397"/>
                </a:cubicBezTo>
                <a:cubicBezTo>
                  <a:pt x="0" y="26993"/>
                  <a:pt x="34819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759A8513-579D-DC99-6066-2AD40386BEEB}"/>
              </a:ext>
            </a:extLst>
          </p:cNvPr>
          <p:cNvSpPr/>
          <p:nvPr/>
        </p:nvSpPr>
        <p:spPr>
          <a:xfrm>
            <a:off x="1695497" y="57865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CE01D1E7-D6DF-134B-8AFB-644CC7CD4DC8}"/>
              </a:ext>
            </a:extLst>
          </p:cNvPr>
          <p:cNvSpPr/>
          <p:nvPr/>
        </p:nvSpPr>
        <p:spPr>
          <a:xfrm>
            <a:off x="9763370" y="1086680"/>
            <a:ext cx="910308" cy="225270"/>
          </a:xfrm>
          <a:custGeom>
            <a:avLst/>
            <a:gdLst>
              <a:gd name="connsiteX0" fmla="*/ 638465 w 1544104"/>
              <a:gd name="connsiteY0" fmla="*/ -65 h 382112"/>
              <a:gd name="connsiteX1" fmla="*/ 441173 w 1544104"/>
              <a:gd name="connsiteY1" fmla="*/ 31111 h 382112"/>
              <a:gd name="connsiteX2" fmla="*/ 0 w 1544104"/>
              <a:gd name="connsiteY2" fmla="*/ 382025 h 382112"/>
              <a:gd name="connsiteX3" fmla="*/ 401066 w 1544104"/>
              <a:gd name="connsiteY3" fmla="*/ 211581 h 382112"/>
              <a:gd name="connsiteX4" fmla="*/ 772053 w 1544104"/>
              <a:gd name="connsiteY4" fmla="*/ 271738 h 382112"/>
              <a:gd name="connsiteX5" fmla="*/ 1143039 w 1544104"/>
              <a:gd name="connsiteY5" fmla="*/ 211581 h 382112"/>
              <a:gd name="connsiteX6" fmla="*/ 1544105 w 1544104"/>
              <a:gd name="connsiteY6" fmla="*/ 382025 h 382112"/>
              <a:gd name="connsiteX7" fmla="*/ 1102932 w 1544104"/>
              <a:gd name="connsiteY7" fmla="*/ 31111 h 382112"/>
              <a:gd name="connsiteX8" fmla="*/ 772053 w 1544104"/>
              <a:gd name="connsiteY8" fmla="*/ 121346 h 382112"/>
              <a:gd name="connsiteX9" fmla="*/ 638465 w 1544104"/>
              <a:gd name="connsiteY9" fmla="*/ -65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44104" h="382112">
                <a:moveTo>
                  <a:pt x="638465" y="-65"/>
                </a:moveTo>
                <a:cubicBezTo>
                  <a:pt x="588845" y="-558"/>
                  <a:pt x="523893" y="6985"/>
                  <a:pt x="441173" y="31111"/>
                </a:cubicBezTo>
                <a:cubicBezTo>
                  <a:pt x="200533" y="101294"/>
                  <a:pt x="0" y="382025"/>
                  <a:pt x="0" y="382025"/>
                </a:cubicBezTo>
                <a:cubicBezTo>
                  <a:pt x="0" y="382025"/>
                  <a:pt x="260693" y="231633"/>
                  <a:pt x="401066" y="211581"/>
                </a:cubicBezTo>
                <a:cubicBezTo>
                  <a:pt x="541439" y="191529"/>
                  <a:pt x="772053" y="271738"/>
                  <a:pt x="772053" y="271738"/>
                </a:cubicBezTo>
                <a:cubicBezTo>
                  <a:pt x="772053" y="271738"/>
                  <a:pt x="1002666" y="191529"/>
                  <a:pt x="1143039" y="211581"/>
                </a:cubicBezTo>
                <a:cubicBezTo>
                  <a:pt x="1283411" y="231633"/>
                  <a:pt x="1544105" y="382025"/>
                  <a:pt x="1544105" y="382025"/>
                </a:cubicBezTo>
                <a:cubicBezTo>
                  <a:pt x="1544105" y="382025"/>
                  <a:pt x="1343571" y="101294"/>
                  <a:pt x="1102932" y="31111"/>
                </a:cubicBezTo>
                <a:cubicBezTo>
                  <a:pt x="862292" y="-39073"/>
                  <a:pt x="772053" y="121346"/>
                  <a:pt x="772053" y="121346"/>
                </a:cubicBezTo>
                <a:cubicBezTo>
                  <a:pt x="772053" y="121346"/>
                  <a:pt x="733194" y="880"/>
                  <a:pt x="638465" y="-65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B38B970B-85E6-A275-6656-23958A7632F4}"/>
              </a:ext>
            </a:extLst>
          </p:cNvPr>
          <p:cNvSpPr/>
          <p:nvPr/>
        </p:nvSpPr>
        <p:spPr>
          <a:xfrm>
            <a:off x="11017944" y="483973"/>
            <a:ext cx="928294" cy="229720"/>
          </a:xfrm>
          <a:custGeom>
            <a:avLst/>
            <a:gdLst>
              <a:gd name="connsiteX0" fmla="*/ 696214 w 1683768"/>
              <a:gd name="connsiteY0" fmla="*/ -62 h 416674"/>
              <a:gd name="connsiteX1" fmla="*/ 481077 w 1683768"/>
              <a:gd name="connsiteY1" fmla="*/ 33932 h 416674"/>
              <a:gd name="connsiteX2" fmla="*/ 0 w 1683768"/>
              <a:gd name="connsiteY2" fmla="*/ 416588 h 416674"/>
              <a:gd name="connsiteX3" fmla="*/ 437342 w 1683768"/>
              <a:gd name="connsiteY3" fmla="*/ 230727 h 416674"/>
              <a:gd name="connsiteX4" fmla="*/ 841885 w 1683768"/>
              <a:gd name="connsiteY4" fmla="*/ 296325 h 416674"/>
              <a:gd name="connsiteX5" fmla="*/ 1246426 w 1683768"/>
              <a:gd name="connsiteY5" fmla="*/ 230727 h 416674"/>
              <a:gd name="connsiteX6" fmla="*/ 1683769 w 1683768"/>
              <a:gd name="connsiteY6" fmla="*/ 416588 h 416674"/>
              <a:gd name="connsiteX7" fmla="*/ 1202692 w 1683768"/>
              <a:gd name="connsiteY7" fmla="*/ 33932 h 416674"/>
              <a:gd name="connsiteX8" fmla="*/ 841885 w 1683768"/>
              <a:gd name="connsiteY8" fmla="*/ 132330 h 416674"/>
              <a:gd name="connsiteX9" fmla="*/ 696214 w 1683768"/>
              <a:gd name="connsiteY9" fmla="*/ -62 h 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83768" h="416674">
                <a:moveTo>
                  <a:pt x="696214" y="-62"/>
                </a:moveTo>
                <a:cubicBezTo>
                  <a:pt x="642106" y="-601"/>
                  <a:pt x="571278" y="7625"/>
                  <a:pt x="481077" y="33932"/>
                </a:cubicBezTo>
                <a:cubicBezTo>
                  <a:pt x="218671" y="110464"/>
                  <a:pt x="0" y="416588"/>
                  <a:pt x="0" y="416588"/>
                </a:cubicBezTo>
                <a:cubicBezTo>
                  <a:pt x="0" y="416588"/>
                  <a:pt x="284273" y="252592"/>
                  <a:pt x="437342" y="230727"/>
                </a:cubicBezTo>
                <a:cubicBezTo>
                  <a:pt x="590412" y="208861"/>
                  <a:pt x="841885" y="296325"/>
                  <a:pt x="841885" y="296325"/>
                </a:cubicBezTo>
                <a:cubicBezTo>
                  <a:pt x="841885" y="296325"/>
                  <a:pt x="1093356" y="208861"/>
                  <a:pt x="1246426" y="230727"/>
                </a:cubicBezTo>
                <a:cubicBezTo>
                  <a:pt x="1399496" y="252592"/>
                  <a:pt x="1683769" y="416588"/>
                  <a:pt x="1683769" y="416588"/>
                </a:cubicBezTo>
                <a:cubicBezTo>
                  <a:pt x="1683769" y="416588"/>
                  <a:pt x="1465097" y="110464"/>
                  <a:pt x="1202692" y="33932"/>
                </a:cubicBezTo>
                <a:cubicBezTo>
                  <a:pt x="940287" y="-42599"/>
                  <a:pt x="841885" y="132330"/>
                  <a:pt x="841885" y="132330"/>
                </a:cubicBezTo>
                <a:cubicBezTo>
                  <a:pt x="841885" y="132330"/>
                  <a:pt x="799511" y="968"/>
                  <a:pt x="696214" y="-62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id="{C78E80AF-E247-DAA6-01D8-BC5926784FCE}"/>
              </a:ext>
            </a:extLst>
          </p:cNvPr>
          <p:cNvSpPr txBox="1"/>
          <p:nvPr/>
        </p:nvSpPr>
        <p:spPr>
          <a:xfrm>
            <a:off x="4976211" y="1669460"/>
            <a:ext cx="813471" cy="872932"/>
          </a:xfrm>
          <a:custGeom>
            <a:avLst/>
            <a:gdLst/>
            <a:ahLst/>
            <a:cxnLst/>
            <a:rect l="l" t="t" r="r" b="b"/>
            <a:pathLst>
              <a:path w="606163" h="650471">
                <a:moveTo>
                  <a:pt x="326128" y="458905"/>
                </a:moveTo>
                <a:cubicBezTo>
                  <a:pt x="320946" y="459209"/>
                  <a:pt x="317137" y="459362"/>
                  <a:pt x="314698" y="459362"/>
                </a:cubicBezTo>
                <a:cubicBezTo>
                  <a:pt x="299458" y="459362"/>
                  <a:pt x="284523" y="459971"/>
                  <a:pt x="269892" y="461191"/>
                </a:cubicBezTo>
                <a:cubicBezTo>
                  <a:pt x="255262" y="462410"/>
                  <a:pt x="240632" y="463934"/>
                  <a:pt x="226001" y="465763"/>
                </a:cubicBezTo>
                <a:cubicBezTo>
                  <a:pt x="236365" y="479783"/>
                  <a:pt x="247032" y="492585"/>
                  <a:pt x="258005" y="504167"/>
                </a:cubicBezTo>
                <a:cubicBezTo>
                  <a:pt x="268978" y="515750"/>
                  <a:pt x="281170" y="526113"/>
                  <a:pt x="294581" y="535257"/>
                </a:cubicBezTo>
                <a:cubicBezTo>
                  <a:pt x="304335" y="532209"/>
                  <a:pt x="313631" y="528704"/>
                  <a:pt x="322470" y="524741"/>
                </a:cubicBezTo>
                <a:cubicBezTo>
                  <a:pt x="331310" y="520779"/>
                  <a:pt x="339997" y="516969"/>
                  <a:pt x="348531" y="513311"/>
                </a:cubicBezTo>
                <a:cubicBezTo>
                  <a:pt x="352798" y="511483"/>
                  <a:pt x="357218" y="508739"/>
                  <a:pt x="361790" y="505082"/>
                </a:cubicBezTo>
                <a:cubicBezTo>
                  <a:pt x="366362" y="501424"/>
                  <a:pt x="370019" y="497614"/>
                  <a:pt x="372762" y="493652"/>
                </a:cubicBezTo>
                <a:cubicBezTo>
                  <a:pt x="375506" y="489689"/>
                  <a:pt x="376725" y="485270"/>
                  <a:pt x="376420" y="480393"/>
                </a:cubicBezTo>
                <a:cubicBezTo>
                  <a:pt x="376115" y="475516"/>
                  <a:pt x="373220" y="470639"/>
                  <a:pt x="367733" y="465763"/>
                </a:cubicBezTo>
                <a:cubicBezTo>
                  <a:pt x="365295" y="463324"/>
                  <a:pt x="361790" y="461648"/>
                  <a:pt x="357218" y="460733"/>
                </a:cubicBezTo>
                <a:cubicBezTo>
                  <a:pt x="352646" y="459819"/>
                  <a:pt x="347616" y="459209"/>
                  <a:pt x="342130" y="458905"/>
                </a:cubicBezTo>
                <a:cubicBezTo>
                  <a:pt x="336644" y="458600"/>
                  <a:pt x="331310" y="458600"/>
                  <a:pt x="326128" y="458905"/>
                </a:cubicBezTo>
                <a:close/>
                <a:moveTo>
                  <a:pt x="185768" y="294770"/>
                </a:moveTo>
                <a:cubicBezTo>
                  <a:pt x="186987" y="302695"/>
                  <a:pt x="188511" y="310467"/>
                  <a:pt x="190340" y="318087"/>
                </a:cubicBezTo>
                <a:cubicBezTo>
                  <a:pt x="192169" y="325707"/>
                  <a:pt x="194607" y="333175"/>
                  <a:pt x="197655" y="340490"/>
                </a:cubicBezTo>
                <a:cubicBezTo>
                  <a:pt x="209237" y="343538"/>
                  <a:pt x="220820" y="345976"/>
                  <a:pt x="232402" y="347805"/>
                </a:cubicBezTo>
                <a:cubicBezTo>
                  <a:pt x="243984" y="349634"/>
                  <a:pt x="256177" y="350243"/>
                  <a:pt x="268978" y="349634"/>
                </a:cubicBezTo>
                <a:cubicBezTo>
                  <a:pt x="282999" y="349024"/>
                  <a:pt x="297934" y="346586"/>
                  <a:pt x="313784" y="342319"/>
                </a:cubicBezTo>
                <a:cubicBezTo>
                  <a:pt x="329633" y="338051"/>
                  <a:pt x="345178" y="335308"/>
                  <a:pt x="360418" y="334089"/>
                </a:cubicBezTo>
                <a:cubicBezTo>
                  <a:pt x="360418" y="332870"/>
                  <a:pt x="360723" y="331955"/>
                  <a:pt x="361332" y="331346"/>
                </a:cubicBezTo>
                <a:cubicBezTo>
                  <a:pt x="343654" y="335003"/>
                  <a:pt x="325214" y="335765"/>
                  <a:pt x="306011" y="333632"/>
                </a:cubicBezTo>
                <a:cubicBezTo>
                  <a:pt x="286809" y="331498"/>
                  <a:pt x="269588" y="328298"/>
                  <a:pt x="254348" y="324031"/>
                </a:cubicBezTo>
                <a:cubicBezTo>
                  <a:pt x="230573" y="317935"/>
                  <a:pt x="207713" y="308181"/>
                  <a:pt x="185768" y="294770"/>
                </a:cubicBezTo>
                <a:close/>
                <a:moveTo>
                  <a:pt x="187597" y="213388"/>
                </a:moveTo>
                <a:cubicBezTo>
                  <a:pt x="186377" y="219484"/>
                  <a:pt x="185463" y="225580"/>
                  <a:pt x="184853" y="231676"/>
                </a:cubicBezTo>
                <a:cubicBezTo>
                  <a:pt x="184244" y="237772"/>
                  <a:pt x="183634" y="243868"/>
                  <a:pt x="183025" y="249964"/>
                </a:cubicBezTo>
                <a:cubicBezTo>
                  <a:pt x="200093" y="254841"/>
                  <a:pt x="217010" y="260023"/>
                  <a:pt x="233774" y="265509"/>
                </a:cubicBezTo>
                <a:cubicBezTo>
                  <a:pt x="250538" y="270995"/>
                  <a:pt x="267759" y="274348"/>
                  <a:pt x="285437" y="275567"/>
                </a:cubicBezTo>
                <a:cubicBezTo>
                  <a:pt x="293972" y="276177"/>
                  <a:pt x="302506" y="276025"/>
                  <a:pt x="311040" y="275110"/>
                </a:cubicBezTo>
                <a:cubicBezTo>
                  <a:pt x="319575" y="274196"/>
                  <a:pt x="328109" y="273281"/>
                  <a:pt x="336644" y="272367"/>
                </a:cubicBezTo>
                <a:cubicBezTo>
                  <a:pt x="345178" y="271453"/>
                  <a:pt x="353713" y="271148"/>
                  <a:pt x="362247" y="271453"/>
                </a:cubicBezTo>
                <a:cubicBezTo>
                  <a:pt x="370781" y="271757"/>
                  <a:pt x="379011" y="273434"/>
                  <a:pt x="386936" y="276482"/>
                </a:cubicBezTo>
                <a:cubicBezTo>
                  <a:pt x="388155" y="274043"/>
                  <a:pt x="389222" y="271757"/>
                  <a:pt x="390136" y="269624"/>
                </a:cubicBezTo>
                <a:cubicBezTo>
                  <a:pt x="391050" y="267490"/>
                  <a:pt x="392117" y="265204"/>
                  <a:pt x="393337" y="262766"/>
                </a:cubicBezTo>
                <a:lnTo>
                  <a:pt x="389679" y="262766"/>
                </a:lnTo>
                <a:cubicBezTo>
                  <a:pt x="339082" y="262766"/>
                  <a:pt x="288180" y="253927"/>
                  <a:pt x="236974" y="236248"/>
                </a:cubicBezTo>
                <a:cubicBezTo>
                  <a:pt x="228440" y="233200"/>
                  <a:pt x="219905" y="229847"/>
                  <a:pt x="211371" y="226190"/>
                </a:cubicBezTo>
                <a:cubicBezTo>
                  <a:pt x="202837" y="222532"/>
                  <a:pt x="194912" y="218265"/>
                  <a:pt x="187597" y="213388"/>
                </a:cubicBezTo>
                <a:close/>
                <a:moveTo>
                  <a:pt x="319742" y="162296"/>
                </a:moveTo>
                <a:cubicBezTo>
                  <a:pt x="314655" y="162220"/>
                  <a:pt x="309559" y="162487"/>
                  <a:pt x="304454" y="163096"/>
                </a:cubicBezTo>
                <a:cubicBezTo>
                  <a:pt x="284032" y="165535"/>
                  <a:pt x="263763" y="169192"/>
                  <a:pt x="243646" y="174069"/>
                </a:cubicBezTo>
                <a:cubicBezTo>
                  <a:pt x="236941" y="179555"/>
                  <a:pt x="229321" y="183213"/>
                  <a:pt x="220786" y="185042"/>
                </a:cubicBezTo>
                <a:cubicBezTo>
                  <a:pt x="232369" y="186871"/>
                  <a:pt x="243951" y="187937"/>
                  <a:pt x="255534" y="188242"/>
                </a:cubicBezTo>
                <a:cubicBezTo>
                  <a:pt x="267116" y="188547"/>
                  <a:pt x="277174" y="189309"/>
                  <a:pt x="285709" y="190528"/>
                </a:cubicBezTo>
                <a:cubicBezTo>
                  <a:pt x="303387" y="192357"/>
                  <a:pt x="320761" y="193424"/>
                  <a:pt x="337830" y="193729"/>
                </a:cubicBezTo>
                <a:cubicBezTo>
                  <a:pt x="354898" y="194033"/>
                  <a:pt x="371967" y="193881"/>
                  <a:pt x="389036" y="193271"/>
                </a:cubicBezTo>
                <a:cubicBezTo>
                  <a:pt x="392084" y="193271"/>
                  <a:pt x="393913" y="193576"/>
                  <a:pt x="394522" y="194186"/>
                </a:cubicBezTo>
                <a:cubicBezTo>
                  <a:pt x="389036" y="185042"/>
                  <a:pt x="379282" y="177727"/>
                  <a:pt x="365262" y="172240"/>
                </a:cubicBezTo>
                <a:cubicBezTo>
                  <a:pt x="350174" y="165839"/>
                  <a:pt x="335001" y="162525"/>
                  <a:pt x="319742" y="162296"/>
                </a:cubicBezTo>
                <a:close/>
                <a:moveTo>
                  <a:pt x="70553" y="333"/>
                </a:moveTo>
                <a:cubicBezTo>
                  <a:pt x="102253" y="8258"/>
                  <a:pt x="132732" y="14506"/>
                  <a:pt x="161993" y="19078"/>
                </a:cubicBezTo>
                <a:cubicBezTo>
                  <a:pt x="191254" y="23650"/>
                  <a:pt x="220210" y="26698"/>
                  <a:pt x="248861" y="28222"/>
                </a:cubicBezTo>
                <a:cubicBezTo>
                  <a:pt x="277512" y="29746"/>
                  <a:pt x="306478" y="29137"/>
                  <a:pt x="335758" y="26393"/>
                </a:cubicBezTo>
                <a:cubicBezTo>
                  <a:pt x="365038" y="23650"/>
                  <a:pt x="396070" y="18926"/>
                  <a:pt x="428855" y="12220"/>
                </a:cubicBezTo>
                <a:cubicBezTo>
                  <a:pt x="439923" y="9782"/>
                  <a:pt x="449115" y="11153"/>
                  <a:pt x="456430" y="16335"/>
                </a:cubicBezTo>
                <a:cubicBezTo>
                  <a:pt x="463745" y="21517"/>
                  <a:pt x="468622" y="28070"/>
                  <a:pt x="471060" y="35995"/>
                </a:cubicBezTo>
                <a:cubicBezTo>
                  <a:pt x="473499" y="43919"/>
                  <a:pt x="473042" y="51997"/>
                  <a:pt x="469689" y="60226"/>
                </a:cubicBezTo>
                <a:cubicBezTo>
                  <a:pt x="466336" y="68456"/>
                  <a:pt x="459478" y="74704"/>
                  <a:pt x="449115" y="78971"/>
                </a:cubicBezTo>
                <a:cubicBezTo>
                  <a:pt x="425712" y="88725"/>
                  <a:pt x="400964" y="95583"/>
                  <a:pt x="374870" y="99545"/>
                </a:cubicBezTo>
                <a:cubicBezTo>
                  <a:pt x="348776" y="103508"/>
                  <a:pt x="321709" y="104879"/>
                  <a:pt x="293667" y="103660"/>
                </a:cubicBezTo>
                <a:lnTo>
                  <a:pt x="290924" y="111890"/>
                </a:lnTo>
                <a:lnTo>
                  <a:pt x="285437" y="122863"/>
                </a:lnTo>
                <a:cubicBezTo>
                  <a:pt x="306773" y="119815"/>
                  <a:pt x="327969" y="119510"/>
                  <a:pt x="349024" y="121948"/>
                </a:cubicBezTo>
                <a:cubicBezTo>
                  <a:pt x="370079" y="124387"/>
                  <a:pt x="389574" y="131397"/>
                  <a:pt x="407510" y="142979"/>
                </a:cubicBezTo>
                <a:cubicBezTo>
                  <a:pt x="426683" y="155171"/>
                  <a:pt x="440392" y="170564"/>
                  <a:pt x="448636" y="189157"/>
                </a:cubicBezTo>
                <a:cubicBezTo>
                  <a:pt x="456880" y="207749"/>
                  <a:pt x="461002" y="227561"/>
                  <a:pt x="461002" y="248593"/>
                </a:cubicBezTo>
                <a:cubicBezTo>
                  <a:pt x="461002" y="269624"/>
                  <a:pt x="457802" y="290655"/>
                  <a:pt x="451401" y="311686"/>
                </a:cubicBezTo>
                <a:cubicBezTo>
                  <a:pt x="445000" y="332717"/>
                  <a:pt x="436866" y="351463"/>
                  <a:pt x="426998" y="367922"/>
                </a:cubicBezTo>
                <a:cubicBezTo>
                  <a:pt x="422045" y="376456"/>
                  <a:pt x="415239" y="381943"/>
                  <a:pt x="406581" y="384381"/>
                </a:cubicBezTo>
                <a:cubicBezTo>
                  <a:pt x="397923" y="386819"/>
                  <a:pt x="389265" y="386515"/>
                  <a:pt x="380606" y="383467"/>
                </a:cubicBezTo>
                <a:cubicBezTo>
                  <a:pt x="366538" y="388343"/>
                  <a:pt x="351579" y="392153"/>
                  <a:pt x="335729" y="394897"/>
                </a:cubicBezTo>
                <a:cubicBezTo>
                  <a:pt x="319880" y="397640"/>
                  <a:pt x="303573" y="399316"/>
                  <a:pt x="286809" y="399926"/>
                </a:cubicBezTo>
                <a:cubicBezTo>
                  <a:pt x="270045" y="400535"/>
                  <a:pt x="253433" y="399469"/>
                  <a:pt x="236974" y="396725"/>
                </a:cubicBezTo>
                <a:cubicBezTo>
                  <a:pt x="220515" y="393982"/>
                  <a:pt x="204970" y="389563"/>
                  <a:pt x="190340" y="383467"/>
                </a:cubicBezTo>
                <a:cubicBezTo>
                  <a:pt x="187901" y="385905"/>
                  <a:pt x="185158" y="387886"/>
                  <a:pt x="182110" y="389410"/>
                </a:cubicBezTo>
                <a:cubicBezTo>
                  <a:pt x="179062" y="390934"/>
                  <a:pt x="176014" y="392306"/>
                  <a:pt x="172966" y="393525"/>
                </a:cubicBezTo>
                <a:cubicBezTo>
                  <a:pt x="171747" y="401450"/>
                  <a:pt x="170375" y="408917"/>
                  <a:pt x="168851" y="415928"/>
                </a:cubicBezTo>
                <a:cubicBezTo>
                  <a:pt x="167327" y="422938"/>
                  <a:pt x="165346" y="429796"/>
                  <a:pt x="162908" y="436502"/>
                </a:cubicBezTo>
                <a:cubicBezTo>
                  <a:pt x="183025" y="430406"/>
                  <a:pt x="203599" y="426291"/>
                  <a:pt x="224630" y="424157"/>
                </a:cubicBezTo>
                <a:cubicBezTo>
                  <a:pt x="245661" y="422024"/>
                  <a:pt x="265930" y="420347"/>
                  <a:pt x="285437" y="419128"/>
                </a:cubicBezTo>
                <a:cubicBezTo>
                  <a:pt x="296410" y="418519"/>
                  <a:pt x="307535" y="418061"/>
                  <a:pt x="318813" y="417757"/>
                </a:cubicBezTo>
                <a:cubicBezTo>
                  <a:pt x="330090" y="417452"/>
                  <a:pt x="341368" y="418061"/>
                  <a:pt x="352646" y="419585"/>
                </a:cubicBezTo>
                <a:cubicBezTo>
                  <a:pt x="363923" y="421109"/>
                  <a:pt x="374803" y="423700"/>
                  <a:pt x="385285" y="427358"/>
                </a:cubicBezTo>
                <a:cubicBezTo>
                  <a:pt x="395768" y="431015"/>
                  <a:pt x="405652" y="436502"/>
                  <a:pt x="414939" y="443817"/>
                </a:cubicBezTo>
                <a:cubicBezTo>
                  <a:pt x="428541" y="454790"/>
                  <a:pt x="436570" y="465915"/>
                  <a:pt x="439028" y="477193"/>
                </a:cubicBezTo>
                <a:cubicBezTo>
                  <a:pt x="441485" y="488470"/>
                  <a:pt x="440095" y="499595"/>
                  <a:pt x="434856" y="510568"/>
                </a:cubicBezTo>
                <a:cubicBezTo>
                  <a:pt x="429617" y="521541"/>
                  <a:pt x="421585" y="532057"/>
                  <a:pt x="410760" y="542115"/>
                </a:cubicBezTo>
                <a:cubicBezTo>
                  <a:pt x="399935" y="552173"/>
                  <a:pt x="388336" y="561165"/>
                  <a:pt x="375963" y="569090"/>
                </a:cubicBezTo>
                <a:cubicBezTo>
                  <a:pt x="392041" y="572138"/>
                  <a:pt x="410539" y="574729"/>
                  <a:pt x="431456" y="576862"/>
                </a:cubicBezTo>
                <a:cubicBezTo>
                  <a:pt x="452372" y="578996"/>
                  <a:pt x="471822" y="579758"/>
                  <a:pt x="489806" y="579148"/>
                </a:cubicBezTo>
                <a:cubicBezTo>
                  <a:pt x="507789" y="578539"/>
                  <a:pt x="522572" y="575948"/>
                  <a:pt x="534154" y="571376"/>
                </a:cubicBezTo>
                <a:cubicBezTo>
                  <a:pt x="545737" y="566804"/>
                  <a:pt x="550308" y="559336"/>
                  <a:pt x="547870" y="548973"/>
                </a:cubicBezTo>
                <a:cubicBezTo>
                  <a:pt x="546041" y="541048"/>
                  <a:pt x="548632" y="534038"/>
                  <a:pt x="555642" y="527942"/>
                </a:cubicBezTo>
                <a:cubicBezTo>
                  <a:pt x="562653" y="521846"/>
                  <a:pt x="569816" y="521541"/>
                  <a:pt x="577131" y="527027"/>
                </a:cubicBezTo>
                <a:cubicBezTo>
                  <a:pt x="591152" y="538000"/>
                  <a:pt x="600296" y="550954"/>
                  <a:pt x="604563" y="565889"/>
                </a:cubicBezTo>
                <a:cubicBezTo>
                  <a:pt x="608830" y="580825"/>
                  <a:pt x="604563" y="596217"/>
                  <a:pt x="591761" y="612067"/>
                </a:cubicBezTo>
                <a:cubicBezTo>
                  <a:pt x="583227" y="622430"/>
                  <a:pt x="572711" y="630355"/>
                  <a:pt x="560214" y="635841"/>
                </a:cubicBezTo>
                <a:cubicBezTo>
                  <a:pt x="547718" y="641327"/>
                  <a:pt x="534459" y="645137"/>
                  <a:pt x="520438" y="647271"/>
                </a:cubicBezTo>
                <a:cubicBezTo>
                  <a:pt x="506417" y="649405"/>
                  <a:pt x="492244" y="650471"/>
                  <a:pt x="477918" y="650471"/>
                </a:cubicBezTo>
                <a:cubicBezTo>
                  <a:pt x="463593" y="650471"/>
                  <a:pt x="450639" y="649862"/>
                  <a:pt x="439056" y="648643"/>
                </a:cubicBezTo>
                <a:cubicBezTo>
                  <a:pt x="392117" y="644985"/>
                  <a:pt x="346702" y="630964"/>
                  <a:pt x="302811" y="606580"/>
                </a:cubicBezTo>
                <a:cubicBezTo>
                  <a:pt x="297325" y="608409"/>
                  <a:pt x="289552" y="610695"/>
                  <a:pt x="279494" y="613438"/>
                </a:cubicBezTo>
                <a:cubicBezTo>
                  <a:pt x="269435" y="616181"/>
                  <a:pt x="258615" y="618772"/>
                  <a:pt x="247032" y="621211"/>
                </a:cubicBezTo>
                <a:cubicBezTo>
                  <a:pt x="235450" y="623649"/>
                  <a:pt x="223868" y="625325"/>
                  <a:pt x="212285" y="626240"/>
                </a:cubicBezTo>
                <a:cubicBezTo>
                  <a:pt x="200703" y="627154"/>
                  <a:pt x="190340" y="626392"/>
                  <a:pt x="181196" y="623954"/>
                </a:cubicBezTo>
                <a:cubicBezTo>
                  <a:pt x="172052" y="621515"/>
                  <a:pt x="164889" y="617248"/>
                  <a:pt x="159707" y="611152"/>
                </a:cubicBezTo>
                <a:cubicBezTo>
                  <a:pt x="154526" y="605056"/>
                  <a:pt x="152544" y="595912"/>
                  <a:pt x="153764" y="583720"/>
                </a:cubicBezTo>
                <a:cubicBezTo>
                  <a:pt x="154373" y="575795"/>
                  <a:pt x="157574" y="569395"/>
                  <a:pt x="163365" y="564518"/>
                </a:cubicBezTo>
                <a:cubicBezTo>
                  <a:pt x="169156" y="559641"/>
                  <a:pt x="175862" y="556136"/>
                  <a:pt x="183482" y="554002"/>
                </a:cubicBezTo>
                <a:cubicBezTo>
                  <a:pt x="191102" y="551869"/>
                  <a:pt x="199484" y="550497"/>
                  <a:pt x="208628" y="549887"/>
                </a:cubicBezTo>
                <a:cubicBezTo>
                  <a:pt x="217772" y="549278"/>
                  <a:pt x="226611" y="548973"/>
                  <a:pt x="235145" y="548973"/>
                </a:cubicBezTo>
                <a:cubicBezTo>
                  <a:pt x="215638" y="525808"/>
                  <a:pt x="203141" y="499291"/>
                  <a:pt x="197655" y="469420"/>
                </a:cubicBezTo>
                <a:cubicBezTo>
                  <a:pt x="189120" y="470639"/>
                  <a:pt x="180434" y="471401"/>
                  <a:pt x="171594" y="471706"/>
                </a:cubicBezTo>
                <a:cubicBezTo>
                  <a:pt x="162755" y="472011"/>
                  <a:pt x="154069" y="472468"/>
                  <a:pt x="145534" y="473078"/>
                </a:cubicBezTo>
                <a:cubicBezTo>
                  <a:pt x="138828" y="482831"/>
                  <a:pt x="131056" y="492128"/>
                  <a:pt x="122217" y="500967"/>
                </a:cubicBezTo>
                <a:cubicBezTo>
                  <a:pt x="113378" y="509806"/>
                  <a:pt x="103929" y="517579"/>
                  <a:pt x="93870" y="524284"/>
                </a:cubicBezTo>
                <a:cubicBezTo>
                  <a:pt x="83812" y="530990"/>
                  <a:pt x="73144" y="536019"/>
                  <a:pt x="61866" y="539372"/>
                </a:cubicBezTo>
                <a:cubicBezTo>
                  <a:pt x="50589" y="542725"/>
                  <a:pt x="39159" y="543487"/>
                  <a:pt x="27576" y="541658"/>
                </a:cubicBezTo>
                <a:cubicBezTo>
                  <a:pt x="16604" y="539829"/>
                  <a:pt x="8984" y="535257"/>
                  <a:pt x="4716" y="527942"/>
                </a:cubicBezTo>
                <a:cubicBezTo>
                  <a:pt x="449" y="520627"/>
                  <a:pt x="-922" y="512702"/>
                  <a:pt x="602" y="504167"/>
                </a:cubicBezTo>
                <a:cubicBezTo>
                  <a:pt x="2126" y="495633"/>
                  <a:pt x="5936" y="487861"/>
                  <a:pt x="12032" y="480850"/>
                </a:cubicBezTo>
                <a:cubicBezTo>
                  <a:pt x="18128" y="473840"/>
                  <a:pt x="26053" y="469725"/>
                  <a:pt x="35806" y="468506"/>
                </a:cubicBezTo>
                <a:cubicBezTo>
                  <a:pt x="42512" y="467896"/>
                  <a:pt x="49522" y="465763"/>
                  <a:pt x="56837" y="462105"/>
                </a:cubicBezTo>
                <a:cubicBezTo>
                  <a:pt x="64153" y="458447"/>
                  <a:pt x="71163" y="453875"/>
                  <a:pt x="77869" y="448389"/>
                </a:cubicBezTo>
                <a:cubicBezTo>
                  <a:pt x="84574" y="442903"/>
                  <a:pt x="90822" y="437264"/>
                  <a:pt x="96614" y="431473"/>
                </a:cubicBezTo>
                <a:cubicBezTo>
                  <a:pt x="102405" y="425681"/>
                  <a:pt x="107434" y="420043"/>
                  <a:pt x="111701" y="414556"/>
                </a:cubicBezTo>
                <a:cubicBezTo>
                  <a:pt x="115969" y="409679"/>
                  <a:pt x="119474" y="404650"/>
                  <a:pt x="122217" y="399469"/>
                </a:cubicBezTo>
                <a:cubicBezTo>
                  <a:pt x="124960" y="394287"/>
                  <a:pt x="127551" y="389258"/>
                  <a:pt x="129989" y="384381"/>
                </a:cubicBezTo>
                <a:cubicBezTo>
                  <a:pt x="119016" y="374627"/>
                  <a:pt x="111397" y="361826"/>
                  <a:pt x="107129" y="345976"/>
                </a:cubicBezTo>
                <a:cubicBezTo>
                  <a:pt x="102862" y="330127"/>
                  <a:pt x="100881" y="313515"/>
                  <a:pt x="101186" y="296141"/>
                </a:cubicBezTo>
                <a:cubicBezTo>
                  <a:pt x="101491" y="278768"/>
                  <a:pt x="103319" y="261851"/>
                  <a:pt x="106672" y="245392"/>
                </a:cubicBezTo>
                <a:cubicBezTo>
                  <a:pt x="110025" y="228933"/>
                  <a:pt x="114140" y="214607"/>
                  <a:pt x="119016" y="202415"/>
                </a:cubicBezTo>
                <a:cubicBezTo>
                  <a:pt x="120845" y="196929"/>
                  <a:pt x="123588" y="190681"/>
                  <a:pt x="127246" y="183670"/>
                </a:cubicBezTo>
                <a:cubicBezTo>
                  <a:pt x="130904" y="176660"/>
                  <a:pt x="135171" y="169649"/>
                  <a:pt x="140048" y="162639"/>
                </a:cubicBezTo>
                <a:cubicBezTo>
                  <a:pt x="144925" y="155628"/>
                  <a:pt x="150259" y="149380"/>
                  <a:pt x="156050" y="143894"/>
                </a:cubicBezTo>
                <a:cubicBezTo>
                  <a:pt x="161841" y="138407"/>
                  <a:pt x="168089" y="134750"/>
                  <a:pt x="174795" y="132921"/>
                </a:cubicBezTo>
                <a:cubicBezTo>
                  <a:pt x="180281" y="123167"/>
                  <a:pt x="190644" y="116767"/>
                  <a:pt x="205884" y="113719"/>
                </a:cubicBezTo>
                <a:cubicBezTo>
                  <a:pt x="210761" y="113109"/>
                  <a:pt x="215638" y="111280"/>
                  <a:pt x="220515" y="108232"/>
                </a:cubicBezTo>
                <a:cubicBezTo>
                  <a:pt x="225392" y="105184"/>
                  <a:pt x="230269" y="101831"/>
                  <a:pt x="235145" y="98174"/>
                </a:cubicBezTo>
                <a:cubicBezTo>
                  <a:pt x="201617" y="93297"/>
                  <a:pt x="169461" y="84458"/>
                  <a:pt x="138676" y="71656"/>
                </a:cubicBezTo>
                <a:cubicBezTo>
                  <a:pt x="107891" y="58855"/>
                  <a:pt x="80612" y="42395"/>
                  <a:pt x="56837" y="22279"/>
                </a:cubicBezTo>
                <a:cubicBezTo>
                  <a:pt x="51351" y="17402"/>
                  <a:pt x="50741" y="12220"/>
                  <a:pt x="55009" y="6734"/>
                </a:cubicBezTo>
                <a:cubicBezTo>
                  <a:pt x="59276" y="1247"/>
                  <a:pt x="64457" y="-886"/>
                  <a:pt x="70553" y="333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01FDC0AD-1FBD-94E9-0D7F-3C63381B02EC}"/>
              </a:ext>
            </a:extLst>
          </p:cNvPr>
          <p:cNvSpPr txBox="1"/>
          <p:nvPr/>
        </p:nvSpPr>
        <p:spPr>
          <a:xfrm>
            <a:off x="5700872" y="1868147"/>
            <a:ext cx="424441" cy="522676"/>
          </a:xfrm>
          <a:custGeom>
            <a:avLst/>
            <a:gdLst/>
            <a:ahLst/>
            <a:cxnLst/>
            <a:rect l="l" t="t" r="r" b="b"/>
            <a:pathLst>
              <a:path w="424441" h="522676">
                <a:moveTo>
                  <a:pt x="353772" y="256632"/>
                </a:moveTo>
                <a:cubicBezTo>
                  <a:pt x="342189" y="259070"/>
                  <a:pt x="330302" y="260137"/>
                  <a:pt x="318110" y="259832"/>
                </a:cubicBezTo>
                <a:cubicBezTo>
                  <a:pt x="305918" y="259527"/>
                  <a:pt x="295860" y="259984"/>
                  <a:pt x="287935" y="261204"/>
                </a:cubicBezTo>
                <a:cubicBezTo>
                  <a:pt x="266599" y="264252"/>
                  <a:pt x="245720" y="267757"/>
                  <a:pt x="225299" y="271719"/>
                </a:cubicBezTo>
                <a:cubicBezTo>
                  <a:pt x="204877" y="275682"/>
                  <a:pt x="184303" y="280101"/>
                  <a:pt x="163577" y="284978"/>
                </a:cubicBezTo>
                <a:cubicBezTo>
                  <a:pt x="160529" y="285588"/>
                  <a:pt x="155042" y="286502"/>
                  <a:pt x="147117" y="287721"/>
                </a:cubicBezTo>
                <a:cubicBezTo>
                  <a:pt x="139193" y="288940"/>
                  <a:pt x="131115" y="290007"/>
                  <a:pt x="122886" y="290922"/>
                </a:cubicBezTo>
                <a:cubicBezTo>
                  <a:pt x="114656" y="291836"/>
                  <a:pt x="107189" y="292903"/>
                  <a:pt x="100483" y="294122"/>
                </a:cubicBezTo>
                <a:cubicBezTo>
                  <a:pt x="93777" y="295341"/>
                  <a:pt x="89815" y="296256"/>
                  <a:pt x="88596" y="296865"/>
                </a:cubicBezTo>
                <a:cubicBezTo>
                  <a:pt x="84938" y="299913"/>
                  <a:pt x="81585" y="299913"/>
                  <a:pt x="78537" y="296865"/>
                </a:cubicBezTo>
                <a:lnTo>
                  <a:pt x="76708" y="295951"/>
                </a:lnTo>
                <a:cubicBezTo>
                  <a:pt x="75489" y="321554"/>
                  <a:pt x="75642" y="346548"/>
                  <a:pt x="77166" y="370932"/>
                </a:cubicBezTo>
                <a:cubicBezTo>
                  <a:pt x="78690" y="395316"/>
                  <a:pt x="82804" y="419090"/>
                  <a:pt x="89510" y="442255"/>
                </a:cubicBezTo>
                <a:cubicBezTo>
                  <a:pt x="99264" y="442255"/>
                  <a:pt x="108865" y="442407"/>
                  <a:pt x="118314" y="442712"/>
                </a:cubicBezTo>
                <a:cubicBezTo>
                  <a:pt x="127763" y="443017"/>
                  <a:pt x="137669" y="442864"/>
                  <a:pt x="148032" y="442255"/>
                </a:cubicBezTo>
                <a:cubicBezTo>
                  <a:pt x="169368" y="441036"/>
                  <a:pt x="190094" y="437988"/>
                  <a:pt x="210211" y="433111"/>
                </a:cubicBezTo>
                <a:cubicBezTo>
                  <a:pt x="230328" y="428234"/>
                  <a:pt x="250140" y="421528"/>
                  <a:pt x="269647" y="412994"/>
                </a:cubicBezTo>
                <a:cubicBezTo>
                  <a:pt x="274524" y="410556"/>
                  <a:pt x="280924" y="407812"/>
                  <a:pt x="288849" y="404764"/>
                </a:cubicBezTo>
                <a:cubicBezTo>
                  <a:pt x="296774" y="401716"/>
                  <a:pt x="305004" y="398973"/>
                  <a:pt x="313538" y="396535"/>
                </a:cubicBezTo>
                <a:cubicBezTo>
                  <a:pt x="317805" y="386172"/>
                  <a:pt x="321920" y="375199"/>
                  <a:pt x="325883" y="363616"/>
                </a:cubicBezTo>
                <a:cubicBezTo>
                  <a:pt x="329845" y="352034"/>
                  <a:pt x="333503" y="341214"/>
                  <a:pt x="336855" y="331155"/>
                </a:cubicBezTo>
                <a:cubicBezTo>
                  <a:pt x="340208" y="321097"/>
                  <a:pt x="342799" y="312562"/>
                  <a:pt x="344628" y="305552"/>
                </a:cubicBezTo>
                <a:cubicBezTo>
                  <a:pt x="346456" y="298542"/>
                  <a:pt x="347676" y="294122"/>
                  <a:pt x="348285" y="292293"/>
                </a:cubicBezTo>
                <a:close/>
                <a:moveTo>
                  <a:pt x="235585" y="48948"/>
                </a:moveTo>
                <a:cubicBezTo>
                  <a:pt x="225984" y="49939"/>
                  <a:pt x="216002" y="52111"/>
                  <a:pt x="205639" y="55464"/>
                </a:cubicBezTo>
                <a:cubicBezTo>
                  <a:pt x="187351" y="61560"/>
                  <a:pt x="169977" y="69332"/>
                  <a:pt x="153518" y="78781"/>
                </a:cubicBezTo>
                <a:cubicBezTo>
                  <a:pt x="137059" y="88230"/>
                  <a:pt x="120905" y="98136"/>
                  <a:pt x="105055" y="108499"/>
                </a:cubicBezTo>
                <a:cubicBezTo>
                  <a:pt x="99568" y="132883"/>
                  <a:pt x="94387" y="158486"/>
                  <a:pt x="89510" y="185308"/>
                </a:cubicBezTo>
                <a:cubicBezTo>
                  <a:pt x="84633" y="212131"/>
                  <a:pt x="80976" y="239563"/>
                  <a:pt x="78537" y="267604"/>
                </a:cubicBezTo>
                <a:cubicBezTo>
                  <a:pt x="83414" y="260289"/>
                  <a:pt x="90424" y="253736"/>
                  <a:pt x="99568" y="247945"/>
                </a:cubicBezTo>
                <a:cubicBezTo>
                  <a:pt x="108713" y="242154"/>
                  <a:pt x="118466" y="236972"/>
                  <a:pt x="128829" y="232400"/>
                </a:cubicBezTo>
                <a:cubicBezTo>
                  <a:pt x="139193" y="227828"/>
                  <a:pt x="149403" y="224018"/>
                  <a:pt x="159462" y="220970"/>
                </a:cubicBezTo>
                <a:cubicBezTo>
                  <a:pt x="169520" y="217922"/>
                  <a:pt x="178207" y="215179"/>
                  <a:pt x="185522" y="212740"/>
                </a:cubicBezTo>
                <a:cubicBezTo>
                  <a:pt x="197714" y="209083"/>
                  <a:pt x="211125" y="205273"/>
                  <a:pt x="225756" y="201310"/>
                </a:cubicBezTo>
                <a:cubicBezTo>
                  <a:pt x="240386" y="197348"/>
                  <a:pt x="255169" y="193995"/>
                  <a:pt x="270104" y="191252"/>
                </a:cubicBezTo>
                <a:cubicBezTo>
                  <a:pt x="285039" y="188509"/>
                  <a:pt x="299974" y="186832"/>
                  <a:pt x="314910" y="186223"/>
                </a:cubicBezTo>
                <a:cubicBezTo>
                  <a:pt x="329845" y="185613"/>
                  <a:pt x="344018" y="186832"/>
                  <a:pt x="357429" y="189880"/>
                </a:cubicBezTo>
                <a:cubicBezTo>
                  <a:pt x="357429" y="185613"/>
                  <a:pt x="357429" y="181498"/>
                  <a:pt x="357429" y="177536"/>
                </a:cubicBezTo>
                <a:cubicBezTo>
                  <a:pt x="357429" y="173574"/>
                  <a:pt x="357125" y="169154"/>
                  <a:pt x="356515" y="164277"/>
                </a:cubicBezTo>
                <a:cubicBezTo>
                  <a:pt x="354686" y="143551"/>
                  <a:pt x="349657" y="124958"/>
                  <a:pt x="341427" y="108499"/>
                </a:cubicBezTo>
                <a:cubicBezTo>
                  <a:pt x="333198" y="92040"/>
                  <a:pt x="322530" y="78781"/>
                  <a:pt x="309423" y="68722"/>
                </a:cubicBezTo>
                <a:cubicBezTo>
                  <a:pt x="296317" y="58664"/>
                  <a:pt x="280924" y="52263"/>
                  <a:pt x="263246" y="49520"/>
                </a:cubicBezTo>
                <a:cubicBezTo>
                  <a:pt x="254407" y="48148"/>
                  <a:pt x="245187" y="47958"/>
                  <a:pt x="235585" y="48948"/>
                </a:cubicBezTo>
                <a:close/>
                <a:moveTo>
                  <a:pt x="254102" y="142"/>
                </a:moveTo>
                <a:cubicBezTo>
                  <a:pt x="274219" y="-772"/>
                  <a:pt x="294640" y="2733"/>
                  <a:pt x="315367" y="10658"/>
                </a:cubicBezTo>
                <a:cubicBezTo>
                  <a:pt x="337313" y="19192"/>
                  <a:pt x="355143" y="31537"/>
                  <a:pt x="368859" y="47691"/>
                </a:cubicBezTo>
                <a:cubicBezTo>
                  <a:pt x="382575" y="63846"/>
                  <a:pt x="393396" y="81981"/>
                  <a:pt x="401320" y="102098"/>
                </a:cubicBezTo>
                <a:cubicBezTo>
                  <a:pt x="409245" y="122215"/>
                  <a:pt x="414884" y="143398"/>
                  <a:pt x="418237" y="165649"/>
                </a:cubicBezTo>
                <a:cubicBezTo>
                  <a:pt x="421590" y="187899"/>
                  <a:pt x="423571" y="209388"/>
                  <a:pt x="424180" y="230114"/>
                </a:cubicBezTo>
                <a:cubicBezTo>
                  <a:pt x="424790" y="249621"/>
                  <a:pt x="424333" y="272634"/>
                  <a:pt x="422809" y="299151"/>
                </a:cubicBezTo>
                <a:cubicBezTo>
                  <a:pt x="421285" y="325669"/>
                  <a:pt x="417627" y="352186"/>
                  <a:pt x="411836" y="378704"/>
                </a:cubicBezTo>
                <a:cubicBezTo>
                  <a:pt x="406045" y="405222"/>
                  <a:pt x="397663" y="430063"/>
                  <a:pt x="386690" y="453228"/>
                </a:cubicBezTo>
                <a:cubicBezTo>
                  <a:pt x="375717" y="476392"/>
                  <a:pt x="361392" y="494680"/>
                  <a:pt x="343713" y="508092"/>
                </a:cubicBezTo>
                <a:cubicBezTo>
                  <a:pt x="335789" y="514188"/>
                  <a:pt x="327406" y="518302"/>
                  <a:pt x="318567" y="520436"/>
                </a:cubicBezTo>
                <a:cubicBezTo>
                  <a:pt x="309728" y="522570"/>
                  <a:pt x="301194" y="523179"/>
                  <a:pt x="292964" y="522265"/>
                </a:cubicBezTo>
                <a:cubicBezTo>
                  <a:pt x="284735" y="521350"/>
                  <a:pt x="277114" y="518912"/>
                  <a:pt x="270104" y="514950"/>
                </a:cubicBezTo>
                <a:cubicBezTo>
                  <a:pt x="263094" y="510987"/>
                  <a:pt x="257455" y="505958"/>
                  <a:pt x="253188" y="499862"/>
                </a:cubicBezTo>
                <a:cubicBezTo>
                  <a:pt x="250140" y="501081"/>
                  <a:pt x="247092" y="501843"/>
                  <a:pt x="244044" y="502148"/>
                </a:cubicBezTo>
                <a:cubicBezTo>
                  <a:pt x="240996" y="502453"/>
                  <a:pt x="238253" y="502910"/>
                  <a:pt x="235814" y="503520"/>
                </a:cubicBezTo>
                <a:cubicBezTo>
                  <a:pt x="189485" y="509616"/>
                  <a:pt x="144984" y="505958"/>
                  <a:pt x="102312" y="492547"/>
                </a:cubicBezTo>
                <a:cubicBezTo>
                  <a:pt x="101093" y="499252"/>
                  <a:pt x="98044" y="504891"/>
                  <a:pt x="93168" y="509463"/>
                </a:cubicBezTo>
                <a:cubicBezTo>
                  <a:pt x="88291" y="514035"/>
                  <a:pt x="82652" y="517236"/>
                  <a:pt x="76251" y="519064"/>
                </a:cubicBezTo>
                <a:cubicBezTo>
                  <a:pt x="69851" y="520893"/>
                  <a:pt x="63297" y="521350"/>
                  <a:pt x="56592" y="520436"/>
                </a:cubicBezTo>
                <a:cubicBezTo>
                  <a:pt x="49886" y="519522"/>
                  <a:pt x="44095" y="516626"/>
                  <a:pt x="39218" y="511749"/>
                </a:cubicBezTo>
                <a:cubicBezTo>
                  <a:pt x="27026" y="500776"/>
                  <a:pt x="18035" y="487670"/>
                  <a:pt x="12243" y="472430"/>
                </a:cubicBezTo>
                <a:cubicBezTo>
                  <a:pt x="6452" y="457190"/>
                  <a:pt x="2794" y="441036"/>
                  <a:pt x="1270" y="423967"/>
                </a:cubicBezTo>
                <a:cubicBezTo>
                  <a:pt x="-253" y="406898"/>
                  <a:pt x="-406" y="389677"/>
                  <a:pt x="813" y="372303"/>
                </a:cubicBezTo>
                <a:cubicBezTo>
                  <a:pt x="2033" y="354930"/>
                  <a:pt x="3556" y="338623"/>
                  <a:pt x="5385" y="323383"/>
                </a:cubicBezTo>
                <a:cubicBezTo>
                  <a:pt x="7824" y="302656"/>
                  <a:pt x="10567" y="281930"/>
                  <a:pt x="13615" y="261204"/>
                </a:cubicBezTo>
                <a:cubicBezTo>
                  <a:pt x="16663" y="240477"/>
                  <a:pt x="20930" y="219903"/>
                  <a:pt x="26417" y="199482"/>
                </a:cubicBezTo>
                <a:cubicBezTo>
                  <a:pt x="31903" y="179060"/>
                  <a:pt x="38761" y="159400"/>
                  <a:pt x="46991" y="140503"/>
                </a:cubicBezTo>
                <a:cubicBezTo>
                  <a:pt x="55220" y="121605"/>
                  <a:pt x="65736" y="103622"/>
                  <a:pt x="78537" y="86553"/>
                </a:cubicBezTo>
                <a:cubicBezTo>
                  <a:pt x="83414" y="81676"/>
                  <a:pt x="88291" y="79543"/>
                  <a:pt x="93168" y="80152"/>
                </a:cubicBezTo>
                <a:cubicBezTo>
                  <a:pt x="107798" y="65522"/>
                  <a:pt x="123648" y="52263"/>
                  <a:pt x="140717" y="40376"/>
                </a:cubicBezTo>
                <a:cubicBezTo>
                  <a:pt x="157785" y="28489"/>
                  <a:pt x="175921" y="19040"/>
                  <a:pt x="195123" y="12030"/>
                </a:cubicBezTo>
                <a:cubicBezTo>
                  <a:pt x="214326" y="5019"/>
                  <a:pt x="233985" y="1057"/>
                  <a:pt x="254102" y="142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3A075452-F6A9-1B10-0757-BA7653E06330}"/>
              </a:ext>
            </a:extLst>
          </p:cNvPr>
          <p:cNvSpPr txBox="1"/>
          <p:nvPr/>
        </p:nvSpPr>
        <p:spPr>
          <a:xfrm>
            <a:off x="6220374" y="1684110"/>
            <a:ext cx="813470" cy="791663"/>
          </a:xfrm>
          <a:custGeom>
            <a:avLst/>
            <a:gdLst/>
            <a:ahLst/>
            <a:cxnLst/>
            <a:rect l="l" t="t" r="r" b="b"/>
            <a:pathLst>
              <a:path w="657606" h="639977">
                <a:moveTo>
                  <a:pt x="565595" y="383145"/>
                </a:moveTo>
                <a:cubicBezTo>
                  <a:pt x="566891" y="382993"/>
                  <a:pt x="568300" y="383222"/>
                  <a:pt x="569824" y="383831"/>
                </a:cubicBezTo>
                <a:cubicBezTo>
                  <a:pt x="579577" y="386270"/>
                  <a:pt x="585369" y="392518"/>
                  <a:pt x="587197" y="402576"/>
                </a:cubicBezTo>
                <a:cubicBezTo>
                  <a:pt x="589026" y="412635"/>
                  <a:pt x="587959" y="423608"/>
                  <a:pt x="583997" y="435495"/>
                </a:cubicBezTo>
                <a:cubicBezTo>
                  <a:pt x="580035" y="447382"/>
                  <a:pt x="574091" y="459117"/>
                  <a:pt x="566166" y="470699"/>
                </a:cubicBezTo>
                <a:cubicBezTo>
                  <a:pt x="558241" y="482282"/>
                  <a:pt x="549402" y="490816"/>
                  <a:pt x="539649" y="496302"/>
                </a:cubicBezTo>
                <a:cubicBezTo>
                  <a:pt x="543916" y="503618"/>
                  <a:pt x="548031" y="511085"/>
                  <a:pt x="551993" y="518705"/>
                </a:cubicBezTo>
                <a:cubicBezTo>
                  <a:pt x="555955" y="526325"/>
                  <a:pt x="560375" y="533793"/>
                  <a:pt x="565252" y="541108"/>
                </a:cubicBezTo>
                <a:cubicBezTo>
                  <a:pt x="567081" y="543546"/>
                  <a:pt x="569367" y="547356"/>
                  <a:pt x="572110" y="552538"/>
                </a:cubicBezTo>
                <a:cubicBezTo>
                  <a:pt x="574853" y="557720"/>
                  <a:pt x="577901" y="562749"/>
                  <a:pt x="581254" y="567626"/>
                </a:cubicBezTo>
                <a:cubicBezTo>
                  <a:pt x="584607" y="572502"/>
                  <a:pt x="588265" y="576465"/>
                  <a:pt x="592227" y="579513"/>
                </a:cubicBezTo>
                <a:cubicBezTo>
                  <a:pt x="596189" y="582561"/>
                  <a:pt x="599999" y="583475"/>
                  <a:pt x="603657" y="582256"/>
                </a:cubicBezTo>
                <a:cubicBezTo>
                  <a:pt x="606095" y="581646"/>
                  <a:pt x="608686" y="579665"/>
                  <a:pt x="611429" y="576312"/>
                </a:cubicBezTo>
                <a:cubicBezTo>
                  <a:pt x="614173" y="572960"/>
                  <a:pt x="616763" y="569454"/>
                  <a:pt x="619201" y="565797"/>
                </a:cubicBezTo>
                <a:cubicBezTo>
                  <a:pt x="621640" y="562139"/>
                  <a:pt x="623926" y="558482"/>
                  <a:pt x="626059" y="554824"/>
                </a:cubicBezTo>
                <a:cubicBezTo>
                  <a:pt x="628193" y="551166"/>
                  <a:pt x="629869" y="548423"/>
                  <a:pt x="631089" y="546594"/>
                </a:cubicBezTo>
                <a:cubicBezTo>
                  <a:pt x="632917" y="544156"/>
                  <a:pt x="635356" y="542480"/>
                  <a:pt x="638404" y="541565"/>
                </a:cubicBezTo>
                <a:cubicBezTo>
                  <a:pt x="641452" y="540651"/>
                  <a:pt x="644347" y="540651"/>
                  <a:pt x="647091" y="541565"/>
                </a:cubicBezTo>
                <a:cubicBezTo>
                  <a:pt x="649834" y="542480"/>
                  <a:pt x="652273" y="544004"/>
                  <a:pt x="654406" y="546137"/>
                </a:cubicBezTo>
                <a:cubicBezTo>
                  <a:pt x="656539" y="548271"/>
                  <a:pt x="657606" y="551166"/>
                  <a:pt x="657606" y="554824"/>
                </a:cubicBezTo>
                <a:cubicBezTo>
                  <a:pt x="656387" y="564578"/>
                  <a:pt x="654406" y="575093"/>
                  <a:pt x="651663" y="586371"/>
                </a:cubicBezTo>
                <a:cubicBezTo>
                  <a:pt x="648919" y="597648"/>
                  <a:pt x="644805" y="607707"/>
                  <a:pt x="639318" y="616546"/>
                </a:cubicBezTo>
                <a:cubicBezTo>
                  <a:pt x="633832" y="625385"/>
                  <a:pt x="626517" y="631938"/>
                  <a:pt x="617373" y="636206"/>
                </a:cubicBezTo>
                <a:cubicBezTo>
                  <a:pt x="608229" y="640473"/>
                  <a:pt x="597256" y="639863"/>
                  <a:pt x="584454" y="634377"/>
                </a:cubicBezTo>
                <a:cubicBezTo>
                  <a:pt x="571653" y="628890"/>
                  <a:pt x="560680" y="619899"/>
                  <a:pt x="551536" y="607402"/>
                </a:cubicBezTo>
                <a:cubicBezTo>
                  <a:pt x="542392" y="594905"/>
                  <a:pt x="534162" y="581189"/>
                  <a:pt x="526847" y="566254"/>
                </a:cubicBezTo>
                <a:cubicBezTo>
                  <a:pt x="519532" y="551319"/>
                  <a:pt x="513131" y="536231"/>
                  <a:pt x="507645" y="520991"/>
                </a:cubicBezTo>
                <a:cubicBezTo>
                  <a:pt x="502158" y="505751"/>
                  <a:pt x="496672" y="492645"/>
                  <a:pt x="491186" y="481672"/>
                </a:cubicBezTo>
                <a:cubicBezTo>
                  <a:pt x="488747" y="476795"/>
                  <a:pt x="488290" y="472223"/>
                  <a:pt x="489814" y="467956"/>
                </a:cubicBezTo>
                <a:cubicBezTo>
                  <a:pt x="491338" y="463689"/>
                  <a:pt x="493776" y="460336"/>
                  <a:pt x="497129" y="457898"/>
                </a:cubicBezTo>
                <a:cubicBezTo>
                  <a:pt x="500482" y="455459"/>
                  <a:pt x="504292" y="454240"/>
                  <a:pt x="508559" y="454240"/>
                </a:cubicBezTo>
                <a:cubicBezTo>
                  <a:pt x="512826" y="454240"/>
                  <a:pt x="516789" y="456069"/>
                  <a:pt x="520446" y="459726"/>
                </a:cubicBezTo>
                <a:cubicBezTo>
                  <a:pt x="521665" y="460946"/>
                  <a:pt x="524561" y="458507"/>
                  <a:pt x="529133" y="452411"/>
                </a:cubicBezTo>
                <a:cubicBezTo>
                  <a:pt x="533705" y="446315"/>
                  <a:pt x="538277" y="439305"/>
                  <a:pt x="542849" y="431380"/>
                </a:cubicBezTo>
                <a:cubicBezTo>
                  <a:pt x="547421" y="423455"/>
                  <a:pt x="551536" y="415530"/>
                  <a:pt x="555193" y="407606"/>
                </a:cubicBezTo>
                <a:cubicBezTo>
                  <a:pt x="558851" y="399681"/>
                  <a:pt x="560375" y="394499"/>
                  <a:pt x="559765" y="392061"/>
                </a:cubicBezTo>
                <a:cubicBezTo>
                  <a:pt x="559156" y="389013"/>
                  <a:pt x="559918" y="386574"/>
                  <a:pt x="562051" y="384746"/>
                </a:cubicBezTo>
                <a:cubicBezTo>
                  <a:pt x="563118" y="383831"/>
                  <a:pt x="564299" y="383298"/>
                  <a:pt x="565595" y="383145"/>
                </a:cubicBezTo>
                <a:close/>
                <a:moveTo>
                  <a:pt x="387859" y="280504"/>
                </a:moveTo>
                <a:cubicBezTo>
                  <a:pt x="391516" y="281114"/>
                  <a:pt x="393955" y="282942"/>
                  <a:pt x="395174" y="285990"/>
                </a:cubicBezTo>
                <a:cubicBezTo>
                  <a:pt x="395783" y="285990"/>
                  <a:pt x="396088" y="286295"/>
                  <a:pt x="396088" y="286905"/>
                </a:cubicBezTo>
                <a:cubicBezTo>
                  <a:pt x="396088" y="288124"/>
                  <a:pt x="396392" y="289038"/>
                  <a:pt x="397002" y="289648"/>
                </a:cubicBezTo>
                <a:cubicBezTo>
                  <a:pt x="411023" y="293915"/>
                  <a:pt x="425349" y="297573"/>
                  <a:pt x="439979" y="300621"/>
                </a:cubicBezTo>
                <a:cubicBezTo>
                  <a:pt x="454610" y="303669"/>
                  <a:pt x="469240" y="305802"/>
                  <a:pt x="483870" y="307022"/>
                </a:cubicBezTo>
                <a:cubicBezTo>
                  <a:pt x="497891" y="308241"/>
                  <a:pt x="511607" y="308088"/>
                  <a:pt x="525018" y="306564"/>
                </a:cubicBezTo>
                <a:cubicBezTo>
                  <a:pt x="538430" y="305040"/>
                  <a:pt x="552146" y="304888"/>
                  <a:pt x="566166" y="306107"/>
                </a:cubicBezTo>
                <a:cubicBezTo>
                  <a:pt x="575310" y="307326"/>
                  <a:pt x="583692" y="311594"/>
                  <a:pt x="591312" y="318909"/>
                </a:cubicBezTo>
                <a:cubicBezTo>
                  <a:pt x="598932" y="326224"/>
                  <a:pt x="600913" y="335063"/>
                  <a:pt x="597256" y="345426"/>
                </a:cubicBezTo>
                <a:cubicBezTo>
                  <a:pt x="592989" y="357618"/>
                  <a:pt x="586131" y="366153"/>
                  <a:pt x="576682" y="371030"/>
                </a:cubicBezTo>
                <a:cubicBezTo>
                  <a:pt x="567233" y="375906"/>
                  <a:pt x="556717" y="378802"/>
                  <a:pt x="545135" y="379716"/>
                </a:cubicBezTo>
                <a:cubicBezTo>
                  <a:pt x="533553" y="380631"/>
                  <a:pt x="521665" y="380021"/>
                  <a:pt x="509474" y="377888"/>
                </a:cubicBezTo>
                <a:cubicBezTo>
                  <a:pt x="497282" y="375754"/>
                  <a:pt x="486309" y="373468"/>
                  <a:pt x="476555" y="371030"/>
                </a:cubicBezTo>
                <a:cubicBezTo>
                  <a:pt x="464363" y="367982"/>
                  <a:pt x="451105" y="363562"/>
                  <a:pt x="436779" y="357771"/>
                </a:cubicBezTo>
                <a:cubicBezTo>
                  <a:pt x="422453" y="351980"/>
                  <a:pt x="409804" y="344207"/>
                  <a:pt x="398831" y="334454"/>
                </a:cubicBezTo>
                <a:cubicBezTo>
                  <a:pt x="400050" y="346036"/>
                  <a:pt x="400965" y="359295"/>
                  <a:pt x="401574" y="374230"/>
                </a:cubicBezTo>
                <a:cubicBezTo>
                  <a:pt x="402184" y="389165"/>
                  <a:pt x="402641" y="403796"/>
                  <a:pt x="402946" y="418121"/>
                </a:cubicBezTo>
                <a:cubicBezTo>
                  <a:pt x="403251" y="432447"/>
                  <a:pt x="403708" y="445248"/>
                  <a:pt x="404318" y="456526"/>
                </a:cubicBezTo>
                <a:cubicBezTo>
                  <a:pt x="404927" y="467804"/>
                  <a:pt x="405537" y="475271"/>
                  <a:pt x="406146" y="478929"/>
                </a:cubicBezTo>
                <a:cubicBezTo>
                  <a:pt x="407975" y="490511"/>
                  <a:pt x="409499" y="503618"/>
                  <a:pt x="410718" y="518248"/>
                </a:cubicBezTo>
                <a:cubicBezTo>
                  <a:pt x="411937" y="532878"/>
                  <a:pt x="415290" y="545375"/>
                  <a:pt x="420777" y="555738"/>
                </a:cubicBezTo>
                <a:cubicBezTo>
                  <a:pt x="417119" y="578903"/>
                  <a:pt x="421691" y="580427"/>
                  <a:pt x="434493" y="560310"/>
                </a:cubicBezTo>
                <a:cubicBezTo>
                  <a:pt x="443637" y="551776"/>
                  <a:pt x="452476" y="542937"/>
                  <a:pt x="461010" y="533793"/>
                </a:cubicBezTo>
                <a:cubicBezTo>
                  <a:pt x="463449" y="531354"/>
                  <a:pt x="466192" y="529983"/>
                  <a:pt x="469240" y="529678"/>
                </a:cubicBezTo>
                <a:cubicBezTo>
                  <a:pt x="472288" y="529373"/>
                  <a:pt x="475336" y="529830"/>
                  <a:pt x="478384" y="531050"/>
                </a:cubicBezTo>
                <a:cubicBezTo>
                  <a:pt x="481432" y="532269"/>
                  <a:pt x="483870" y="534098"/>
                  <a:pt x="485699" y="536536"/>
                </a:cubicBezTo>
                <a:cubicBezTo>
                  <a:pt x="487528" y="538974"/>
                  <a:pt x="488138" y="542022"/>
                  <a:pt x="487528" y="545680"/>
                </a:cubicBezTo>
                <a:cubicBezTo>
                  <a:pt x="486309" y="554214"/>
                  <a:pt x="484785" y="563206"/>
                  <a:pt x="482956" y="572655"/>
                </a:cubicBezTo>
                <a:cubicBezTo>
                  <a:pt x="481127" y="582104"/>
                  <a:pt x="478384" y="591095"/>
                  <a:pt x="474726" y="599630"/>
                </a:cubicBezTo>
                <a:cubicBezTo>
                  <a:pt x="471069" y="608164"/>
                  <a:pt x="466192" y="615784"/>
                  <a:pt x="460096" y="622490"/>
                </a:cubicBezTo>
                <a:cubicBezTo>
                  <a:pt x="454000" y="629195"/>
                  <a:pt x="446380" y="634072"/>
                  <a:pt x="437236" y="637120"/>
                </a:cubicBezTo>
                <a:cubicBezTo>
                  <a:pt x="428702" y="640168"/>
                  <a:pt x="421081" y="640778"/>
                  <a:pt x="414376" y="638949"/>
                </a:cubicBezTo>
                <a:cubicBezTo>
                  <a:pt x="407670" y="637120"/>
                  <a:pt x="401422" y="634072"/>
                  <a:pt x="395631" y="629805"/>
                </a:cubicBezTo>
                <a:cubicBezTo>
                  <a:pt x="389840" y="625538"/>
                  <a:pt x="384658" y="620204"/>
                  <a:pt x="380086" y="613803"/>
                </a:cubicBezTo>
                <a:cubicBezTo>
                  <a:pt x="375514" y="607402"/>
                  <a:pt x="371704" y="600544"/>
                  <a:pt x="368656" y="593229"/>
                </a:cubicBezTo>
                <a:cubicBezTo>
                  <a:pt x="362560" y="579818"/>
                  <a:pt x="358140" y="565492"/>
                  <a:pt x="355397" y="550252"/>
                </a:cubicBezTo>
                <a:cubicBezTo>
                  <a:pt x="352654" y="535012"/>
                  <a:pt x="350825" y="519467"/>
                  <a:pt x="349911" y="503618"/>
                </a:cubicBezTo>
                <a:cubicBezTo>
                  <a:pt x="348996" y="487768"/>
                  <a:pt x="348539" y="471918"/>
                  <a:pt x="348539" y="456069"/>
                </a:cubicBezTo>
                <a:cubicBezTo>
                  <a:pt x="348539" y="440219"/>
                  <a:pt x="348539" y="424979"/>
                  <a:pt x="348539" y="410349"/>
                </a:cubicBezTo>
                <a:cubicBezTo>
                  <a:pt x="348539" y="400595"/>
                  <a:pt x="348539" y="389927"/>
                  <a:pt x="348539" y="378345"/>
                </a:cubicBezTo>
                <a:cubicBezTo>
                  <a:pt x="348539" y="366762"/>
                  <a:pt x="349454" y="355028"/>
                  <a:pt x="351282" y="343140"/>
                </a:cubicBezTo>
                <a:cubicBezTo>
                  <a:pt x="353111" y="331253"/>
                  <a:pt x="356007" y="320128"/>
                  <a:pt x="359969" y="309765"/>
                </a:cubicBezTo>
                <a:cubicBezTo>
                  <a:pt x="363932" y="299402"/>
                  <a:pt x="369875" y="290562"/>
                  <a:pt x="377800" y="283247"/>
                </a:cubicBezTo>
                <a:cubicBezTo>
                  <a:pt x="380848" y="280809"/>
                  <a:pt x="384201" y="279894"/>
                  <a:pt x="387859" y="280504"/>
                </a:cubicBezTo>
                <a:close/>
                <a:moveTo>
                  <a:pt x="270358" y="224268"/>
                </a:moveTo>
                <a:cubicBezTo>
                  <a:pt x="281026" y="223354"/>
                  <a:pt x="291542" y="225335"/>
                  <a:pt x="301905" y="230212"/>
                </a:cubicBezTo>
                <a:cubicBezTo>
                  <a:pt x="309220" y="233260"/>
                  <a:pt x="312268" y="238746"/>
                  <a:pt x="311049" y="246671"/>
                </a:cubicBezTo>
                <a:cubicBezTo>
                  <a:pt x="309220" y="261911"/>
                  <a:pt x="302667" y="274408"/>
                  <a:pt x="291389" y="284162"/>
                </a:cubicBezTo>
                <a:cubicBezTo>
                  <a:pt x="280112" y="293915"/>
                  <a:pt x="267005" y="301230"/>
                  <a:pt x="252070" y="306107"/>
                </a:cubicBezTo>
                <a:cubicBezTo>
                  <a:pt x="237135" y="310984"/>
                  <a:pt x="221438" y="314184"/>
                  <a:pt x="204979" y="315708"/>
                </a:cubicBezTo>
                <a:cubicBezTo>
                  <a:pt x="188519" y="317232"/>
                  <a:pt x="173889" y="317385"/>
                  <a:pt x="161087" y="316166"/>
                </a:cubicBezTo>
                <a:lnTo>
                  <a:pt x="133655" y="313422"/>
                </a:lnTo>
                <a:cubicBezTo>
                  <a:pt x="138532" y="329882"/>
                  <a:pt x="141275" y="347560"/>
                  <a:pt x="141885" y="366458"/>
                </a:cubicBezTo>
                <a:cubicBezTo>
                  <a:pt x="151639" y="365238"/>
                  <a:pt x="162154" y="365238"/>
                  <a:pt x="173432" y="366458"/>
                </a:cubicBezTo>
                <a:cubicBezTo>
                  <a:pt x="184709" y="367677"/>
                  <a:pt x="195682" y="369506"/>
                  <a:pt x="206350" y="371944"/>
                </a:cubicBezTo>
                <a:cubicBezTo>
                  <a:pt x="217018" y="374382"/>
                  <a:pt x="227229" y="377126"/>
                  <a:pt x="236982" y="380174"/>
                </a:cubicBezTo>
                <a:cubicBezTo>
                  <a:pt x="246736" y="383222"/>
                  <a:pt x="254966" y="385965"/>
                  <a:pt x="261671" y="388403"/>
                </a:cubicBezTo>
                <a:cubicBezTo>
                  <a:pt x="284227" y="396938"/>
                  <a:pt x="302819" y="409739"/>
                  <a:pt x="317450" y="426808"/>
                </a:cubicBezTo>
                <a:cubicBezTo>
                  <a:pt x="332080" y="443877"/>
                  <a:pt x="337566" y="465518"/>
                  <a:pt x="333909" y="491730"/>
                </a:cubicBezTo>
                <a:cubicBezTo>
                  <a:pt x="332080" y="503313"/>
                  <a:pt x="328118" y="515200"/>
                  <a:pt x="322022" y="527392"/>
                </a:cubicBezTo>
                <a:cubicBezTo>
                  <a:pt x="315925" y="539584"/>
                  <a:pt x="308458" y="550557"/>
                  <a:pt x="299619" y="560310"/>
                </a:cubicBezTo>
                <a:cubicBezTo>
                  <a:pt x="290780" y="570064"/>
                  <a:pt x="280721" y="577989"/>
                  <a:pt x="269444" y="584085"/>
                </a:cubicBezTo>
                <a:cubicBezTo>
                  <a:pt x="258166" y="590181"/>
                  <a:pt x="246127" y="592924"/>
                  <a:pt x="233325" y="592314"/>
                </a:cubicBezTo>
                <a:cubicBezTo>
                  <a:pt x="222352" y="592314"/>
                  <a:pt x="212598" y="589571"/>
                  <a:pt x="204064" y="584085"/>
                </a:cubicBezTo>
                <a:cubicBezTo>
                  <a:pt x="195530" y="578598"/>
                  <a:pt x="188977" y="571740"/>
                  <a:pt x="184404" y="563511"/>
                </a:cubicBezTo>
                <a:cubicBezTo>
                  <a:pt x="179832" y="555281"/>
                  <a:pt x="177699" y="546442"/>
                  <a:pt x="178004" y="536993"/>
                </a:cubicBezTo>
                <a:cubicBezTo>
                  <a:pt x="178308" y="527544"/>
                  <a:pt x="182119" y="518553"/>
                  <a:pt x="189434" y="510018"/>
                </a:cubicBezTo>
                <a:cubicBezTo>
                  <a:pt x="192482" y="506361"/>
                  <a:pt x="196292" y="504837"/>
                  <a:pt x="200864" y="505446"/>
                </a:cubicBezTo>
                <a:cubicBezTo>
                  <a:pt x="205436" y="506056"/>
                  <a:pt x="209246" y="507885"/>
                  <a:pt x="212294" y="510933"/>
                </a:cubicBezTo>
                <a:cubicBezTo>
                  <a:pt x="222657" y="519467"/>
                  <a:pt x="231649" y="522210"/>
                  <a:pt x="239269" y="519162"/>
                </a:cubicBezTo>
                <a:cubicBezTo>
                  <a:pt x="246888" y="516114"/>
                  <a:pt x="254051" y="509714"/>
                  <a:pt x="260757" y="499960"/>
                </a:cubicBezTo>
                <a:cubicBezTo>
                  <a:pt x="279654" y="474966"/>
                  <a:pt x="276606" y="455459"/>
                  <a:pt x="251613" y="441438"/>
                </a:cubicBezTo>
                <a:cubicBezTo>
                  <a:pt x="239421" y="434733"/>
                  <a:pt x="226772" y="429094"/>
                  <a:pt x="213665" y="424522"/>
                </a:cubicBezTo>
                <a:cubicBezTo>
                  <a:pt x="200559" y="419950"/>
                  <a:pt x="187300" y="415530"/>
                  <a:pt x="173889" y="411263"/>
                </a:cubicBezTo>
                <a:lnTo>
                  <a:pt x="140970" y="401205"/>
                </a:lnTo>
                <a:cubicBezTo>
                  <a:pt x="139751" y="414006"/>
                  <a:pt x="138227" y="426656"/>
                  <a:pt x="136398" y="439152"/>
                </a:cubicBezTo>
                <a:cubicBezTo>
                  <a:pt x="134570" y="451649"/>
                  <a:pt x="132436" y="463079"/>
                  <a:pt x="129998" y="473442"/>
                </a:cubicBezTo>
                <a:cubicBezTo>
                  <a:pt x="126950" y="486244"/>
                  <a:pt x="123140" y="500112"/>
                  <a:pt x="118568" y="515048"/>
                </a:cubicBezTo>
                <a:cubicBezTo>
                  <a:pt x="113996" y="529983"/>
                  <a:pt x="108052" y="543851"/>
                  <a:pt x="100737" y="556653"/>
                </a:cubicBezTo>
                <a:cubicBezTo>
                  <a:pt x="93422" y="569454"/>
                  <a:pt x="84430" y="580275"/>
                  <a:pt x="73762" y="589114"/>
                </a:cubicBezTo>
                <a:cubicBezTo>
                  <a:pt x="63094" y="597953"/>
                  <a:pt x="50140" y="602678"/>
                  <a:pt x="34900" y="603287"/>
                </a:cubicBezTo>
                <a:cubicBezTo>
                  <a:pt x="28195" y="603287"/>
                  <a:pt x="22098" y="601306"/>
                  <a:pt x="16612" y="597344"/>
                </a:cubicBezTo>
                <a:cubicBezTo>
                  <a:pt x="11126" y="593381"/>
                  <a:pt x="6858" y="588504"/>
                  <a:pt x="3811" y="582713"/>
                </a:cubicBezTo>
                <a:cubicBezTo>
                  <a:pt x="763" y="576922"/>
                  <a:pt x="-457" y="570674"/>
                  <a:pt x="153" y="563968"/>
                </a:cubicBezTo>
                <a:cubicBezTo>
                  <a:pt x="763" y="557262"/>
                  <a:pt x="4115" y="551471"/>
                  <a:pt x="10211" y="546594"/>
                </a:cubicBezTo>
                <a:cubicBezTo>
                  <a:pt x="27890" y="531964"/>
                  <a:pt x="41301" y="514895"/>
                  <a:pt x="50445" y="495388"/>
                </a:cubicBezTo>
                <a:cubicBezTo>
                  <a:pt x="59589" y="475881"/>
                  <a:pt x="66599" y="455612"/>
                  <a:pt x="71476" y="434580"/>
                </a:cubicBezTo>
                <a:cubicBezTo>
                  <a:pt x="76353" y="413549"/>
                  <a:pt x="80315" y="391908"/>
                  <a:pt x="83363" y="369658"/>
                </a:cubicBezTo>
                <a:cubicBezTo>
                  <a:pt x="86411" y="347408"/>
                  <a:pt x="90679" y="326224"/>
                  <a:pt x="96165" y="306107"/>
                </a:cubicBezTo>
                <a:cubicBezTo>
                  <a:pt x="77877" y="300621"/>
                  <a:pt x="60656" y="293153"/>
                  <a:pt x="44501" y="283704"/>
                </a:cubicBezTo>
                <a:cubicBezTo>
                  <a:pt x="28347" y="274256"/>
                  <a:pt x="15088" y="261911"/>
                  <a:pt x="4725" y="246671"/>
                </a:cubicBezTo>
                <a:cubicBezTo>
                  <a:pt x="2896" y="243623"/>
                  <a:pt x="3049" y="240575"/>
                  <a:pt x="5182" y="237527"/>
                </a:cubicBezTo>
                <a:cubicBezTo>
                  <a:pt x="7316" y="234479"/>
                  <a:pt x="9907" y="233260"/>
                  <a:pt x="12954" y="233870"/>
                </a:cubicBezTo>
                <a:cubicBezTo>
                  <a:pt x="26975" y="235089"/>
                  <a:pt x="40539" y="236918"/>
                  <a:pt x="53645" y="239356"/>
                </a:cubicBezTo>
                <a:cubicBezTo>
                  <a:pt x="66752" y="241794"/>
                  <a:pt x="79706" y="244233"/>
                  <a:pt x="92507" y="246671"/>
                </a:cubicBezTo>
                <a:cubicBezTo>
                  <a:pt x="105309" y="249110"/>
                  <a:pt x="118263" y="250938"/>
                  <a:pt x="131369" y="252158"/>
                </a:cubicBezTo>
                <a:cubicBezTo>
                  <a:pt x="144475" y="253377"/>
                  <a:pt x="158344" y="253072"/>
                  <a:pt x="172974" y="251243"/>
                </a:cubicBezTo>
                <a:cubicBezTo>
                  <a:pt x="183338" y="249414"/>
                  <a:pt x="194006" y="246519"/>
                  <a:pt x="204979" y="242556"/>
                </a:cubicBezTo>
                <a:cubicBezTo>
                  <a:pt x="215951" y="238594"/>
                  <a:pt x="226924" y="234784"/>
                  <a:pt x="237897" y="231126"/>
                </a:cubicBezTo>
                <a:cubicBezTo>
                  <a:pt x="248870" y="227469"/>
                  <a:pt x="259690" y="225183"/>
                  <a:pt x="270358" y="224268"/>
                </a:cubicBezTo>
                <a:close/>
                <a:moveTo>
                  <a:pt x="116853" y="70763"/>
                </a:moveTo>
                <a:cubicBezTo>
                  <a:pt x="119520" y="70992"/>
                  <a:pt x="122073" y="72021"/>
                  <a:pt x="124511" y="73850"/>
                </a:cubicBezTo>
                <a:cubicBezTo>
                  <a:pt x="134265" y="81165"/>
                  <a:pt x="142037" y="89852"/>
                  <a:pt x="147829" y="99910"/>
                </a:cubicBezTo>
                <a:cubicBezTo>
                  <a:pt x="153620" y="109968"/>
                  <a:pt x="160478" y="119570"/>
                  <a:pt x="168402" y="128714"/>
                </a:cubicBezTo>
                <a:cubicBezTo>
                  <a:pt x="170841" y="131762"/>
                  <a:pt x="173432" y="134352"/>
                  <a:pt x="176175" y="136486"/>
                </a:cubicBezTo>
                <a:cubicBezTo>
                  <a:pt x="178918" y="138620"/>
                  <a:pt x="181814" y="140601"/>
                  <a:pt x="184862" y="142430"/>
                </a:cubicBezTo>
                <a:cubicBezTo>
                  <a:pt x="186081" y="143039"/>
                  <a:pt x="187148" y="143649"/>
                  <a:pt x="188062" y="144258"/>
                </a:cubicBezTo>
                <a:cubicBezTo>
                  <a:pt x="188977" y="144868"/>
                  <a:pt x="190043" y="145478"/>
                  <a:pt x="191263" y="146087"/>
                </a:cubicBezTo>
                <a:lnTo>
                  <a:pt x="191263" y="145173"/>
                </a:lnTo>
                <a:lnTo>
                  <a:pt x="198578" y="150659"/>
                </a:lnTo>
                <a:cubicBezTo>
                  <a:pt x="198578" y="151269"/>
                  <a:pt x="198882" y="151574"/>
                  <a:pt x="199492" y="151574"/>
                </a:cubicBezTo>
                <a:lnTo>
                  <a:pt x="199492" y="152488"/>
                </a:lnTo>
                <a:lnTo>
                  <a:pt x="203150" y="155231"/>
                </a:lnTo>
                <a:cubicBezTo>
                  <a:pt x="203150" y="155841"/>
                  <a:pt x="203759" y="156755"/>
                  <a:pt x="204979" y="157974"/>
                </a:cubicBezTo>
                <a:lnTo>
                  <a:pt x="207722" y="164375"/>
                </a:lnTo>
                <a:cubicBezTo>
                  <a:pt x="209550" y="168642"/>
                  <a:pt x="210160" y="170471"/>
                  <a:pt x="209550" y="169862"/>
                </a:cubicBezTo>
                <a:cubicBezTo>
                  <a:pt x="211379" y="176567"/>
                  <a:pt x="210770" y="184187"/>
                  <a:pt x="207722" y="192722"/>
                </a:cubicBezTo>
                <a:cubicBezTo>
                  <a:pt x="204674" y="202475"/>
                  <a:pt x="199035" y="209028"/>
                  <a:pt x="190805" y="212381"/>
                </a:cubicBezTo>
                <a:cubicBezTo>
                  <a:pt x="182576" y="215734"/>
                  <a:pt x="173584" y="216801"/>
                  <a:pt x="163830" y="215582"/>
                </a:cubicBezTo>
                <a:cubicBezTo>
                  <a:pt x="151639" y="213753"/>
                  <a:pt x="140818" y="207809"/>
                  <a:pt x="131369" y="197751"/>
                </a:cubicBezTo>
                <a:cubicBezTo>
                  <a:pt x="121920" y="187692"/>
                  <a:pt x="114148" y="175958"/>
                  <a:pt x="108052" y="162546"/>
                </a:cubicBezTo>
                <a:cubicBezTo>
                  <a:pt x="101956" y="149135"/>
                  <a:pt x="97994" y="135267"/>
                  <a:pt x="96165" y="120941"/>
                </a:cubicBezTo>
                <a:cubicBezTo>
                  <a:pt x="94336" y="106615"/>
                  <a:pt x="94946" y="94271"/>
                  <a:pt x="97994" y="83908"/>
                </a:cubicBezTo>
                <a:cubicBezTo>
                  <a:pt x="99213" y="79031"/>
                  <a:pt x="102718" y="75221"/>
                  <a:pt x="108509" y="72478"/>
                </a:cubicBezTo>
                <a:cubicBezTo>
                  <a:pt x="111405" y="71106"/>
                  <a:pt x="114186" y="70535"/>
                  <a:pt x="116853" y="70763"/>
                </a:cubicBezTo>
                <a:close/>
                <a:moveTo>
                  <a:pt x="403918" y="69"/>
                </a:moveTo>
                <a:cubicBezTo>
                  <a:pt x="405251" y="-122"/>
                  <a:pt x="406603" y="88"/>
                  <a:pt x="407975" y="698"/>
                </a:cubicBezTo>
                <a:cubicBezTo>
                  <a:pt x="413462" y="3136"/>
                  <a:pt x="418643" y="8165"/>
                  <a:pt x="423520" y="15785"/>
                </a:cubicBezTo>
                <a:cubicBezTo>
                  <a:pt x="428397" y="23405"/>
                  <a:pt x="432359" y="31635"/>
                  <a:pt x="435407" y="40474"/>
                </a:cubicBezTo>
                <a:cubicBezTo>
                  <a:pt x="438455" y="49313"/>
                  <a:pt x="439979" y="54952"/>
                  <a:pt x="439979" y="57390"/>
                </a:cubicBezTo>
                <a:cubicBezTo>
                  <a:pt x="442418" y="75678"/>
                  <a:pt x="443332" y="96710"/>
                  <a:pt x="442723" y="120484"/>
                </a:cubicBezTo>
                <a:cubicBezTo>
                  <a:pt x="450647" y="123532"/>
                  <a:pt x="458420" y="126580"/>
                  <a:pt x="466040" y="129628"/>
                </a:cubicBezTo>
                <a:cubicBezTo>
                  <a:pt x="473660" y="132676"/>
                  <a:pt x="481737" y="135114"/>
                  <a:pt x="490271" y="136943"/>
                </a:cubicBezTo>
                <a:cubicBezTo>
                  <a:pt x="506731" y="141210"/>
                  <a:pt x="523494" y="143344"/>
                  <a:pt x="540563" y="143344"/>
                </a:cubicBezTo>
                <a:cubicBezTo>
                  <a:pt x="551536" y="143344"/>
                  <a:pt x="563575" y="141820"/>
                  <a:pt x="576682" y="138772"/>
                </a:cubicBezTo>
                <a:cubicBezTo>
                  <a:pt x="589788" y="135724"/>
                  <a:pt x="601523" y="136334"/>
                  <a:pt x="611886" y="140601"/>
                </a:cubicBezTo>
                <a:cubicBezTo>
                  <a:pt x="616763" y="143039"/>
                  <a:pt x="621335" y="146240"/>
                  <a:pt x="625602" y="150202"/>
                </a:cubicBezTo>
                <a:cubicBezTo>
                  <a:pt x="629869" y="154164"/>
                  <a:pt x="631698" y="159498"/>
                  <a:pt x="631089" y="166204"/>
                </a:cubicBezTo>
                <a:cubicBezTo>
                  <a:pt x="630479" y="178396"/>
                  <a:pt x="626212" y="187692"/>
                  <a:pt x="618287" y="194093"/>
                </a:cubicBezTo>
                <a:cubicBezTo>
                  <a:pt x="610362" y="200494"/>
                  <a:pt x="600913" y="204914"/>
                  <a:pt x="589941" y="207352"/>
                </a:cubicBezTo>
                <a:cubicBezTo>
                  <a:pt x="578968" y="209790"/>
                  <a:pt x="567690" y="210857"/>
                  <a:pt x="556108" y="210552"/>
                </a:cubicBezTo>
                <a:cubicBezTo>
                  <a:pt x="544525" y="210248"/>
                  <a:pt x="534467" y="209486"/>
                  <a:pt x="525933" y="208266"/>
                </a:cubicBezTo>
                <a:cubicBezTo>
                  <a:pt x="508864" y="205218"/>
                  <a:pt x="492862" y="200037"/>
                  <a:pt x="477927" y="192722"/>
                </a:cubicBezTo>
                <a:cubicBezTo>
                  <a:pt x="462992" y="185406"/>
                  <a:pt x="449123" y="176262"/>
                  <a:pt x="436321" y="165290"/>
                </a:cubicBezTo>
                <a:cubicBezTo>
                  <a:pt x="432664" y="184797"/>
                  <a:pt x="426873" y="203390"/>
                  <a:pt x="418948" y="221068"/>
                </a:cubicBezTo>
                <a:cubicBezTo>
                  <a:pt x="411023" y="238746"/>
                  <a:pt x="400965" y="253072"/>
                  <a:pt x="388773" y="264045"/>
                </a:cubicBezTo>
                <a:cubicBezTo>
                  <a:pt x="380239" y="271360"/>
                  <a:pt x="371247" y="274560"/>
                  <a:pt x="361798" y="273646"/>
                </a:cubicBezTo>
                <a:cubicBezTo>
                  <a:pt x="352349" y="272732"/>
                  <a:pt x="344272" y="269226"/>
                  <a:pt x="337566" y="263130"/>
                </a:cubicBezTo>
                <a:cubicBezTo>
                  <a:pt x="332690" y="258254"/>
                  <a:pt x="329489" y="252462"/>
                  <a:pt x="327965" y="245757"/>
                </a:cubicBezTo>
                <a:cubicBezTo>
                  <a:pt x="326441" y="239051"/>
                  <a:pt x="328118" y="231736"/>
                  <a:pt x="332994" y="223811"/>
                </a:cubicBezTo>
                <a:cubicBezTo>
                  <a:pt x="343358" y="207352"/>
                  <a:pt x="351587" y="190588"/>
                  <a:pt x="357683" y="173519"/>
                </a:cubicBezTo>
                <a:cubicBezTo>
                  <a:pt x="363779" y="156450"/>
                  <a:pt x="369266" y="138467"/>
                  <a:pt x="374143" y="119570"/>
                </a:cubicBezTo>
                <a:cubicBezTo>
                  <a:pt x="379019" y="99453"/>
                  <a:pt x="382677" y="81470"/>
                  <a:pt x="385115" y="65620"/>
                </a:cubicBezTo>
                <a:cubicBezTo>
                  <a:pt x="386334" y="60743"/>
                  <a:pt x="387096" y="55714"/>
                  <a:pt x="387401" y="50532"/>
                </a:cubicBezTo>
                <a:cubicBezTo>
                  <a:pt x="387706" y="45351"/>
                  <a:pt x="388468" y="40322"/>
                  <a:pt x="389687" y="35445"/>
                </a:cubicBezTo>
                <a:cubicBezTo>
                  <a:pt x="389078" y="25691"/>
                  <a:pt x="389992" y="20814"/>
                  <a:pt x="392430" y="20814"/>
                </a:cubicBezTo>
                <a:cubicBezTo>
                  <a:pt x="391211" y="18376"/>
                  <a:pt x="391211" y="15633"/>
                  <a:pt x="392430" y="12585"/>
                </a:cubicBezTo>
                <a:cubicBezTo>
                  <a:pt x="396088" y="4812"/>
                  <a:pt x="399917" y="640"/>
                  <a:pt x="403918" y="69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23222A9D-EE70-F277-FF11-675BB9AA5455}"/>
              </a:ext>
            </a:extLst>
          </p:cNvPr>
          <p:cNvSpPr txBox="1"/>
          <p:nvPr/>
        </p:nvSpPr>
        <p:spPr>
          <a:xfrm>
            <a:off x="7064278" y="1942181"/>
            <a:ext cx="618375" cy="555293"/>
          </a:xfrm>
          <a:custGeom>
            <a:avLst/>
            <a:gdLst/>
            <a:ahLst/>
            <a:cxnLst/>
            <a:rect l="l" t="t" r="r" b="b"/>
            <a:pathLst>
              <a:path w="679034" h="609764">
                <a:moveTo>
                  <a:pt x="123993" y="449745"/>
                </a:moveTo>
                <a:cubicBezTo>
                  <a:pt x="134966" y="449745"/>
                  <a:pt x="141977" y="455231"/>
                  <a:pt x="145025" y="466204"/>
                </a:cubicBezTo>
                <a:cubicBezTo>
                  <a:pt x="148073" y="478396"/>
                  <a:pt x="146396" y="490436"/>
                  <a:pt x="139995" y="502323"/>
                </a:cubicBezTo>
                <a:cubicBezTo>
                  <a:pt x="133595" y="514210"/>
                  <a:pt x="126432" y="524421"/>
                  <a:pt x="118507" y="532955"/>
                </a:cubicBezTo>
                <a:cubicBezTo>
                  <a:pt x="100219" y="553072"/>
                  <a:pt x="78578" y="567398"/>
                  <a:pt x="53585" y="575932"/>
                </a:cubicBezTo>
                <a:cubicBezTo>
                  <a:pt x="43222" y="578980"/>
                  <a:pt x="33468" y="578370"/>
                  <a:pt x="24324" y="574103"/>
                </a:cubicBezTo>
                <a:cubicBezTo>
                  <a:pt x="15180" y="569836"/>
                  <a:pt x="8169" y="563130"/>
                  <a:pt x="3293" y="553986"/>
                </a:cubicBezTo>
                <a:cubicBezTo>
                  <a:pt x="-365" y="545452"/>
                  <a:pt x="-975" y="535851"/>
                  <a:pt x="1464" y="525183"/>
                </a:cubicBezTo>
                <a:cubicBezTo>
                  <a:pt x="3902" y="514515"/>
                  <a:pt x="9693" y="506742"/>
                  <a:pt x="18837" y="501866"/>
                </a:cubicBezTo>
                <a:cubicBezTo>
                  <a:pt x="27981" y="496989"/>
                  <a:pt x="36821" y="492569"/>
                  <a:pt x="45355" y="488607"/>
                </a:cubicBezTo>
                <a:cubicBezTo>
                  <a:pt x="53889" y="484644"/>
                  <a:pt x="62424" y="479920"/>
                  <a:pt x="70958" y="474434"/>
                </a:cubicBezTo>
                <a:cubicBezTo>
                  <a:pt x="79493" y="469557"/>
                  <a:pt x="87875" y="464375"/>
                  <a:pt x="96104" y="458889"/>
                </a:cubicBezTo>
                <a:cubicBezTo>
                  <a:pt x="104334" y="453402"/>
                  <a:pt x="113631" y="450354"/>
                  <a:pt x="123993" y="449745"/>
                </a:cubicBezTo>
                <a:close/>
                <a:moveTo>
                  <a:pt x="81474" y="249948"/>
                </a:moveTo>
                <a:cubicBezTo>
                  <a:pt x="87875" y="249644"/>
                  <a:pt x="94275" y="250101"/>
                  <a:pt x="100676" y="251320"/>
                </a:cubicBezTo>
                <a:cubicBezTo>
                  <a:pt x="107077" y="252539"/>
                  <a:pt x="112716" y="254063"/>
                  <a:pt x="117593" y="255892"/>
                </a:cubicBezTo>
                <a:cubicBezTo>
                  <a:pt x="132833" y="260769"/>
                  <a:pt x="145634" y="268694"/>
                  <a:pt x="155997" y="279666"/>
                </a:cubicBezTo>
                <a:cubicBezTo>
                  <a:pt x="166361" y="290639"/>
                  <a:pt x="170018" y="304965"/>
                  <a:pt x="166970" y="322643"/>
                </a:cubicBezTo>
                <a:cubicBezTo>
                  <a:pt x="165751" y="329349"/>
                  <a:pt x="162855" y="334835"/>
                  <a:pt x="158283" y="339102"/>
                </a:cubicBezTo>
                <a:cubicBezTo>
                  <a:pt x="153711" y="343370"/>
                  <a:pt x="148377" y="346265"/>
                  <a:pt x="142281" y="347789"/>
                </a:cubicBezTo>
                <a:cubicBezTo>
                  <a:pt x="136185" y="349313"/>
                  <a:pt x="129937" y="349618"/>
                  <a:pt x="123536" y="348704"/>
                </a:cubicBezTo>
                <a:cubicBezTo>
                  <a:pt x="117135" y="347789"/>
                  <a:pt x="111801" y="344894"/>
                  <a:pt x="107534" y="340017"/>
                </a:cubicBezTo>
                <a:cubicBezTo>
                  <a:pt x="104486" y="336969"/>
                  <a:pt x="102353" y="333921"/>
                  <a:pt x="101133" y="330873"/>
                </a:cubicBezTo>
                <a:cubicBezTo>
                  <a:pt x="99915" y="327825"/>
                  <a:pt x="98390" y="324777"/>
                  <a:pt x="96561" y="321729"/>
                </a:cubicBezTo>
                <a:cubicBezTo>
                  <a:pt x="96561" y="322948"/>
                  <a:pt x="95952" y="322948"/>
                  <a:pt x="94733" y="321729"/>
                </a:cubicBezTo>
                <a:cubicBezTo>
                  <a:pt x="90465" y="317462"/>
                  <a:pt x="85589" y="313499"/>
                  <a:pt x="80102" y="309842"/>
                </a:cubicBezTo>
                <a:cubicBezTo>
                  <a:pt x="73397" y="304965"/>
                  <a:pt x="66234" y="300545"/>
                  <a:pt x="58614" y="296583"/>
                </a:cubicBezTo>
                <a:cubicBezTo>
                  <a:pt x="50994" y="292620"/>
                  <a:pt x="45660" y="286372"/>
                  <a:pt x="42612" y="277838"/>
                </a:cubicBezTo>
                <a:cubicBezTo>
                  <a:pt x="41393" y="274790"/>
                  <a:pt x="41393" y="271742"/>
                  <a:pt x="42612" y="268694"/>
                </a:cubicBezTo>
                <a:cubicBezTo>
                  <a:pt x="43831" y="265646"/>
                  <a:pt x="45355" y="263207"/>
                  <a:pt x="47184" y="261378"/>
                </a:cubicBezTo>
                <a:cubicBezTo>
                  <a:pt x="51451" y="257721"/>
                  <a:pt x="56633" y="254978"/>
                  <a:pt x="62729" y="253149"/>
                </a:cubicBezTo>
                <a:cubicBezTo>
                  <a:pt x="68825" y="251320"/>
                  <a:pt x="75073" y="250253"/>
                  <a:pt x="81474" y="249948"/>
                </a:cubicBezTo>
                <a:close/>
                <a:moveTo>
                  <a:pt x="544732" y="211315"/>
                </a:moveTo>
                <a:cubicBezTo>
                  <a:pt x="549685" y="211010"/>
                  <a:pt x="554676" y="211086"/>
                  <a:pt x="559705" y="211544"/>
                </a:cubicBezTo>
                <a:cubicBezTo>
                  <a:pt x="569763" y="212458"/>
                  <a:pt x="579060" y="215658"/>
                  <a:pt x="587594" y="221145"/>
                </a:cubicBezTo>
                <a:cubicBezTo>
                  <a:pt x="601615" y="230898"/>
                  <a:pt x="607864" y="242176"/>
                  <a:pt x="606339" y="254978"/>
                </a:cubicBezTo>
                <a:cubicBezTo>
                  <a:pt x="604815" y="267779"/>
                  <a:pt x="601920" y="281800"/>
                  <a:pt x="597653" y="297040"/>
                </a:cubicBezTo>
                <a:lnTo>
                  <a:pt x="587594" y="331787"/>
                </a:lnTo>
                <a:cubicBezTo>
                  <a:pt x="594300" y="328739"/>
                  <a:pt x="601158" y="325996"/>
                  <a:pt x="608168" y="323558"/>
                </a:cubicBezTo>
                <a:cubicBezTo>
                  <a:pt x="615179" y="321119"/>
                  <a:pt x="622341" y="318681"/>
                  <a:pt x="629657" y="316242"/>
                </a:cubicBezTo>
                <a:cubicBezTo>
                  <a:pt x="640629" y="312585"/>
                  <a:pt x="650078" y="313042"/>
                  <a:pt x="658003" y="317614"/>
                </a:cubicBezTo>
                <a:cubicBezTo>
                  <a:pt x="665928" y="322186"/>
                  <a:pt x="671719" y="328587"/>
                  <a:pt x="675377" y="336816"/>
                </a:cubicBezTo>
                <a:cubicBezTo>
                  <a:pt x="679034" y="345046"/>
                  <a:pt x="679949" y="353885"/>
                  <a:pt x="678120" y="363334"/>
                </a:cubicBezTo>
                <a:cubicBezTo>
                  <a:pt x="676291" y="372783"/>
                  <a:pt x="670805" y="380555"/>
                  <a:pt x="661661" y="386651"/>
                </a:cubicBezTo>
                <a:cubicBezTo>
                  <a:pt x="643982" y="398234"/>
                  <a:pt x="622341" y="406768"/>
                  <a:pt x="596738" y="412254"/>
                </a:cubicBezTo>
                <a:lnTo>
                  <a:pt x="599481" y="417741"/>
                </a:lnTo>
                <a:cubicBezTo>
                  <a:pt x="604358" y="425056"/>
                  <a:pt x="609387" y="431457"/>
                  <a:pt x="614569" y="436943"/>
                </a:cubicBezTo>
                <a:cubicBezTo>
                  <a:pt x="619751" y="442430"/>
                  <a:pt x="623865" y="449440"/>
                  <a:pt x="626913" y="457974"/>
                </a:cubicBezTo>
                <a:cubicBezTo>
                  <a:pt x="630571" y="469557"/>
                  <a:pt x="631638" y="481139"/>
                  <a:pt x="630114" y="492722"/>
                </a:cubicBezTo>
                <a:cubicBezTo>
                  <a:pt x="628590" y="504304"/>
                  <a:pt x="625389" y="515277"/>
                  <a:pt x="620513" y="525640"/>
                </a:cubicBezTo>
                <a:cubicBezTo>
                  <a:pt x="615636" y="536003"/>
                  <a:pt x="609387" y="545909"/>
                  <a:pt x="601767" y="555358"/>
                </a:cubicBezTo>
                <a:cubicBezTo>
                  <a:pt x="594147" y="564807"/>
                  <a:pt x="586070" y="573189"/>
                  <a:pt x="577536" y="580504"/>
                </a:cubicBezTo>
                <a:cubicBezTo>
                  <a:pt x="569611" y="587210"/>
                  <a:pt x="560772" y="593153"/>
                  <a:pt x="551018" y="598335"/>
                </a:cubicBezTo>
                <a:cubicBezTo>
                  <a:pt x="541265" y="603516"/>
                  <a:pt x="531663" y="607022"/>
                  <a:pt x="522215" y="608850"/>
                </a:cubicBezTo>
                <a:cubicBezTo>
                  <a:pt x="512766" y="610679"/>
                  <a:pt x="503927" y="609765"/>
                  <a:pt x="495697" y="606107"/>
                </a:cubicBezTo>
                <a:cubicBezTo>
                  <a:pt x="487467" y="602450"/>
                  <a:pt x="480914" y="594830"/>
                  <a:pt x="476037" y="583247"/>
                </a:cubicBezTo>
                <a:cubicBezTo>
                  <a:pt x="472989" y="575932"/>
                  <a:pt x="470703" y="570598"/>
                  <a:pt x="469179" y="567245"/>
                </a:cubicBezTo>
                <a:cubicBezTo>
                  <a:pt x="467655" y="563892"/>
                  <a:pt x="467198" y="561302"/>
                  <a:pt x="467808" y="559473"/>
                </a:cubicBezTo>
                <a:cubicBezTo>
                  <a:pt x="468417" y="557644"/>
                  <a:pt x="469789" y="555968"/>
                  <a:pt x="471923" y="554444"/>
                </a:cubicBezTo>
                <a:cubicBezTo>
                  <a:pt x="474056" y="552920"/>
                  <a:pt x="477257" y="550634"/>
                  <a:pt x="481524" y="547586"/>
                </a:cubicBezTo>
                <a:cubicBezTo>
                  <a:pt x="484572" y="546366"/>
                  <a:pt x="487772" y="546366"/>
                  <a:pt x="491125" y="547586"/>
                </a:cubicBezTo>
                <a:cubicBezTo>
                  <a:pt x="494478" y="548805"/>
                  <a:pt x="497678" y="548805"/>
                  <a:pt x="500726" y="547586"/>
                </a:cubicBezTo>
                <a:cubicBezTo>
                  <a:pt x="519015" y="542709"/>
                  <a:pt x="533035" y="536156"/>
                  <a:pt x="542789" y="527926"/>
                </a:cubicBezTo>
                <a:cubicBezTo>
                  <a:pt x="552542" y="519696"/>
                  <a:pt x="559248" y="506133"/>
                  <a:pt x="562905" y="487235"/>
                </a:cubicBezTo>
                <a:cubicBezTo>
                  <a:pt x="564734" y="477482"/>
                  <a:pt x="565344" y="469709"/>
                  <a:pt x="564734" y="463918"/>
                </a:cubicBezTo>
                <a:cubicBezTo>
                  <a:pt x="564125" y="458127"/>
                  <a:pt x="562449" y="453098"/>
                  <a:pt x="559705" y="448830"/>
                </a:cubicBezTo>
                <a:cubicBezTo>
                  <a:pt x="556962" y="444563"/>
                  <a:pt x="553761" y="440144"/>
                  <a:pt x="550104" y="435572"/>
                </a:cubicBezTo>
                <a:cubicBezTo>
                  <a:pt x="546446" y="431000"/>
                  <a:pt x="542789" y="424751"/>
                  <a:pt x="539131" y="416826"/>
                </a:cubicBezTo>
                <a:cubicBezTo>
                  <a:pt x="522672" y="415607"/>
                  <a:pt x="507127" y="412254"/>
                  <a:pt x="492497" y="406768"/>
                </a:cubicBezTo>
                <a:cubicBezTo>
                  <a:pt x="477866" y="401282"/>
                  <a:pt x="465674" y="392747"/>
                  <a:pt x="455921" y="381165"/>
                </a:cubicBezTo>
                <a:cubicBezTo>
                  <a:pt x="452873" y="376288"/>
                  <a:pt x="453787" y="372326"/>
                  <a:pt x="458664" y="369278"/>
                </a:cubicBezTo>
                <a:cubicBezTo>
                  <a:pt x="469637" y="363182"/>
                  <a:pt x="481524" y="359067"/>
                  <a:pt x="494325" y="356933"/>
                </a:cubicBezTo>
                <a:cubicBezTo>
                  <a:pt x="507127" y="354800"/>
                  <a:pt x="519624" y="352209"/>
                  <a:pt x="531816" y="349161"/>
                </a:cubicBezTo>
                <a:cubicBezTo>
                  <a:pt x="533035" y="339407"/>
                  <a:pt x="535169" y="329806"/>
                  <a:pt x="538217" y="320357"/>
                </a:cubicBezTo>
                <a:cubicBezTo>
                  <a:pt x="541265" y="310908"/>
                  <a:pt x="544313" y="301612"/>
                  <a:pt x="547361" y="292468"/>
                </a:cubicBezTo>
                <a:cubicBezTo>
                  <a:pt x="549799" y="286372"/>
                  <a:pt x="552085" y="281190"/>
                  <a:pt x="554219" y="276923"/>
                </a:cubicBezTo>
                <a:cubicBezTo>
                  <a:pt x="556352" y="272656"/>
                  <a:pt x="557115" y="269303"/>
                  <a:pt x="556505" y="266865"/>
                </a:cubicBezTo>
                <a:cubicBezTo>
                  <a:pt x="555895" y="264426"/>
                  <a:pt x="553457" y="262598"/>
                  <a:pt x="549189" y="261378"/>
                </a:cubicBezTo>
                <a:cubicBezTo>
                  <a:pt x="544922" y="260159"/>
                  <a:pt x="537302" y="258940"/>
                  <a:pt x="526329" y="257721"/>
                </a:cubicBezTo>
                <a:cubicBezTo>
                  <a:pt x="519624" y="256502"/>
                  <a:pt x="512613" y="256197"/>
                  <a:pt x="505299" y="256806"/>
                </a:cubicBezTo>
                <a:cubicBezTo>
                  <a:pt x="497983" y="257416"/>
                  <a:pt x="490973" y="257416"/>
                  <a:pt x="484267" y="256806"/>
                </a:cubicBezTo>
                <a:cubicBezTo>
                  <a:pt x="480609" y="256197"/>
                  <a:pt x="478171" y="254368"/>
                  <a:pt x="476952" y="251320"/>
                </a:cubicBezTo>
                <a:cubicBezTo>
                  <a:pt x="475733" y="248272"/>
                  <a:pt x="476647" y="245224"/>
                  <a:pt x="479695" y="242176"/>
                </a:cubicBezTo>
                <a:cubicBezTo>
                  <a:pt x="485791" y="235470"/>
                  <a:pt x="493259" y="229527"/>
                  <a:pt x="502098" y="224345"/>
                </a:cubicBezTo>
                <a:cubicBezTo>
                  <a:pt x="510937" y="219164"/>
                  <a:pt x="520233" y="215506"/>
                  <a:pt x="529987" y="213372"/>
                </a:cubicBezTo>
                <a:cubicBezTo>
                  <a:pt x="534864" y="212306"/>
                  <a:pt x="539779" y="211620"/>
                  <a:pt x="544732" y="211315"/>
                </a:cubicBezTo>
                <a:close/>
                <a:moveTo>
                  <a:pt x="66301" y="37150"/>
                </a:moveTo>
                <a:cubicBezTo>
                  <a:pt x="69177" y="37055"/>
                  <a:pt x="72101" y="37274"/>
                  <a:pt x="75073" y="37808"/>
                </a:cubicBezTo>
                <a:cubicBezTo>
                  <a:pt x="86960" y="39941"/>
                  <a:pt x="98390" y="42227"/>
                  <a:pt x="109363" y="44666"/>
                </a:cubicBezTo>
                <a:cubicBezTo>
                  <a:pt x="122774" y="47714"/>
                  <a:pt x="135728" y="53810"/>
                  <a:pt x="148225" y="62954"/>
                </a:cubicBezTo>
                <a:cubicBezTo>
                  <a:pt x="160722" y="72098"/>
                  <a:pt x="166361" y="84594"/>
                  <a:pt x="165141" y="100444"/>
                </a:cubicBezTo>
                <a:cubicBezTo>
                  <a:pt x="164532" y="109588"/>
                  <a:pt x="162093" y="117208"/>
                  <a:pt x="157826" y="123304"/>
                </a:cubicBezTo>
                <a:cubicBezTo>
                  <a:pt x="153559" y="129400"/>
                  <a:pt x="148225" y="133972"/>
                  <a:pt x="141824" y="137020"/>
                </a:cubicBezTo>
                <a:cubicBezTo>
                  <a:pt x="135423" y="140068"/>
                  <a:pt x="128565" y="141135"/>
                  <a:pt x="121250" y="140220"/>
                </a:cubicBezTo>
                <a:cubicBezTo>
                  <a:pt x="113935" y="139306"/>
                  <a:pt x="106620" y="136106"/>
                  <a:pt x="99305" y="130619"/>
                </a:cubicBezTo>
                <a:cubicBezTo>
                  <a:pt x="95647" y="128181"/>
                  <a:pt x="92599" y="124828"/>
                  <a:pt x="90161" y="120561"/>
                </a:cubicBezTo>
                <a:cubicBezTo>
                  <a:pt x="89551" y="119951"/>
                  <a:pt x="89246" y="119342"/>
                  <a:pt x="89246" y="118732"/>
                </a:cubicBezTo>
                <a:cubicBezTo>
                  <a:pt x="86808" y="116903"/>
                  <a:pt x="84369" y="115074"/>
                  <a:pt x="81931" y="113246"/>
                </a:cubicBezTo>
                <a:cubicBezTo>
                  <a:pt x="79493" y="111417"/>
                  <a:pt x="77359" y="109588"/>
                  <a:pt x="75530" y="107759"/>
                </a:cubicBezTo>
                <a:cubicBezTo>
                  <a:pt x="68825" y="102273"/>
                  <a:pt x="62881" y="97091"/>
                  <a:pt x="57699" y="92214"/>
                </a:cubicBezTo>
                <a:cubicBezTo>
                  <a:pt x="52518" y="87338"/>
                  <a:pt x="47184" y="81851"/>
                  <a:pt x="41697" y="75755"/>
                </a:cubicBezTo>
                <a:cubicBezTo>
                  <a:pt x="38040" y="72098"/>
                  <a:pt x="36059" y="67221"/>
                  <a:pt x="35754" y="61125"/>
                </a:cubicBezTo>
                <a:cubicBezTo>
                  <a:pt x="35449" y="55029"/>
                  <a:pt x="37430" y="50152"/>
                  <a:pt x="41697" y="46494"/>
                </a:cubicBezTo>
                <a:cubicBezTo>
                  <a:pt x="49470" y="40551"/>
                  <a:pt x="57671" y="37436"/>
                  <a:pt x="66301" y="37150"/>
                </a:cubicBezTo>
                <a:close/>
                <a:moveTo>
                  <a:pt x="270297" y="32321"/>
                </a:moveTo>
                <a:cubicBezTo>
                  <a:pt x="276393" y="32016"/>
                  <a:pt x="282337" y="33236"/>
                  <a:pt x="288128" y="35979"/>
                </a:cubicBezTo>
                <a:cubicBezTo>
                  <a:pt x="293919" y="38722"/>
                  <a:pt x="299406" y="42227"/>
                  <a:pt x="304587" y="46494"/>
                </a:cubicBezTo>
                <a:cubicBezTo>
                  <a:pt x="309769" y="50762"/>
                  <a:pt x="314493" y="55029"/>
                  <a:pt x="318761" y="59296"/>
                </a:cubicBezTo>
                <a:cubicBezTo>
                  <a:pt x="327905" y="69050"/>
                  <a:pt x="336287" y="80632"/>
                  <a:pt x="343907" y="94043"/>
                </a:cubicBezTo>
                <a:cubicBezTo>
                  <a:pt x="351527" y="107454"/>
                  <a:pt x="353203" y="121170"/>
                  <a:pt x="348936" y="135191"/>
                </a:cubicBezTo>
                <a:cubicBezTo>
                  <a:pt x="347717" y="137020"/>
                  <a:pt x="346955" y="138696"/>
                  <a:pt x="346650" y="140220"/>
                </a:cubicBezTo>
                <a:cubicBezTo>
                  <a:pt x="346345" y="141744"/>
                  <a:pt x="345583" y="143421"/>
                  <a:pt x="344364" y="145250"/>
                </a:cubicBezTo>
                <a:lnTo>
                  <a:pt x="399228" y="136106"/>
                </a:lnTo>
                <a:cubicBezTo>
                  <a:pt x="410810" y="134277"/>
                  <a:pt x="420716" y="136258"/>
                  <a:pt x="428946" y="142049"/>
                </a:cubicBezTo>
                <a:cubicBezTo>
                  <a:pt x="437175" y="147840"/>
                  <a:pt x="442662" y="155003"/>
                  <a:pt x="445405" y="163538"/>
                </a:cubicBezTo>
                <a:cubicBezTo>
                  <a:pt x="448149" y="172072"/>
                  <a:pt x="447691" y="180606"/>
                  <a:pt x="444033" y="189141"/>
                </a:cubicBezTo>
                <a:cubicBezTo>
                  <a:pt x="440376" y="197675"/>
                  <a:pt x="432756" y="203771"/>
                  <a:pt x="421173" y="207429"/>
                </a:cubicBezTo>
                <a:cubicBezTo>
                  <a:pt x="401666" y="213525"/>
                  <a:pt x="379873" y="218097"/>
                  <a:pt x="355794" y="221145"/>
                </a:cubicBezTo>
                <a:cubicBezTo>
                  <a:pt x="331715" y="224193"/>
                  <a:pt x="306873" y="225107"/>
                  <a:pt x="281270" y="223888"/>
                </a:cubicBezTo>
                <a:cubicBezTo>
                  <a:pt x="291633" y="248272"/>
                  <a:pt x="296815" y="275704"/>
                  <a:pt x="296815" y="306184"/>
                </a:cubicBezTo>
                <a:cubicBezTo>
                  <a:pt x="322418" y="297650"/>
                  <a:pt x="347717" y="295668"/>
                  <a:pt x="372710" y="300240"/>
                </a:cubicBezTo>
                <a:cubicBezTo>
                  <a:pt x="397704" y="304812"/>
                  <a:pt x="418125" y="318681"/>
                  <a:pt x="433975" y="341846"/>
                </a:cubicBezTo>
                <a:cubicBezTo>
                  <a:pt x="444338" y="357695"/>
                  <a:pt x="449673" y="374459"/>
                  <a:pt x="449977" y="392138"/>
                </a:cubicBezTo>
                <a:cubicBezTo>
                  <a:pt x="450282" y="409816"/>
                  <a:pt x="447081" y="426885"/>
                  <a:pt x="440376" y="443344"/>
                </a:cubicBezTo>
                <a:cubicBezTo>
                  <a:pt x="437328" y="451878"/>
                  <a:pt x="433365" y="460413"/>
                  <a:pt x="428489" y="468947"/>
                </a:cubicBezTo>
                <a:cubicBezTo>
                  <a:pt x="423612" y="477482"/>
                  <a:pt x="417973" y="485254"/>
                  <a:pt x="411572" y="492264"/>
                </a:cubicBezTo>
                <a:cubicBezTo>
                  <a:pt x="405171" y="499275"/>
                  <a:pt x="397857" y="505218"/>
                  <a:pt x="389627" y="510095"/>
                </a:cubicBezTo>
                <a:cubicBezTo>
                  <a:pt x="381397" y="514972"/>
                  <a:pt x="372710" y="517715"/>
                  <a:pt x="363566" y="518325"/>
                </a:cubicBezTo>
                <a:cubicBezTo>
                  <a:pt x="351374" y="518934"/>
                  <a:pt x="342231" y="515582"/>
                  <a:pt x="336134" y="508266"/>
                </a:cubicBezTo>
                <a:cubicBezTo>
                  <a:pt x="330038" y="500951"/>
                  <a:pt x="326838" y="492569"/>
                  <a:pt x="326533" y="483120"/>
                </a:cubicBezTo>
                <a:cubicBezTo>
                  <a:pt x="326228" y="473672"/>
                  <a:pt x="328972" y="464832"/>
                  <a:pt x="334763" y="456603"/>
                </a:cubicBezTo>
                <a:cubicBezTo>
                  <a:pt x="340554" y="448373"/>
                  <a:pt x="349546" y="443954"/>
                  <a:pt x="361737" y="443344"/>
                </a:cubicBezTo>
                <a:cubicBezTo>
                  <a:pt x="358689" y="443344"/>
                  <a:pt x="357470" y="442887"/>
                  <a:pt x="358080" y="441972"/>
                </a:cubicBezTo>
                <a:cubicBezTo>
                  <a:pt x="358689" y="441058"/>
                  <a:pt x="359909" y="439839"/>
                  <a:pt x="361737" y="438315"/>
                </a:cubicBezTo>
                <a:cubicBezTo>
                  <a:pt x="363566" y="436791"/>
                  <a:pt x="365547" y="435267"/>
                  <a:pt x="367681" y="433743"/>
                </a:cubicBezTo>
                <a:cubicBezTo>
                  <a:pt x="369815" y="432219"/>
                  <a:pt x="371491" y="430847"/>
                  <a:pt x="372710" y="429628"/>
                </a:cubicBezTo>
                <a:cubicBezTo>
                  <a:pt x="380025" y="422313"/>
                  <a:pt x="386122" y="413778"/>
                  <a:pt x="390999" y="404025"/>
                </a:cubicBezTo>
                <a:cubicBezTo>
                  <a:pt x="400752" y="382079"/>
                  <a:pt x="396180" y="364401"/>
                  <a:pt x="377282" y="350990"/>
                </a:cubicBezTo>
                <a:cubicBezTo>
                  <a:pt x="365090" y="342455"/>
                  <a:pt x="351984" y="338188"/>
                  <a:pt x="337963" y="338188"/>
                </a:cubicBezTo>
                <a:cubicBezTo>
                  <a:pt x="323942" y="338188"/>
                  <a:pt x="309921" y="339102"/>
                  <a:pt x="295901" y="340931"/>
                </a:cubicBezTo>
                <a:cubicBezTo>
                  <a:pt x="293462" y="373240"/>
                  <a:pt x="286147" y="404482"/>
                  <a:pt x="273955" y="434657"/>
                </a:cubicBezTo>
                <a:cubicBezTo>
                  <a:pt x="261763" y="464832"/>
                  <a:pt x="246828" y="488150"/>
                  <a:pt x="229149" y="504609"/>
                </a:cubicBezTo>
                <a:cubicBezTo>
                  <a:pt x="221834" y="511314"/>
                  <a:pt x="213605" y="514515"/>
                  <a:pt x="204461" y="514210"/>
                </a:cubicBezTo>
                <a:cubicBezTo>
                  <a:pt x="195317" y="513905"/>
                  <a:pt x="187239" y="511467"/>
                  <a:pt x="180229" y="506895"/>
                </a:cubicBezTo>
                <a:cubicBezTo>
                  <a:pt x="173219" y="502323"/>
                  <a:pt x="168342" y="496074"/>
                  <a:pt x="165599" y="488150"/>
                </a:cubicBezTo>
                <a:cubicBezTo>
                  <a:pt x="162855" y="480225"/>
                  <a:pt x="164532" y="471690"/>
                  <a:pt x="170628" y="462546"/>
                </a:cubicBezTo>
                <a:cubicBezTo>
                  <a:pt x="183429" y="443039"/>
                  <a:pt x="194859" y="423837"/>
                  <a:pt x="204918" y="404939"/>
                </a:cubicBezTo>
                <a:cubicBezTo>
                  <a:pt x="214976" y="386042"/>
                  <a:pt x="223053" y="365620"/>
                  <a:pt x="229149" y="343674"/>
                </a:cubicBezTo>
                <a:cubicBezTo>
                  <a:pt x="234636" y="323558"/>
                  <a:pt x="237989" y="302984"/>
                  <a:pt x="239208" y="281952"/>
                </a:cubicBezTo>
                <a:cubicBezTo>
                  <a:pt x="240427" y="260921"/>
                  <a:pt x="244389" y="240652"/>
                  <a:pt x="251095" y="221145"/>
                </a:cubicBezTo>
                <a:cubicBezTo>
                  <a:pt x="234026" y="218097"/>
                  <a:pt x="218177" y="213525"/>
                  <a:pt x="203546" y="207429"/>
                </a:cubicBezTo>
                <a:cubicBezTo>
                  <a:pt x="188916" y="201333"/>
                  <a:pt x="176115" y="192798"/>
                  <a:pt x="165141" y="181826"/>
                </a:cubicBezTo>
                <a:cubicBezTo>
                  <a:pt x="163313" y="179997"/>
                  <a:pt x="162551" y="177558"/>
                  <a:pt x="162855" y="174510"/>
                </a:cubicBezTo>
                <a:cubicBezTo>
                  <a:pt x="163160" y="171462"/>
                  <a:pt x="164532" y="169329"/>
                  <a:pt x="166970" y="168110"/>
                </a:cubicBezTo>
                <a:cubicBezTo>
                  <a:pt x="182820" y="161404"/>
                  <a:pt x="198974" y="157594"/>
                  <a:pt x="215433" y="156680"/>
                </a:cubicBezTo>
                <a:cubicBezTo>
                  <a:pt x="231893" y="155765"/>
                  <a:pt x="248352" y="154698"/>
                  <a:pt x="264811" y="153479"/>
                </a:cubicBezTo>
                <a:cubicBezTo>
                  <a:pt x="269688" y="152870"/>
                  <a:pt x="274107" y="152565"/>
                  <a:pt x="278070" y="152565"/>
                </a:cubicBezTo>
                <a:cubicBezTo>
                  <a:pt x="282032" y="152565"/>
                  <a:pt x="286452" y="152260"/>
                  <a:pt x="291329" y="151650"/>
                </a:cubicBezTo>
                <a:cubicBezTo>
                  <a:pt x="287061" y="147383"/>
                  <a:pt x="284013" y="142202"/>
                  <a:pt x="282185" y="136106"/>
                </a:cubicBezTo>
                <a:cubicBezTo>
                  <a:pt x="280965" y="129400"/>
                  <a:pt x="279594" y="122847"/>
                  <a:pt x="278070" y="116446"/>
                </a:cubicBezTo>
                <a:cubicBezTo>
                  <a:pt x="276546" y="110045"/>
                  <a:pt x="273955" y="103492"/>
                  <a:pt x="270297" y="96786"/>
                </a:cubicBezTo>
                <a:cubicBezTo>
                  <a:pt x="269078" y="93738"/>
                  <a:pt x="267554" y="90690"/>
                  <a:pt x="265725" y="87642"/>
                </a:cubicBezTo>
                <a:cubicBezTo>
                  <a:pt x="263897" y="84594"/>
                  <a:pt x="262068" y="81546"/>
                  <a:pt x="260239" y="78498"/>
                </a:cubicBezTo>
                <a:cubicBezTo>
                  <a:pt x="259629" y="77279"/>
                  <a:pt x="258563" y="75298"/>
                  <a:pt x="257039" y="72555"/>
                </a:cubicBezTo>
                <a:cubicBezTo>
                  <a:pt x="255515" y="69812"/>
                  <a:pt x="254448" y="67830"/>
                  <a:pt x="253838" y="66611"/>
                </a:cubicBezTo>
                <a:lnTo>
                  <a:pt x="248352" y="55638"/>
                </a:lnTo>
                <a:cubicBezTo>
                  <a:pt x="247133" y="53200"/>
                  <a:pt x="246980" y="50304"/>
                  <a:pt x="247895" y="46952"/>
                </a:cubicBezTo>
                <a:cubicBezTo>
                  <a:pt x="248809" y="43599"/>
                  <a:pt x="250485" y="41008"/>
                  <a:pt x="252924" y="39179"/>
                </a:cubicBezTo>
                <a:cubicBezTo>
                  <a:pt x="258410" y="34912"/>
                  <a:pt x="264201" y="32626"/>
                  <a:pt x="270297" y="32321"/>
                </a:cubicBezTo>
                <a:close/>
                <a:moveTo>
                  <a:pt x="488382" y="317"/>
                </a:moveTo>
                <a:cubicBezTo>
                  <a:pt x="491735" y="1232"/>
                  <a:pt x="494021" y="3213"/>
                  <a:pt x="495240" y="6261"/>
                </a:cubicBezTo>
                <a:cubicBezTo>
                  <a:pt x="497678" y="12966"/>
                  <a:pt x="499050" y="20129"/>
                  <a:pt x="499355" y="27749"/>
                </a:cubicBezTo>
                <a:cubicBezTo>
                  <a:pt x="499659" y="35369"/>
                  <a:pt x="499812" y="43142"/>
                  <a:pt x="499812" y="51066"/>
                </a:cubicBezTo>
                <a:cubicBezTo>
                  <a:pt x="499812" y="58991"/>
                  <a:pt x="500269" y="66611"/>
                  <a:pt x="501183" y="73926"/>
                </a:cubicBezTo>
                <a:cubicBezTo>
                  <a:pt x="502098" y="81242"/>
                  <a:pt x="504384" y="87947"/>
                  <a:pt x="508041" y="94043"/>
                </a:cubicBezTo>
                <a:cubicBezTo>
                  <a:pt x="511699" y="100139"/>
                  <a:pt x="516576" y="103797"/>
                  <a:pt x="522672" y="105016"/>
                </a:cubicBezTo>
                <a:cubicBezTo>
                  <a:pt x="528768" y="106235"/>
                  <a:pt x="535321" y="106235"/>
                  <a:pt x="542331" y="105016"/>
                </a:cubicBezTo>
                <a:cubicBezTo>
                  <a:pt x="549342" y="103797"/>
                  <a:pt x="556352" y="101816"/>
                  <a:pt x="563363" y="99072"/>
                </a:cubicBezTo>
                <a:cubicBezTo>
                  <a:pt x="570373" y="96329"/>
                  <a:pt x="576317" y="93738"/>
                  <a:pt x="581193" y="91300"/>
                </a:cubicBezTo>
                <a:cubicBezTo>
                  <a:pt x="590337" y="85814"/>
                  <a:pt x="599177" y="84747"/>
                  <a:pt x="607711" y="88100"/>
                </a:cubicBezTo>
                <a:cubicBezTo>
                  <a:pt x="616245" y="91452"/>
                  <a:pt x="622646" y="96786"/>
                  <a:pt x="626913" y="104102"/>
                </a:cubicBezTo>
                <a:cubicBezTo>
                  <a:pt x="631181" y="111417"/>
                  <a:pt x="632705" y="119342"/>
                  <a:pt x="631485" y="127876"/>
                </a:cubicBezTo>
                <a:cubicBezTo>
                  <a:pt x="630266" y="136410"/>
                  <a:pt x="625085" y="143421"/>
                  <a:pt x="615941" y="148907"/>
                </a:cubicBezTo>
                <a:cubicBezTo>
                  <a:pt x="605577" y="154394"/>
                  <a:pt x="593995" y="159270"/>
                  <a:pt x="581193" y="163538"/>
                </a:cubicBezTo>
                <a:cubicBezTo>
                  <a:pt x="568392" y="167805"/>
                  <a:pt x="555285" y="170396"/>
                  <a:pt x="541874" y="171310"/>
                </a:cubicBezTo>
                <a:cubicBezTo>
                  <a:pt x="528463" y="172224"/>
                  <a:pt x="515661" y="170700"/>
                  <a:pt x="503469" y="166738"/>
                </a:cubicBezTo>
                <a:cubicBezTo>
                  <a:pt x="491277" y="162776"/>
                  <a:pt x="480914" y="155613"/>
                  <a:pt x="472380" y="145250"/>
                </a:cubicBezTo>
                <a:cubicBezTo>
                  <a:pt x="465065" y="136106"/>
                  <a:pt x="460188" y="125285"/>
                  <a:pt x="457749" y="112788"/>
                </a:cubicBezTo>
                <a:cubicBezTo>
                  <a:pt x="455311" y="100292"/>
                  <a:pt x="454701" y="87490"/>
                  <a:pt x="455921" y="74384"/>
                </a:cubicBezTo>
                <a:cubicBezTo>
                  <a:pt x="457140" y="61277"/>
                  <a:pt x="459883" y="48476"/>
                  <a:pt x="464150" y="35979"/>
                </a:cubicBezTo>
                <a:cubicBezTo>
                  <a:pt x="468417" y="23482"/>
                  <a:pt x="473599" y="12662"/>
                  <a:pt x="479695" y="3518"/>
                </a:cubicBezTo>
                <a:cubicBezTo>
                  <a:pt x="482133" y="470"/>
                  <a:pt x="485029" y="-597"/>
                  <a:pt x="488382" y="317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A003DDBC-B4D7-6AA9-6A69-F64D641B1168}"/>
              </a:ext>
            </a:extLst>
          </p:cNvPr>
          <p:cNvSpPr txBox="1"/>
          <p:nvPr/>
        </p:nvSpPr>
        <p:spPr>
          <a:xfrm>
            <a:off x="7725440" y="1843071"/>
            <a:ext cx="768803" cy="683367"/>
          </a:xfrm>
          <a:custGeom>
            <a:avLst/>
            <a:gdLst/>
            <a:ahLst/>
            <a:cxnLst/>
            <a:rect l="l" t="t" r="r" b="b"/>
            <a:pathLst>
              <a:path w="618375" h="549656">
                <a:moveTo>
                  <a:pt x="396405" y="364033"/>
                </a:moveTo>
                <a:cubicBezTo>
                  <a:pt x="397624" y="381102"/>
                  <a:pt x="399757" y="397256"/>
                  <a:pt x="402805" y="412496"/>
                </a:cubicBezTo>
                <a:cubicBezTo>
                  <a:pt x="405853" y="427736"/>
                  <a:pt x="409511" y="442366"/>
                  <a:pt x="413779" y="456387"/>
                </a:cubicBezTo>
                <a:cubicBezTo>
                  <a:pt x="415607" y="461264"/>
                  <a:pt x="416521" y="465226"/>
                  <a:pt x="416521" y="468274"/>
                </a:cubicBezTo>
                <a:cubicBezTo>
                  <a:pt x="421399" y="469494"/>
                  <a:pt x="426427" y="470408"/>
                  <a:pt x="431609" y="471018"/>
                </a:cubicBezTo>
                <a:cubicBezTo>
                  <a:pt x="436791" y="471627"/>
                  <a:pt x="442125" y="472237"/>
                  <a:pt x="447611" y="472846"/>
                </a:cubicBezTo>
                <a:cubicBezTo>
                  <a:pt x="459193" y="473456"/>
                  <a:pt x="470166" y="472542"/>
                  <a:pt x="480529" y="470103"/>
                </a:cubicBezTo>
                <a:cubicBezTo>
                  <a:pt x="490893" y="467665"/>
                  <a:pt x="501561" y="464922"/>
                  <a:pt x="512533" y="461874"/>
                </a:cubicBezTo>
                <a:cubicBezTo>
                  <a:pt x="514972" y="460654"/>
                  <a:pt x="517257" y="459435"/>
                  <a:pt x="519391" y="458216"/>
                </a:cubicBezTo>
                <a:cubicBezTo>
                  <a:pt x="521525" y="456997"/>
                  <a:pt x="523811" y="455778"/>
                  <a:pt x="526249" y="454558"/>
                </a:cubicBezTo>
                <a:cubicBezTo>
                  <a:pt x="529907" y="452730"/>
                  <a:pt x="533413" y="449224"/>
                  <a:pt x="536765" y="444043"/>
                </a:cubicBezTo>
                <a:cubicBezTo>
                  <a:pt x="540117" y="438861"/>
                  <a:pt x="543165" y="432613"/>
                  <a:pt x="545909" y="425298"/>
                </a:cubicBezTo>
                <a:cubicBezTo>
                  <a:pt x="548653" y="417982"/>
                  <a:pt x="550938" y="410058"/>
                  <a:pt x="552767" y="401523"/>
                </a:cubicBezTo>
                <a:cubicBezTo>
                  <a:pt x="554596" y="392989"/>
                  <a:pt x="556425" y="384454"/>
                  <a:pt x="558253" y="375920"/>
                </a:cubicBezTo>
                <a:cubicBezTo>
                  <a:pt x="544233" y="382626"/>
                  <a:pt x="528535" y="385674"/>
                  <a:pt x="511162" y="385064"/>
                </a:cubicBezTo>
                <a:cubicBezTo>
                  <a:pt x="493788" y="384454"/>
                  <a:pt x="478091" y="383540"/>
                  <a:pt x="464071" y="382321"/>
                </a:cubicBezTo>
                <a:cubicBezTo>
                  <a:pt x="452488" y="381102"/>
                  <a:pt x="440905" y="379120"/>
                  <a:pt x="429323" y="376377"/>
                </a:cubicBezTo>
                <a:cubicBezTo>
                  <a:pt x="417741" y="373634"/>
                  <a:pt x="406768" y="369519"/>
                  <a:pt x="396405" y="364033"/>
                </a:cubicBezTo>
                <a:close/>
                <a:moveTo>
                  <a:pt x="393661" y="258877"/>
                </a:moveTo>
                <a:cubicBezTo>
                  <a:pt x="392442" y="278384"/>
                  <a:pt x="392442" y="297586"/>
                  <a:pt x="393661" y="316484"/>
                </a:cubicBezTo>
                <a:cubicBezTo>
                  <a:pt x="400367" y="317094"/>
                  <a:pt x="407073" y="317856"/>
                  <a:pt x="413779" y="318770"/>
                </a:cubicBezTo>
                <a:cubicBezTo>
                  <a:pt x="420484" y="319684"/>
                  <a:pt x="426275" y="320142"/>
                  <a:pt x="431152" y="320142"/>
                </a:cubicBezTo>
                <a:cubicBezTo>
                  <a:pt x="450049" y="320751"/>
                  <a:pt x="468185" y="320142"/>
                  <a:pt x="485559" y="318313"/>
                </a:cubicBezTo>
                <a:cubicBezTo>
                  <a:pt x="502932" y="316484"/>
                  <a:pt x="521068" y="313741"/>
                  <a:pt x="539965" y="310083"/>
                </a:cubicBezTo>
                <a:cubicBezTo>
                  <a:pt x="549719" y="308254"/>
                  <a:pt x="558253" y="309169"/>
                  <a:pt x="565569" y="312826"/>
                </a:cubicBezTo>
                <a:cubicBezTo>
                  <a:pt x="566178" y="295758"/>
                  <a:pt x="566178" y="278689"/>
                  <a:pt x="565569" y="261620"/>
                </a:cubicBezTo>
                <a:cubicBezTo>
                  <a:pt x="552157" y="267106"/>
                  <a:pt x="536917" y="270154"/>
                  <a:pt x="519849" y="270764"/>
                </a:cubicBezTo>
                <a:cubicBezTo>
                  <a:pt x="502780" y="271374"/>
                  <a:pt x="489064" y="271678"/>
                  <a:pt x="478701" y="271678"/>
                </a:cubicBezTo>
                <a:cubicBezTo>
                  <a:pt x="462851" y="272288"/>
                  <a:pt x="448069" y="271374"/>
                  <a:pt x="434353" y="268935"/>
                </a:cubicBezTo>
                <a:cubicBezTo>
                  <a:pt x="420637" y="266497"/>
                  <a:pt x="407073" y="263144"/>
                  <a:pt x="393661" y="258877"/>
                </a:cubicBezTo>
                <a:close/>
                <a:moveTo>
                  <a:pt x="465441" y="114287"/>
                </a:moveTo>
                <a:cubicBezTo>
                  <a:pt x="458127" y="115125"/>
                  <a:pt x="450659" y="116840"/>
                  <a:pt x="443039" y="119431"/>
                </a:cubicBezTo>
                <a:cubicBezTo>
                  <a:pt x="427799" y="124612"/>
                  <a:pt x="414083" y="130251"/>
                  <a:pt x="401891" y="136347"/>
                </a:cubicBezTo>
                <a:cubicBezTo>
                  <a:pt x="400672" y="149758"/>
                  <a:pt x="399605" y="163017"/>
                  <a:pt x="398691" y="176124"/>
                </a:cubicBezTo>
                <a:cubicBezTo>
                  <a:pt x="397777" y="189230"/>
                  <a:pt x="396709" y="202489"/>
                  <a:pt x="395490" y="215900"/>
                </a:cubicBezTo>
                <a:cubicBezTo>
                  <a:pt x="403415" y="217119"/>
                  <a:pt x="411187" y="218338"/>
                  <a:pt x="418807" y="219558"/>
                </a:cubicBezTo>
                <a:cubicBezTo>
                  <a:pt x="426427" y="220777"/>
                  <a:pt x="433590" y="221386"/>
                  <a:pt x="440296" y="221386"/>
                </a:cubicBezTo>
                <a:cubicBezTo>
                  <a:pt x="461022" y="221996"/>
                  <a:pt x="480835" y="219862"/>
                  <a:pt x="499731" y="214986"/>
                </a:cubicBezTo>
                <a:cubicBezTo>
                  <a:pt x="518629" y="210109"/>
                  <a:pt x="538137" y="206451"/>
                  <a:pt x="558253" y="204013"/>
                </a:cubicBezTo>
                <a:cubicBezTo>
                  <a:pt x="556425" y="193650"/>
                  <a:pt x="554291" y="183439"/>
                  <a:pt x="551853" y="173380"/>
                </a:cubicBezTo>
                <a:cubicBezTo>
                  <a:pt x="549415" y="163322"/>
                  <a:pt x="545604" y="154178"/>
                  <a:pt x="540423" y="145948"/>
                </a:cubicBezTo>
                <a:cubicBezTo>
                  <a:pt x="535241" y="137719"/>
                  <a:pt x="528383" y="130861"/>
                  <a:pt x="519849" y="125374"/>
                </a:cubicBezTo>
                <a:cubicBezTo>
                  <a:pt x="511314" y="119888"/>
                  <a:pt x="500341" y="116230"/>
                  <a:pt x="486930" y="114402"/>
                </a:cubicBezTo>
                <a:cubicBezTo>
                  <a:pt x="479919" y="113487"/>
                  <a:pt x="472757" y="113449"/>
                  <a:pt x="465441" y="114287"/>
                </a:cubicBezTo>
                <a:close/>
                <a:moveTo>
                  <a:pt x="184243" y="102"/>
                </a:moveTo>
                <a:cubicBezTo>
                  <a:pt x="188562" y="-508"/>
                  <a:pt x="191007" y="1626"/>
                  <a:pt x="191579" y="6502"/>
                </a:cubicBezTo>
                <a:cubicBezTo>
                  <a:pt x="193408" y="30886"/>
                  <a:pt x="194170" y="54966"/>
                  <a:pt x="193865" y="78740"/>
                </a:cubicBezTo>
                <a:cubicBezTo>
                  <a:pt x="193560" y="102514"/>
                  <a:pt x="192799" y="127203"/>
                  <a:pt x="191579" y="152806"/>
                </a:cubicBezTo>
                <a:cubicBezTo>
                  <a:pt x="206819" y="149758"/>
                  <a:pt x="221907" y="146558"/>
                  <a:pt x="236842" y="143205"/>
                </a:cubicBezTo>
                <a:cubicBezTo>
                  <a:pt x="251777" y="139852"/>
                  <a:pt x="267169" y="136957"/>
                  <a:pt x="283019" y="134518"/>
                </a:cubicBezTo>
                <a:cubicBezTo>
                  <a:pt x="292163" y="133299"/>
                  <a:pt x="299326" y="135128"/>
                  <a:pt x="304507" y="140005"/>
                </a:cubicBezTo>
                <a:cubicBezTo>
                  <a:pt x="309689" y="144882"/>
                  <a:pt x="313042" y="150673"/>
                  <a:pt x="314565" y="157378"/>
                </a:cubicBezTo>
                <a:cubicBezTo>
                  <a:pt x="316089" y="164084"/>
                  <a:pt x="315785" y="171247"/>
                  <a:pt x="313651" y="178867"/>
                </a:cubicBezTo>
                <a:cubicBezTo>
                  <a:pt x="311517" y="186487"/>
                  <a:pt x="307403" y="192430"/>
                  <a:pt x="301307" y="196698"/>
                </a:cubicBezTo>
                <a:cubicBezTo>
                  <a:pt x="284848" y="207670"/>
                  <a:pt x="267017" y="216052"/>
                  <a:pt x="247815" y="221844"/>
                </a:cubicBezTo>
                <a:cubicBezTo>
                  <a:pt x="228612" y="227635"/>
                  <a:pt x="208648" y="231140"/>
                  <a:pt x="187921" y="232359"/>
                </a:cubicBezTo>
                <a:cubicBezTo>
                  <a:pt x="187921" y="237236"/>
                  <a:pt x="187617" y="240284"/>
                  <a:pt x="187007" y="241503"/>
                </a:cubicBezTo>
                <a:cubicBezTo>
                  <a:pt x="194370" y="253695"/>
                  <a:pt x="202197" y="264973"/>
                  <a:pt x="210489" y="275336"/>
                </a:cubicBezTo>
                <a:cubicBezTo>
                  <a:pt x="218780" y="285699"/>
                  <a:pt x="228146" y="295453"/>
                  <a:pt x="238585" y="304597"/>
                </a:cubicBezTo>
                <a:cubicBezTo>
                  <a:pt x="255168" y="318618"/>
                  <a:pt x="272675" y="330505"/>
                  <a:pt x="291106" y="340258"/>
                </a:cubicBezTo>
                <a:cubicBezTo>
                  <a:pt x="292335" y="340868"/>
                  <a:pt x="294330" y="341935"/>
                  <a:pt x="297092" y="343459"/>
                </a:cubicBezTo>
                <a:cubicBezTo>
                  <a:pt x="299855" y="344983"/>
                  <a:pt x="302465" y="346354"/>
                  <a:pt x="304922" y="347574"/>
                </a:cubicBezTo>
                <a:lnTo>
                  <a:pt x="307693" y="347574"/>
                </a:lnTo>
                <a:cubicBezTo>
                  <a:pt x="308303" y="347574"/>
                  <a:pt x="309223" y="348183"/>
                  <a:pt x="310451" y="349402"/>
                </a:cubicBezTo>
                <a:cubicBezTo>
                  <a:pt x="312280" y="317703"/>
                  <a:pt x="315937" y="287223"/>
                  <a:pt x="321423" y="257962"/>
                </a:cubicBezTo>
                <a:cubicBezTo>
                  <a:pt x="323253" y="246990"/>
                  <a:pt x="325539" y="233578"/>
                  <a:pt x="328281" y="217729"/>
                </a:cubicBezTo>
                <a:cubicBezTo>
                  <a:pt x="331025" y="201879"/>
                  <a:pt x="335139" y="186334"/>
                  <a:pt x="340627" y="171094"/>
                </a:cubicBezTo>
                <a:cubicBezTo>
                  <a:pt x="346113" y="155854"/>
                  <a:pt x="353123" y="142138"/>
                  <a:pt x="361657" y="129946"/>
                </a:cubicBezTo>
                <a:cubicBezTo>
                  <a:pt x="370192" y="117754"/>
                  <a:pt x="381165" y="109830"/>
                  <a:pt x="394576" y="106172"/>
                </a:cubicBezTo>
                <a:lnTo>
                  <a:pt x="395490" y="106172"/>
                </a:lnTo>
                <a:cubicBezTo>
                  <a:pt x="414388" y="92151"/>
                  <a:pt x="433895" y="82855"/>
                  <a:pt x="454012" y="78283"/>
                </a:cubicBezTo>
                <a:cubicBezTo>
                  <a:pt x="474129" y="73711"/>
                  <a:pt x="493483" y="73863"/>
                  <a:pt x="512077" y="78740"/>
                </a:cubicBezTo>
                <a:cubicBezTo>
                  <a:pt x="530669" y="83617"/>
                  <a:pt x="547433" y="93218"/>
                  <a:pt x="562369" y="107544"/>
                </a:cubicBezTo>
                <a:cubicBezTo>
                  <a:pt x="577303" y="121869"/>
                  <a:pt x="588733" y="140919"/>
                  <a:pt x="596659" y="164694"/>
                </a:cubicBezTo>
                <a:cubicBezTo>
                  <a:pt x="608851" y="201270"/>
                  <a:pt x="615861" y="238608"/>
                  <a:pt x="617689" y="276708"/>
                </a:cubicBezTo>
                <a:cubicBezTo>
                  <a:pt x="619519" y="314808"/>
                  <a:pt x="617689" y="353060"/>
                  <a:pt x="612203" y="391465"/>
                </a:cubicBezTo>
                <a:cubicBezTo>
                  <a:pt x="610375" y="403047"/>
                  <a:pt x="608545" y="415849"/>
                  <a:pt x="606717" y="429870"/>
                </a:cubicBezTo>
                <a:cubicBezTo>
                  <a:pt x="604888" y="443890"/>
                  <a:pt x="601993" y="457302"/>
                  <a:pt x="598030" y="470103"/>
                </a:cubicBezTo>
                <a:cubicBezTo>
                  <a:pt x="594067" y="482905"/>
                  <a:pt x="588123" y="494487"/>
                  <a:pt x="580199" y="504850"/>
                </a:cubicBezTo>
                <a:cubicBezTo>
                  <a:pt x="572275" y="515214"/>
                  <a:pt x="561606" y="522529"/>
                  <a:pt x="548195" y="526796"/>
                </a:cubicBezTo>
                <a:cubicBezTo>
                  <a:pt x="540271" y="528625"/>
                  <a:pt x="534479" y="529234"/>
                  <a:pt x="530821" y="528625"/>
                </a:cubicBezTo>
                <a:cubicBezTo>
                  <a:pt x="516801" y="535330"/>
                  <a:pt x="501713" y="539140"/>
                  <a:pt x="485559" y="540055"/>
                </a:cubicBezTo>
                <a:cubicBezTo>
                  <a:pt x="469405" y="540969"/>
                  <a:pt x="454012" y="539902"/>
                  <a:pt x="439381" y="536854"/>
                </a:cubicBezTo>
                <a:cubicBezTo>
                  <a:pt x="429018" y="534416"/>
                  <a:pt x="419569" y="530911"/>
                  <a:pt x="411035" y="526339"/>
                </a:cubicBezTo>
                <a:cubicBezTo>
                  <a:pt x="402501" y="521767"/>
                  <a:pt x="394576" y="516433"/>
                  <a:pt x="387261" y="510337"/>
                </a:cubicBezTo>
                <a:cubicBezTo>
                  <a:pt x="378117" y="514604"/>
                  <a:pt x="368667" y="515823"/>
                  <a:pt x="358914" y="513994"/>
                </a:cubicBezTo>
                <a:cubicBezTo>
                  <a:pt x="349161" y="512166"/>
                  <a:pt x="341541" y="505765"/>
                  <a:pt x="336054" y="494792"/>
                </a:cubicBezTo>
                <a:cubicBezTo>
                  <a:pt x="328739" y="479552"/>
                  <a:pt x="323101" y="463702"/>
                  <a:pt x="319138" y="447243"/>
                </a:cubicBezTo>
                <a:cubicBezTo>
                  <a:pt x="315175" y="430784"/>
                  <a:pt x="312585" y="414325"/>
                  <a:pt x="311365" y="397866"/>
                </a:cubicBezTo>
                <a:cubicBezTo>
                  <a:pt x="305841" y="400304"/>
                  <a:pt x="301236" y="401523"/>
                  <a:pt x="297549" y="401523"/>
                </a:cubicBezTo>
                <a:cubicBezTo>
                  <a:pt x="287720" y="400304"/>
                  <a:pt x="277892" y="397256"/>
                  <a:pt x="268067" y="392379"/>
                </a:cubicBezTo>
                <a:cubicBezTo>
                  <a:pt x="258243" y="387502"/>
                  <a:pt x="248877" y="381559"/>
                  <a:pt x="239971" y="374548"/>
                </a:cubicBezTo>
                <a:cubicBezTo>
                  <a:pt x="231065" y="367538"/>
                  <a:pt x="222774" y="359766"/>
                  <a:pt x="215096" y="351231"/>
                </a:cubicBezTo>
                <a:cubicBezTo>
                  <a:pt x="207419" y="342697"/>
                  <a:pt x="200818" y="334467"/>
                  <a:pt x="195294" y="326542"/>
                </a:cubicBezTo>
                <a:cubicBezTo>
                  <a:pt x="192217" y="323494"/>
                  <a:pt x="189760" y="320142"/>
                  <a:pt x="187921" y="316484"/>
                </a:cubicBezTo>
                <a:cubicBezTo>
                  <a:pt x="189141" y="334162"/>
                  <a:pt x="191427" y="353212"/>
                  <a:pt x="194779" y="373634"/>
                </a:cubicBezTo>
                <a:cubicBezTo>
                  <a:pt x="198132" y="394056"/>
                  <a:pt x="200418" y="414477"/>
                  <a:pt x="201637" y="434899"/>
                </a:cubicBezTo>
                <a:cubicBezTo>
                  <a:pt x="202857" y="455320"/>
                  <a:pt x="202399" y="474828"/>
                  <a:pt x="200266" y="493420"/>
                </a:cubicBezTo>
                <a:cubicBezTo>
                  <a:pt x="198132" y="512013"/>
                  <a:pt x="192317" y="528625"/>
                  <a:pt x="182821" y="543255"/>
                </a:cubicBezTo>
                <a:cubicBezTo>
                  <a:pt x="179992" y="547522"/>
                  <a:pt x="176477" y="549656"/>
                  <a:pt x="172277" y="549656"/>
                </a:cubicBezTo>
                <a:cubicBezTo>
                  <a:pt x="168076" y="549656"/>
                  <a:pt x="164147" y="548132"/>
                  <a:pt x="160489" y="545084"/>
                </a:cubicBezTo>
                <a:cubicBezTo>
                  <a:pt x="145859" y="532282"/>
                  <a:pt x="135496" y="515671"/>
                  <a:pt x="129400" y="495249"/>
                </a:cubicBezTo>
                <a:cubicBezTo>
                  <a:pt x="123304" y="474828"/>
                  <a:pt x="119799" y="453034"/>
                  <a:pt x="118884" y="429870"/>
                </a:cubicBezTo>
                <a:cubicBezTo>
                  <a:pt x="117970" y="406705"/>
                  <a:pt x="118427" y="383388"/>
                  <a:pt x="120256" y="359918"/>
                </a:cubicBezTo>
                <a:cubicBezTo>
                  <a:pt x="122085" y="336448"/>
                  <a:pt x="123609" y="315265"/>
                  <a:pt x="124828" y="296367"/>
                </a:cubicBezTo>
                <a:cubicBezTo>
                  <a:pt x="123609" y="299415"/>
                  <a:pt x="122085" y="302311"/>
                  <a:pt x="120256" y="305054"/>
                </a:cubicBezTo>
                <a:cubicBezTo>
                  <a:pt x="118427" y="307797"/>
                  <a:pt x="116598" y="310693"/>
                  <a:pt x="114769" y="313741"/>
                </a:cubicBezTo>
                <a:cubicBezTo>
                  <a:pt x="109893" y="321666"/>
                  <a:pt x="103949" y="330200"/>
                  <a:pt x="96939" y="339344"/>
                </a:cubicBezTo>
                <a:cubicBezTo>
                  <a:pt x="89928" y="348488"/>
                  <a:pt x="82309" y="356718"/>
                  <a:pt x="74079" y="364033"/>
                </a:cubicBezTo>
                <a:cubicBezTo>
                  <a:pt x="65849" y="371348"/>
                  <a:pt x="56857" y="376682"/>
                  <a:pt x="47104" y="380035"/>
                </a:cubicBezTo>
                <a:cubicBezTo>
                  <a:pt x="37350" y="383388"/>
                  <a:pt x="27292" y="383235"/>
                  <a:pt x="16929" y="379578"/>
                </a:cubicBezTo>
                <a:cubicBezTo>
                  <a:pt x="5347" y="375310"/>
                  <a:pt x="-293" y="367690"/>
                  <a:pt x="12" y="356718"/>
                </a:cubicBezTo>
                <a:cubicBezTo>
                  <a:pt x="317" y="345745"/>
                  <a:pt x="5956" y="338125"/>
                  <a:pt x="16929" y="333858"/>
                </a:cubicBezTo>
                <a:cubicBezTo>
                  <a:pt x="40093" y="325323"/>
                  <a:pt x="58382" y="310693"/>
                  <a:pt x="71793" y="289966"/>
                </a:cubicBezTo>
                <a:cubicBezTo>
                  <a:pt x="85204" y="269240"/>
                  <a:pt x="97396" y="247599"/>
                  <a:pt x="108369" y="225044"/>
                </a:cubicBezTo>
                <a:cubicBezTo>
                  <a:pt x="69964" y="217119"/>
                  <a:pt x="36741" y="201879"/>
                  <a:pt x="8699" y="179324"/>
                </a:cubicBezTo>
                <a:cubicBezTo>
                  <a:pt x="1993" y="173838"/>
                  <a:pt x="12" y="167284"/>
                  <a:pt x="2755" y="159664"/>
                </a:cubicBezTo>
                <a:cubicBezTo>
                  <a:pt x="5499" y="152044"/>
                  <a:pt x="10528" y="148234"/>
                  <a:pt x="17843" y="148234"/>
                </a:cubicBezTo>
                <a:lnTo>
                  <a:pt x="18757" y="148234"/>
                </a:lnTo>
                <a:lnTo>
                  <a:pt x="19672" y="148234"/>
                </a:lnTo>
                <a:cubicBezTo>
                  <a:pt x="39179" y="150673"/>
                  <a:pt x="58534" y="152806"/>
                  <a:pt x="77736" y="154635"/>
                </a:cubicBezTo>
                <a:cubicBezTo>
                  <a:pt x="96939" y="156464"/>
                  <a:pt x="116293" y="157378"/>
                  <a:pt x="135801" y="157378"/>
                </a:cubicBezTo>
                <a:cubicBezTo>
                  <a:pt x="138849" y="129946"/>
                  <a:pt x="143573" y="103734"/>
                  <a:pt x="149974" y="78740"/>
                </a:cubicBezTo>
                <a:cubicBezTo>
                  <a:pt x="156375" y="53746"/>
                  <a:pt x="165061" y="29362"/>
                  <a:pt x="176034" y="5588"/>
                </a:cubicBezTo>
                <a:cubicBezTo>
                  <a:pt x="177187" y="2540"/>
                  <a:pt x="179923" y="711"/>
                  <a:pt x="184243" y="102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2FB9816D-7B8E-F256-56B1-1970F4E40C5F}"/>
              </a:ext>
            </a:extLst>
          </p:cNvPr>
          <p:cNvSpPr txBox="1"/>
          <p:nvPr/>
        </p:nvSpPr>
        <p:spPr>
          <a:xfrm>
            <a:off x="8507519" y="1701975"/>
            <a:ext cx="1293885" cy="1057427"/>
          </a:xfrm>
          <a:custGeom>
            <a:avLst/>
            <a:gdLst/>
            <a:ahLst/>
            <a:cxnLst/>
            <a:rect l="l" t="t" r="r" b="b"/>
            <a:pathLst>
              <a:path w="675085" h="551713">
                <a:moveTo>
                  <a:pt x="154427" y="70524"/>
                </a:moveTo>
                <a:cubicBezTo>
                  <a:pt x="151379" y="91860"/>
                  <a:pt x="149093" y="112891"/>
                  <a:pt x="147569" y="133618"/>
                </a:cubicBezTo>
                <a:cubicBezTo>
                  <a:pt x="146045" y="154344"/>
                  <a:pt x="144977" y="175375"/>
                  <a:pt x="144368" y="196711"/>
                </a:cubicBezTo>
                <a:cubicBezTo>
                  <a:pt x="180335" y="199759"/>
                  <a:pt x="216605" y="200674"/>
                  <a:pt x="253181" y="199454"/>
                </a:cubicBezTo>
                <a:lnTo>
                  <a:pt x="255011" y="184824"/>
                </a:lnTo>
                <a:cubicBezTo>
                  <a:pt x="255011" y="175680"/>
                  <a:pt x="255011" y="166384"/>
                  <a:pt x="255011" y="156935"/>
                </a:cubicBezTo>
                <a:cubicBezTo>
                  <a:pt x="255011" y="147486"/>
                  <a:pt x="254096" y="138494"/>
                  <a:pt x="252267" y="129960"/>
                </a:cubicBezTo>
                <a:cubicBezTo>
                  <a:pt x="249829" y="118378"/>
                  <a:pt x="245409" y="108624"/>
                  <a:pt x="239009" y="100699"/>
                </a:cubicBezTo>
                <a:cubicBezTo>
                  <a:pt x="232608" y="92774"/>
                  <a:pt x="224987" y="86678"/>
                  <a:pt x="216149" y="82411"/>
                </a:cubicBezTo>
                <a:cubicBezTo>
                  <a:pt x="207309" y="78144"/>
                  <a:pt x="197555" y="75096"/>
                  <a:pt x="186887" y="73267"/>
                </a:cubicBezTo>
                <a:cubicBezTo>
                  <a:pt x="176220" y="71438"/>
                  <a:pt x="165399" y="70524"/>
                  <a:pt x="154427" y="70524"/>
                </a:cubicBezTo>
                <a:close/>
                <a:moveTo>
                  <a:pt x="455064" y="48350"/>
                </a:moveTo>
                <a:cubicBezTo>
                  <a:pt x="443463" y="49264"/>
                  <a:pt x="429203" y="53608"/>
                  <a:pt x="412287" y="61380"/>
                </a:cubicBezTo>
                <a:cubicBezTo>
                  <a:pt x="413507" y="83326"/>
                  <a:pt x="413201" y="105271"/>
                  <a:pt x="411373" y="127217"/>
                </a:cubicBezTo>
                <a:cubicBezTo>
                  <a:pt x="409544" y="149162"/>
                  <a:pt x="408629" y="171108"/>
                  <a:pt x="408629" y="193054"/>
                </a:cubicBezTo>
                <a:cubicBezTo>
                  <a:pt x="427527" y="191225"/>
                  <a:pt x="446272" y="188939"/>
                  <a:pt x="464865" y="186196"/>
                </a:cubicBezTo>
                <a:cubicBezTo>
                  <a:pt x="483458" y="183452"/>
                  <a:pt x="501593" y="179947"/>
                  <a:pt x="519271" y="175680"/>
                </a:cubicBezTo>
                <a:cubicBezTo>
                  <a:pt x="519271" y="172632"/>
                  <a:pt x="519120" y="169279"/>
                  <a:pt x="518815" y="165622"/>
                </a:cubicBezTo>
                <a:cubicBezTo>
                  <a:pt x="518509" y="161964"/>
                  <a:pt x="518053" y="158306"/>
                  <a:pt x="517443" y="154649"/>
                </a:cubicBezTo>
                <a:cubicBezTo>
                  <a:pt x="515615" y="137580"/>
                  <a:pt x="513329" y="121121"/>
                  <a:pt x="510585" y="105271"/>
                </a:cubicBezTo>
                <a:cubicBezTo>
                  <a:pt x="507842" y="89422"/>
                  <a:pt x="502965" y="76468"/>
                  <a:pt x="495955" y="66409"/>
                </a:cubicBezTo>
                <a:cubicBezTo>
                  <a:pt x="488945" y="56351"/>
                  <a:pt x="478886" y="50407"/>
                  <a:pt x="465779" y="48578"/>
                </a:cubicBezTo>
                <a:cubicBezTo>
                  <a:pt x="462503" y="48121"/>
                  <a:pt x="458931" y="48045"/>
                  <a:pt x="455064" y="48350"/>
                </a:cubicBezTo>
                <a:close/>
                <a:moveTo>
                  <a:pt x="493840" y="115"/>
                </a:moveTo>
                <a:cubicBezTo>
                  <a:pt x="498607" y="420"/>
                  <a:pt x="503261" y="1334"/>
                  <a:pt x="507799" y="2858"/>
                </a:cubicBezTo>
                <a:cubicBezTo>
                  <a:pt x="519305" y="7126"/>
                  <a:pt x="528237" y="14441"/>
                  <a:pt x="534595" y="24804"/>
                </a:cubicBezTo>
                <a:cubicBezTo>
                  <a:pt x="540953" y="35167"/>
                  <a:pt x="545797" y="46750"/>
                  <a:pt x="549125" y="59551"/>
                </a:cubicBezTo>
                <a:cubicBezTo>
                  <a:pt x="552455" y="72353"/>
                  <a:pt x="555027" y="85307"/>
                  <a:pt x="556841" y="98413"/>
                </a:cubicBezTo>
                <a:cubicBezTo>
                  <a:pt x="558655" y="111519"/>
                  <a:pt x="560472" y="122950"/>
                  <a:pt x="562292" y="132703"/>
                </a:cubicBezTo>
                <a:cubicBezTo>
                  <a:pt x="563501" y="137580"/>
                  <a:pt x="564409" y="142457"/>
                  <a:pt x="565013" y="147334"/>
                </a:cubicBezTo>
                <a:cubicBezTo>
                  <a:pt x="565619" y="152210"/>
                  <a:pt x="566526" y="157087"/>
                  <a:pt x="567735" y="161964"/>
                </a:cubicBezTo>
                <a:cubicBezTo>
                  <a:pt x="576270" y="158916"/>
                  <a:pt x="584651" y="155716"/>
                  <a:pt x="592881" y="152363"/>
                </a:cubicBezTo>
                <a:cubicBezTo>
                  <a:pt x="601111" y="149010"/>
                  <a:pt x="609189" y="145200"/>
                  <a:pt x="617113" y="140933"/>
                </a:cubicBezTo>
                <a:cubicBezTo>
                  <a:pt x="628085" y="135446"/>
                  <a:pt x="638297" y="134532"/>
                  <a:pt x="647745" y="138190"/>
                </a:cubicBezTo>
                <a:cubicBezTo>
                  <a:pt x="657194" y="141847"/>
                  <a:pt x="664357" y="147638"/>
                  <a:pt x="669233" y="155563"/>
                </a:cubicBezTo>
                <a:cubicBezTo>
                  <a:pt x="674111" y="163488"/>
                  <a:pt x="675939" y="172175"/>
                  <a:pt x="674720" y="181624"/>
                </a:cubicBezTo>
                <a:cubicBezTo>
                  <a:pt x="673501" y="191072"/>
                  <a:pt x="667710" y="198845"/>
                  <a:pt x="657347" y="204941"/>
                </a:cubicBezTo>
                <a:cubicBezTo>
                  <a:pt x="645154" y="212256"/>
                  <a:pt x="632658" y="218352"/>
                  <a:pt x="619855" y="223229"/>
                </a:cubicBezTo>
                <a:cubicBezTo>
                  <a:pt x="607054" y="228106"/>
                  <a:pt x="594253" y="232678"/>
                  <a:pt x="581451" y="236945"/>
                </a:cubicBezTo>
                <a:cubicBezTo>
                  <a:pt x="585109" y="264377"/>
                  <a:pt x="587547" y="292114"/>
                  <a:pt x="588767" y="320155"/>
                </a:cubicBezTo>
                <a:cubicBezTo>
                  <a:pt x="589985" y="348197"/>
                  <a:pt x="588767" y="375476"/>
                  <a:pt x="585109" y="401994"/>
                </a:cubicBezTo>
                <a:cubicBezTo>
                  <a:pt x="581451" y="428512"/>
                  <a:pt x="574657" y="453505"/>
                  <a:pt x="564727" y="476975"/>
                </a:cubicBezTo>
                <a:cubicBezTo>
                  <a:pt x="554798" y="500444"/>
                  <a:pt x="540561" y="521323"/>
                  <a:pt x="522015" y="539611"/>
                </a:cubicBezTo>
                <a:cubicBezTo>
                  <a:pt x="512261" y="548755"/>
                  <a:pt x="501746" y="552718"/>
                  <a:pt x="490469" y="551498"/>
                </a:cubicBezTo>
                <a:cubicBezTo>
                  <a:pt x="479191" y="550279"/>
                  <a:pt x="469742" y="546012"/>
                  <a:pt x="462121" y="538697"/>
                </a:cubicBezTo>
                <a:cubicBezTo>
                  <a:pt x="454502" y="531382"/>
                  <a:pt x="449930" y="522542"/>
                  <a:pt x="448405" y="512179"/>
                </a:cubicBezTo>
                <a:cubicBezTo>
                  <a:pt x="446882" y="501816"/>
                  <a:pt x="450997" y="492367"/>
                  <a:pt x="460751" y="483833"/>
                </a:cubicBezTo>
                <a:cubicBezTo>
                  <a:pt x="477210" y="469202"/>
                  <a:pt x="489859" y="452743"/>
                  <a:pt x="498698" y="434455"/>
                </a:cubicBezTo>
                <a:cubicBezTo>
                  <a:pt x="507537" y="416167"/>
                  <a:pt x="514091" y="396965"/>
                  <a:pt x="518358" y="376848"/>
                </a:cubicBezTo>
                <a:cubicBezTo>
                  <a:pt x="522625" y="356731"/>
                  <a:pt x="524909" y="336005"/>
                  <a:pt x="525209" y="314669"/>
                </a:cubicBezTo>
                <a:cubicBezTo>
                  <a:pt x="525509" y="293333"/>
                  <a:pt x="525359" y="272606"/>
                  <a:pt x="524759" y="252490"/>
                </a:cubicBezTo>
                <a:cubicBezTo>
                  <a:pt x="506470" y="256757"/>
                  <a:pt x="487877" y="260110"/>
                  <a:pt x="468980" y="262548"/>
                </a:cubicBezTo>
                <a:cubicBezTo>
                  <a:pt x="450083" y="264986"/>
                  <a:pt x="431185" y="267120"/>
                  <a:pt x="412287" y="268949"/>
                </a:cubicBezTo>
                <a:cubicBezTo>
                  <a:pt x="413507" y="282970"/>
                  <a:pt x="415031" y="297143"/>
                  <a:pt x="416859" y="311468"/>
                </a:cubicBezTo>
                <a:cubicBezTo>
                  <a:pt x="418688" y="325794"/>
                  <a:pt x="421126" y="340272"/>
                  <a:pt x="424175" y="354902"/>
                </a:cubicBezTo>
                <a:cubicBezTo>
                  <a:pt x="429661" y="365266"/>
                  <a:pt x="429965" y="375934"/>
                  <a:pt x="425089" y="386906"/>
                </a:cubicBezTo>
                <a:cubicBezTo>
                  <a:pt x="420212" y="397879"/>
                  <a:pt x="412897" y="406109"/>
                  <a:pt x="403143" y="411595"/>
                </a:cubicBezTo>
                <a:cubicBezTo>
                  <a:pt x="393390" y="417082"/>
                  <a:pt x="382721" y="418606"/>
                  <a:pt x="371139" y="416167"/>
                </a:cubicBezTo>
                <a:cubicBezTo>
                  <a:pt x="359557" y="413729"/>
                  <a:pt x="349803" y="404280"/>
                  <a:pt x="341879" y="387821"/>
                </a:cubicBezTo>
                <a:cubicBezTo>
                  <a:pt x="326029" y="355512"/>
                  <a:pt x="319627" y="317107"/>
                  <a:pt x="322676" y="272606"/>
                </a:cubicBezTo>
                <a:lnTo>
                  <a:pt x="310789" y="272606"/>
                </a:lnTo>
                <a:cubicBezTo>
                  <a:pt x="310789" y="298210"/>
                  <a:pt x="308162" y="322594"/>
                  <a:pt x="302909" y="345758"/>
                </a:cubicBezTo>
                <a:cubicBezTo>
                  <a:pt x="297656" y="368923"/>
                  <a:pt x="288538" y="388126"/>
                  <a:pt x="275556" y="403366"/>
                </a:cubicBezTo>
                <a:cubicBezTo>
                  <a:pt x="271231" y="408242"/>
                  <a:pt x="265517" y="411900"/>
                  <a:pt x="258411" y="414338"/>
                </a:cubicBezTo>
                <a:cubicBezTo>
                  <a:pt x="251305" y="416777"/>
                  <a:pt x="244685" y="416777"/>
                  <a:pt x="238551" y="414338"/>
                </a:cubicBezTo>
                <a:lnTo>
                  <a:pt x="228493" y="411595"/>
                </a:lnTo>
                <a:cubicBezTo>
                  <a:pt x="221787" y="409766"/>
                  <a:pt x="216149" y="406261"/>
                  <a:pt x="211577" y="401080"/>
                </a:cubicBezTo>
                <a:cubicBezTo>
                  <a:pt x="207004" y="395898"/>
                  <a:pt x="203956" y="390107"/>
                  <a:pt x="202433" y="383706"/>
                </a:cubicBezTo>
                <a:cubicBezTo>
                  <a:pt x="200909" y="377305"/>
                  <a:pt x="201518" y="370904"/>
                  <a:pt x="204261" y="364504"/>
                </a:cubicBezTo>
                <a:cubicBezTo>
                  <a:pt x="207004" y="358103"/>
                  <a:pt x="212033" y="353074"/>
                  <a:pt x="219349" y="349416"/>
                </a:cubicBezTo>
                <a:cubicBezTo>
                  <a:pt x="223006" y="347587"/>
                  <a:pt x="226055" y="343320"/>
                  <a:pt x="228493" y="336614"/>
                </a:cubicBezTo>
                <a:cubicBezTo>
                  <a:pt x="230931" y="329909"/>
                  <a:pt x="233065" y="322594"/>
                  <a:pt x="234893" y="314669"/>
                </a:cubicBezTo>
                <a:cubicBezTo>
                  <a:pt x="236722" y="306744"/>
                  <a:pt x="238399" y="298819"/>
                  <a:pt x="239923" y="290894"/>
                </a:cubicBezTo>
                <a:cubicBezTo>
                  <a:pt x="241447" y="282970"/>
                  <a:pt x="242819" y="276264"/>
                  <a:pt x="244037" y="270778"/>
                </a:cubicBezTo>
                <a:cubicBezTo>
                  <a:pt x="228188" y="269558"/>
                  <a:pt x="211881" y="268492"/>
                  <a:pt x="195117" y="267577"/>
                </a:cubicBezTo>
                <a:cubicBezTo>
                  <a:pt x="178353" y="266663"/>
                  <a:pt x="161437" y="264986"/>
                  <a:pt x="144368" y="262548"/>
                </a:cubicBezTo>
                <a:cubicBezTo>
                  <a:pt x="146197" y="302172"/>
                  <a:pt x="152293" y="343320"/>
                  <a:pt x="162657" y="385992"/>
                </a:cubicBezTo>
                <a:lnTo>
                  <a:pt x="161742" y="385992"/>
                </a:lnTo>
                <a:cubicBezTo>
                  <a:pt x="165399" y="395746"/>
                  <a:pt x="164942" y="405194"/>
                  <a:pt x="160371" y="414338"/>
                </a:cubicBezTo>
                <a:cubicBezTo>
                  <a:pt x="155798" y="423482"/>
                  <a:pt x="149245" y="430645"/>
                  <a:pt x="140711" y="435827"/>
                </a:cubicBezTo>
                <a:cubicBezTo>
                  <a:pt x="132176" y="441008"/>
                  <a:pt x="122879" y="442837"/>
                  <a:pt x="112821" y="441313"/>
                </a:cubicBezTo>
                <a:cubicBezTo>
                  <a:pt x="102763" y="439789"/>
                  <a:pt x="94076" y="433541"/>
                  <a:pt x="86761" y="422568"/>
                </a:cubicBezTo>
                <a:cubicBezTo>
                  <a:pt x="78227" y="409157"/>
                  <a:pt x="71826" y="394984"/>
                  <a:pt x="67559" y="380048"/>
                </a:cubicBezTo>
                <a:cubicBezTo>
                  <a:pt x="63291" y="365113"/>
                  <a:pt x="60701" y="349873"/>
                  <a:pt x="59786" y="334328"/>
                </a:cubicBezTo>
                <a:cubicBezTo>
                  <a:pt x="58872" y="318784"/>
                  <a:pt x="59177" y="303086"/>
                  <a:pt x="60701" y="287237"/>
                </a:cubicBezTo>
                <a:cubicBezTo>
                  <a:pt x="62225" y="271387"/>
                  <a:pt x="64206" y="255842"/>
                  <a:pt x="66644" y="240602"/>
                </a:cubicBezTo>
                <a:cubicBezTo>
                  <a:pt x="53843" y="234506"/>
                  <a:pt x="41955" y="227344"/>
                  <a:pt x="30983" y="219114"/>
                </a:cubicBezTo>
                <a:cubicBezTo>
                  <a:pt x="20010" y="210884"/>
                  <a:pt x="10257" y="200674"/>
                  <a:pt x="1722" y="188482"/>
                </a:cubicBezTo>
                <a:cubicBezTo>
                  <a:pt x="-717" y="185434"/>
                  <a:pt x="-565" y="182690"/>
                  <a:pt x="2179" y="180252"/>
                </a:cubicBezTo>
                <a:cubicBezTo>
                  <a:pt x="4923" y="177814"/>
                  <a:pt x="7818" y="176899"/>
                  <a:pt x="10866" y="177509"/>
                </a:cubicBezTo>
                <a:cubicBezTo>
                  <a:pt x="21229" y="179947"/>
                  <a:pt x="31897" y="182081"/>
                  <a:pt x="42869" y="183910"/>
                </a:cubicBezTo>
                <a:cubicBezTo>
                  <a:pt x="53843" y="185738"/>
                  <a:pt x="64511" y="187567"/>
                  <a:pt x="74874" y="189396"/>
                </a:cubicBezTo>
                <a:cubicBezTo>
                  <a:pt x="79751" y="165012"/>
                  <a:pt x="86151" y="140628"/>
                  <a:pt x="94076" y="116244"/>
                </a:cubicBezTo>
                <a:cubicBezTo>
                  <a:pt x="102001" y="91860"/>
                  <a:pt x="115412" y="72048"/>
                  <a:pt x="134310" y="56808"/>
                </a:cubicBezTo>
                <a:lnTo>
                  <a:pt x="137053" y="54065"/>
                </a:lnTo>
                <a:lnTo>
                  <a:pt x="137967" y="54065"/>
                </a:lnTo>
                <a:lnTo>
                  <a:pt x="142539" y="50407"/>
                </a:lnTo>
                <a:cubicBezTo>
                  <a:pt x="143149" y="49798"/>
                  <a:pt x="144977" y="49493"/>
                  <a:pt x="148026" y="49493"/>
                </a:cubicBezTo>
                <a:cubicBezTo>
                  <a:pt x="179115" y="38520"/>
                  <a:pt x="207685" y="39282"/>
                  <a:pt x="233737" y="51779"/>
                </a:cubicBezTo>
                <a:cubicBezTo>
                  <a:pt x="259787" y="64276"/>
                  <a:pt x="278075" y="86983"/>
                  <a:pt x="288601" y="119902"/>
                </a:cubicBezTo>
                <a:cubicBezTo>
                  <a:pt x="291686" y="130874"/>
                  <a:pt x="294777" y="143066"/>
                  <a:pt x="297873" y="156478"/>
                </a:cubicBezTo>
                <a:cubicBezTo>
                  <a:pt x="300968" y="169889"/>
                  <a:pt x="303445" y="183910"/>
                  <a:pt x="305302" y="198540"/>
                </a:cubicBezTo>
                <a:cubicBezTo>
                  <a:pt x="310141" y="198540"/>
                  <a:pt x="314680" y="198540"/>
                  <a:pt x="318919" y="198540"/>
                </a:cubicBezTo>
                <a:cubicBezTo>
                  <a:pt x="323157" y="198540"/>
                  <a:pt x="327395" y="198235"/>
                  <a:pt x="331635" y="197626"/>
                </a:cubicBezTo>
                <a:cubicBezTo>
                  <a:pt x="337692" y="168365"/>
                  <a:pt x="346017" y="140780"/>
                  <a:pt x="356609" y="114872"/>
                </a:cubicBezTo>
                <a:cubicBezTo>
                  <a:pt x="367201" y="88964"/>
                  <a:pt x="379459" y="67171"/>
                  <a:pt x="393385" y="49493"/>
                </a:cubicBezTo>
                <a:cubicBezTo>
                  <a:pt x="395205" y="47664"/>
                  <a:pt x="396719" y="46445"/>
                  <a:pt x="397928" y="45835"/>
                </a:cubicBezTo>
                <a:cubicBezTo>
                  <a:pt x="405195" y="40349"/>
                  <a:pt x="413219" y="34405"/>
                  <a:pt x="421995" y="28004"/>
                </a:cubicBezTo>
                <a:cubicBezTo>
                  <a:pt x="430773" y="21604"/>
                  <a:pt x="440003" y="15965"/>
                  <a:pt x="449685" y="11088"/>
                </a:cubicBezTo>
                <a:cubicBezTo>
                  <a:pt x="459367" y="6211"/>
                  <a:pt x="469204" y="2858"/>
                  <a:pt x="479195" y="1030"/>
                </a:cubicBezTo>
                <a:cubicBezTo>
                  <a:pt x="484192" y="115"/>
                  <a:pt x="489073" y="-190"/>
                  <a:pt x="493840" y="115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defRPr>
            </a:lvl1pPr>
          </a:lstStyle>
          <a:p>
            <a:endParaRPr lang="zh-CN" altLang="en-US" dirty="0">
              <a:sym typeface="+mn-lt"/>
            </a:endParaRPr>
          </a:p>
        </p:txBody>
      </p:sp>
      <p:grpSp>
        <p:nvGrpSpPr>
          <p:cNvPr id="97" name="图形 3" descr="D:\51PPT模板网\51pptmoban.com\图片.jpg">
            <a:extLst>
              <a:ext uri="{FF2B5EF4-FFF2-40B4-BE49-F238E27FC236}">
                <a16:creationId xmlns:a16="http://schemas.microsoft.com/office/drawing/2014/main" id="{315BB1EB-F6C0-16A7-9D30-C34489DC5B63}"/>
              </a:ext>
            </a:extLst>
          </p:cNvPr>
          <p:cNvGrpSpPr/>
          <p:nvPr/>
        </p:nvGrpSpPr>
        <p:grpSpPr>
          <a:xfrm>
            <a:off x="721472" y="583519"/>
            <a:ext cx="3711017" cy="5308597"/>
            <a:chOff x="1737701" y="-18878"/>
            <a:chExt cx="3878582" cy="5548297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A966CC7-598B-F81C-B4E4-B36F218E31F3}"/>
                </a:ext>
              </a:extLst>
            </p:cNvPr>
            <p:cNvSpPr/>
            <p:nvPr/>
          </p:nvSpPr>
          <p:spPr>
            <a:xfrm rot="-691558">
              <a:off x="4057924" y="1672326"/>
              <a:ext cx="109380" cy="3709647"/>
            </a:xfrm>
            <a:custGeom>
              <a:avLst/>
              <a:gdLst>
                <a:gd name="connsiteX0" fmla="*/ 109408 w 109380"/>
                <a:gd name="connsiteY0" fmla="*/ -96 h 3709647"/>
                <a:gd name="connsiteX1" fmla="*/ 109408 w 109380"/>
                <a:gd name="connsiteY1" fmla="*/ 48291 h 3709647"/>
                <a:gd name="connsiteX2" fmla="*/ 109408 w 109380"/>
                <a:gd name="connsiteY2" fmla="*/ 3661166 h 3709647"/>
                <a:gd name="connsiteX3" fmla="*/ 109408 w 109380"/>
                <a:gd name="connsiteY3" fmla="*/ 3709553 h 3709647"/>
                <a:gd name="connsiteX4" fmla="*/ 27 w 109380"/>
                <a:gd name="connsiteY4" fmla="*/ 3709553 h 3709647"/>
                <a:gd name="connsiteX5" fmla="*/ 27 w 109380"/>
                <a:gd name="connsiteY5" fmla="*/ 3661166 h 3709647"/>
                <a:gd name="connsiteX6" fmla="*/ 27 w 109380"/>
                <a:gd name="connsiteY6" fmla="*/ 48291 h 3709647"/>
                <a:gd name="connsiteX7" fmla="*/ 27 w 109380"/>
                <a:gd name="connsiteY7" fmla="*/ -95 h 37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80" h="3709647">
                  <a:moveTo>
                    <a:pt x="109408" y="-96"/>
                  </a:moveTo>
                  <a:cubicBezTo>
                    <a:pt x="109408" y="-96"/>
                    <a:pt x="109408" y="21568"/>
                    <a:pt x="109408" y="48291"/>
                  </a:cubicBezTo>
                  <a:lnTo>
                    <a:pt x="109408" y="3661166"/>
                  </a:lnTo>
                  <a:cubicBezTo>
                    <a:pt x="109408" y="3687889"/>
                    <a:pt x="109408" y="3709553"/>
                    <a:pt x="109408" y="3709553"/>
                  </a:cubicBezTo>
                  <a:lnTo>
                    <a:pt x="27" y="3709553"/>
                  </a:lnTo>
                  <a:cubicBezTo>
                    <a:pt x="27" y="3709553"/>
                    <a:pt x="27" y="3687890"/>
                    <a:pt x="27" y="3661166"/>
                  </a:cubicBezTo>
                  <a:lnTo>
                    <a:pt x="27" y="48291"/>
                  </a:lnTo>
                  <a:cubicBezTo>
                    <a:pt x="27" y="21568"/>
                    <a:pt x="27" y="-95"/>
                    <a:pt x="27" y="-95"/>
                  </a:cubicBezTo>
                  <a:close/>
                </a:path>
              </a:pathLst>
            </a:custGeom>
            <a:gradFill>
              <a:gsLst>
                <a:gs pos="0">
                  <a:srgbClr val="E6E6E6"/>
                </a:gs>
                <a:gs pos="20125">
                  <a:srgbClr val="ECECEC"/>
                </a:gs>
                <a:gs pos="40250">
                  <a:srgbClr val="F2F2F2"/>
                </a:gs>
                <a:gs pos="100000">
                  <a:srgbClr val="E6E6E6"/>
                </a:gs>
              </a:gsLst>
              <a:lin ang="5381555" scaled="1"/>
            </a:gra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5408C02-59FA-4E5D-4212-A30F2500098F}"/>
                </a:ext>
              </a:extLst>
            </p:cNvPr>
            <p:cNvSpPr/>
            <p:nvPr/>
          </p:nvSpPr>
          <p:spPr>
            <a:xfrm>
              <a:off x="3264917" y="216408"/>
              <a:ext cx="344370" cy="668782"/>
            </a:xfrm>
            <a:custGeom>
              <a:avLst/>
              <a:gdLst>
                <a:gd name="connsiteX0" fmla="*/ 339744 w 344370"/>
                <a:gd name="connsiteY0" fmla="*/ 484347 h 668782"/>
                <a:gd name="connsiteX1" fmla="*/ 123429 w 344370"/>
                <a:gd name="connsiteY1" fmla="*/ 522632 h 668782"/>
                <a:gd name="connsiteX2" fmla="*/ 124794 w 344370"/>
                <a:gd name="connsiteY2" fmla="*/ 47556 h 668782"/>
                <a:gd name="connsiteX3" fmla="*/ 339744 w 344370"/>
                <a:gd name="connsiteY3" fmla="*/ 484347 h 66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70" h="668782">
                  <a:moveTo>
                    <a:pt x="339744" y="484347"/>
                  </a:moveTo>
                  <a:cubicBezTo>
                    <a:pt x="339425" y="531894"/>
                    <a:pt x="144873" y="566232"/>
                    <a:pt x="123429" y="522632"/>
                  </a:cubicBezTo>
                  <a:cubicBezTo>
                    <a:pt x="101986" y="479032"/>
                    <a:pt x="103110" y="51268"/>
                    <a:pt x="124794" y="47556"/>
                  </a:cubicBezTo>
                  <a:cubicBezTo>
                    <a:pt x="146478" y="43843"/>
                    <a:pt x="340062" y="436801"/>
                    <a:pt x="339744" y="484347"/>
                  </a:cubicBezTo>
                  <a:close/>
                </a:path>
              </a:pathLst>
            </a:custGeom>
            <a:solidFill>
              <a:srgbClr val="E6E6E6"/>
            </a:solidFill>
            <a:ln w="25307" cap="rnd">
              <a:noFill/>
              <a:custDash>
                <a:ds d="142700" sp="5708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52CAA1D-F842-EAEE-925A-82C2A6CA26F6}"/>
                </a:ext>
              </a:extLst>
            </p:cNvPr>
            <p:cNvSpPr/>
            <p:nvPr/>
          </p:nvSpPr>
          <p:spPr>
            <a:xfrm rot="-260524">
              <a:off x="2402721" y="133533"/>
              <a:ext cx="1660190" cy="1328897"/>
            </a:xfrm>
            <a:custGeom>
              <a:avLst/>
              <a:gdLst>
                <a:gd name="connsiteX0" fmla="*/ 1616515 w 1660190"/>
                <a:gd name="connsiteY0" fmla="*/ 887 h 1328897"/>
                <a:gd name="connsiteX1" fmla="*/ 1126188 w 1660190"/>
                <a:gd name="connsiteY1" fmla="*/ 53260 h 1328897"/>
                <a:gd name="connsiteX2" fmla="*/ -5 w 1660190"/>
                <a:gd name="connsiteY2" fmla="*/ 1147637 h 1328897"/>
                <a:gd name="connsiteX3" fmla="*/ 756511 w 1660190"/>
                <a:gd name="connsiteY3" fmla="*/ 1328809 h 1328897"/>
                <a:gd name="connsiteX4" fmla="*/ 1660185 w 1660190"/>
                <a:gd name="connsiteY4" fmla="*/ 4341 h 1328897"/>
                <a:gd name="connsiteX5" fmla="*/ 1616515 w 1660190"/>
                <a:gd name="connsiteY5" fmla="*/ 887 h 132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190" h="1328897">
                  <a:moveTo>
                    <a:pt x="1616515" y="887"/>
                  </a:moveTo>
                  <a:cubicBezTo>
                    <a:pt x="1450217" y="-4598"/>
                    <a:pt x="1284929" y="13057"/>
                    <a:pt x="1126188" y="53260"/>
                  </a:cubicBezTo>
                  <a:cubicBezTo>
                    <a:pt x="557985" y="197160"/>
                    <a:pt x="128276" y="614730"/>
                    <a:pt x="-5" y="1147637"/>
                  </a:cubicBezTo>
                  <a:lnTo>
                    <a:pt x="756511" y="1328809"/>
                  </a:lnTo>
                  <a:cubicBezTo>
                    <a:pt x="1007140" y="559166"/>
                    <a:pt x="1147572" y="455889"/>
                    <a:pt x="1660185" y="4341"/>
                  </a:cubicBezTo>
                  <a:cubicBezTo>
                    <a:pt x="1645638" y="3013"/>
                    <a:pt x="1631080" y="1861"/>
                    <a:pt x="1616515" y="887"/>
                  </a:cubicBezTo>
                  <a:close/>
                </a:path>
              </a:pathLst>
            </a:custGeom>
            <a:noFill/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A9FC9F1-AC07-1CA1-8602-F645A88F51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56A5C0E-62C5-B09D-BF9E-96F8BE4BB137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01A99EF-418F-9E42-F708-3A0C0B776DF3}"/>
                </a:ext>
              </a:extLst>
            </p:cNvPr>
            <p:cNvSpPr/>
            <p:nvPr/>
          </p:nvSpPr>
          <p:spPr>
            <a:xfrm rot="-260524">
              <a:off x="2069953" y="2239589"/>
              <a:ext cx="967792" cy="295744"/>
            </a:xfrm>
            <a:custGeom>
              <a:avLst/>
              <a:gdLst>
                <a:gd name="connsiteX0" fmla="*/ 6123 w 967792"/>
                <a:gd name="connsiteY0" fmla="*/ 110896 h 295744"/>
                <a:gd name="connsiteX1" fmla="*/ 41027 w 967792"/>
                <a:gd name="connsiteY1" fmla="*/ 295652 h 295744"/>
                <a:gd name="connsiteX2" fmla="*/ 912332 w 967792"/>
                <a:gd name="connsiteY2" fmla="*/ 210317 h 295744"/>
                <a:gd name="connsiteX3" fmla="*/ 965917 w 967792"/>
                <a:gd name="connsiteY3" fmla="*/ -85 h 29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7792" h="295744">
                  <a:moveTo>
                    <a:pt x="6123" y="110896"/>
                  </a:moveTo>
                  <a:cubicBezTo>
                    <a:pt x="6123" y="110896"/>
                    <a:pt x="-21636" y="297024"/>
                    <a:pt x="41027" y="295652"/>
                  </a:cubicBezTo>
                  <a:cubicBezTo>
                    <a:pt x="539415" y="284735"/>
                    <a:pt x="635128" y="266424"/>
                    <a:pt x="912332" y="210317"/>
                  </a:cubicBezTo>
                  <a:cubicBezTo>
                    <a:pt x="983269" y="195959"/>
                    <a:pt x="965917" y="-85"/>
                    <a:pt x="965917" y="-85"/>
                  </a:cubicBezTo>
                  <a:close/>
                </a:path>
              </a:pathLst>
            </a:custGeom>
            <a:gradFill>
              <a:gsLst>
                <a:gs pos="0">
                  <a:srgbClr val="5BB7B6"/>
                </a:gs>
                <a:gs pos="50000">
                  <a:srgbClr val="68BDBC"/>
                </a:gs>
                <a:gs pos="100000">
                  <a:srgbClr val="75C3C2"/>
                </a:gs>
              </a:gsLst>
              <a:lin ang="21302450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BD705A4-A44E-09EB-C4A9-753175B52E2E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5892AE4-8DFC-6C7D-BE27-6CF05A9762D2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6CBCB66-2D39-5149-D711-8DBC88DA5EDF}"/>
                </a:ext>
              </a:extLst>
            </p:cNvPr>
            <p:cNvSpPr/>
            <p:nvPr/>
          </p:nvSpPr>
          <p:spPr>
            <a:xfrm rot="-260524">
              <a:off x="3022815" y="1985960"/>
              <a:ext cx="1469870" cy="366823"/>
            </a:xfrm>
            <a:custGeom>
              <a:avLst/>
              <a:gdLst>
                <a:gd name="connsiteX0" fmla="*/ -1 w 1469870"/>
                <a:gd name="connsiteY0" fmla="*/ 161771 h 366823"/>
                <a:gd name="connsiteX1" fmla="*/ 70879 w 1469870"/>
                <a:gd name="connsiteY1" fmla="*/ 355827 h 366823"/>
                <a:gd name="connsiteX2" fmla="*/ 1372373 w 1469870"/>
                <a:gd name="connsiteY2" fmla="*/ 240495 h 366823"/>
                <a:gd name="connsiteX3" fmla="*/ 1469869 w 1469870"/>
                <a:gd name="connsiteY3" fmla="*/ -88 h 36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9870" h="366823">
                  <a:moveTo>
                    <a:pt x="-1" y="161771"/>
                  </a:moveTo>
                  <a:cubicBezTo>
                    <a:pt x="-1" y="161771"/>
                    <a:pt x="2099" y="352354"/>
                    <a:pt x="70879" y="355827"/>
                  </a:cubicBezTo>
                  <a:cubicBezTo>
                    <a:pt x="605605" y="382817"/>
                    <a:pt x="779117" y="365188"/>
                    <a:pt x="1372373" y="240495"/>
                  </a:cubicBezTo>
                  <a:cubicBezTo>
                    <a:pt x="1457055" y="222697"/>
                    <a:pt x="1469869" y="-88"/>
                    <a:pt x="1469869" y="-88"/>
                  </a:cubicBezTo>
                  <a:close/>
                </a:path>
              </a:pathLst>
            </a:custGeom>
            <a:gradFill>
              <a:gsLst>
                <a:gs pos="0">
                  <a:srgbClr val="F6F7C3"/>
                </a:gs>
                <a:gs pos="50000">
                  <a:srgbClr val="FAFBCC"/>
                </a:gs>
                <a:gs pos="100000">
                  <a:srgbClr val="FEFFD6"/>
                </a:gs>
              </a:gsLst>
              <a:lin ang="4648037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AEF8C99-93FD-892A-5A23-A5695950B74D}"/>
                </a:ext>
              </a:extLst>
            </p:cNvPr>
            <p:cNvSpPr/>
            <p:nvPr/>
          </p:nvSpPr>
          <p:spPr>
            <a:xfrm rot="-260524">
              <a:off x="4479161" y="1804351"/>
              <a:ext cx="883849" cy="284589"/>
            </a:xfrm>
            <a:custGeom>
              <a:avLst/>
              <a:gdLst>
                <a:gd name="connsiteX0" fmla="*/ 0 w 883849"/>
                <a:gd name="connsiteY0" fmla="*/ 92807 h 284589"/>
                <a:gd name="connsiteX1" fmla="*/ 65744 w 883849"/>
                <a:gd name="connsiteY1" fmla="*/ 272799 h 284589"/>
                <a:gd name="connsiteX2" fmla="*/ 820739 w 883849"/>
                <a:gd name="connsiteY2" fmla="*/ 205896 h 284589"/>
                <a:gd name="connsiteX3" fmla="*/ 883555 w 883849"/>
                <a:gd name="connsiteY3" fmla="*/ -91 h 28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849" h="284589">
                  <a:moveTo>
                    <a:pt x="0" y="92807"/>
                  </a:moveTo>
                  <a:cubicBezTo>
                    <a:pt x="0" y="92807"/>
                    <a:pt x="2594" y="263175"/>
                    <a:pt x="65744" y="272799"/>
                  </a:cubicBezTo>
                  <a:cubicBezTo>
                    <a:pt x="290518" y="307053"/>
                    <a:pt x="431935" y="260444"/>
                    <a:pt x="820739" y="205896"/>
                  </a:cubicBezTo>
                  <a:cubicBezTo>
                    <a:pt x="891829" y="195922"/>
                    <a:pt x="883555" y="-91"/>
                    <a:pt x="883555" y="-91"/>
                  </a:cubicBezTo>
                  <a:close/>
                </a:path>
              </a:pathLst>
            </a:custGeom>
            <a:gradFill>
              <a:gsLst>
                <a:gs pos="0">
                  <a:srgbClr val="E85A50"/>
                </a:gs>
                <a:gs pos="50000">
                  <a:srgbClr val="E5665D"/>
                </a:gs>
                <a:gs pos="100000">
                  <a:srgbClr val="E3726A"/>
                </a:gs>
              </a:gsLst>
              <a:lin ang="10887518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4C34646-145D-38DE-3D1F-191D16F526E1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3D59398-DCB8-354C-3CC2-D89DF5878AAC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0DD9001-8324-862F-F976-1D2502171408}"/>
                </a:ext>
              </a:extLst>
            </p:cNvPr>
            <p:cNvSpPr/>
            <p:nvPr/>
          </p:nvSpPr>
          <p:spPr>
            <a:xfrm>
              <a:off x="1786348" y="253328"/>
              <a:ext cx="3564427" cy="2150445"/>
            </a:xfrm>
            <a:custGeom>
              <a:avLst/>
              <a:gdLst>
                <a:gd name="connsiteX0" fmla="*/ 288314 w 3564427"/>
                <a:gd name="connsiteY0" fmla="*/ 2133508 h 2150445"/>
                <a:gd name="connsiteX1" fmla="*/ 861638 w 3564427"/>
                <a:gd name="connsiteY1" fmla="*/ 671610 h 2150445"/>
                <a:gd name="connsiteX2" fmla="*/ 2505001 w 3564427"/>
                <a:gd name="connsiteY2" fmla="*/ 362846 h 2150445"/>
                <a:gd name="connsiteX3" fmla="*/ 3564323 w 3564427"/>
                <a:gd name="connsiteY3" fmla="*/ 1517994 h 2150445"/>
                <a:gd name="connsiteX4" fmla="*/ 1924744 w 3564427"/>
                <a:gd name="connsiteY4" fmla="*/ 1817272 h 21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4427" h="2150445">
                  <a:moveTo>
                    <a:pt x="288314" y="2133508"/>
                  </a:moveTo>
                  <a:cubicBezTo>
                    <a:pt x="184922" y="1595222"/>
                    <a:pt x="403678" y="1037422"/>
                    <a:pt x="861638" y="671610"/>
                  </a:cubicBezTo>
                  <a:cubicBezTo>
                    <a:pt x="1319597" y="305798"/>
                    <a:pt x="1946637" y="187986"/>
                    <a:pt x="2505001" y="362846"/>
                  </a:cubicBezTo>
                  <a:cubicBezTo>
                    <a:pt x="3063366" y="537706"/>
                    <a:pt x="3467559" y="978462"/>
                    <a:pt x="3564323" y="1517994"/>
                  </a:cubicBezTo>
                  <a:lnTo>
                    <a:pt x="1924744" y="1817272"/>
                  </a:lnTo>
                  <a:close/>
                </a:path>
              </a:pathLst>
            </a:custGeom>
            <a:solidFill>
              <a:srgbClr val="FEFFD6"/>
            </a:soli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DF07482-25FD-FCC2-4737-A30C3035C9D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214A44B-7007-087E-5EDE-CCC1589DC6B2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9CFDE56-22D0-0873-3CA7-CD4ECA1149FC}"/>
                </a:ext>
              </a:extLst>
            </p:cNvPr>
            <p:cNvSpPr/>
            <p:nvPr/>
          </p:nvSpPr>
          <p:spPr>
            <a:xfrm rot="-260524">
              <a:off x="2109700" y="2281636"/>
              <a:ext cx="653252" cy="232423"/>
            </a:xfrm>
            <a:custGeom>
              <a:avLst/>
              <a:gdLst>
                <a:gd name="connsiteX0" fmla="*/ 66259 w 653252"/>
                <a:gd name="connsiteY0" fmla="*/ 66271 h 232423"/>
                <a:gd name="connsiteX1" fmla="*/ 8500 w 653252"/>
                <a:gd name="connsiteY1" fmla="*/ 95098 h 232423"/>
                <a:gd name="connsiteX2" fmla="*/ 11368 w 653252"/>
                <a:gd name="connsiteY2" fmla="*/ 195937 h 232423"/>
                <a:gd name="connsiteX3" fmla="*/ 150816 w 653252"/>
                <a:gd name="connsiteY3" fmla="*/ 232339 h 232423"/>
                <a:gd name="connsiteX4" fmla="*/ 303701 w 653252"/>
                <a:gd name="connsiteY4" fmla="*/ 132836 h 232423"/>
                <a:gd name="connsiteX5" fmla="*/ 653250 w 653252"/>
                <a:gd name="connsiteY5" fmla="*/ 53691 h 232423"/>
                <a:gd name="connsiteX6" fmla="*/ 640146 w 653252"/>
                <a:gd name="connsiteY6" fmla="*/ -85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252" h="232423">
                  <a:moveTo>
                    <a:pt x="66259" y="66271"/>
                  </a:moveTo>
                  <a:cubicBezTo>
                    <a:pt x="31890" y="83236"/>
                    <a:pt x="8500" y="95098"/>
                    <a:pt x="8500" y="95098"/>
                  </a:cubicBezTo>
                  <a:cubicBezTo>
                    <a:pt x="8500" y="95098"/>
                    <a:pt x="-12420" y="170662"/>
                    <a:pt x="11368" y="195937"/>
                  </a:cubicBezTo>
                  <a:cubicBezTo>
                    <a:pt x="35156" y="221211"/>
                    <a:pt x="150816" y="232339"/>
                    <a:pt x="150816" y="232339"/>
                  </a:cubicBezTo>
                  <a:cubicBezTo>
                    <a:pt x="150816" y="232339"/>
                    <a:pt x="113367" y="182944"/>
                    <a:pt x="303701" y="132836"/>
                  </a:cubicBezTo>
                  <a:cubicBezTo>
                    <a:pt x="494035" y="82729"/>
                    <a:pt x="653250" y="53691"/>
                    <a:pt x="653250" y="53691"/>
                  </a:cubicBezTo>
                  <a:cubicBezTo>
                    <a:pt x="653250" y="53691"/>
                    <a:pt x="649668" y="29863"/>
                    <a:pt x="640146" y="-85"/>
                  </a:cubicBezTo>
                  <a:close/>
                </a:path>
              </a:pathLst>
            </a:custGeom>
            <a:solidFill>
              <a:srgbClr val="4BABAA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38F28A3-6F08-E54C-C3EE-C966842B26BD}"/>
                </a:ext>
              </a:extLst>
            </p:cNvPr>
            <p:cNvSpPr/>
            <p:nvPr/>
          </p:nvSpPr>
          <p:spPr>
            <a:xfrm rot="-260524">
              <a:off x="3070784" y="2025644"/>
              <a:ext cx="1143025" cy="335788"/>
            </a:xfrm>
            <a:custGeom>
              <a:avLst/>
              <a:gdLst>
                <a:gd name="connsiteX0" fmla="*/ 17612 w 1143025"/>
                <a:gd name="connsiteY0" fmla="*/ 123849 h 335788"/>
                <a:gd name="connsiteX1" fmla="*/ 4098 w 1143025"/>
                <a:gd name="connsiteY1" fmla="*/ 201372 h 335788"/>
                <a:gd name="connsiteX2" fmla="*/ 29884 w 1143025"/>
                <a:gd name="connsiteY2" fmla="*/ 325208 h 335788"/>
                <a:gd name="connsiteX3" fmla="*/ 419271 w 1143025"/>
                <a:gd name="connsiteY3" fmla="*/ 335465 h 335788"/>
                <a:gd name="connsiteX4" fmla="*/ 338313 w 1143025"/>
                <a:gd name="connsiteY4" fmla="*/ 292787 h 335788"/>
                <a:gd name="connsiteX5" fmla="*/ 244877 w 1143025"/>
                <a:gd name="connsiteY5" fmla="*/ 302653 h 335788"/>
                <a:gd name="connsiteX6" fmla="*/ 127577 w 1143025"/>
                <a:gd name="connsiteY6" fmla="*/ 233903 h 335788"/>
                <a:gd name="connsiteX7" fmla="*/ 260620 w 1143025"/>
                <a:gd name="connsiteY7" fmla="*/ 146499 h 335788"/>
                <a:gd name="connsiteX8" fmla="*/ 1059893 w 1143025"/>
                <a:gd name="connsiteY8" fmla="*/ 63212 h 335788"/>
                <a:gd name="connsiteX9" fmla="*/ 1143024 w 1143025"/>
                <a:gd name="connsiteY9" fmla="*/ -88 h 33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25" h="335788">
                  <a:moveTo>
                    <a:pt x="17612" y="123849"/>
                  </a:moveTo>
                  <a:cubicBezTo>
                    <a:pt x="1153" y="146217"/>
                    <a:pt x="-4745" y="169840"/>
                    <a:pt x="4098" y="201372"/>
                  </a:cubicBezTo>
                  <a:cubicBezTo>
                    <a:pt x="12939" y="232896"/>
                    <a:pt x="20564" y="280931"/>
                    <a:pt x="29884" y="325208"/>
                  </a:cubicBezTo>
                  <a:cubicBezTo>
                    <a:pt x="183271" y="332895"/>
                    <a:pt x="306739" y="336723"/>
                    <a:pt x="419271" y="335465"/>
                  </a:cubicBezTo>
                  <a:cubicBezTo>
                    <a:pt x="408437" y="311256"/>
                    <a:pt x="363562" y="290121"/>
                    <a:pt x="338313" y="292787"/>
                  </a:cubicBezTo>
                  <a:cubicBezTo>
                    <a:pt x="300938" y="296733"/>
                    <a:pt x="244877" y="302653"/>
                    <a:pt x="244877" y="302653"/>
                  </a:cubicBezTo>
                  <a:cubicBezTo>
                    <a:pt x="244877" y="302653"/>
                    <a:pt x="126089" y="282964"/>
                    <a:pt x="127577" y="233903"/>
                  </a:cubicBezTo>
                  <a:cubicBezTo>
                    <a:pt x="129065" y="184843"/>
                    <a:pt x="220528" y="156289"/>
                    <a:pt x="260620" y="146499"/>
                  </a:cubicBezTo>
                  <a:cubicBezTo>
                    <a:pt x="300712" y="136708"/>
                    <a:pt x="1025646" y="75720"/>
                    <a:pt x="1059893" y="63212"/>
                  </a:cubicBezTo>
                  <a:cubicBezTo>
                    <a:pt x="1079203" y="56160"/>
                    <a:pt x="1126688" y="24945"/>
                    <a:pt x="1143024" y="-88"/>
                  </a:cubicBezTo>
                  <a:close/>
                </a:path>
              </a:pathLst>
            </a:custGeom>
            <a:solidFill>
              <a:srgbClr val="C4BDB6">
                <a:alpha val="38000"/>
              </a:srgbClr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21D303B-2677-8B9E-7C7A-508567E18CF8}"/>
                </a:ext>
              </a:extLst>
            </p:cNvPr>
            <p:cNvSpPr/>
            <p:nvPr/>
          </p:nvSpPr>
          <p:spPr>
            <a:xfrm rot="-260524">
              <a:off x="4541853" y="1809721"/>
              <a:ext cx="782191" cy="206285"/>
            </a:xfrm>
            <a:custGeom>
              <a:avLst/>
              <a:gdLst>
                <a:gd name="connsiteX0" fmla="*/ 0 w 782191"/>
                <a:gd name="connsiteY0" fmla="*/ 79585 h 206285"/>
                <a:gd name="connsiteX1" fmla="*/ 14674 w 782191"/>
                <a:gd name="connsiteY1" fmla="*/ 106009 h 206285"/>
                <a:gd name="connsiteX2" fmla="*/ 285678 w 782191"/>
                <a:gd name="connsiteY2" fmla="*/ 104066 h 206285"/>
                <a:gd name="connsiteX3" fmla="*/ 678187 w 782191"/>
                <a:gd name="connsiteY3" fmla="*/ 115970 h 206285"/>
                <a:gd name="connsiteX4" fmla="*/ 709342 w 782191"/>
                <a:gd name="connsiteY4" fmla="*/ 206194 h 206285"/>
                <a:gd name="connsiteX5" fmla="*/ 755521 w 782191"/>
                <a:gd name="connsiteY5" fmla="*/ 199525 h 206285"/>
                <a:gd name="connsiteX6" fmla="*/ 781972 w 782191"/>
                <a:gd name="connsiteY6" fmla="*/ 184198 h 206285"/>
                <a:gd name="connsiteX7" fmla="*/ 778212 w 782191"/>
                <a:gd name="connsiteY7" fmla="*/ 84290 h 206285"/>
                <a:gd name="connsiteX8" fmla="*/ 757834 w 782191"/>
                <a:gd name="connsiteY8" fmla="*/ -91 h 20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191" h="206285">
                  <a:moveTo>
                    <a:pt x="0" y="79585"/>
                  </a:moveTo>
                  <a:cubicBezTo>
                    <a:pt x="3546" y="91385"/>
                    <a:pt x="8242" y="101822"/>
                    <a:pt x="14674" y="106009"/>
                  </a:cubicBezTo>
                  <a:cubicBezTo>
                    <a:pt x="33771" y="118441"/>
                    <a:pt x="198496" y="131057"/>
                    <a:pt x="285678" y="104066"/>
                  </a:cubicBezTo>
                  <a:cubicBezTo>
                    <a:pt x="372860" y="77078"/>
                    <a:pt x="661807" y="97693"/>
                    <a:pt x="678187" y="115970"/>
                  </a:cubicBezTo>
                  <a:cubicBezTo>
                    <a:pt x="686695" y="125462"/>
                    <a:pt x="696231" y="169852"/>
                    <a:pt x="709342" y="206194"/>
                  </a:cubicBezTo>
                  <a:cubicBezTo>
                    <a:pt x="724537" y="203979"/>
                    <a:pt x="739509" y="201772"/>
                    <a:pt x="755521" y="199525"/>
                  </a:cubicBezTo>
                  <a:cubicBezTo>
                    <a:pt x="765973" y="198058"/>
                    <a:pt x="774685" y="192526"/>
                    <a:pt x="781972" y="184198"/>
                  </a:cubicBezTo>
                  <a:cubicBezTo>
                    <a:pt x="783533" y="145016"/>
                    <a:pt x="776214" y="101827"/>
                    <a:pt x="778212" y="84290"/>
                  </a:cubicBezTo>
                  <a:cubicBezTo>
                    <a:pt x="780303" y="65946"/>
                    <a:pt x="769286" y="31199"/>
                    <a:pt x="757834" y="-91"/>
                  </a:cubicBezTo>
                  <a:close/>
                </a:path>
              </a:pathLst>
            </a:custGeom>
            <a:solidFill>
              <a:srgbClr val="E75247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080B0D8-0BCF-4B4F-00E2-EB2B0D756A03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3B2F738-ABD0-4D77-B10E-93675B8C6FE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9251DC9-3BF4-9336-2852-EC7144F09F09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D363205-FF04-3A1A-2C5F-53690C627F9A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5C31408-3DAD-F008-702A-EE031CDBA4BD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4F7C975-73B4-E823-BFDC-C86639B28A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图形 3">
            <a:extLst>
              <a:ext uri="{FF2B5EF4-FFF2-40B4-BE49-F238E27FC236}">
                <a16:creationId xmlns:a16="http://schemas.microsoft.com/office/drawing/2014/main" id="{392DA68F-97DB-3E5B-2E28-132EBDC6E92D}"/>
              </a:ext>
            </a:extLst>
          </p:cNvPr>
          <p:cNvGrpSpPr/>
          <p:nvPr/>
        </p:nvGrpSpPr>
        <p:grpSpPr>
          <a:xfrm>
            <a:off x="2306862" y="5274896"/>
            <a:ext cx="2377319" cy="2377198"/>
            <a:chOff x="4364438" y="4322355"/>
            <a:chExt cx="2377319" cy="237719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8845232-BE52-D25D-E8B8-BFFCFB683DA0}"/>
                </a:ext>
              </a:extLst>
            </p:cNvPr>
            <p:cNvSpPr/>
            <p:nvPr/>
          </p:nvSpPr>
          <p:spPr>
            <a:xfrm rot="838925">
              <a:off x="4572347" y="4530254"/>
              <a:ext cx="1961501" cy="1961401"/>
            </a:xfrm>
            <a:custGeom>
              <a:avLst/>
              <a:gdLst>
                <a:gd name="connsiteX0" fmla="*/ 1961465 w 1961501"/>
                <a:gd name="connsiteY0" fmla="*/ 980661 h 1961401"/>
                <a:gd name="connsiteX1" fmla="*/ 980714 w 1961501"/>
                <a:gd name="connsiteY1" fmla="*/ 1961362 h 1961401"/>
                <a:gd name="connsiteX2" fmla="*/ -36 w 1961501"/>
                <a:gd name="connsiteY2" fmla="*/ 980661 h 1961401"/>
                <a:gd name="connsiteX3" fmla="*/ 980714 w 1961501"/>
                <a:gd name="connsiteY3" fmla="*/ -40 h 1961401"/>
                <a:gd name="connsiteX4" fmla="*/ 1961465 w 1961501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1501" h="1961401">
                  <a:moveTo>
                    <a:pt x="1961465" y="980661"/>
                  </a:moveTo>
                  <a:cubicBezTo>
                    <a:pt x="1961465" y="1522287"/>
                    <a:pt x="1522368" y="1961362"/>
                    <a:pt x="980714" y="1961362"/>
                  </a:cubicBezTo>
                  <a:cubicBezTo>
                    <a:pt x="439061" y="1961362"/>
                    <a:pt x="-36" y="1522287"/>
                    <a:pt x="-36" y="980661"/>
                  </a:cubicBezTo>
                  <a:cubicBezTo>
                    <a:pt x="-36" y="439035"/>
                    <a:pt x="439060" y="-40"/>
                    <a:pt x="980714" y="-40"/>
                  </a:cubicBezTo>
                  <a:cubicBezTo>
                    <a:pt x="1522368" y="-40"/>
                    <a:pt x="1961465" y="439035"/>
                    <a:pt x="1961465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8EF511E-AC56-89C2-1EFE-C1190508E427}"/>
                </a:ext>
              </a:extLst>
            </p:cNvPr>
            <p:cNvSpPr/>
            <p:nvPr/>
          </p:nvSpPr>
          <p:spPr>
            <a:xfrm rot="838925">
              <a:off x="4900358" y="4530254"/>
              <a:ext cx="1305480" cy="1961401"/>
            </a:xfrm>
            <a:custGeom>
              <a:avLst/>
              <a:gdLst>
                <a:gd name="connsiteX0" fmla="*/ 1305445 w 1305480"/>
                <a:gd name="connsiteY0" fmla="*/ 980661 h 1961401"/>
                <a:gd name="connsiteX1" fmla="*/ 652704 w 1305480"/>
                <a:gd name="connsiteY1" fmla="*/ 1961362 h 1961401"/>
                <a:gd name="connsiteX2" fmla="*/ -36 w 1305480"/>
                <a:gd name="connsiteY2" fmla="*/ 980661 h 1961401"/>
                <a:gd name="connsiteX3" fmla="*/ 652704 w 1305480"/>
                <a:gd name="connsiteY3" fmla="*/ -40 h 1961401"/>
                <a:gd name="connsiteX4" fmla="*/ 1305445 w 1305480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480" h="1961401">
                  <a:moveTo>
                    <a:pt x="1305445" y="980661"/>
                  </a:moveTo>
                  <a:cubicBezTo>
                    <a:pt x="1305445" y="1522287"/>
                    <a:pt x="1013203" y="1961362"/>
                    <a:pt x="652704" y="1961362"/>
                  </a:cubicBezTo>
                  <a:cubicBezTo>
                    <a:pt x="292205" y="1961362"/>
                    <a:pt x="-36" y="1522287"/>
                    <a:pt x="-36" y="980661"/>
                  </a:cubicBezTo>
                  <a:cubicBezTo>
                    <a:pt x="-36" y="439035"/>
                    <a:pt x="292205" y="-40"/>
                    <a:pt x="652704" y="-40"/>
                  </a:cubicBezTo>
                  <a:cubicBezTo>
                    <a:pt x="1013203" y="-40"/>
                    <a:pt x="1305445" y="439035"/>
                    <a:pt x="1305445" y="980661"/>
                  </a:cubicBezTo>
                  <a:close/>
                </a:path>
              </a:pathLst>
            </a:custGeom>
            <a:solidFill>
              <a:srgbClr val="FFEFD3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3E9646A-AB77-FBF6-18FA-47B8C4C6D5EC}"/>
                </a:ext>
              </a:extLst>
            </p:cNvPr>
            <p:cNvSpPr/>
            <p:nvPr/>
          </p:nvSpPr>
          <p:spPr>
            <a:xfrm rot="838925">
              <a:off x="5326771" y="4530254"/>
              <a:ext cx="452654" cy="1961401"/>
            </a:xfrm>
            <a:custGeom>
              <a:avLst/>
              <a:gdLst>
                <a:gd name="connsiteX0" fmla="*/ 452618 w 452654"/>
                <a:gd name="connsiteY0" fmla="*/ 980661 h 1961401"/>
                <a:gd name="connsiteX1" fmla="*/ 226290 w 452654"/>
                <a:gd name="connsiteY1" fmla="*/ 1961362 h 1961401"/>
                <a:gd name="connsiteX2" fmla="*/ -37 w 452654"/>
                <a:gd name="connsiteY2" fmla="*/ 980661 h 1961401"/>
                <a:gd name="connsiteX3" fmla="*/ 226290 w 452654"/>
                <a:gd name="connsiteY3" fmla="*/ -40 h 1961401"/>
                <a:gd name="connsiteX4" fmla="*/ 452618 w 452654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654" h="1961401">
                  <a:moveTo>
                    <a:pt x="452618" y="980661"/>
                  </a:moveTo>
                  <a:cubicBezTo>
                    <a:pt x="452618" y="1522287"/>
                    <a:pt x="351287" y="1961362"/>
                    <a:pt x="226290" y="1961362"/>
                  </a:cubicBezTo>
                  <a:cubicBezTo>
                    <a:pt x="101293" y="1961362"/>
                    <a:pt x="-37" y="1522287"/>
                    <a:pt x="-37" y="980661"/>
                  </a:cubicBezTo>
                  <a:cubicBezTo>
                    <a:pt x="-37" y="439035"/>
                    <a:pt x="101293" y="-40"/>
                    <a:pt x="226290" y="-40"/>
                  </a:cubicBezTo>
                  <a:cubicBezTo>
                    <a:pt x="351287" y="-40"/>
                    <a:pt x="452618" y="439035"/>
                    <a:pt x="452618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BC6D7C9-9040-E6EB-75A5-E21283CB838D}"/>
                </a:ext>
              </a:extLst>
            </p:cNvPr>
            <p:cNvSpPr/>
            <p:nvPr/>
          </p:nvSpPr>
          <p:spPr>
            <a:xfrm rot="838925">
              <a:off x="5606820" y="4557756"/>
              <a:ext cx="341130" cy="104957"/>
            </a:xfrm>
            <a:custGeom>
              <a:avLst/>
              <a:gdLst>
                <a:gd name="connsiteX0" fmla="*/ 341101 w 341130"/>
                <a:gd name="connsiteY0" fmla="*/ 52440 h 104957"/>
                <a:gd name="connsiteX1" fmla="*/ 170536 w 341130"/>
                <a:gd name="connsiteY1" fmla="*/ 104919 h 104957"/>
                <a:gd name="connsiteX2" fmla="*/ -29 w 341130"/>
                <a:gd name="connsiteY2" fmla="*/ 52440 h 104957"/>
                <a:gd name="connsiteX3" fmla="*/ 170536 w 341130"/>
                <a:gd name="connsiteY3" fmla="*/ -39 h 104957"/>
                <a:gd name="connsiteX4" fmla="*/ 341101 w 341130"/>
                <a:gd name="connsiteY4" fmla="*/ 52440 h 10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130" h="104957">
                  <a:moveTo>
                    <a:pt x="341101" y="52440"/>
                  </a:moveTo>
                  <a:cubicBezTo>
                    <a:pt x="341101" y="81423"/>
                    <a:pt x="264736" y="104919"/>
                    <a:pt x="170536" y="104919"/>
                  </a:cubicBezTo>
                  <a:cubicBezTo>
                    <a:pt x="76335" y="104919"/>
                    <a:pt x="-29" y="81423"/>
                    <a:pt x="-29" y="52440"/>
                  </a:cubicBezTo>
                  <a:cubicBezTo>
                    <a:pt x="-29" y="23457"/>
                    <a:pt x="76335" y="-39"/>
                    <a:pt x="170536" y="-39"/>
                  </a:cubicBezTo>
                  <a:cubicBezTo>
                    <a:pt x="264736" y="-39"/>
                    <a:pt x="341101" y="23457"/>
                    <a:pt x="341101" y="52440"/>
                  </a:cubicBezTo>
                  <a:close/>
                </a:path>
              </a:pathLst>
            </a:custGeom>
            <a:solidFill>
              <a:srgbClr val="F4DCB5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7C31E2F-2549-C529-0775-1842BD7D47EE}"/>
              </a:ext>
            </a:extLst>
          </p:cNvPr>
          <p:cNvSpPr/>
          <p:nvPr/>
        </p:nvSpPr>
        <p:spPr>
          <a:xfrm>
            <a:off x="4037201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3CF8764C-6BED-738F-10C4-97F453927624}"/>
              </a:ext>
            </a:extLst>
          </p:cNvPr>
          <p:cNvSpPr/>
          <p:nvPr/>
        </p:nvSpPr>
        <p:spPr>
          <a:xfrm>
            <a:off x="2516390" y="646917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FACAE5F3-0394-A2A0-328D-68B3634F20C8}"/>
              </a:ext>
            </a:extLst>
          </p:cNvPr>
          <p:cNvSpPr/>
          <p:nvPr/>
        </p:nvSpPr>
        <p:spPr>
          <a:xfrm>
            <a:off x="4011278" y="6512379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66DC7AA-B658-D716-1FA4-31F9B1F2D1E6}"/>
              </a:ext>
            </a:extLst>
          </p:cNvPr>
          <p:cNvSpPr txBox="1"/>
          <p:nvPr/>
        </p:nvSpPr>
        <p:spPr>
          <a:xfrm>
            <a:off x="5200822" y="3287894"/>
            <a:ext cx="4338729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8101845D-8764-4DBB-9236-C376C7208522}"/>
              </a:ext>
            </a:extLst>
          </p:cNvPr>
          <p:cNvGrpSpPr/>
          <p:nvPr/>
        </p:nvGrpSpPr>
        <p:grpSpPr>
          <a:xfrm>
            <a:off x="5620438" y="4372349"/>
            <a:ext cx="3967880" cy="311767"/>
            <a:chOff x="4289813" y="5868701"/>
            <a:chExt cx="2141987" cy="311767"/>
          </a:xfrm>
        </p:grpSpPr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4237E8F9-1C54-CD2B-1BBF-FF1F94E5A0B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E7EF915D-0E3C-BFC5-1762-503EB9046D49}"/>
                </a:ext>
              </a:extLst>
            </p:cNvPr>
            <p:cNvSpPr txBox="1"/>
            <p:nvPr/>
          </p:nvSpPr>
          <p:spPr>
            <a:xfrm>
              <a:off x="5411978" y="5872691"/>
              <a:ext cx="1019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2023.06.13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952AB119-2311-26D0-11E9-56F8DD60E096}"/>
              </a:ext>
            </a:extLst>
          </p:cNvPr>
          <p:cNvSpPr/>
          <p:nvPr/>
        </p:nvSpPr>
        <p:spPr>
          <a:xfrm>
            <a:off x="5557435" y="675528"/>
            <a:ext cx="2899395" cy="977611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F8260E47-BBE6-C3B5-27A2-30537AAAA4E1}"/>
              </a:ext>
            </a:extLst>
          </p:cNvPr>
          <p:cNvSpPr/>
          <p:nvPr/>
        </p:nvSpPr>
        <p:spPr>
          <a:xfrm>
            <a:off x="8560769" y="2795628"/>
            <a:ext cx="1344475" cy="453327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id="{09C4EFED-9721-5659-9EE4-D53AE0AB9564}"/>
              </a:ext>
            </a:extLst>
          </p:cNvPr>
          <p:cNvSpPr/>
          <p:nvPr/>
        </p:nvSpPr>
        <p:spPr>
          <a:xfrm>
            <a:off x="5370641" y="2655555"/>
            <a:ext cx="406826" cy="406826"/>
          </a:xfrm>
          <a:prstGeom prst="ellipse">
            <a:avLst/>
          </a:prstGeom>
          <a:gradFill flip="none" rotWithShape="1">
            <a:gsLst>
              <a:gs pos="15000">
                <a:schemeClr val="bg1">
                  <a:alpha val="64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472802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472477" y="160807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旅行问题分析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27EB743-74FD-93D4-9E39-9F3B1FF8DC78}"/>
              </a:ext>
            </a:extLst>
          </p:cNvPr>
          <p:cNvSpPr/>
          <p:nvPr/>
        </p:nvSpPr>
        <p:spPr>
          <a:xfrm>
            <a:off x="9501214" y="4813826"/>
            <a:ext cx="579769" cy="579768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600" b="1" dirty="0">
                <a:solidFill>
                  <a:srgbClr val="11A6B4"/>
                </a:solidFill>
                <a:sym typeface="+mn-lt"/>
              </a:rPr>
              <a:t>04</a:t>
            </a:r>
            <a:endParaRPr lang="zh-CN" altLang="en-US" sz="1600" b="1" dirty="0">
              <a:solidFill>
                <a:srgbClr val="11A6B4"/>
              </a:solidFill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E1324A9F-8AA4-F48A-85BE-BD0042983BF4}"/>
              </a:ext>
            </a:extLst>
          </p:cNvPr>
          <p:cNvSpPr/>
          <p:nvPr/>
        </p:nvSpPr>
        <p:spPr>
          <a:xfrm>
            <a:off x="6992037" y="1364298"/>
            <a:ext cx="579769" cy="579768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600" b="1" dirty="0">
                <a:solidFill>
                  <a:srgbClr val="11A6B4"/>
                </a:solidFill>
                <a:sym typeface="+mn-lt"/>
              </a:rPr>
              <a:t>03</a:t>
            </a:r>
            <a:endParaRPr lang="zh-CN" altLang="en-US" sz="1600" b="1" dirty="0">
              <a:solidFill>
                <a:srgbClr val="11A6B4"/>
              </a:solidFill>
              <a:sym typeface="+mn-lt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AE5127E5-7F05-D47B-D982-14424A0E9132}"/>
              </a:ext>
            </a:extLst>
          </p:cNvPr>
          <p:cNvGrpSpPr/>
          <p:nvPr/>
        </p:nvGrpSpPr>
        <p:grpSpPr>
          <a:xfrm>
            <a:off x="4775106" y="3652556"/>
            <a:ext cx="5015993" cy="1264042"/>
            <a:chOff x="4775106" y="3652555"/>
            <a:chExt cx="5015993" cy="1487795"/>
          </a:xfrm>
        </p:grpSpPr>
        <p:cxnSp>
          <p:nvCxnSpPr>
            <p:cNvPr id="4" name="直接箭头连接符 3">
              <a:extLst>
                <a:ext uri="{FF2B5EF4-FFF2-40B4-BE49-F238E27FC236}">
                  <a16:creationId xmlns:a16="http://schemas.microsoft.com/office/drawing/2014/main" id="{959D3622-2409-010C-40E2-A0D21731922B}"/>
                </a:ext>
              </a:extLst>
            </p:cNvPr>
            <p:cNvCxnSpPr/>
            <p:nvPr/>
          </p:nvCxnSpPr>
          <p:spPr>
            <a:xfrm>
              <a:off x="9791099" y="3652555"/>
              <a:ext cx="0" cy="1487795"/>
            </a:xfrm>
            <a:prstGeom prst="straightConnector1">
              <a:avLst/>
            </a:prstGeom>
            <a:ln w="12700">
              <a:solidFill>
                <a:schemeClr val="bg1"/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8003DF77-9AEA-7B2A-809A-D0D5DA763298}"/>
                </a:ext>
              </a:extLst>
            </p:cNvPr>
            <p:cNvCxnSpPr/>
            <p:nvPr/>
          </p:nvCxnSpPr>
          <p:spPr>
            <a:xfrm>
              <a:off x="4775106" y="3652555"/>
              <a:ext cx="0" cy="1487795"/>
            </a:xfrm>
            <a:prstGeom prst="straightConnector1">
              <a:avLst/>
            </a:prstGeom>
            <a:ln w="12700">
              <a:solidFill>
                <a:schemeClr val="bg1"/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椭圆 11">
            <a:extLst>
              <a:ext uri="{FF2B5EF4-FFF2-40B4-BE49-F238E27FC236}">
                <a16:creationId xmlns:a16="http://schemas.microsoft.com/office/drawing/2014/main" id="{0520F436-5482-4FD5-25CD-5DD8B27B2176}"/>
              </a:ext>
            </a:extLst>
          </p:cNvPr>
          <p:cNvSpPr/>
          <p:nvPr/>
        </p:nvSpPr>
        <p:spPr>
          <a:xfrm>
            <a:off x="4485221" y="4813826"/>
            <a:ext cx="579769" cy="579768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600" b="1" dirty="0">
                <a:solidFill>
                  <a:srgbClr val="11A6B4"/>
                </a:solidFill>
                <a:sym typeface="+mn-lt"/>
              </a:rPr>
              <a:t>02</a:t>
            </a:r>
            <a:endParaRPr lang="zh-CN" altLang="en-US" sz="1600" b="1" dirty="0">
              <a:solidFill>
                <a:srgbClr val="11A6B4"/>
              </a:solidFill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0F3FAFA-FA11-9257-2FEC-50DFACAAAE7A}"/>
              </a:ext>
            </a:extLst>
          </p:cNvPr>
          <p:cNvGrpSpPr/>
          <p:nvPr/>
        </p:nvGrpSpPr>
        <p:grpSpPr>
          <a:xfrm>
            <a:off x="2265928" y="1944066"/>
            <a:ext cx="5015994" cy="948652"/>
            <a:chOff x="2265928" y="1404923"/>
            <a:chExt cx="5015994" cy="1487795"/>
          </a:xfrm>
        </p:grpSpPr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id="{FCA0DAE9-EC77-0058-D01D-0A0243728C22}"/>
                </a:ext>
              </a:extLst>
            </p:cNvPr>
            <p:cNvCxnSpPr/>
            <p:nvPr/>
          </p:nvCxnSpPr>
          <p:spPr>
            <a:xfrm>
              <a:off x="7281922" y="1404923"/>
              <a:ext cx="0" cy="1487795"/>
            </a:xfrm>
            <a:prstGeom prst="straightConnector1">
              <a:avLst/>
            </a:prstGeom>
            <a:ln w="12700">
              <a:solidFill>
                <a:schemeClr val="bg1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>
              <a:extLst>
                <a:ext uri="{FF2B5EF4-FFF2-40B4-BE49-F238E27FC236}">
                  <a16:creationId xmlns:a16="http://schemas.microsoft.com/office/drawing/2014/main" id="{A00E7E41-7F95-1215-1342-724495375689}"/>
                </a:ext>
              </a:extLst>
            </p:cNvPr>
            <p:cNvCxnSpPr/>
            <p:nvPr/>
          </p:nvCxnSpPr>
          <p:spPr>
            <a:xfrm>
              <a:off x="2265928" y="1404923"/>
              <a:ext cx="0" cy="1487795"/>
            </a:xfrm>
            <a:prstGeom prst="straightConnector1">
              <a:avLst/>
            </a:prstGeom>
            <a:ln w="12700">
              <a:solidFill>
                <a:schemeClr val="bg1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6129D8D1-6B21-1585-0526-51C3396B8667}"/>
              </a:ext>
            </a:extLst>
          </p:cNvPr>
          <p:cNvSpPr/>
          <p:nvPr/>
        </p:nvSpPr>
        <p:spPr>
          <a:xfrm>
            <a:off x="1977094" y="1364298"/>
            <a:ext cx="579769" cy="579768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r>
              <a:rPr lang="en-US" altLang="zh-CN" sz="1600" b="1" dirty="0">
                <a:solidFill>
                  <a:srgbClr val="11A6B4"/>
                </a:solidFill>
                <a:sym typeface="+mn-lt"/>
              </a:rPr>
              <a:t>01</a:t>
            </a:r>
            <a:endParaRPr lang="zh-CN" altLang="en-US" sz="1600" b="1" dirty="0">
              <a:solidFill>
                <a:srgbClr val="11A6B4"/>
              </a:solidFill>
              <a:sym typeface="+mn-lt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7D544E76-726B-85DA-787A-9F61C8EC2153}"/>
              </a:ext>
            </a:extLst>
          </p:cNvPr>
          <p:cNvSpPr/>
          <p:nvPr/>
        </p:nvSpPr>
        <p:spPr>
          <a:xfrm flipV="1">
            <a:off x="1691886" y="2707907"/>
            <a:ext cx="8684014" cy="1157797"/>
          </a:xfrm>
          <a:custGeom>
            <a:avLst/>
            <a:gdLst>
              <a:gd name="connsiteX0" fmla="*/ 3089123 w 8684014"/>
              <a:gd name="connsiteY0" fmla="*/ 1157797 h 1157797"/>
              <a:gd name="connsiteX1" fmla="*/ 3196046 w 8684014"/>
              <a:gd name="connsiteY1" fmla="*/ 1113508 h 1157797"/>
              <a:gd name="connsiteX2" fmla="*/ 3590137 w 8684014"/>
              <a:gd name="connsiteY2" fmla="*/ 719418 h 1157797"/>
              <a:gd name="connsiteX3" fmla="*/ 3757925 w 8684014"/>
              <a:gd name="connsiteY3" fmla="*/ 679122 h 1157797"/>
              <a:gd name="connsiteX4" fmla="*/ 4349855 w 8684014"/>
              <a:gd name="connsiteY4" fmla="*/ 630611 h 1157797"/>
              <a:gd name="connsiteX5" fmla="*/ 4351273 w 8684014"/>
              <a:gd name="connsiteY5" fmla="*/ 630691 h 1157797"/>
              <a:gd name="connsiteX6" fmla="*/ 4353895 w 8684014"/>
              <a:gd name="connsiteY6" fmla="*/ 630558 h 1157797"/>
              <a:gd name="connsiteX7" fmla="*/ 5188298 w 8684014"/>
              <a:gd name="connsiteY7" fmla="*/ 841837 h 1157797"/>
              <a:gd name="connsiteX8" fmla="*/ 5262302 w 8684014"/>
              <a:gd name="connsiteY8" fmla="*/ 886795 h 1157797"/>
              <a:gd name="connsiteX9" fmla="*/ 5489014 w 8684014"/>
              <a:gd name="connsiteY9" fmla="*/ 1113508 h 1157797"/>
              <a:gd name="connsiteX10" fmla="*/ 5595939 w 8684014"/>
              <a:gd name="connsiteY10" fmla="*/ 1157797 h 1157797"/>
              <a:gd name="connsiteX11" fmla="*/ 5702862 w 8684014"/>
              <a:gd name="connsiteY11" fmla="*/ 1113508 h 1157797"/>
              <a:gd name="connsiteX12" fmla="*/ 6096207 w 8684014"/>
              <a:gd name="connsiteY12" fmla="*/ 720164 h 1157797"/>
              <a:gd name="connsiteX13" fmla="*/ 6267102 w 8684014"/>
              <a:gd name="connsiteY13" fmla="*/ 679122 h 1157797"/>
              <a:gd name="connsiteX14" fmla="*/ 6859032 w 8684014"/>
              <a:gd name="connsiteY14" fmla="*/ 630611 h 1157797"/>
              <a:gd name="connsiteX15" fmla="*/ 6860451 w 8684014"/>
              <a:gd name="connsiteY15" fmla="*/ 630691 h 1157797"/>
              <a:gd name="connsiteX16" fmla="*/ 6863072 w 8684014"/>
              <a:gd name="connsiteY16" fmla="*/ 630558 h 1157797"/>
              <a:gd name="connsiteX17" fmla="*/ 7697475 w 8684014"/>
              <a:gd name="connsiteY17" fmla="*/ 841837 h 1157797"/>
              <a:gd name="connsiteX18" fmla="*/ 7771479 w 8684014"/>
              <a:gd name="connsiteY18" fmla="*/ 886795 h 1157797"/>
              <a:gd name="connsiteX19" fmla="*/ 7998191 w 8684014"/>
              <a:gd name="connsiteY19" fmla="*/ 1113508 h 1157797"/>
              <a:gd name="connsiteX20" fmla="*/ 8105116 w 8684014"/>
              <a:gd name="connsiteY20" fmla="*/ 1157797 h 1157797"/>
              <a:gd name="connsiteX21" fmla="*/ 8212040 w 8684014"/>
              <a:gd name="connsiteY21" fmla="*/ 1113508 h 1157797"/>
              <a:gd name="connsiteX22" fmla="*/ 8639725 w 8684014"/>
              <a:gd name="connsiteY22" fmla="*/ 685823 h 1157797"/>
              <a:gd name="connsiteX23" fmla="*/ 8639725 w 8684014"/>
              <a:gd name="connsiteY23" fmla="*/ 471974 h 1157797"/>
              <a:gd name="connsiteX24" fmla="*/ 8212040 w 8684014"/>
              <a:gd name="connsiteY24" fmla="*/ 44289 h 1157797"/>
              <a:gd name="connsiteX25" fmla="*/ 7998191 w 8684014"/>
              <a:gd name="connsiteY25" fmla="*/ 44289 h 1157797"/>
              <a:gd name="connsiteX26" fmla="*/ 7765836 w 8684014"/>
              <a:gd name="connsiteY26" fmla="*/ 276645 h 1157797"/>
              <a:gd name="connsiteX27" fmla="*/ 7697475 w 8684014"/>
              <a:gd name="connsiteY27" fmla="*/ 318175 h 1157797"/>
              <a:gd name="connsiteX28" fmla="*/ 6863072 w 8684014"/>
              <a:gd name="connsiteY28" fmla="*/ 529454 h 1157797"/>
              <a:gd name="connsiteX29" fmla="*/ 6860451 w 8684014"/>
              <a:gd name="connsiteY29" fmla="*/ 529321 h 1157797"/>
              <a:gd name="connsiteX30" fmla="*/ 6859032 w 8684014"/>
              <a:gd name="connsiteY30" fmla="*/ 529401 h 1157797"/>
              <a:gd name="connsiteX31" fmla="*/ 6267102 w 8684014"/>
              <a:gd name="connsiteY31" fmla="*/ 480890 h 1157797"/>
              <a:gd name="connsiteX32" fmla="*/ 6099122 w 8684014"/>
              <a:gd name="connsiteY32" fmla="*/ 440548 h 1157797"/>
              <a:gd name="connsiteX33" fmla="*/ 5702862 w 8684014"/>
              <a:gd name="connsiteY33" fmla="*/ 44289 h 1157797"/>
              <a:gd name="connsiteX34" fmla="*/ 5489014 w 8684014"/>
              <a:gd name="connsiteY34" fmla="*/ 44289 h 1157797"/>
              <a:gd name="connsiteX35" fmla="*/ 5256659 w 8684014"/>
              <a:gd name="connsiteY35" fmla="*/ 276645 h 1157797"/>
              <a:gd name="connsiteX36" fmla="*/ 5188298 w 8684014"/>
              <a:gd name="connsiteY36" fmla="*/ 318175 h 1157797"/>
              <a:gd name="connsiteX37" fmla="*/ 4353895 w 8684014"/>
              <a:gd name="connsiteY37" fmla="*/ 529454 h 1157797"/>
              <a:gd name="connsiteX38" fmla="*/ 4351273 w 8684014"/>
              <a:gd name="connsiteY38" fmla="*/ 529321 h 1157797"/>
              <a:gd name="connsiteX39" fmla="*/ 4349855 w 8684014"/>
              <a:gd name="connsiteY39" fmla="*/ 529401 h 1157797"/>
              <a:gd name="connsiteX40" fmla="*/ 3757925 w 8684014"/>
              <a:gd name="connsiteY40" fmla="*/ 480890 h 1157797"/>
              <a:gd name="connsiteX41" fmla="*/ 3593052 w 8684014"/>
              <a:gd name="connsiteY41" fmla="*/ 441294 h 1157797"/>
              <a:gd name="connsiteX42" fmla="*/ 3196046 w 8684014"/>
              <a:gd name="connsiteY42" fmla="*/ 44289 h 1157797"/>
              <a:gd name="connsiteX43" fmla="*/ 2982198 w 8684014"/>
              <a:gd name="connsiteY43" fmla="*/ 44289 h 1157797"/>
              <a:gd name="connsiteX44" fmla="*/ 2749843 w 8684014"/>
              <a:gd name="connsiteY44" fmla="*/ 276645 h 1157797"/>
              <a:gd name="connsiteX45" fmla="*/ 2681482 w 8684014"/>
              <a:gd name="connsiteY45" fmla="*/ 318175 h 1157797"/>
              <a:gd name="connsiteX46" fmla="*/ 1847080 w 8684014"/>
              <a:gd name="connsiteY46" fmla="*/ 529454 h 1157797"/>
              <a:gd name="connsiteX47" fmla="*/ 1844458 w 8684014"/>
              <a:gd name="connsiteY47" fmla="*/ 529321 h 1157797"/>
              <a:gd name="connsiteX48" fmla="*/ 1843039 w 8684014"/>
              <a:gd name="connsiteY48" fmla="*/ 529401 h 1157797"/>
              <a:gd name="connsiteX49" fmla="*/ 1072482 w 8684014"/>
              <a:gd name="connsiteY49" fmla="*/ 437991 h 1157797"/>
              <a:gd name="connsiteX50" fmla="*/ 1067776 w 8684014"/>
              <a:gd name="connsiteY50" fmla="*/ 436482 h 1157797"/>
              <a:gd name="connsiteX51" fmla="*/ 680070 w 8684014"/>
              <a:gd name="connsiteY51" fmla="*/ 48776 h 1157797"/>
              <a:gd name="connsiteX52" fmla="*/ 468015 w 8684014"/>
              <a:gd name="connsiteY52" fmla="*/ 48776 h 1157797"/>
              <a:gd name="connsiteX53" fmla="*/ 43917 w 8684014"/>
              <a:gd name="connsiteY53" fmla="*/ 472875 h 1157797"/>
              <a:gd name="connsiteX54" fmla="*/ 43917 w 8684014"/>
              <a:gd name="connsiteY54" fmla="*/ 684929 h 1157797"/>
              <a:gd name="connsiteX55" fmla="*/ 468014 w 8684014"/>
              <a:gd name="connsiteY55" fmla="*/ 1109027 h 1157797"/>
              <a:gd name="connsiteX56" fmla="*/ 680069 w 8684014"/>
              <a:gd name="connsiteY56" fmla="*/ 1109027 h 1157797"/>
              <a:gd name="connsiteX57" fmla="*/ 1066285 w 8684014"/>
              <a:gd name="connsiteY57" fmla="*/ 722811 h 1157797"/>
              <a:gd name="connsiteX58" fmla="*/ 1066285 w 8684014"/>
              <a:gd name="connsiteY58" fmla="*/ 724008 h 1157797"/>
              <a:gd name="connsiteX59" fmla="*/ 1072482 w 8684014"/>
              <a:gd name="connsiteY59" fmla="*/ 722021 h 1157797"/>
              <a:gd name="connsiteX60" fmla="*/ 1843039 w 8684014"/>
              <a:gd name="connsiteY60" fmla="*/ 630611 h 1157797"/>
              <a:gd name="connsiteX61" fmla="*/ 1844458 w 8684014"/>
              <a:gd name="connsiteY61" fmla="*/ 630691 h 1157797"/>
              <a:gd name="connsiteX62" fmla="*/ 1847080 w 8684014"/>
              <a:gd name="connsiteY62" fmla="*/ 630558 h 1157797"/>
              <a:gd name="connsiteX63" fmla="*/ 2681482 w 8684014"/>
              <a:gd name="connsiteY63" fmla="*/ 841837 h 1157797"/>
              <a:gd name="connsiteX64" fmla="*/ 2755486 w 8684014"/>
              <a:gd name="connsiteY64" fmla="*/ 886795 h 1157797"/>
              <a:gd name="connsiteX65" fmla="*/ 2982198 w 8684014"/>
              <a:gd name="connsiteY65" fmla="*/ 1113508 h 1157797"/>
              <a:gd name="connsiteX66" fmla="*/ 3089123 w 8684014"/>
              <a:gd name="connsiteY66" fmla="*/ 1157797 h 1157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8684014" h="1157797">
                <a:moveTo>
                  <a:pt x="3089123" y="1157797"/>
                </a:moveTo>
                <a:cubicBezTo>
                  <a:pt x="3127821" y="1157797"/>
                  <a:pt x="3166520" y="1143035"/>
                  <a:pt x="3196046" y="1113508"/>
                </a:cubicBezTo>
                <a:lnTo>
                  <a:pt x="3590137" y="719418"/>
                </a:lnTo>
                <a:lnTo>
                  <a:pt x="3757925" y="679122"/>
                </a:lnTo>
                <a:cubicBezTo>
                  <a:pt x="3941968" y="642541"/>
                  <a:pt x="4141517" y="625277"/>
                  <a:pt x="4349855" y="630611"/>
                </a:cubicBezTo>
                <a:lnTo>
                  <a:pt x="4351273" y="630691"/>
                </a:lnTo>
                <a:lnTo>
                  <a:pt x="4353895" y="630558"/>
                </a:lnTo>
                <a:cubicBezTo>
                  <a:pt x="4656017" y="630558"/>
                  <a:pt x="4940260" y="707095"/>
                  <a:pt x="5188298" y="841837"/>
                </a:cubicBezTo>
                <a:lnTo>
                  <a:pt x="5262302" y="886795"/>
                </a:lnTo>
                <a:lnTo>
                  <a:pt x="5489014" y="1113508"/>
                </a:lnTo>
                <a:cubicBezTo>
                  <a:pt x="5518540" y="1143035"/>
                  <a:pt x="5557239" y="1157797"/>
                  <a:pt x="5595939" y="1157797"/>
                </a:cubicBezTo>
                <a:cubicBezTo>
                  <a:pt x="5634637" y="1157797"/>
                  <a:pt x="5673336" y="1143035"/>
                  <a:pt x="5702862" y="1113508"/>
                </a:cubicBezTo>
                <a:lnTo>
                  <a:pt x="6096207" y="720164"/>
                </a:lnTo>
                <a:lnTo>
                  <a:pt x="6267102" y="679122"/>
                </a:lnTo>
                <a:cubicBezTo>
                  <a:pt x="6451146" y="642541"/>
                  <a:pt x="6650694" y="625277"/>
                  <a:pt x="6859032" y="630611"/>
                </a:cubicBezTo>
                <a:lnTo>
                  <a:pt x="6860451" y="630691"/>
                </a:lnTo>
                <a:lnTo>
                  <a:pt x="6863072" y="630558"/>
                </a:lnTo>
                <a:cubicBezTo>
                  <a:pt x="7165194" y="630558"/>
                  <a:pt x="7449438" y="707095"/>
                  <a:pt x="7697475" y="841837"/>
                </a:cubicBezTo>
                <a:lnTo>
                  <a:pt x="7771479" y="886795"/>
                </a:lnTo>
                <a:lnTo>
                  <a:pt x="7998191" y="1113508"/>
                </a:lnTo>
                <a:cubicBezTo>
                  <a:pt x="8027717" y="1143035"/>
                  <a:pt x="8066417" y="1157797"/>
                  <a:pt x="8105116" y="1157797"/>
                </a:cubicBezTo>
                <a:cubicBezTo>
                  <a:pt x="8143814" y="1157797"/>
                  <a:pt x="8182513" y="1143035"/>
                  <a:pt x="8212040" y="1113508"/>
                </a:cubicBezTo>
                <a:lnTo>
                  <a:pt x="8639725" y="685823"/>
                </a:lnTo>
                <a:cubicBezTo>
                  <a:pt x="8698778" y="626770"/>
                  <a:pt x="8698778" y="531027"/>
                  <a:pt x="8639725" y="471974"/>
                </a:cubicBezTo>
                <a:lnTo>
                  <a:pt x="8212040" y="44289"/>
                </a:lnTo>
                <a:cubicBezTo>
                  <a:pt x="8152987" y="-14764"/>
                  <a:pt x="8057244" y="-14764"/>
                  <a:pt x="7998191" y="44289"/>
                </a:cubicBezTo>
                <a:lnTo>
                  <a:pt x="7765836" y="276645"/>
                </a:lnTo>
                <a:lnTo>
                  <a:pt x="7697475" y="318175"/>
                </a:lnTo>
                <a:cubicBezTo>
                  <a:pt x="7449438" y="452917"/>
                  <a:pt x="7165194" y="529454"/>
                  <a:pt x="6863072" y="529454"/>
                </a:cubicBezTo>
                <a:lnTo>
                  <a:pt x="6860451" y="529321"/>
                </a:lnTo>
                <a:lnTo>
                  <a:pt x="6859032" y="529401"/>
                </a:lnTo>
                <a:cubicBezTo>
                  <a:pt x="6650694" y="534735"/>
                  <a:pt x="6451146" y="517471"/>
                  <a:pt x="6267102" y="480890"/>
                </a:cubicBezTo>
                <a:lnTo>
                  <a:pt x="6099122" y="440548"/>
                </a:lnTo>
                <a:lnTo>
                  <a:pt x="5702862" y="44289"/>
                </a:lnTo>
                <a:cubicBezTo>
                  <a:pt x="5643810" y="-14764"/>
                  <a:pt x="5548066" y="-14764"/>
                  <a:pt x="5489014" y="44289"/>
                </a:cubicBezTo>
                <a:lnTo>
                  <a:pt x="5256659" y="276645"/>
                </a:lnTo>
                <a:lnTo>
                  <a:pt x="5188298" y="318175"/>
                </a:lnTo>
                <a:cubicBezTo>
                  <a:pt x="4940260" y="452917"/>
                  <a:pt x="4656017" y="529454"/>
                  <a:pt x="4353895" y="529454"/>
                </a:cubicBezTo>
                <a:lnTo>
                  <a:pt x="4351273" y="529321"/>
                </a:lnTo>
                <a:lnTo>
                  <a:pt x="4349855" y="529401"/>
                </a:lnTo>
                <a:cubicBezTo>
                  <a:pt x="4141517" y="534735"/>
                  <a:pt x="3941968" y="517471"/>
                  <a:pt x="3757925" y="480890"/>
                </a:cubicBezTo>
                <a:lnTo>
                  <a:pt x="3593052" y="441294"/>
                </a:lnTo>
                <a:lnTo>
                  <a:pt x="3196046" y="44289"/>
                </a:lnTo>
                <a:cubicBezTo>
                  <a:pt x="3136994" y="-14764"/>
                  <a:pt x="3041250" y="-14764"/>
                  <a:pt x="2982198" y="44289"/>
                </a:cubicBezTo>
                <a:lnTo>
                  <a:pt x="2749843" y="276645"/>
                </a:lnTo>
                <a:lnTo>
                  <a:pt x="2681482" y="318175"/>
                </a:lnTo>
                <a:cubicBezTo>
                  <a:pt x="2433445" y="452917"/>
                  <a:pt x="2149201" y="529454"/>
                  <a:pt x="1847080" y="529454"/>
                </a:cubicBezTo>
                <a:lnTo>
                  <a:pt x="1844458" y="529321"/>
                </a:lnTo>
                <a:lnTo>
                  <a:pt x="1843039" y="529401"/>
                </a:lnTo>
                <a:cubicBezTo>
                  <a:pt x="1565255" y="536513"/>
                  <a:pt x="1303097" y="503451"/>
                  <a:pt x="1072482" y="437991"/>
                </a:cubicBezTo>
                <a:lnTo>
                  <a:pt x="1067776" y="436482"/>
                </a:lnTo>
                <a:lnTo>
                  <a:pt x="680070" y="48776"/>
                </a:lnTo>
                <a:cubicBezTo>
                  <a:pt x="621513" y="-9781"/>
                  <a:pt x="526572" y="-9781"/>
                  <a:pt x="468015" y="48776"/>
                </a:cubicBezTo>
                <a:lnTo>
                  <a:pt x="43917" y="472875"/>
                </a:lnTo>
                <a:cubicBezTo>
                  <a:pt x="-14640" y="531432"/>
                  <a:pt x="-14640" y="626372"/>
                  <a:pt x="43917" y="684929"/>
                </a:cubicBezTo>
                <a:lnTo>
                  <a:pt x="468014" y="1109027"/>
                </a:lnTo>
                <a:cubicBezTo>
                  <a:pt x="526572" y="1167584"/>
                  <a:pt x="621512" y="1167584"/>
                  <a:pt x="680069" y="1109027"/>
                </a:cubicBezTo>
                <a:lnTo>
                  <a:pt x="1066285" y="722811"/>
                </a:lnTo>
                <a:lnTo>
                  <a:pt x="1066285" y="724008"/>
                </a:lnTo>
                <a:lnTo>
                  <a:pt x="1072482" y="722021"/>
                </a:lnTo>
                <a:cubicBezTo>
                  <a:pt x="1303097" y="656561"/>
                  <a:pt x="1565255" y="623499"/>
                  <a:pt x="1843039" y="630611"/>
                </a:cubicBezTo>
                <a:lnTo>
                  <a:pt x="1844458" y="630691"/>
                </a:lnTo>
                <a:lnTo>
                  <a:pt x="1847080" y="630558"/>
                </a:lnTo>
                <a:cubicBezTo>
                  <a:pt x="2149201" y="630558"/>
                  <a:pt x="2433445" y="707095"/>
                  <a:pt x="2681482" y="841837"/>
                </a:cubicBezTo>
                <a:lnTo>
                  <a:pt x="2755486" y="886795"/>
                </a:lnTo>
                <a:lnTo>
                  <a:pt x="2982198" y="1113508"/>
                </a:lnTo>
                <a:cubicBezTo>
                  <a:pt x="3011724" y="1143035"/>
                  <a:pt x="3050423" y="1157797"/>
                  <a:pt x="3089123" y="11577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8" name="圆角矩形 36">
            <a:extLst>
              <a:ext uri="{FF2B5EF4-FFF2-40B4-BE49-F238E27FC236}">
                <a16:creationId xmlns:a16="http://schemas.microsoft.com/office/drawing/2014/main" id="{414A4A20-7BA3-5206-0435-1F73D651187F}"/>
              </a:ext>
            </a:extLst>
          </p:cNvPr>
          <p:cNvSpPr/>
          <p:nvPr/>
        </p:nvSpPr>
        <p:spPr>
          <a:xfrm rot="2700000">
            <a:off x="9422563" y="2918268"/>
            <a:ext cx="737071" cy="737071"/>
          </a:xfrm>
          <a:prstGeom prst="roundRect">
            <a:avLst/>
          </a:prstGeom>
          <a:solidFill>
            <a:srgbClr val="11A6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圆角矩形 29">
            <a:extLst>
              <a:ext uri="{FF2B5EF4-FFF2-40B4-BE49-F238E27FC236}">
                <a16:creationId xmlns:a16="http://schemas.microsoft.com/office/drawing/2014/main" id="{E2B80742-333B-58D8-4B00-C2B0A0916387}"/>
              </a:ext>
            </a:extLst>
          </p:cNvPr>
          <p:cNvSpPr/>
          <p:nvPr/>
        </p:nvSpPr>
        <p:spPr>
          <a:xfrm rot="2700000">
            <a:off x="6913386" y="2918268"/>
            <a:ext cx="737071" cy="737071"/>
          </a:xfrm>
          <a:prstGeom prst="roundRect">
            <a:avLst/>
          </a:prstGeom>
          <a:solidFill>
            <a:srgbClr val="11A6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圆角矩形 42">
            <a:extLst>
              <a:ext uri="{FF2B5EF4-FFF2-40B4-BE49-F238E27FC236}">
                <a16:creationId xmlns:a16="http://schemas.microsoft.com/office/drawing/2014/main" id="{987B51B9-9410-BDE7-A64E-6102E27CB04B}"/>
              </a:ext>
            </a:extLst>
          </p:cNvPr>
          <p:cNvSpPr/>
          <p:nvPr/>
        </p:nvSpPr>
        <p:spPr>
          <a:xfrm rot="2700000">
            <a:off x="4406570" y="2918268"/>
            <a:ext cx="737071" cy="737071"/>
          </a:xfrm>
          <a:prstGeom prst="roundRect">
            <a:avLst/>
          </a:prstGeom>
          <a:solidFill>
            <a:srgbClr val="11A6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圆角矩形 39">
            <a:extLst>
              <a:ext uri="{FF2B5EF4-FFF2-40B4-BE49-F238E27FC236}">
                <a16:creationId xmlns:a16="http://schemas.microsoft.com/office/drawing/2014/main" id="{5A368EA4-7819-D11B-96C0-8C608C59AE8F}"/>
              </a:ext>
            </a:extLst>
          </p:cNvPr>
          <p:cNvSpPr/>
          <p:nvPr/>
        </p:nvSpPr>
        <p:spPr>
          <a:xfrm rot="2700000">
            <a:off x="1897393" y="2918268"/>
            <a:ext cx="737071" cy="737071"/>
          </a:xfrm>
          <a:prstGeom prst="roundRect">
            <a:avLst/>
          </a:prstGeom>
          <a:solidFill>
            <a:srgbClr val="11A6B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任意多边形 76">
            <a:extLst>
              <a:ext uri="{FF2B5EF4-FFF2-40B4-BE49-F238E27FC236}">
                <a16:creationId xmlns:a16="http://schemas.microsoft.com/office/drawing/2014/main" id="{826E211D-AE96-5189-10FD-E0FEAA665A20}"/>
              </a:ext>
            </a:extLst>
          </p:cNvPr>
          <p:cNvSpPr/>
          <p:nvPr/>
        </p:nvSpPr>
        <p:spPr>
          <a:xfrm>
            <a:off x="2148460" y="3172992"/>
            <a:ext cx="234811" cy="227620"/>
          </a:xfrm>
          <a:custGeom>
            <a:avLst/>
            <a:gdLst/>
            <a:ahLst/>
            <a:cxnLst/>
            <a:rect l="l" t="t" r="r" b="b"/>
            <a:pathLst>
              <a:path w="252551" h="244817">
                <a:moveTo>
                  <a:pt x="44632" y="163733"/>
                </a:moveTo>
                <a:cubicBezTo>
                  <a:pt x="52095" y="164881"/>
                  <a:pt x="76444" y="166220"/>
                  <a:pt x="117680" y="167751"/>
                </a:cubicBezTo>
                <a:lnTo>
                  <a:pt x="115528" y="220564"/>
                </a:lnTo>
                <a:lnTo>
                  <a:pt x="115241" y="223721"/>
                </a:lnTo>
                <a:lnTo>
                  <a:pt x="54965" y="219559"/>
                </a:lnTo>
                <a:cubicBezTo>
                  <a:pt x="51521" y="219272"/>
                  <a:pt x="48316" y="217765"/>
                  <a:pt x="45350" y="215039"/>
                </a:cubicBezTo>
                <a:cubicBezTo>
                  <a:pt x="42384" y="212312"/>
                  <a:pt x="40136" y="209178"/>
                  <a:pt x="38605" y="205638"/>
                </a:cubicBezTo>
                <a:cubicBezTo>
                  <a:pt x="37552" y="203055"/>
                  <a:pt x="36859" y="200424"/>
                  <a:pt x="36524" y="197745"/>
                </a:cubicBezTo>
                <a:cubicBezTo>
                  <a:pt x="36189" y="195066"/>
                  <a:pt x="36380" y="191957"/>
                  <a:pt x="37098" y="188417"/>
                </a:cubicBezTo>
                <a:cubicBezTo>
                  <a:pt x="37815" y="184877"/>
                  <a:pt x="38389" y="182246"/>
                  <a:pt x="38820" y="180524"/>
                </a:cubicBezTo>
                <a:cubicBezTo>
                  <a:pt x="39251" y="178802"/>
                  <a:pt x="40279" y="175740"/>
                  <a:pt x="41906" y="171339"/>
                </a:cubicBezTo>
                <a:cubicBezTo>
                  <a:pt x="43532" y="166938"/>
                  <a:pt x="44441" y="164402"/>
                  <a:pt x="44632" y="163733"/>
                </a:cubicBezTo>
                <a:close/>
                <a:moveTo>
                  <a:pt x="164753" y="140197"/>
                </a:moveTo>
                <a:lnTo>
                  <a:pt x="165757" y="165024"/>
                </a:lnTo>
                <a:cubicBezTo>
                  <a:pt x="182022" y="166555"/>
                  <a:pt x="195560" y="166794"/>
                  <a:pt x="206371" y="165742"/>
                </a:cubicBezTo>
                <a:cubicBezTo>
                  <a:pt x="217183" y="164689"/>
                  <a:pt x="225315" y="163111"/>
                  <a:pt x="230768" y="161006"/>
                </a:cubicBezTo>
                <a:lnTo>
                  <a:pt x="238805" y="157849"/>
                </a:lnTo>
                <a:lnTo>
                  <a:pt x="211825" y="209370"/>
                </a:lnTo>
                <a:cubicBezTo>
                  <a:pt x="210677" y="212144"/>
                  <a:pt x="208931" y="214369"/>
                  <a:pt x="206587" y="216043"/>
                </a:cubicBezTo>
                <a:cubicBezTo>
                  <a:pt x="204242" y="217717"/>
                  <a:pt x="202162" y="218698"/>
                  <a:pt x="200344" y="218985"/>
                </a:cubicBezTo>
                <a:lnTo>
                  <a:pt x="197760" y="219559"/>
                </a:lnTo>
                <a:cubicBezTo>
                  <a:pt x="190968" y="220229"/>
                  <a:pt x="180491" y="220803"/>
                  <a:pt x="166331" y="221281"/>
                </a:cubicBezTo>
                <a:lnTo>
                  <a:pt x="167479" y="244817"/>
                </a:lnTo>
                <a:lnTo>
                  <a:pt x="134471" y="192148"/>
                </a:lnTo>
                <a:close/>
                <a:moveTo>
                  <a:pt x="0" y="81213"/>
                </a:moveTo>
                <a:lnTo>
                  <a:pt x="62141" y="83653"/>
                </a:lnTo>
                <a:lnTo>
                  <a:pt x="87973" y="138044"/>
                </a:lnTo>
                <a:lnTo>
                  <a:pt x="66877" y="124841"/>
                </a:lnTo>
                <a:cubicBezTo>
                  <a:pt x="60849" y="131729"/>
                  <a:pt x="55515" y="138642"/>
                  <a:pt x="50875" y="145578"/>
                </a:cubicBezTo>
                <a:cubicBezTo>
                  <a:pt x="46235" y="152515"/>
                  <a:pt x="42767" y="158494"/>
                  <a:pt x="40470" y="163517"/>
                </a:cubicBezTo>
                <a:cubicBezTo>
                  <a:pt x="38174" y="168540"/>
                  <a:pt x="36285" y="173061"/>
                  <a:pt x="34802" y="177079"/>
                </a:cubicBezTo>
                <a:cubicBezTo>
                  <a:pt x="33319" y="181098"/>
                  <a:pt x="32434" y="184111"/>
                  <a:pt x="32147" y="186121"/>
                </a:cubicBezTo>
                <a:lnTo>
                  <a:pt x="31573" y="189134"/>
                </a:lnTo>
                <a:lnTo>
                  <a:pt x="4305" y="137900"/>
                </a:lnTo>
                <a:cubicBezTo>
                  <a:pt x="2679" y="135413"/>
                  <a:pt x="1818" y="132734"/>
                  <a:pt x="1722" y="129864"/>
                </a:cubicBezTo>
                <a:cubicBezTo>
                  <a:pt x="1626" y="126993"/>
                  <a:pt x="1913" y="124745"/>
                  <a:pt x="2583" y="123119"/>
                </a:cubicBezTo>
                <a:lnTo>
                  <a:pt x="3731" y="120535"/>
                </a:lnTo>
                <a:cubicBezTo>
                  <a:pt x="7080" y="114508"/>
                  <a:pt x="12533" y="105514"/>
                  <a:pt x="20092" y="93555"/>
                </a:cubicBezTo>
                <a:close/>
                <a:moveTo>
                  <a:pt x="220148" y="69301"/>
                </a:moveTo>
                <a:lnTo>
                  <a:pt x="250573" y="121396"/>
                </a:lnTo>
                <a:cubicBezTo>
                  <a:pt x="252295" y="124936"/>
                  <a:pt x="252893" y="128572"/>
                  <a:pt x="252367" y="132303"/>
                </a:cubicBezTo>
                <a:cubicBezTo>
                  <a:pt x="251841" y="136035"/>
                  <a:pt x="250525" y="139575"/>
                  <a:pt x="248420" y="142923"/>
                </a:cubicBezTo>
                <a:cubicBezTo>
                  <a:pt x="247177" y="144837"/>
                  <a:pt x="245598" y="146607"/>
                  <a:pt x="243685" y="148233"/>
                </a:cubicBezTo>
                <a:cubicBezTo>
                  <a:pt x="241771" y="149860"/>
                  <a:pt x="239953" y="151199"/>
                  <a:pt x="238231" y="152252"/>
                </a:cubicBezTo>
                <a:cubicBezTo>
                  <a:pt x="236509" y="153304"/>
                  <a:pt x="234189" y="154357"/>
                  <a:pt x="231271" y="155409"/>
                </a:cubicBezTo>
                <a:cubicBezTo>
                  <a:pt x="228353" y="156461"/>
                  <a:pt x="226104" y="157227"/>
                  <a:pt x="224526" y="157705"/>
                </a:cubicBezTo>
                <a:cubicBezTo>
                  <a:pt x="222947" y="158184"/>
                  <a:pt x="220483" y="158853"/>
                  <a:pt x="217135" y="159714"/>
                </a:cubicBezTo>
                <a:cubicBezTo>
                  <a:pt x="213786" y="160575"/>
                  <a:pt x="211586" y="161149"/>
                  <a:pt x="210533" y="161436"/>
                </a:cubicBezTo>
                <a:cubicBezTo>
                  <a:pt x="207280" y="154548"/>
                  <a:pt x="194603" y="133691"/>
                  <a:pt x="172502" y="98865"/>
                </a:cubicBezTo>
                <a:lnTo>
                  <a:pt x="217422" y="70880"/>
                </a:lnTo>
                <a:close/>
                <a:moveTo>
                  <a:pt x="109931" y="1707"/>
                </a:moveTo>
                <a:lnTo>
                  <a:pt x="168053" y="1850"/>
                </a:lnTo>
                <a:cubicBezTo>
                  <a:pt x="171019" y="1563"/>
                  <a:pt x="173794" y="2065"/>
                  <a:pt x="176377" y="3357"/>
                </a:cubicBezTo>
                <a:cubicBezTo>
                  <a:pt x="178960" y="4649"/>
                  <a:pt x="180826" y="6012"/>
                  <a:pt x="181974" y="7447"/>
                </a:cubicBezTo>
                <a:lnTo>
                  <a:pt x="183553" y="9600"/>
                </a:lnTo>
                <a:cubicBezTo>
                  <a:pt x="187284" y="15436"/>
                  <a:pt x="192642" y="24525"/>
                  <a:pt x="199626" y="36867"/>
                </a:cubicBezTo>
                <a:lnTo>
                  <a:pt x="220005" y="24956"/>
                </a:lnTo>
                <a:lnTo>
                  <a:pt x="188432" y="78486"/>
                </a:lnTo>
                <a:lnTo>
                  <a:pt x="128300" y="75616"/>
                </a:lnTo>
                <a:lnTo>
                  <a:pt x="149971" y="63274"/>
                </a:lnTo>
                <a:cubicBezTo>
                  <a:pt x="146718" y="54759"/>
                  <a:pt x="143130" y="46818"/>
                  <a:pt x="139207" y="39451"/>
                </a:cubicBezTo>
                <a:cubicBezTo>
                  <a:pt x="135285" y="32084"/>
                  <a:pt x="131673" y="26176"/>
                  <a:pt x="128372" y="21727"/>
                </a:cubicBezTo>
                <a:cubicBezTo>
                  <a:pt x="125071" y="17278"/>
                  <a:pt x="121986" y="13451"/>
                  <a:pt x="119115" y="10246"/>
                </a:cubicBezTo>
                <a:cubicBezTo>
                  <a:pt x="116245" y="7041"/>
                  <a:pt x="113997" y="4816"/>
                  <a:pt x="112370" y="3572"/>
                </a:cubicBezTo>
                <a:close/>
                <a:moveTo>
                  <a:pt x="92279" y="128"/>
                </a:moveTo>
                <a:cubicBezTo>
                  <a:pt x="94575" y="319"/>
                  <a:pt x="96895" y="893"/>
                  <a:pt x="99239" y="1850"/>
                </a:cubicBezTo>
                <a:cubicBezTo>
                  <a:pt x="101583" y="2807"/>
                  <a:pt x="103592" y="3812"/>
                  <a:pt x="105266" y="4864"/>
                </a:cubicBezTo>
                <a:cubicBezTo>
                  <a:pt x="106941" y="5916"/>
                  <a:pt x="108926" y="7495"/>
                  <a:pt x="111222" y="9600"/>
                </a:cubicBezTo>
                <a:cubicBezTo>
                  <a:pt x="113518" y="11705"/>
                  <a:pt x="115241" y="13355"/>
                  <a:pt x="116389" y="14551"/>
                </a:cubicBezTo>
                <a:cubicBezTo>
                  <a:pt x="117537" y="15747"/>
                  <a:pt x="119259" y="17637"/>
                  <a:pt x="121555" y="20220"/>
                </a:cubicBezTo>
                <a:cubicBezTo>
                  <a:pt x="123851" y="22803"/>
                  <a:pt x="125382" y="24477"/>
                  <a:pt x="126148" y="25243"/>
                </a:cubicBezTo>
                <a:cubicBezTo>
                  <a:pt x="121651" y="31270"/>
                  <a:pt x="108974" y="52080"/>
                  <a:pt x="88117" y="87671"/>
                </a:cubicBezTo>
                <a:lnTo>
                  <a:pt x="42623" y="60834"/>
                </a:lnTo>
                <a:lnTo>
                  <a:pt x="39896" y="59112"/>
                </a:lnTo>
                <a:lnTo>
                  <a:pt x="72187" y="8021"/>
                </a:lnTo>
                <a:cubicBezTo>
                  <a:pt x="74100" y="5055"/>
                  <a:pt x="76970" y="2903"/>
                  <a:pt x="80797" y="1563"/>
                </a:cubicBezTo>
                <a:cubicBezTo>
                  <a:pt x="84625" y="224"/>
                  <a:pt x="88452" y="-255"/>
                  <a:pt x="92279" y="1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" name="任意多边形 78">
            <a:extLst>
              <a:ext uri="{FF2B5EF4-FFF2-40B4-BE49-F238E27FC236}">
                <a16:creationId xmlns:a16="http://schemas.microsoft.com/office/drawing/2014/main" id="{1DDF3BE6-291B-35DA-85CC-F3886ECD08CC}"/>
              </a:ext>
            </a:extLst>
          </p:cNvPr>
          <p:cNvSpPr>
            <a:spLocks noChangeAspect="1"/>
          </p:cNvSpPr>
          <p:nvPr/>
        </p:nvSpPr>
        <p:spPr>
          <a:xfrm>
            <a:off x="4672630" y="3140939"/>
            <a:ext cx="216275" cy="234298"/>
          </a:xfrm>
          <a:custGeom>
            <a:avLst/>
            <a:gdLst/>
            <a:ahLst/>
            <a:cxnLst/>
            <a:rect l="l" t="t" r="r" b="b"/>
            <a:pathLst>
              <a:path w="220435" h="238805">
                <a:moveTo>
                  <a:pt x="206658" y="0"/>
                </a:moveTo>
                <a:cubicBezTo>
                  <a:pt x="210485" y="0"/>
                  <a:pt x="213738" y="1340"/>
                  <a:pt x="216417" y="4018"/>
                </a:cubicBezTo>
                <a:cubicBezTo>
                  <a:pt x="219096" y="6697"/>
                  <a:pt x="220435" y="9950"/>
                  <a:pt x="220435" y="13777"/>
                </a:cubicBezTo>
                <a:lnTo>
                  <a:pt x="220435" y="174512"/>
                </a:lnTo>
                <a:cubicBezTo>
                  <a:pt x="220435" y="179295"/>
                  <a:pt x="218809" y="183553"/>
                  <a:pt x="215556" y="187284"/>
                </a:cubicBezTo>
                <a:cubicBezTo>
                  <a:pt x="212303" y="191016"/>
                  <a:pt x="208189" y="193910"/>
                  <a:pt x="203214" y="195967"/>
                </a:cubicBezTo>
                <a:cubicBezTo>
                  <a:pt x="198239" y="198024"/>
                  <a:pt x="193288" y="199555"/>
                  <a:pt x="188360" y="200559"/>
                </a:cubicBezTo>
                <a:cubicBezTo>
                  <a:pt x="183433" y="201564"/>
                  <a:pt x="178817" y="202066"/>
                  <a:pt x="174511" y="202066"/>
                </a:cubicBezTo>
                <a:cubicBezTo>
                  <a:pt x="170206" y="202066"/>
                  <a:pt x="165590" y="201564"/>
                  <a:pt x="160662" y="200559"/>
                </a:cubicBezTo>
                <a:cubicBezTo>
                  <a:pt x="155735" y="199555"/>
                  <a:pt x="150784" y="198024"/>
                  <a:pt x="145809" y="195967"/>
                </a:cubicBezTo>
                <a:cubicBezTo>
                  <a:pt x="140834" y="193910"/>
                  <a:pt x="136720" y="191016"/>
                  <a:pt x="133467" y="187284"/>
                </a:cubicBezTo>
                <a:cubicBezTo>
                  <a:pt x="130214" y="183553"/>
                  <a:pt x="128587" y="179295"/>
                  <a:pt x="128587" y="174512"/>
                </a:cubicBezTo>
                <a:cubicBezTo>
                  <a:pt x="128587" y="169728"/>
                  <a:pt x="130214" y="165470"/>
                  <a:pt x="133467" y="161739"/>
                </a:cubicBezTo>
                <a:cubicBezTo>
                  <a:pt x="136720" y="158008"/>
                  <a:pt x="140834" y="155114"/>
                  <a:pt x="145809" y="153057"/>
                </a:cubicBezTo>
                <a:cubicBezTo>
                  <a:pt x="150784" y="150999"/>
                  <a:pt x="155735" y="149469"/>
                  <a:pt x="160662" y="148464"/>
                </a:cubicBezTo>
                <a:cubicBezTo>
                  <a:pt x="165590" y="147460"/>
                  <a:pt x="170206" y="146957"/>
                  <a:pt x="174511" y="146957"/>
                </a:cubicBezTo>
                <a:cubicBezTo>
                  <a:pt x="184557" y="146957"/>
                  <a:pt x="193742" y="148823"/>
                  <a:pt x="202066" y="152554"/>
                </a:cubicBezTo>
                <a:lnTo>
                  <a:pt x="202066" y="75488"/>
                </a:lnTo>
                <a:lnTo>
                  <a:pt x="91848" y="109500"/>
                </a:lnTo>
                <a:lnTo>
                  <a:pt x="91848" y="211251"/>
                </a:lnTo>
                <a:cubicBezTo>
                  <a:pt x="91848" y="216035"/>
                  <a:pt x="90221" y="220292"/>
                  <a:pt x="86968" y="224024"/>
                </a:cubicBezTo>
                <a:cubicBezTo>
                  <a:pt x="83715" y="227755"/>
                  <a:pt x="79601" y="230649"/>
                  <a:pt x="74626" y="232706"/>
                </a:cubicBezTo>
                <a:cubicBezTo>
                  <a:pt x="69651" y="234763"/>
                  <a:pt x="64700" y="236294"/>
                  <a:pt x="59773" y="237299"/>
                </a:cubicBezTo>
                <a:cubicBezTo>
                  <a:pt x="54845" y="238303"/>
                  <a:pt x="50229" y="238805"/>
                  <a:pt x="45924" y="238805"/>
                </a:cubicBezTo>
                <a:cubicBezTo>
                  <a:pt x="41618" y="238805"/>
                  <a:pt x="37002" y="238303"/>
                  <a:pt x="32075" y="237299"/>
                </a:cubicBezTo>
                <a:cubicBezTo>
                  <a:pt x="27147" y="236294"/>
                  <a:pt x="22196" y="234763"/>
                  <a:pt x="17221" y="232706"/>
                </a:cubicBezTo>
                <a:cubicBezTo>
                  <a:pt x="12246" y="230649"/>
                  <a:pt x="8132" y="227755"/>
                  <a:pt x="4879" y="224024"/>
                </a:cubicBezTo>
                <a:cubicBezTo>
                  <a:pt x="1626" y="220292"/>
                  <a:pt x="0" y="216035"/>
                  <a:pt x="0" y="211251"/>
                </a:cubicBezTo>
                <a:cubicBezTo>
                  <a:pt x="0" y="206467"/>
                  <a:pt x="1626" y="202210"/>
                  <a:pt x="4879" y="198478"/>
                </a:cubicBezTo>
                <a:cubicBezTo>
                  <a:pt x="8132" y="194747"/>
                  <a:pt x="12246" y="191853"/>
                  <a:pt x="17221" y="189796"/>
                </a:cubicBezTo>
                <a:cubicBezTo>
                  <a:pt x="22196" y="187739"/>
                  <a:pt x="27147" y="186208"/>
                  <a:pt x="32075" y="185203"/>
                </a:cubicBezTo>
                <a:cubicBezTo>
                  <a:pt x="37002" y="184199"/>
                  <a:pt x="41618" y="183696"/>
                  <a:pt x="45924" y="183696"/>
                </a:cubicBezTo>
                <a:cubicBezTo>
                  <a:pt x="55970" y="183696"/>
                  <a:pt x="65154" y="185562"/>
                  <a:pt x="73478" y="189293"/>
                </a:cubicBezTo>
                <a:lnTo>
                  <a:pt x="73478" y="50517"/>
                </a:lnTo>
                <a:cubicBezTo>
                  <a:pt x="73478" y="47551"/>
                  <a:pt x="74387" y="44848"/>
                  <a:pt x="76205" y="42408"/>
                </a:cubicBezTo>
                <a:cubicBezTo>
                  <a:pt x="78023" y="39968"/>
                  <a:pt x="80367" y="38270"/>
                  <a:pt x="83237" y="37313"/>
                </a:cubicBezTo>
                <a:lnTo>
                  <a:pt x="202640" y="574"/>
                </a:lnTo>
                <a:cubicBezTo>
                  <a:pt x="203788" y="191"/>
                  <a:pt x="205127" y="0"/>
                  <a:pt x="2066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任意多边形 79">
            <a:extLst>
              <a:ext uri="{FF2B5EF4-FFF2-40B4-BE49-F238E27FC236}">
                <a16:creationId xmlns:a16="http://schemas.microsoft.com/office/drawing/2014/main" id="{3BA302F8-EC3A-D09B-77E7-438DD4BA719A}"/>
              </a:ext>
            </a:extLst>
          </p:cNvPr>
          <p:cNvSpPr>
            <a:spLocks noChangeAspect="1"/>
          </p:cNvSpPr>
          <p:nvPr/>
        </p:nvSpPr>
        <p:spPr>
          <a:xfrm>
            <a:off x="9682962" y="3140939"/>
            <a:ext cx="216274" cy="234298"/>
          </a:xfrm>
          <a:custGeom>
            <a:avLst/>
            <a:gdLst/>
            <a:ahLst/>
            <a:cxnLst/>
            <a:rect l="l" t="t" r="r" b="b"/>
            <a:pathLst>
              <a:path w="220435" h="238806">
                <a:moveTo>
                  <a:pt x="57763" y="37027"/>
                </a:moveTo>
                <a:cubicBezTo>
                  <a:pt x="62786" y="37696"/>
                  <a:pt x="66781" y="40088"/>
                  <a:pt x="69747" y="44202"/>
                </a:cubicBezTo>
                <a:cubicBezTo>
                  <a:pt x="72808" y="48221"/>
                  <a:pt x="73980" y="52741"/>
                  <a:pt x="73263" y="57764"/>
                </a:cubicBezTo>
                <a:cubicBezTo>
                  <a:pt x="72545" y="62787"/>
                  <a:pt x="70177" y="66830"/>
                  <a:pt x="66159" y="69891"/>
                </a:cubicBezTo>
                <a:cubicBezTo>
                  <a:pt x="56783" y="76971"/>
                  <a:pt x="49535" y="85630"/>
                  <a:pt x="44417" y="95867"/>
                </a:cubicBezTo>
                <a:cubicBezTo>
                  <a:pt x="39298" y="106104"/>
                  <a:pt x="36739" y="117011"/>
                  <a:pt x="36739" y="128588"/>
                </a:cubicBezTo>
                <a:cubicBezTo>
                  <a:pt x="36739" y="138538"/>
                  <a:pt x="38676" y="148034"/>
                  <a:pt x="42551" y="157075"/>
                </a:cubicBezTo>
                <a:cubicBezTo>
                  <a:pt x="46426" y="166117"/>
                  <a:pt x="51664" y="173938"/>
                  <a:pt x="58266" y="180540"/>
                </a:cubicBezTo>
                <a:cubicBezTo>
                  <a:pt x="64867" y="187141"/>
                  <a:pt x="72689" y="192379"/>
                  <a:pt x="81730" y="196254"/>
                </a:cubicBezTo>
                <a:cubicBezTo>
                  <a:pt x="90771" y="200129"/>
                  <a:pt x="100267" y="202066"/>
                  <a:pt x="110217" y="202066"/>
                </a:cubicBezTo>
                <a:cubicBezTo>
                  <a:pt x="120168" y="202066"/>
                  <a:pt x="129663" y="200129"/>
                  <a:pt x="138705" y="196254"/>
                </a:cubicBezTo>
                <a:cubicBezTo>
                  <a:pt x="147746" y="192379"/>
                  <a:pt x="155567" y="187141"/>
                  <a:pt x="162169" y="180540"/>
                </a:cubicBezTo>
                <a:cubicBezTo>
                  <a:pt x="168771" y="173938"/>
                  <a:pt x="174009" y="166117"/>
                  <a:pt x="177884" y="157075"/>
                </a:cubicBezTo>
                <a:cubicBezTo>
                  <a:pt x="181759" y="148034"/>
                  <a:pt x="183696" y="138538"/>
                  <a:pt x="183696" y="128588"/>
                </a:cubicBezTo>
                <a:cubicBezTo>
                  <a:pt x="183696" y="117011"/>
                  <a:pt x="181137" y="106104"/>
                  <a:pt x="176018" y="95867"/>
                </a:cubicBezTo>
                <a:cubicBezTo>
                  <a:pt x="170899" y="85630"/>
                  <a:pt x="163652" y="76971"/>
                  <a:pt x="154276" y="69891"/>
                </a:cubicBezTo>
                <a:cubicBezTo>
                  <a:pt x="150257" y="66830"/>
                  <a:pt x="147889" y="62787"/>
                  <a:pt x="147172" y="57764"/>
                </a:cubicBezTo>
                <a:cubicBezTo>
                  <a:pt x="146454" y="52741"/>
                  <a:pt x="147626" y="48221"/>
                  <a:pt x="150688" y="44202"/>
                </a:cubicBezTo>
                <a:cubicBezTo>
                  <a:pt x="153654" y="40088"/>
                  <a:pt x="157672" y="37696"/>
                  <a:pt x="162743" y="37027"/>
                </a:cubicBezTo>
                <a:cubicBezTo>
                  <a:pt x="167814" y="36357"/>
                  <a:pt x="172358" y="37553"/>
                  <a:pt x="176377" y="40615"/>
                </a:cubicBezTo>
                <a:cubicBezTo>
                  <a:pt x="190345" y="51043"/>
                  <a:pt x="201181" y="63959"/>
                  <a:pt x="208882" y="79363"/>
                </a:cubicBezTo>
                <a:cubicBezTo>
                  <a:pt x="216584" y="94767"/>
                  <a:pt x="220435" y="111175"/>
                  <a:pt x="220435" y="128588"/>
                </a:cubicBezTo>
                <a:cubicBezTo>
                  <a:pt x="220435" y="143513"/>
                  <a:pt x="217517" y="157769"/>
                  <a:pt x="211681" y="171355"/>
                </a:cubicBezTo>
                <a:cubicBezTo>
                  <a:pt x="205845" y="184941"/>
                  <a:pt x="197999" y="196661"/>
                  <a:pt x="188145" y="206515"/>
                </a:cubicBezTo>
                <a:cubicBezTo>
                  <a:pt x="178290" y="216370"/>
                  <a:pt x="166570" y="224215"/>
                  <a:pt x="152984" y="230052"/>
                </a:cubicBezTo>
                <a:cubicBezTo>
                  <a:pt x="139398" y="235888"/>
                  <a:pt x="125143" y="238806"/>
                  <a:pt x="110217" y="238806"/>
                </a:cubicBezTo>
                <a:cubicBezTo>
                  <a:pt x="95292" y="238806"/>
                  <a:pt x="81036" y="235888"/>
                  <a:pt x="67451" y="230052"/>
                </a:cubicBezTo>
                <a:cubicBezTo>
                  <a:pt x="53865" y="224215"/>
                  <a:pt x="42144" y="216370"/>
                  <a:pt x="32290" y="206515"/>
                </a:cubicBezTo>
                <a:cubicBezTo>
                  <a:pt x="22435" y="196661"/>
                  <a:pt x="14590" y="184941"/>
                  <a:pt x="8754" y="171355"/>
                </a:cubicBezTo>
                <a:cubicBezTo>
                  <a:pt x="2918" y="157769"/>
                  <a:pt x="0" y="143513"/>
                  <a:pt x="0" y="128588"/>
                </a:cubicBezTo>
                <a:cubicBezTo>
                  <a:pt x="0" y="111175"/>
                  <a:pt x="3850" y="94767"/>
                  <a:pt x="11552" y="79363"/>
                </a:cubicBezTo>
                <a:cubicBezTo>
                  <a:pt x="19254" y="63959"/>
                  <a:pt x="30089" y="51043"/>
                  <a:pt x="44058" y="40615"/>
                </a:cubicBezTo>
                <a:cubicBezTo>
                  <a:pt x="48172" y="37553"/>
                  <a:pt x="52740" y="36357"/>
                  <a:pt x="57763" y="37027"/>
                </a:cubicBezTo>
                <a:close/>
                <a:moveTo>
                  <a:pt x="110217" y="0"/>
                </a:moveTo>
                <a:cubicBezTo>
                  <a:pt x="115192" y="0"/>
                  <a:pt x="119498" y="1818"/>
                  <a:pt x="123134" y="5454"/>
                </a:cubicBezTo>
                <a:cubicBezTo>
                  <a:pt x="126769" y="9090"/>
                  <a:pt x="128587" y="13395"/>
                  <a:pt x="128587" y="18370"/>
                </a:cubicBezTo>
                <a:lnTo>
                  <a:pt x="128587" y="110218"/>
                </a:lnTo>
                <a:cubicBezTo>
                  <a:pt x="128587" y="115193"/>
                  <a:pt x="126769" y="119499"/>
                  <a:pt x="123134" y="123134"/>
                </a:cubicBezTo>
                <a:cubicBezTo>
                  <a:pt x="119498" y="126770"/>
                  <a:pt x="115192" y="128588"/>
                  <a:pt x="110217" y="128588"/>
                </a:cubicBezTo>
                <a:cubicBezTo>
                  <a:pt x="105242" y="128588"/>
                  <a:pt x="100937" y="126770"/>
                  <a:pt x="97301" y="123134"/>
                </a:cubicBezTo>
                <a:cubicBezTo>
                  <a:pt x="93666" y="119499"/>
                  <a:pt x="91848" y="115193"/>
                  <a:pt x="91848" y="110218"/>
                </a:cubicBezTo>
                <a:lnTo>
                  <a:pt x="91848" y="18370"/>
                </a:lnTo>
                <a:cubicBezTo>
                  <a:pt x="91848" y="13395"/>
                  <a:pt x="93666" y="9090"/>
                  <a:pt x="97301" y="5454"/>
                </a:cubicBezTo>
                <a:cubicBezTo>
                  <a:pt x="100937" y="1818"/>
                  <a:pt x="105242" y="0"/>
                  <a:pt x="1102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任意多边形 80">
            <a:extLst>
              <a:ext uri="{FF2B5EF4-FFF2-40B4-BE49-F238E27FC236}">
                <a16:creationId xmlns:a16="http://schemas.microsoft.com/office/drawing/2014/main" id="{4DCA912D-5FA5-09A7-A7F4-5B1B4F213579}"/>
              </a:ext>
            </a:extLst>
          </p:cNvPr>
          <p:cNvSpPr>
            <a:spLocks noChangeAspect="1"/>
          </p:cNvSpPr>
          <p:nvPr/>
        </p:nvSpPr>
        <p:spPr>
          <a:xfrm>
            <a:off x="7164772" y="3140938"/>
            <a:ext cx="234298" cy="234299"/>
          </a:xfrm>
          <a:custGeom>
            <a:avLst/>
            <a:gdLst/>
            <a:ahLst/>
            <a:cxnLst/>
            <a:rect l="l" t="t" r="r" b="b"/>
            <a:pathLst>
              <a:path w="220435" h="220436">
                <a:moveTo>
                  <a:pt x="37169" y="113806"/>
                </a:moveTo>
                <a:lnTo>
                  <a:pt x="58840" y="135620"/>
                </a:lnTo>
                <a:lnTo>
                  <a:pt x="57261" y="137198"/>
                </a:lnTo>
                <a:cubicBezTo>
                  <a:pt x="53721" y="140738"/>
                  <a:pt x="51951" y="144996"/>
                  <a:pt x="51951" y="149971"/>
                </a:cubicBezTo>
                <a:cubicBezTo>
                  <a:pt x="51951" y="154946"/>
                  <a:pt x="53721" y="159251"/>
                  <a:pt x="57261" y="162887"/>
                </a:cubicBezTo>
                <a:cubicBezTo>
                  <a:pt x="60801" y="166427"/>
                  <a:pt x="65059" y="168197"/>
                  <a:pt x="70034" y="168197"/>
                </a:cubicBezTo>
                <a:cubicBezTo>
                  <a:pt x="75009" y="168197"/>
                  <a:pt x="79267" y="166427"/>
                  <a:pt x="82807" y="162887"/>
                </a:cubicBezTo>
                <a:lnTo>
                  <a:pt x="87112" y="158582"/>
                </a:lnTo>
                <a:lnTo>
                  <a:pt x="108782" y="136768"/>
                </a:lnTo>
                <a:lnTo>
                  <a:pt x="131888" y="113806"/>
                </a:lnTo>
                <a:lnTo>
                  <a:pt x="153558" y="135620"/>
                </a:lnTo>
                <a:lnTo>
                  <a:pt x="130596" y="158582"/>
                </a:lnTo>
                <a:lnTo>
                  <a:pt x="108926" y="180396"/>
                </a:lnTo>
                <a:lnTo>
                  <a:pt x="104620" y="184701"/>
                </a:lnTo>
                <a:cubicBezTo>
                  <a:pt x="98402" y="190824"/>
                  <a:pt x="91154" y="194986"/>
                  <a:pt x="82878" y="197187"/>
                </a:cubicBezTo>
                <a:cubicBezTo>
                  <a:pt x="74602" y="199387"/>
                  <a:pt x="66398" y="199483"/>
                  <a:pt x="58266" y="197474"/>
                </a:cubicBezTo>
                <a:cubicBezTo>
                  <a:pt x="56735" y="204171"/>
                  <a:pt x="53291" y="209672"/>
                  <a:pt x="47933" y="213978"/>
                </a:cubicBezTo>
                <a:cubicBezTo>
                  <a:pt x="42575" y="218283"/>
                  <a:pt x="36404" y="220436"/>
                  <a:pt x="29420" y="220436"/>
                </a:cubicBezTo>
                <a:cubicBezTo>
                  <a:pt x="21287" y="220436"/>
                  <a:pt x="14351" y="217542"/>
                  <a:pt x="8610" y="211753"/>
                </a:cubicBezTo>
                <a:cubicBezTo>
                  <a:pt x="2870" y="205965"/>
                  <a:pt x="0" y="199005"/>
                  <a:pt x="0" y="190872"/>
                </a:cubicBezTo>
                <a:cubicBezTo>
                  <a:pt x="0" y="183984"/>
                  <a:pt x="2128" y="177860"/>
                  <a:pt x="6386" y="172502"/>
                </a:cubicBezTo>
                <a:cubicBezTo>
                  <a:pt x="10643" y="167145"/>
                  <a:pt x="16073" y="163700"/>
                  <a:pt x="22675" y="162170"/>
                </a:cubicBezTo>
                <a:cubicBezTo>
                  <a:pt x="20570" y="153942"/>
                  <a:pt x="20618" y="145666"/>
                  <a:pt x="22818" y="137342"/>
                </a:cubicBezTo>
                <a:cubicBezTo>
                  <a:pt x="25019" y="129018"/>
                  <a:pt x="29228" y="121747"/>
                  <a:pt x="35447" y="115528"/>
                </a:cubicBezTo>
                <a:close/>
                <a:moveTo>
                  <a:pt x="133180" y="66447"/>
                </a:moveTo>
                <a:lnTo>
                  <a:pt x="156142" y="89409"/>
                </a:lnTo>
                <a:lnTo>
                  <a:pt x="177956" y="111223"/>
                </a:lnTo>
                <a:lnTo>
                  <a:pt x="182117" y="115528"/>
                </a:lnTo>
                <a:cubicBezTo>
                  <a:pt x="188241" y="121651"/>
                  <a:pt x="192426" y="128851"/>
                  <a:pt x="194675" y="137127"/>
                </a:cubicBezTo>
                <a:cubicBezTo>
                  <a:pt x="196923" y="145402"/>
                  <a:pt x="197043" y="153607"/>
                  <a:pt x="195034" y="161739"/>
                </a:cubicBezTo>
                <a:cubicBezTo>
                  <a:pt x="202305" y="162791"/>
                  <a:pt x="208356" y="166068"/>
                  <a:pt x="213188" y="171570"/>
                </a:cubicBezTo>
                <a:cubicBezTo>
                  <a:pt x="218020" y="177071"/>
                  <a:pt x="220435" y="183505"/>
                  <a:pt x="220435" y="190872"/>
                </a:cubicBezTo>
                <a:cubicBezTo>
                  <a:pt x="220435" y="199005"/>
                  <a:pt x="217565" y="205965"/>
                  <a:pt x="211825" y="211753"/>
                </a:cubicBezTo>
                <a:cubicBezTo>
                  <a:pt x="206084" y="217542"/>
                  <a:pt x="199148" y="220436"/>
                  <a:pt x="191015" y="220436"/>
                </a:cubicBezTo>
                <a:cubicBezTo>
                  <a:pt x="183935" y="220436"/>
                  <a:pt x="177669" y="218187"/>
                  <a:pt x="172215" y="213691"/>
                </a:cubicBezTo>
                <a:cubicBezTo>
                  <a:pt x="166762" y="209194"/>
                  <a:pt x="163365" y="203549"/>
                  <a:pt x="162026" y="196756"/>
                </a:cubicBezTo>
                <a:cubicBezTo>
                  <a:pt x="153798" y="199435"/>
                  <a:pt x="145211" y="199722"/>
                  <a:pt x="136265" y="197617"/>
                </a:cubicBezTo>
                <a:cubicBezTo>
                  <a:pt x="127319" y="195512"/>
                  <a:pt x="119594" y="191207"/>
                  <a:pt x="113088" y="184701"/>
                </a:cubicBezTo>
                <a:lnTo>
                  <a:pt x="111509" y="182979"/>
                </a:lnTo>
                <a:lnTo>
                  <a:pt x="133180" y="161165"/>
                </a:lnTo>
                <a:lnTo>
                  <a:pt x="134902" y="162887"/>
                </a:lnTo>
                <a:cubicBezTo>
                  <a:pt x="138442" y="166427"/>
                  <a:pt x="142699" y="168197"/>
                  <a:pt x="147674" y="168197"/>
                </a:cubicBezTo>
                <a:cubicBezTo>
                  <a:pt x="152649" y="168197"/>
                  <a:pt x="156907" y="166427"/>
                  <a:pt x="160447" y="162887"/>
                </a:cubicBezTo>
                <a:cubicBezTo>
                  <a:pt x="163987" y="159347"/>
                  <a:pt x="165757" y="155090"/>
                  <a:pt x="165757" y="150114"/>
                </a:cubicBezTo>
                <a:cubicBezTo>
                  <a:pt x="165757" y="145139"/>
                  <a:pt x="163987" y="140882"/>
                  <a:pt x="160447" y="137342"/>
                </a:cubicBezTo>
                <a:lnTo>
                  <a:pt x="156142" y="133036"/>
                </a:lnTo>
                <a:lnTo>
                  <a:pt x="134328" y="111223"/>
                </a:lnTo>
                <a:lnTo>
                  <a:pt x="111366" y="88260"/>
                </a:lnTo>
                <a:close/>
                <a:moveTo>
                  <a:pt x="190728" y="0"/>
                </a:moveTo>
                <a:cubicBezTo>
                  <a:pt x="198861" y="0"/>
                  <a:pt x="205797" y="2894"/>
                  <a:pt x="211538" y="8683"/>
                </a:cubicBezTo>
                <a:cubicBezTo>
                  <a:pt x="217278" y="14471"/>
                  <a:pt x="220148" y="21431"/>
                  <a:pt x="220148" y="29564"/>
                </a:cubicBezTo>
                <a:cubicBezTo>
                  <a:pt x="220148" y="36931"/>
                  <a:pt x="217709" y="43389"/>
                  <a:pt x="212829" y="48938"/>
                </a:cubicBezTo>
                <a:cubicBezTo>
                  <a:pt x="207950" y="54487"/>
                  <a:pt x="201874" y="57788"/>
                  <a:pt x="194603" y="58840"/>
                </a:cubicBezTo>
                <a:cubicBezTo>
                  <a:pt x="197091" y="66973"/>
                  <a:pt x="197234" y="75416"/>
                  <a:pt x="195034" y="84170"/>
                </a:cubicBezTo>
                <a:cubicBezTo>
                  <a:pt x="192833" y="92925"/>
                  <a:pt x="188528" y="100507"/>
                  <a:pt x="182117" y="106917"/>
                </a:cubicBezTo>
                <a:lnTo>
                  <a:pt x="180395" y="108639"/>
                </a:lnTo>
                <a:lnTo>
                  <a:pt x="158725" y="86825"/>
                </a:lnTo>
                <a:lnTo>
                  <a:pt x="160447" y="85103"/>
                </a:lnTo>
                <a:cubicBezTo>
                  <a:pt x="163987" y="81563"/>
                  <a:pt x="165757" y="77306"/>
                  <a:pt x="165757" y="72331"/>
                </a:cubicBezTo>
                <a:cubicBezTo>
                  <a:pt x="165757" y="67355"/>
                  <a:pt x="163987" y="63098"/>
                  <a:pt x="160447" y="59558"/>
                </a:cubicBezTo>
                <a:cubicBezTo>
                  <a:pt x="156907" y="56018"/>
                  <a:pt x="152649" y="54248"/>
                  <a:pt x="147674" y="54248"/>
                </a:cubicBezTo>
                <a:cubicBezTo>
                  <a:pt x="142699" y="54248"/>
                  <a:pt x="138442" y="56018"/>
                  <a:pt x="134902" y="59558"/>
                </a:cubicBezTo>
                <a:lnTo>
                  <a:pt x="130596" y="63863"/>
                </a:lnTo>
                <a:lnTo>
                  <a:pt x="108782" y="85677"/>
                </a:lnTo>
                <a:lnTo>
                  <a:pt x="85820" y="108639"/>
                </a:lnTo>
                <a:lnTo>
                  <a:pt x="64006" y="86825"/>
                </a:lnTo>
                <a:lnTo>
                  <a:pt x="87112" y="63863"/>
                </a:lnTo>
                <a:lnTo>
                  <a:pt x="108926" y="42049"/>
                </a:lnTo>
                <a:lnTo>
                  <a:pt x="113088" y="37744"/>
                </a:lnTo>
                <a:cubicBezTo>
                  <a:pt x="119498" y="31334"/>
                  <a:pt x="127104" y="27052"/>
                  <a:pt x="135906" y="24900"/>
                </a:cubicBezTo>
                <a:cubicBezTo>
                  <a:pt x="144708" y="22747"/>
                  <a:pt x="153223" y="22914"/>
                  <a:pt x="161452" y="25402"/>
                </a:cubicBezTo>
                <a:cubicBezTo>
                  <a:pt x="162504" y="18226"/>
                  <a:pt x="165781" y="12199"/>
                  <a:pt x="171282" y="7319"/>
                </a:cubicBezTo>
                <a:cubicBezTo>
                  <a:pt x="176784" y="2440"/>
                  <a:pt x="183266" y="0"/>
                  <a:pt x="190728" y="0"/>
                </a:cubicBezTo>
                <a:close/>
                <a:moveTo>
                  <a:pt x="29707" y="0"/>
                </a:moveTo>
                <a:cubicBezTo>
                  <a:pt x="36978" y="0"/>
                  <a:pt x="43364" y="2344"/>
                  <a:pt x="48866" y="7032"/>
                </a:cubicBezTo>
                <a:cubicBezTo>
                  <a:pt x="54367" y="11720"/>
                  <a:pt x="57692" y="17604"/>
                  <a:pt x="58840" y="24684"/>
                </a:cubicBezTo>
                <a:cubicBezTo>
                  <a:pt x="66877" y="22771"/>
                  <a:pt x="74985" y="22938"/>
                  <a:pt x="83165" y="25187"/>
                </a:cubicBezTo>
                <a:cubicBezTo>
                  <a:pt x="91346" y="27435"/>
                  <a:pt x="98497" y="31621"/>
                  <a:pt x="104620" y="37744"/>
                </a:cubicBezTo>
                <a:lnTo>
                  <a:pt x="106343" y="39466"/>
                </a:lnTo>
                <a:lnTo>
                  <a:pt x="84529" y="61280"/>
                </a:lnTo>
                <a:lnTo>
                  <a:pt x="82807" y="59558"/>
                </a:lnTo>
                <a:cubicBezTo>
                  <a:pt x="79267" y="56018"/>
                  <a:pt x="75009" y="54248"/>
                  <a:pt x="70034" y="54248"/>
                </a:cubicBezTo>
                <a:cubicBezTo>
                  <a:pt x="65059" y="54248"/>
                  <a:pt x="60801" y="56018"/>
                  <a:pt x="57261" y="59558"/>
                </a:cubicBezTo>
                <a:cubicBezTo>
                  <a:pt x="53721" y="63098"/>
                  <a:pt x="51951" y="67379"/>
                  <a:pt x="51951" y="72402"/>
                </a:cubicBezTo>
                <a:cubicBezTo>
                  <a:pt x="51951" y="77425"/>
                  <a:pt x="53721" y="81707"/>
                  <a:pt x="57261" y="85247"/>
                </a:cubicBezTo>
                <a:lnTo>
                  <a:pt x="61423" y="89409"/>
                </a:lnTo>
                <a:lnTo>
                  <a:pt x="83237" y="111223"/>
                </a:lnTo>
                <a:lnTo>
                  <a:pt x="106199" y="134185"/>
                </a:lnTo>
                <a:lnTo>
                  <a:pt x="84529" y="155999"/>
                </a:lnTo>
                <a:lnTo>
                  <a:pt x="61423" y="133036"/>
                </a:lnTo>
                <a:lnTo>
                  <a:pt x="39753" y="111223"/>
                </a:lnTo>
                <a:lnTo>
                  <a:pt x="35447" y="106917"/>
                </a:lnTo>
                <a:cubicBezTo>
                  <a:pt x="28941" y="100507"/>
                  <a:pt x="24636" y="92877"/>
                  <a:pt x="22531" y="84027"/>
                </a:cubicBezTo>
                <a:cubicBezTo>
                  <a:pt x="20426" y="75177"/>
                  <a:pt x="20665" y="66590"/>
                  <a:pt x="23249" y="58266"/>
                </a:cubicBezTo>
                <a:cubicBezTo>
                  <a:pt x="16551" y="56831"/>
                  <a:pt x="11050" y="53435"/>
                  <a:pt x="6745" y="48077"/>
                </a:cubicBezTo>
                <a:cubicBezTo>
                  <a:pt x="2439" y="42719"/>
                  <a:pt x="287" y="36548"/>
                  <a:pt x="287" y="29564"/>
                </a:cubicBezTo>
                <a:cubicBezTo>
                  <a:pt x="287" y="21431"/>
                  <a:pt x="3157" y="14471"/>
                  <a:pt x="8897" y="8683"/>
                </a:cubicBezTo>
                <a:cubicBezTo>
                  <a:pt x="14638" y="2894"/>
                  <a:pt x="21574" y="0"/>
                  <a:pt x="297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71388962-3D9E-0531-D6B1-401F8A3E256A}"/>
              </a:ext>
            </a:extLst>
          </p:cNvPr>
          <p:cNvGrpSpPr/>
          <p:nvPr/>
        </p:nvGrpSpPr>
        <p:grpSpPr>
          <a:xfrm>
            <a:off x="2470731" y="1671338"/>
            <a:ext cx="2244322" cy="858410"/>
            <a:chOff x="6804896" y="1168400"/>
            <a:chExt cx="2244322" cy="8584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1B9D304-A754-974B-6E3C-9810109C4DB1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D880402-DA2E-BB21-7A2E-E070E17CC8E4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55BABEF-D42C-B8F7-523D-45696488ED4E}"/>
              </a:ext>
            </a:extLst>
          </p:cNvPr>
          <p:cNvGrpSpPr/>
          <p:nvPr/>
        </p:nvGrpSpPr>
        <p:grpSpPr>
          <a:xfrm>
            <a:off x="7571806" y="1671338"/>
            <a:ext cx="2244322" cy="858410"/>
            <a:chOff x="6804896" y="1168400"/>
            <a:chExt cx="2244322" cy="85841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756E61C-4B1A-25FF-A99C-F712B2CC5D7D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C007E80-A703-A05D-46BD-AB6CA38CF73E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2C6D36E-012D-0C03-FD7F-1C221716B3E5}"/>
              </a:ext>
            </a:extLst>
          </p:cNvPr>
          <p:cNvGrpSpPr/>
          <p:nvPr/>
        </p:nvGrpSpPr>
        <p:grpSpPr>
          <a:xfrm>
            <a:off x="2229048" y="4384621"/>
            <a:ext cx="2232251" cy="858410"/>
            <a:chOff x="6816967" y="1168400"/>
            <a:chExt cx="2232251" cy="85841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A8FFEC6-0D62-60D8-E889-8BE827CAA9C3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83895B3-297D-2DD5-8016-66E41B461B75}"/>
                </a:ext>
              </a:extLst>
            </p:cNvPr>
            <p:cNvSpPr txBox="1"/>
            <p:nvPr/>
          </p:nvSpPr>
          <p:spPr>
            <a:xfrm>
              <a:off x="7479871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176140C3-4C05-48B6-E680-D9DEDCAF33B3}"/>
              </a:ext>
            </a:extLst>
          </p:cNvPr>
          <p:cNvGrpSpPr/>
          <p:nvPr/>
        </p:nvGrpSpPr>
        <p:grpSpPr>
          <a:xfrm>
            <a:off x="7233020" y="4384621"/>
            <a:ext cx="2232251" cy="858410"/>
            <a:chOff x="6816967" y="1168400"/>
            <a:chExt cx="2232251" cy="85841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02D62082-8808-EDB4-C761-2635697DF0D5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998B1D0B-BD4D-3AE5-93AD-5F0CAAFF1C14}"/>
                </a:ext>
              </a:extLst>
            </p:cNvPr>
            <p:cNvSpPr txBox="1"/>
            <p:nvPr/>
          </p:nvSpPr>
          <p:spPr>
            <a:xfrm>
              <a:off x="7479871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7689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62318886-23A0-E003-DF5E-717C204E1837}"/>
              </a:ext>
            </a:extLst>
          </p:cNvPr>
          <p:cNvGrpSpPr/>
          <p:nvPr/>
        </p:nvGrpSpPr>
        <p:grpSpPr>
          <a:xfrm>
            <a:off x="3790204" y="1960610"/>
            <a:ext cx="4287298" cy="977611"/>
            <a:chOff x="1645230" y="3473441"/>
            <a:chExt cx="4287298" cy="977611"/>
          </a:xfrm>
        </p:grpSpPr>
        <p:sp>
          <p:nvSpPr>
            <p:cNvPr id="8" name="矩形: 圆角 7">
              <a:extLst>
                <a:ext uri="{FF2B5EF4-FFF2-40B4-BE49-F238E27FC236}">
                  <a16:creationId xmlns:a16="http://schemas.microsoft.com/office/drawing/2014/main" id="{1E4F1576-879C-8865-9F22-42BF4622A9D4}"/>
                </a:ext>
              </a:extLst>
            </p:cNvPr>
            <p:cNvSpPr/>
            <p:nvPr/>
          </p:nvSpPr>
          <p:spPr>
            <a:xfrm>
              <a:off x="1645230" y="3473441"/>
              <a:ext cx="4287298" cy="977611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287298"/>
                        <a:gd name="connsiteY0" fmla="*/ 162938 h 977611"/>
                        <a:gd name="connsiteX1" fmla="*/ 162938 w 4287298"/>
                        <a:gd name="connsiteY1" fmla="*/ 0 h 977611"/>
                        <a:gd name="connsiteX2" fmla="*/ 902403 w 4287298"/>
                        <a:gd name="connsiteY2" fmla="*/ 0 h 977611"/>
                        <a:gd name="connsiteX3" fmla="*/ 1523026 w 4287298"/>
                        <a:gd name="connsiteY3" fmla="*/ 0 h 977611"/>
                        <a:gd name="connsiteX4" fmla="*/ 2104035 w 4287298"/>
                        <a:gd name="connsiteY4" fmla="*/ 0 h 977611"/>
                        <a:gd name="connsiteX5" fmla="*/ 2803886 w 4287298"/>
                        <a:gd name="connsiteY5" fmla="*/ 0 h 977611"/>
                        <a:gd name="connsiteX6" fmla="*/ 3424509 w 4287298"/>
                        <a:gd name="connsiteY6" fmla="*/ 0 h 977611"/>
                        <a:gd name="connsiteX7" fmla="*/ 4124360 w 4287298"/>
                        <a:gd name="connsiteY7" fmla="*/ 0 h 977611"/>
                        <a:gd name="connsiteX8" fmla="*/ 4287298 w 4287298"/>
                        <a:gd name="connsiteY8" fmla="*/ 162938 h 977611"/>
                        <a:gd name="connsiteX9" fmla="*/ 4287298 w 4287298"/>
                        <a:gd name="connsiteY9" fmla="*/ 814673 h 977611"/>
                        <a:gd name="connsiteX10" fmla="*/ 4124360 w 4287298"/>
                        <a:gd name="connsiteY10" fmla="*/ 977611 h 977611"/>
                        <a:gd name="connsiteX11" fmla="*/ 3424509 w 4287298"/>
                        <a:gd name="connsiteY11" fmla="*/ 977611 h 977611"/>
                        <a:gd name="connsiteX12" fmla="*/ 2685043 w 4287298"/>
                        <a:gd name="connsiteY12" fmla="*/ 977611 h 977611"/>
                        <a:gd name="connsiteX13" fmla="*/ 1945578 w 4287298"/>
                        <a:gd name="connsiteY13" fmla="*/ 977611 h 977611"/>
                        <a:gd name="connsiteX14" fmla="*/ 1364569 w 4287298"/>
                        <a:gd name="connsiteY14" fmla="*/ 977611 h 977611"/>
                        <a:gd name="connsiteX15" fmla="*/ 162938 w 4287298"/>
                        <a:gd name="connsiteY15" fmla="*/ 977611 h 977611"/>
                        <a:gd name="connsiteX16" fmla="*/ 0 w 4287298"/>
                        <a:gd name="connsiteY16" fmla="*/ 814673 h 977611"/>
                        <a:gd name="connsiteX17" fmla="*/ 0 w 4287298"/>
                        <a:gd name="connsiteY17" fmla="*/ 162938 h 977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4287298" h="977611" extrusionOk="0">
                          <a:moveTo>
                            <a:pt x="0" y="162938"/>
                          </a:moveTo>
                          <a:cubicBezTo>
                            <a:pt x="-11837" y="65649"/>
                            <a:pt x="62157" y="4051"/>
                            <a:pt x="162938" y="0"/>
                          </a:cubicBezTo>
                          <a:cubicBezTo>
                            <a:pt x="350293" y="-21629"/>
                            <a:pt x="709010" y="25106"/>
                            <a:pt x="902403" y="0"/>
                          </a:cubicBezTo>
                          <a:cubicBezTo>
                            <a:pt x="1095796" y="-25106"/>
                            <a:pt x="1222967" y="-16704"/>
                            <a:pt x="1523026" y="0"/>
                          </a:cubicBezTo>
                          <a:cubicBezTo>
                            <a:pt x="1823085" y="16704"/>
                            <a:pt x="1870818" y="-19527"/>
                            <a:pt x="2104035" y="0"/>
                          </a:cubicBezTo>
                          <a:cubicBezTo>
                            <a:pt x="2337252" y="19527"/>
                            <a:pt x="2602535" y="-11057"/>
                            <a:pt x="2803886" y="0"/>
                          </a:cubicBezTo>
                          <a:cubicBezTo>
                            <a:pt x="3005237" y="11057"/>
                            <a:pt x="3237037" y="-15406"/>
                            <a:pt x="3424509" y="0"/>
                          </a:cubicBezTo>
                          <a:cubicBezTo>
                            <a:pt x="3611981" y="15406"/>
                            <a:pt x="3894822" y="-3444"/>
                            <a:pt x="4124360" y="0"/>
                          </a:cubicBezTo>
                          <a:cubicBezTo>
                            <a:pt x="4213395" y="-9085"/>
                            <a:pt x="4277088" y="87140"/>
                            <a:pt x="4287298" y="162938"/>
                          </a:cubicBezTo>
                          <a:cubicBezTo>
                            <a:pt x="4289568" y="427182"/>
                            <a:pt x="4262608" y="680256"/>
                            <a:pt x="4287298" y="814673"/>
                          </a:cubicBezTo>
                          <a:cubicBezTo>
                            <a:pt x="4277917" y="904124"/>
                            <a:pt x="4217198" y="969796"/>
                            <a:pt x="4124360" y="977611"/>
                          </a:cubicBezTo>
                          <a:cubicBezTo>
                            <a:pt x="3778135" y="994643"/>
                            <a:pt x="3574263" y="962962"/>
                            <a:pt x="3424509" y="977611"/>
                          </a:cubicBezTo>
                          <a:cubicBezTo>
                            <a:pt x="3274755" y="992260"/>
                            <a:pt x="2985119" y="984949"/>
                            <a:pt x="2685043" y="977611"/>
                          </a:cubicBezTo>
                          <a:cubicBezTo>
                            <a:pt x="2384967" y="970273"/>
                            <a:pt x="2147156" y="971023"/>
                            <a:pt x="1945578" y="977611"/>
                          </a:cubicBezTo>
                          <a:cubicBezTo>
                            <a:pt x="1744000" y="984199"/>
                            <a:pt x="1494534" y="975383"/>
                            <a:pt x="1364569" y="977611"/>
                          </a:cubicBezTo>
                          <a:cubicBezTo>
                            <a:pt x="1234604" y="979839"/>
                            <a:pt x="522407" y="949613"/>
                            <a:pt x="162938" y="977611"/>
                          </a:cubicBezTo>
                          <a:cubicBezTo>
                            <a:pt x="63351" y="958043"/>
                            <a:pt x="563" y="897042"/>
                            <a:pt x="0" y="814673"/>
                          </a:cubicBezTo>
                          <a:cubicBezTo>
                            <a:pt x="22567" y="565291"/>
                            <a:pt x="-8596" y="337317"/>
                            <a:pt x="0" y="16293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33AF7FE4-8C91-5D01-A363-05DC8FE4F4F1}"/>
                </a:ext>
              </a:extLst>
            </p:cNvPr>
            <p:cNvSpPr/>
            <p:nvPr/>
          </p:nvSpPr>
          <p:spPr>
            <a:xfrm>
              <a:off x="1945483" y="3473441"/>
              <a:ext cx="1078063" cy="874310"/>
            </a:xfrm>
            <a:custGeom>
              <a:avLst/>
              <a:gdLst>
                <a:gd name="connsiteX0" fmla="*/ 289546 w 1078063"/>
                <a:gd name="connsiteY0" fmla="*/ 0 h 874310"/>
                <a:gd name="connsiteX1" fmla="*/ 952180 w 1078063"/>
                <a:gd name="connsiteY1" fmla="*/ 0 h 874310"/>
                <a:gd name="connsiteX2" fmla="*/ 999981 w 1078063"/>
                <a:gd name="connsiteY2" fmla="*/ 57935 h 874310"/>
                <a:gd name="connsiteX3" fmla="*/ 1078063 w 1078063"/>
                <a:gd name="connsiteY3" fmla="*/ 313560 h 874310"/>
                <a:gd name="connsiteX4" fmla="*/ 620863 w 1078063"/>
                <a:gd name="connsiteY4" fmla="*/ 770760 h 874310"/>
                <a:gd name="connsiteX5" fmla="*/ 442900 w 1078063"/>
                <a:gd name="connsiteY5" fmla="*/ 734831 h 874310"/>
                <a:gd name="connsiteX6" fmla="*/ 379740 w 1078063"/>
                <a:gd name="connsiteY6" fmla="*/ 700549 h 874310"/>
                <a:gd name="connsiteX7" fmla="*/ 377575 w 1078063"/>
                <a:gd name="connsiteY7" fmla="*/ 722023 h 874310"/>
                <a:gd name="connsiteX8" fmla="*/ 190725 w 1078063"/>
                <a:gd name="connsiteY8" fmla="*/ 874310 h 874310"/>
                <a:gd name="connsiteX9" fmla="*/ 0 w 1078063"/>
                <a:gd name="connsiteY9" fmla="*/ 683585 h 874310"/>
                <a:gd name="connsiteX10" fmla="*/ 190725 w 1078063"/>
                <a:gd name="connsiteY10" fmla="*/ 492860 h 874310"/>
                <a:gd name="connsiteX11" fmla="*/ 200873 w 1078063"/>
                <a:gd name="connsiteY11" fmla="*/ 493883 h 874310"/>
                <a:gd name="connsiteX12" fmla="*/ 199592 w 1078063"/>
                <a:gd name="connsiteY12" fmla="*/ 491523 h 874310"/>
                <a:gd name="connsiteX13" fmla="*/ 163663 w 1078063"/>
                <a:gd name="connsiteY13" fmla="*/ 313560 h 874310"/>
                <a:gd name="connsiteX14" fmla="*/ 241746 w 1078063"/>
                <a:gd name="connsiteY14" fmla="*/ 57935 h 87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8063" h="874310">
                  <a:moveTo>
                    <a:pt x="289546" y="0"/>
                  </a:moveTo>
                  <a:lnTo>
                    <a:pt x="952180" y="0"/>
                  </a:lnTo>
                  <a:lnTo>
                    <a:pt x="999981" y="57935"/>
                  </a:lnTo>
                  <a:cubicBezTo>
                    <a:pt x="1049278" y="130905"/>
                    <a:pt x="1078063" y="218871"/>
                    <a:pt x="1078063" y="313560"/>
                  </a:cubicBezTo>
                  <a:cubicBezTo>
                    <a:pt x="1078063" y="566065"/>
                    <a:pt x="873368" y="770760"/>
                    <a:pt x="620863" y="770760"/>
                  </a:cubicBezTo>
                  <a:cubicBezTo>
                    <a:pt x="557737" y="770760"/>
                    <a:pt x="497599" y="757967"/>
                    <a:pt x="442900" y="734831"/>
                  </a:cubicBezTo>
                  <a:lnTo>
                    <a:pt x="379740" y="700549"/>
                  </a:lnTo>
                  <a:lnTo>
                    <a:pt x="377575" y="722023"/>
                  </a:lnTo>
                  <a:cubicBezTo>
                    <a:pt x="359791" y="808934"/>
                    <a:pt x="282893" y="874310"/>
                    <a:pt x="190725" y="874310"/>
                  </a:cubicBezTo>
                  <a:cubicBezTo>
                    <a:pt x="85390" y="874310"/>
                    <a:pt x="0" y="788920"/>
                    <a:pt x="0" y="683585"/>
                  </a:cubicBezTo>
                  <a:cubicBezTo>
                    <a:pt x="0" y="578250"/>
                    <a:pt x="85390" y="492860"/>
                    <a:pt x="190725" y="492860"/>
                  </a:cubicBezTo>
                  <a:lnTo>
                    <a:pt x="200873" y="493883"/>
                  </a:lnTo>
                  <a:lnTo>
                    <a:pt x="199592" y="491523"/>
                  </a:lnTo>
                  <a:cubicBezTo>
                    <a:pt x="176457" y="436824"/>
                    <a:pt x="163663" y="376686"/>
                    <a:pt x="163663" y="313560"/>
                  </a:cubicBezTo>
                  <a:cubicBezTo>
                    <a:pt x="163663" y="218871"/>
                    <a:pt x="192448" y="130905"/>
                    <a:pt x="241746" y="57935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id="{67AEDE7A-2985-AE97-27E1-72767EB100C0}"/>
                </a:ext>
              </a:extLst>
            </p:cNvPr>
            <p:cNvSpPr txBox="1"/>
            <p:nvPr/>
          </p:nvSpPr>
          <p:spPr>
            <a:xfrm>
              <a:off x="2236844" y="3551978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11A6B4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dirty="0">
                <a:solidFill>
                  <a:srgbClr val="11A6B4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567D6003-D968-7724-3A7D-5608BD6B6038}"/>
                </a:ext>
              </a:extLst>
            </p:cNvPr>
            <p:cNvSpPr txBox="1"/>
            <p:nvPr/>
          </p:nvSpPr>
          <p:spPr>
            <a:xfrm>
              <a:off x="3688963" y="376219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旅行日程安排</a:t>
              </a:r>
            </a:p>
          </p:txBody>
        </p:sp>
      </p:grpSp>
      <p:sp>
        <p:nvSpPr>
          <p:cNvPr id="184" name="椭圆 183">
            <a:extLst>
              <a:ext uri="{FF2B5EF4-FFF2-40B4-BE49-F238E27FC236}">
                <a16:creationId xmlns:a16="http://schemas.microsoft.com/office/drawing/2014/main" id="{096344D7-FBC6-52EA-3299-05F0161B31F4}"/>
              </a:ext>
            </a:extLst>
          </p:cNvPr>
          <p:cNvSpPr/>
          <p:nvPr/>
        </p:nvSpPr>
        <p:spPr>
          <a:xfrm rot="3908749">
            <a:off x="10324180" y="623011"/>
            <a:ext cx="768802" cy="768802"/>
          </a:xfrm>
          <a:prstGeom prst="ellipse">
            <a:avLst/>
          </a:prstGeom>
          <a:gradFill flip="none" rotWithShape="1">
            <a:gsLst>
              <a:gs pos="15000">
                <a:srgbClr val="FFC000">
                  <a:alpha val="61000"/>
                </a:srgbClr>
              </a:gs>
              <a:gs pos="100000">
                <a:srgbClr val="EE2E2E">
                  <a:alpha val="90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8BEF26E-89B3-004D-4558-31EE7B673A3F}"/>
              </a:ext>
            </a:extLst>
          </p:cNvPr>
          <p:cNvGrpSpPr/>
          <p:nvPr/>
        </p:nvGrpSpPr>
        <p:grpSpPr>
          <a:xfrm>
            <a:off x="938317" y="5194045"/>
            <a:ext cx="2240211" cy="1688684"/>
            <a:chOff x="938317" y="3425174"/>
            <a:chExt cx="4115585" cy="3102352"/>
          </a:xfrm>
        </p:grpSpPr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0519F209-2015-D643-DA54-A9E28B80AA85}"/>
                </a:ext>
              </a:extLst>
            </p:cNvPr>
            <p:cNvSpPr/>
            <p:nvPr/>
          </p:nvSpPr>
          <p:spPr>
            <a:xfrm rot="21216300">
              <a:off x="938317" y="3425174"/>
              <a:ext cx="2170956" cy="239152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1C6514F6-547D-377F-EC8D-5B564D0CD671}"/>
                </a:ext>
              </a:extLst>
            </p:cNvPr>
            <p:cNvSpPr/>
            <p:nvPr/>
          </p:nvSpPr>
          <p:spPr>
            <a:xfrm rot="605663">
              <a:off x="3155549" y="3722874"/>
              <a:ext cx="1898353" cy="280465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4BED798-CA58-1FED-6A35-B57D0A3AB83F}"/>
              </a:ext>
            </a:extLst>
          </p:cNvPr>
          <p:cNvSpPr/>
          <p:nvPr/>
        </p:nvSpPr>
        <p:spPr>
          <a:xfrm>
            <a:off x="0" y="5714541"/>
            <a:ext cx="12191481" cy="1143459"/>
          </a:xfrm>
          <a:custGeom>
            <a:avLst/>
            <a:gdLst>
              <a:gd name="connsiteX0" fmla="*/ 4613207 w 12191481"/>
              <a:gd name="connsiteY0" fmla="*/ 355 h 1143459"/>
              <a:gd name="connsiteX1" fmla="*/ 4784554 w 12191481"/>
              <a:gd name="connsiteY1" fmla="*/ 5672 h 1143459"/>
              <a:gd name="connsiteX2" fmla="*/ 7884772 w 12191481"/>
              <a:gd name="connsiteY2" fmla="*/ 303062 h 1143459"/>
              <a:gd name="connsiteX3" fmla="*/ 11208323 w 12191481"/>
              <a:gd name="connsiteY3" fmla="*/ 268500 h 1143459"/>
              <a:gd name="connsiteX4" fmla="*/ 12191481 w 12191481"/>
              <a:gd name="connsiteY4" fmla="*/ 56942 h 1143459"/>
              <a:gd name="connsiteX5" fmla="*/ 12191481 w 12191481"/>
              <a:gd name="connsiteY5" fmla="*/ 1143459 h 1143459"/>
              <a:gd name="connsiteX6" fmla="*/ 0 w 12191481"/>
              <a:gd name="connsiteY6" fmla="*/ 1143459 h 1143459"/>
              <a:gd name="connsiteX7" fmla="*/ 0 w 12191481"/>
              <a:gd name="connsiteY7" fmla="*/ 485536 h 1143459"/>
              <a:gd name="connsiteX8" fmla="*/ 55719 w 12191481"/>
              <a:gd name="connsiteY8" fmla="*/ 426759 h 1143459"/>
              <a:gd name="connsiteX9" fmla="*/ 1476616 w 12191481"/>
              <a:gd name="connsiteY9" fmla="*/ 665965 h 1143459"/>
              <a:gd name="connsiteX10" fmla="*/ 4613207 w 12191481"/>
              <a:gd name="connsiteY10" fmla="*/ 355 h 114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481" h="1143459">
                <a:moveTo>
                  <a:pt x="4613207" y="355"/>
                </a:moveTo>
                <a:cubicBezTo>
                  <a:pt x="4672093" y="-803"/>
                  <a:pt x="4729275" y="843"/>
                  <a:pt x="4784554" y="5672"/>
                </a:cubicBezTo>
                <a:cubicBezTo>
                  <a:pt x="6113227" y="121735"/>
                  <a:pt x="5429985" y="774232"/>
                  <a:pt x="7884772" y="303062"/>
                </a:cubicBezTo>
                <a:cubicBezTo>
                  <a:pt x="8853839" y="117060"/>
                  <a:pt x="10643536" y="-94402"/>
                  <a:pt x="11208323" y="268500"/>
                </a:cubicBezTo>
                <a:cubicBezTo>
                  <a:pt x="11551879" y="489253"/>
                  <a:pt x="11905855" y="-7870"/>
                  <a:pt x="12191481" y="56942"/>
                </a:cubicBezTo>
                <a:lnTo>
                  <a:pt x="12191481" y="1143459"/>
                </a:lnTo>
                <a:lnTo>
                  <a:pt x="0" y="1143459"/>
                </a:lnTo>
                <a:lnTo>
                  <a:pt x="0" y="485536"/>
                </a:lnTo>
                <a:lnTo>
                  <a:pt x="55719" y="426759"/>
                </a:lnTo>
                <a:cubicBezTo>
                  <a:pt x="364152" y="180694"/>
                  <a:pt x="1066031" y="665965"/>
                  <a:pt x="1476616" y="665965"/>
                </a:cubicBezTo>
                <a:cubicBezTo>
                  <a:pt x="2463040" y="665965"/>
                  <a:pt x="3729914" y="17724"/>
                  <a:pt x="4613207" y="355"/>
                </a:cubicBezTo>
                <a:close/>
              </a:path>
            </a:pathLst>
          </a:custGeom>
          <a:solidFill>
            <a:srgbClr val="ECE5CE"/>
          </a:solidFill>
          <a:ln w="86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4" name="图形 3">
            <a:extLst>
              <a:ext uri="{FF2B5EF4-FFF2-40B4-BE49-F238E27FC236}">
                <a16:creationId xmlns:a16="http://schemas.microsoft.com/office/drawing/2014/main" id="{82D93433-A304-7AC9-E8CF-C5CAD6856C73}"/>
              </a:ext>
            </a:extLst>
          </p:cNvPr>
          <p:cNvGrpSpPr/>
          <p:nvPr/>
        </p:nvGrpSpPr>
        <p:grpSpPr>
          <a:xfrm>
            <a:off x="5679288" y="5727350"/>
            <a:ext cx="1042310" cy="1074765"/>
            <a:chOff x="8964694" y="5345769"/>
            <a:chExt cx="1042310" cy="107476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AC537FC-A04A-747D-8A68-ED59075E9D34}"/>
                </a:ext>
              </a:extLst>
            </p:cNvPr>
            <p:cNvSpPr/>
            <p:nvPr/>
          </p:nvSpPr>
          <p:spPr>
            <a:xfrm>
              <a:off x="8964694" y="5345769"/>
              <a:ext cx="1042310" cy="1074765"/>
            </a:xfrm>
            <a:custGeom>
              <a:avLst/>
              <a:gdLst>
                <a:gd name="connsiteX0" fmla="*/ 693282 w 1042310"/>
                <a:gd name="connsiteY0" fmla="*/ 2405 h 1074765"/>
                <a:gd name="connsiteX1" fmla="*/ 683334 w 1042310"/>
                <a:gd name="connsiteY1" fmla="*/ 400474 h 1074765"/>
                <a:gd name="connsiteX2" fmla="*/ 1042334 w 1042310"/>
                <a:gd name="connsiteY2" fmla="*/ 564372 h 1074765"/>
                <a:gd name="connsiteX3" fmla="*/ 664634 w 1042310"/>
                <a:gd name="connsiteY3" fmla="*/ 681443 h 1074765"/>
                <a:gd name="connsiteX4" fmla="*/ 614670 w 1042310"/>
                <a:gd name="connsiteY4" fmla="*/ 1073616 h 1074765"/>
                <a:gd name="connsiteX5" fmla="*/ 388993 w 1042310"/>
                <a:gd name="connsiteY5" fmla="*/ 750215 h 1074765"/>
                <a:gd name="connsiteX6" fmla="*/ 5368 w 1042310"/>
                <a:gd name="connsiteY6" fmla="*/ 826637 h 1074765"/>
                <a:gd name="connsiteX7" fmla="*/ 241789 w 1042310"/>
                <a:gd name="connsiteY7" fmla="*/ 507848 h 1074765"/>
                <a:gd name="connsiteX8" fmla="*/ 47260 w 1042310"/>
                <a:gd name="connsiteY8" fmla="*/ 161501 h 1074765"/>
                <a:gd name="connsiteX9" fmla="*/ 424510 w 1042310"/>
                <a:gd name="connsiteY9" fmla="*/ 292651 h 1074765"/>
                <a:gd name="connsiteX10" fmla="*/ 693282 w 1042310"/>
                <a:gd name="connsiteY10" fmla="*/ 2405 h 107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310" h="1074765">
                  <a:moveTo>
                    <a:pt x="693282" y="2405"/>
                  </a:moveTo>
                  <a:cubicBezTo>
                    <a:pt x="773885" y="35818"/>
                    <a:pt x="636891" y="326835"/>
                    <a:pt x="683334" y="400474"/>
                  </a:cubicBezTo>
                  <a:cubicBezTo>
                    <a:pt x="729776" y="474113"/>
                    <a:pt x="1049122" y="477575"/>
                    <a:pt x="1042334" y="564372"/>
                  </a:cubicBezTo>
                  <a:cubicBezTo>
                    <a:pt x="1035545" y="651170"/>
                    <a:pt x="720718" y="614892"/>
                    <a:pt x="664634" y="681443"/>
                  </a:cubicBezTo>
                  <a:cubicBezTo>
                    <a:pt x="608550" y="747994"/>
                    <a:pt x="699157" y="1053034"/>
                    <a:pt x="614670" y="1073616"/>
                  </a:cubicBezTo>
                  <a:cubicBezTo>
                    <a:pt x="530182" y="1094198"/>
                    <a:pt x="469760" y="782879"/>
                    <a:pt x="388993" y="750215"/>
                  </a:cubicBezTo>
                  <a:cubicBezTo>
                    <a:pt x="308226" y="717551"/>
                    <a:pt x="51768" y="900216"/>
                    <a:pt x="5368" y="826637"/>
                  </a:cubicBezTo>
                  <a:cubicBezTo>
                    <a:pt x="-41032" y="753057"/>
                    <a:pt x="235976" y="594669"/>
                    <a:pt x="241789" y="507848"/>
                  </a:cubicBezTo>
                  <a:cubicBezTo>
                    <a:pt x="247601" y="421027"/>
                    <a:pt x="-8698" y="227995"/>
                    <a:pt x="47260" y="161501"/>
                  </a:cubicBezTo>
                  <a:cubicBezTo>
                    <a:pt x="103218" y="95007"/>
                    <a:pt x="339988" y="314269"/>
                    <a:pt x="424510" y="292651"/>
                  </a:cubicBezTo>
                  <a:cubicBezTo>
                    <a:pt x="509032" y="271033"/>
                    <a:pt x="612679" y="-31008"/>
                    <a:pt x="693282" y="2405"/>
                  </a:cubicBezTo>
                  <a:close/>
                </a:path>
              </a:pathLst>
            </a:custGeom>
            <a:solidFill>
              <a:srgbClr val="E3AD40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5678E20-A363-039A-3AF4-D062AD44000E}"/>
                </a:ext>
              </a:extLst>
            </p:cNvPr>
            <p:cNvSpPr/>
            <p:nvPr/>
          </p:nvSpPr>
          <p:spPr>
            <a:xfrm>
              <a:off x="9070588" y="5460656"/>
              <a:ext cx="830050" cy="848242"/>
            </a:xfrm>
            <a:custGeom>
              <a:avLst/>
              <a:gdLst>
                <a:gd name="connsiteX0" fmla="*/ 549179 w 830050"/>
                <a:gd name="connsiteY0" fmla="*/ 1855 h 848242"/>
                <a:gd name="connsiteX1" fmla="*/ 545045 w 830050"/>
                <a:gd name="connsiteY1" fmla="*/ 312202 h 848242"/>
                <a:gd name="connsiteX2" fmla="*/ 830134 w 830050"/>
                <a:gd name="connsiteY2" fmla="*/ 448089 h 848242"/>
                <a:gd name="connsiteX3" fmla="*/ 530080 w 830050"/>
                <a:gd name="connsiteY3" fmla="*/ 538557 h 848242"/>
                <a:gd name="connsiteX4" fmla="*/ 492910 w 830050"/>
                <a:gd name="connsiteY4" fmla="*/ 847285 h 848242"/>
                <a:gd name="connsiteX5" fmla="*/ 310558 w 830050"/>
                <a:gd name="connsiteY5" fmla="*/ 591140 h 848242"/>
                <a:gd name="connsiteX6" fmla="*/ 4164 w 830050"/>
                <a:gd name="connsiteY6" fmla="*/ 649381 h 848242"/>
                <a:gd name="connsiteX7" fmla="*/ 192757 w 830050"/>
                <a:gd name="connsiteY7" fmla="*/ 399201 h 848242"/>
                <a:gd name="connsiteX8" fmla="*/ 39877 w 830050"/>
                <a:gd name="connsiteY8" fmla="*/ 126963 h 848242"/>
                <a:gd name="connsiteX9" fmla="*/ 337472 w 830050"/>
                <a:gd name="connsiteY9" fmla="*/ 229986 h 848242"/>
                <a:gd name="connsiteX10" fmla="*/ 549179 w 830050"/>
                <a:gd name="connsiteY10" fmla="*/ 1855 h 84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0050" h="848242">
                  <a:moveTo>
                    <a:pt x="549179" y="1855"/>
                  </a:moveTo>
                  <a:cubicBezTo>
                    <a:pt x="613319" y="27692"/>
                    <a:pt x="508425" y="253778"/>
                    <a:pt x="545045" y="312202"/>
                  </a:cubicBezTo>
                  <a:cubicBezTo>
                    <a:pt x="581666" y="370627"/>
                    <a:pt x="834947" y="379346"/>
                    <a:pt x="830134" y="448089"/>
                  </a:cubicBezTo>
                  <a:cubicBezTo>
                    <a:pt x="825322" y="516832"/>
                    <a:pt x="574703" y="486055"/>
                    <a:pt x="530080" y="538557"/>
                  </a:cubicBezTo>
                  <a:cubicBezTo>
                    <a:pt x="485457" y="591060"/>
                    <a:pt x="559591" y="830206"/>
                    <a:pt x="492910" y="847285"/>
                  </a:cubicBezTo>
                  <a:cubicBezTo>
                    <a:pt x="426228" y="864363"/>
                    <a:pt x="374275" y="617429"/>
                    <a:pt x="310558" y="591140"/>
                  </a:cubicBezTo>
                  <a:cubicBezTo>
                    <a:pt x="246840" y="564851"/>
                    <a:pt x="40350" y="708239"/>
                    <a:pt x="4164" y="649381"/>
                  </a:cubicBezTo>
                  <a:cubicBezTo>
                    <a:pt x="-32023" y="590523"/>
                    <a:pt x="188333" y="468092"/>
                    <a:pt x="192757" y="399201"/>
                  </a:cubicBezTo>
                  <a:cubicBezTo>
                    <a:pt x="197181" y="330309"/>
                    <a:pt x="-4695" y="179632"/>
                    <a:pt x="39877" y="126963"/>
                  </a:cubicBezTo>
                  <a:cubicBezTo>
                    <a:pt x="84450" y="74293"/>
                    <a:pt x="270647" y="247082"/>
                    <a:pt x="337472" y="229986"/>
                  </a:cubicBezTo>
                  <a:cubicBezTo>
                    <a:pt x="404297" y="212890"/>
                    <a:pt x="485038" y="-23982"/>
                    <a:pt x="549179" y="1855"/>
                  </a:cubicBezTo>
                  <a:close/>
                </a:path>
              </a:pathLst>
            </a:custGeom>
            <a:noFill/>
            <a:ln w="22459" cap="rnd">
              <a:solidFill>
                <a:srgbClr val="FFFEE4"/>
              </a:solidFill>
              <a:custDash>
                <a:ds d="99030" sp="39612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图形 3">
            <a:extLst>
              <a:ext uri="{FF2B5EF4-FFF2-40B4-BE49-F238E27FC236}">
                <a16:creationId xmlns:a16="http://schemas.microsoft.com/office/drawing/2014/main" id="{A13087C1-AAE4-1D1D-3E33-E95A98B29EC5}"/>
              </a:ext>
            </a:extLst>
          </p:cNvPr>
          <p:cNvGrpSpPr/>
          <p:nvPr/>
        </p:nvGrpSpPr>
        <p:grpSpPr>
          <a:xfrm>
            <a:off x="7980077" y="5497725"/>
            <a:ext cx="1516861" cy="1149572"/>
            <a:chOff x="7969046" y="3936403"/>
            <a:chExt cx="1516861" cy="114957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D3C594E-037C-D59D-89BB-E588C7519519}"/>
                </a:ext>
              </a:extLst>
            </p:cNvPr>
            <p:cNvSpPr/>
            <p:nvPr/>
          </p:nvSpPr>
          <p:spPr>
            <a:xfrm rot="-951779">
              <a:off x="8343082" y="4334746"/>
              <a:ext cx="843145" cy="558800"/>
            </a:xfrm>
            <a:custGeom>
              <a:avLst/>
              <a:gdLst>
                <a:gd name="connsiteX0" fmla="*/ 843254 w 843145"/>
                <a:gd name="connsiteY0" fmla="*/ -149 h 558800"/>
                <a:gd name="connsiteX1" fmla="*/ 843254 w 843145"/>
                <a:gd name="connsiteY1" fmla="*/ 111587 h 558800"/>
                <a:gd name="connsiteX2" fmla="*/ 843254 w 843145"/>
                <a:gd name="connsiteY2" fmla="*/ 446915 h 558800"/>
                <a:gd name="connsiteX3" fmla="*/ 843254 w 843145"/>
                <a:gd name="connsiteY3" fmla="*/ 558651 h 558800"/>
                <a:gd name="connsiteX4" fmla="*/ 109 w 843145"/>
                <a:gd name="connsiteY4" fmla="*/ 558651 h 558800"/>
                <a:gd name="connsiteX5" fmla="*/ 109 w 843145"/>
                <a:gd name="connsiteY5" fmla="*/ 446915 h 558800"/>
                <a:gd name="connsiteX6" fmla="*/ 109 w 843145"/>
                <a:gd name="connsiteY6" fmla="*/ 111587 h 558800"/>
                <a:gd name="connsiteX7" fmla="*/ 109 w 843145"/>
                <a:gd name="connsiteY7" fmla="*/ -149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45" h="558800">
                  <a:moveTo>
                    <a:pt x="843254" y="-149"/>
                  </a:moveTo>
                  <a:cubicBezTo>
                    <a:pt x="843254" y="-149"/>
                    <a:pt x="843254" y="49877"/>
                    <a:pt x="843254" y="111587"/>
                  </a:cubicBezTo>
                  <a:lnTo>
                    <a:pt x="843254" y="446915"/>
                  </a:lnTo>
                  <a:cubicBezTo>
                    <a:pt x="843254" y="508625"/>
                    <a:pt x="843254" y="558651"/>
                    <a:pt x="843254" y="558651"/>
                  </a:cubicBezTo>
                  <a:lnTo>
                    <a:pt x="109" y="558651"/>
                  </a:lnTo>
                  <a:cubicBezTo>
                    <a:pt x="109" y="558651"/>
                    <a:pt x="109" y="508625"/>
                    <a:pt x="109" y="446915"/>
                  </a:cubicBezTo>
                  <a:lnTo>
                    <a:pt x="109" y="111587"/>
                  </a:lnTo>
                  <a:cubicBezTo>
                    <a:pt x="109" y="49877"/>
                    <a:pt x="109" y="-149"/>
                    <a:pt x="109" y="-149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77AF72D-9833-6136-82D3-45FD4DA7301E}"/>
                </a:ext>
              </a:extLst>
            </p:cNvPr>
            <p:cNvSpPr/>
            <p:nvPr/>
          </p:nvSpPr>
          <p:spPr>
            <a:xfrm rot="-3068984">
              <a:off x="8294676" y="4398606"/>
              <a:ext cx="35554" cy="91420"/>
            </a:xfrm>
            <a:custGeom>
              <a:avLst/>
              <a:gdLst>
                <a:gd name="connsiteX0" fmla="*/ 35847 w 35554"/>
                <a:gd name="connsiteY0" fmla="*/ -147 h 91420"/>
                <a:gd name="connsiteX1" fmla="*/ 35847 w 35554"/>
                <a:gd name="connsiteY1" fmla="*/ 17629 h 91420"/>
                <a:gd name="connsiteX2" fmla="*/ 35847 w 35554"/>
                <a:gd name="connsiteY2" fmla="*/ 73498 h 91420"/>
                <a:gd name="connsiteX3" fmla="*/ 35847 w 35554"/>
                <a:gd name="connsiteY3" fmla="*/ 91274 h 91420"/>
                <a:gd name="connsiteX4" fmla="*/ 293 w 35554"/>
                <a:gd name="connsiteY4" fmla="*/ 91274 h 91420"/>
                <a:gd name="connsiteX5" fmla="*/ 293 w 35554"/>
                <a:gd name="connsiteY5" fmla="*/ 73498 h 91420"/>
                <a:gd name="connsiteX6" fmla="*/ 293 w 35554"/>
                <a:gd name="connsiteY6" fmla="*/ 17629 h 91420"/>
                <a:gd name="connsiteX7" fmla="*/ 293 w 35554"/>
                <a:gd name="connsiteY7" fmla="*/ -147 h 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54" h="91420">
                  <a:moveTo>
                    <a:pt x="35847" y="-147"/>
                  </a:moveTo>
                  <a:cubicBezTo>
                    <a:pt x="35847" y="-147"/>
                    <a:pt x="35847" y="7812"/>
                    <a:pt x="35847" y="17629"/>
                  </a:cubicBezTo>
                  <a:lnTo>
                    <a:pt x="35847" y="73498"/>
                  </a:lnTo>
                  <a:cubicBezTo>
                    <a:pt x="35847" y="83315"/>
                    <a:pt x="35847" y="91274"/>
                    <a:pt x="35847" y="91274"/>
                  </a:cubicBezTo>
                  <a:lnTo>
                    <a:pt x="293" y="91274"/>
                  </a:lnTo>
                  <a:cubicBezTo>
                    <a:pt x="293" y="91274"/>
                    <a:pt x="293" y="83315"/>
                    <a:pt x="293" y="73498"/>
                  </a:cubicBezTo>
                  <a:lnTo>
                    <a:pt x="293" y="17629"/>
                  </a:lnTo>
                  <a:cubicBezTo>
                    <a:pt x="293" y="7812"/>
                    <a:pt x="293" y="-147"/>
                    <a:pt x="293" y="-147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9C38EC2-499A-7F69-98AE-9446A65CB653}"/>
                </a:ext>
              </a:extLst>
            </p:cNvPr>
            <p:cNvSpPr/>
            <p:nvPr/>
          </p:nvSpPr>
          <p:spPr>
            <a:xfrm>
              <a:off x="9003608" y="4189611"/>
              <a:ext cx="92468" cy="106200"/>
            </a:xfrm>
            <a:custGeom>
              <a:avLst/>
              <a:gdLst>
                <a:gd name="connsiteX0" fmla="*/ 48140 w 92468"/>
                <a:gd name="connsiteY0" fmla="*/ 0 h 106200"/>
                <a:gd name="connsiteX1" fmla="*/ 38779 w 92468"/>
                <a:gd name="connsiteY1" fmla="*/ 18688 h 106200"/>
                <a:gd name="connsiteX2" fmla="*/ 9361 w 92468"/>
                <a:gd name="connsiteY2" fmla="*/ 77422 h 106200"/>
                <a:gd name="connsiteX3" fmla="*/ 0 w 92468"/>
                <a:gd name="connsiteY3" fmla="*/ 96110 h 106200"/>
                <a:gd name="connsiteX4" fmla="*/ 44329 w 92468"/>
                <a:gd name="connsiteY4" fmla="*/ 106200 h 106200"/>
                <a:gd name="connsiteX5" fmla="*/ 53690 w 92468"/>
                <a:gd name="connsiteY5" fmla="*/ 87512 h 106200"/>
                <a:gd name="connsiteX6" fmla="*/ 83108 w 92468"/>
                <a:gd name="connsiteY6" fmla="*/ 28778 h 106200"/>
                <a:gd name="connsiteX7" fmla="*/ 92469 w 92468"/>
                <a:gd name="connsiteY7" fmla="*/ 10090 h 10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468" h="106200">
                  <a:moveTo>
                    <a:pt x="48140" y="0"/>
                  </a:moveTo>
                  <a:cubicBezTo>
                    <a:pt x="48140" y="0"/>
                    <a:pt x="43949" y="8367"/>
                    <a:pt x="38779" y="18688"/>
                  </a:cubicBezTo>
                  <a:lnTo>
                    <a:pt x="9361" y="77422"/>
                  </a:lnTo>
                  <a:cubicBezTo>
                    <a:pt x="4191" y="87743"/>
                    <a:pt x="0" y="96110"/>
                    <a:pt x="0" y="96110"/>
                  </a:cubicBezTo>
                  <a:lnTo>
                    <a:pt x="44329" y="106200"/>
                  </a:lnTo>
                  <a:cubicBezTo>
                    <a:pt x="44329" y="106200"/>
                    <a:pt x="48520" y="97833"/>
                    <a:pt x="53690" y="87512"/>
                  </a:cubicBezTo>
                  <a:lnTo>
                    <a:pt x="83108" y="28778"/>
                  </a:lnTo>
                  <a:cubicBezTo>
                    <a:pt x="88278" y="18457"/>
                    <a:pt x="92469" y="10090"/>
                    <a:pt x="92469" y="10090"/>
                  </a:cubicBezTo>
                  <a:close/>
                </a:path>
              </a:pathLst>
            </a:custGeom>
            <a:solidFill>
              <a:srgbClr val="E85A50"/>
            </a:solidFill>
            <a:ln w="22724" cap="rnd">
              <a:noFill/>
              <a:custDash>
                <a:ds d="89065" sp="35626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E043AAE-7E59-28BF-4668-DB79A2D79EC5}"/>
                </a:ext>
              </a:extLst>
            </p:cNvPr>
            <p:cNvSpPr/>
            <p:nvPr/>
          </p:nvSpPr>
          <p:spPr>
            <a:xfrm rot="-951779">
              <a:off x="8053076" y="4242346"/>
              <a:ext cx="299671" cy="227594"/>
            </a:xfrm>
            <a:custGeom>
              <a:avLst/>
              <a:gdLst>
                <a:gd name="connsiteX0" fmla="*/ 116 w 299671"/>
                <a:gd name="connsiteY0" fmla="*/ 86206 h 227594"/>
                <a:gd name="connsiteX1" fmla="*/ 132175 w 299671"/>
                <a:gd name="connsiteY1" fmla="*/ 218258 h 227594"/>
                <a:gd name="connsiteX2" fmla="*/ 299788 w 299671"/>
                <a:gd name="connsiteY2" fmla="*/ 147153 h 227594"/>
                <a:gd name="connsiteX3" fmla="*/ 248996 w 299671"/>
                <a:gd name="connsiteY3" fmla="*/ -136 h 227594"/>
                <a:gd name="connsiteX4" fmla="*/ 167729 w 299671"/>
                <a:gd name="connsiteY4" fmla="*/ 136995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116" y="86206"/>
                  </a:moveTo>
                  <a:cubicBezTo>
                    <a:pt x="116" y="86206"/>
                    <a:pt x="61066" y="187785"/>
                    <a:pt x="132175" y="218258"/>
                  </a:cubicBezTo>
                  <a:cubicBezTo>
                    <a:pt x="203284" y="248732"/>
                    <a:pt x="299788" y="197943"/>
                    <a:pt x="299788" y="147153"/>
                  </a:cubicBezTo>
                  <a:cubicBezTo>
                    <a:pt x="299788" y="96364"/>
                    <a:pt x="248996" y="-136"/>
                    <a:pt x="248996" y="-136"/>
                  </a:cubicBezTo>
                  <a:lnTo>
                    <a:pt x="167729" y="136995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90CCEBD-B126-12CB-FE6B-425CB8213F0F}"/>
                </a:ext>
              </a:extLst>
            </p:cNvPr>
            <p:cNvSpPr/>
            <p:nvPr/>
          </p:nvSpPr>
          <p:spPr>
            <a:xfrm rot="-951779">
              <a:off x="8953445" y="3991792"/>
              <a:ext cx="299671" cy="227594"/>
            </a:xfrm>
            <a:custGeom>
              <a:avLst/>
              <a:gdLst>
                <a:gd name="connsiteX0" fmla="*/ 299767 w 299671"/>
                <a:gd name="connsiteY0" fmla="*/ 86198 h 227594"/>
                <a:gd name="connsiteX1" fmla="*/ 167708 w 299671"/>
                <a:gd name="connsiteY1" fmla="*/ 218250 h 227594"/>
                <a:gd name="connsiteX2" fmla="*/ 95 w 299671"/>
                <a:gd name="connsiteY2" fmla="*/ 147145 h 227594"/>
                <a:gd name="connsiteX3" fmla="*/ 50887 w 299671"/>
                <a:gd name="connsiteY3" fmla="*/ -144 h 227594"/>
                <a:gd name="connsiteX4" fmla="*/ 132154 w 299671"/>
                <a:gd name="connsiteY4" fmla="*/ 136987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299767" y="86198"/>
                  </a:moveTo>
                  <a:cubicBezTo>
                    <a:pt x="299767" y="86198"/>
                    <a:pt x="238817" y="187777"/>
                    <a:pt x="167708" y="218250"/>
                  </a:cubicBezTo>
                  <a:cubicBezTo>
                    <a:pt x="96600" y="248724"/>
                    <a:pt x="95" y="197934"/>
                    <a:pt x="95" y="147145"/>
                  </a:cubicBezTo>
                  <a:cubicBezTo>
                    <a:pt x="95" y="96356"/>
                    <a:pt x="50887" y="-144"/>
                    <a:pt x="50887" y="-144"/>
                  </a:cubicBezTo>
                  <a:lnTo>
                    <a:pt x="132154" y="136987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3">
              <a:extLst>
                <a:ext uri="{FF2B5EF4-FFF2-40B4-BE49-F238E27FC236}">
                  <a16:creationId xmlns:a16="http://schemas.microsoft.com/office/drawing/2014/main" id="{F8A296FE-2EC2-D093-3006-B05A5469B474}"/>
                </a:ext>
              </a:extLst>
            </p:cNvPr>
            <p:cNvGrpSpPr/>
            <p:nvPr/>
          </p:nvGrpSpPr>
          <p:grpSpPr>
            <a:xfrm>
              <a:off x="8531487" y="4259871"/>
              <a:ext cx="315006" cy="176028"/>
              <a:chOff x="8531487" y="4259871"/>
              <a:chExt cx="315006" cy="176028"/>
            </a:xfrm>
            <a:solidFill>
              <a:srgbClr val="010002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06A24E5-BACE-6F8E-A91C-613A857C9BDF}"/>
                  </a:ext>
                </a:extLst>
              </p:cNvPr>
              <p:cNvSpPr/>
              <p:nvPr/>
            </p:nvSpPr>
            <p:spPr>
              <a:xfrm rot="-951779">
                <a:off x="8542997" y="4326543"/>
                <a:ext cx="97852" cy="97847"/>
              </a:xfrm>
              <a:custGeom>
                <a:avLst/>
                <a:gdLst>
                  <a:gd name="connsiteX0" fmla="*/ 97959 w 97852"/>
                  <a:gd name="connsiteY0" fmla="*/ 48781 h 97847"/>
                  <a:gd name="connsiteX1" fmla="*/ 49033 w 97852"/>
                  <a:gd name="connsiteY1" fmla="*/ 97705 h 97847"/>
                  <a:gd name="connsiteX2" fmla="*/ 107 w 97852"/>
                  <a:gd name="connsiteY2" fmla="*/ 48781 h 97847"/>
                  <a:gd name="connsiteX3" fmla="*/ 49033 w 97852"/>
                  <a:gd name="connsiteY3" fmla="*/ -142 h 97847"/>
                  <a:gd name="connsiteX4" fmla="*/ 97959 w 97852"/>
                  <a:gd name="connsiteY4" fmla="*/ 48781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9" y="48781"/>
                    </a:moveTo>
                    <a:cubicBezTo>
                      <a:pt x="97959" y="75801"/>
                      <a:pt x="76054" y="97705"/>
                      <a:pt x="49033" y="97705"/>
                    </a:cubicBezTo>
                    <a:cubicBezTo>
                      <a:pt x="22011" y="97705"/>
                      <a:pt x="107" y="75801"/>
                      <a:pt x="107" y="48781"/>
                    </a:cubicBezTo>
                    <a:cubicBezTo>
                      <a:pt x="107" y="21762"/>
                      <a:pt x="22011" y="-142"/>
                      <a:pt x="49033" y="-142"/>
                    </a:cubicBezTo>
                    <a:cubicBezTo>
                      <a:pt x="76054" y="-142"/>
                      <a:pt x="97959" y="21762"/>
                      <a:pt x="97959" y="48781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06057CF-50B7-CBDF-E3A2-0C5182AC1A52}"/>
                  </a:ext>
                </a:extLst>
              </p:cNvPr>
              <p:cNvSpPr/>
              <p:nvPr/>
            </p:nvSpPr>
            <p:spPr>
              <a:xfrm rot="-951779">
                <a:off x="8737131" y="4271380"/>
                <a:ext cx="97852" cy="97847"/>
              </a:xfrm>
              <a:custGeom>
                <a:avLst/>
                <a:gdLst>
                  <a:gd name="connsiteX0" fmla="*/ 97956 w 97852"/>
                  <a:gd name="connsiteY0" fmla="*/ 48780 h 97847"/>
                  <a:gd name="connsiteX1" fmla="*/ 49030 w 97852"/>
                  <a:gd name="connsiteY1" fmla="*/ 97703 h 97847"/>
                  <a:gd name="connsiteX2" fmla="*/ 104 w 97852"/>
                  <a:gd name="connsiteY2" fmla="*/ 48780 h 97847"/>
                  <a:gd name="connsiteX3" fmla="*/ 49030 w 97852"/>
                  <a:gd name="connsiteY3" fmla="*/ -144 h 97847"/>
                  <a:gd name="connsiteX4" fmla="*/ 97956 w 97852"/>
                  <a:gd name="connsiteY4" fmla="*/ 48780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6" y="48780"/>
                    </a:moveTo>
                    <a:cubicBezTo>
                      <a:pt x="97956" y="75800"/>
                      <a:pt x="76051" y="97703"/>
                      <a:pt x="49030" y="97703"/>
                    </a:cubicBezTo>
                    <a:cubicBezTo>
                      <a:pt x="22009" y="97703"/>
                      <a:pt x="104" y="75800"/>
                      <a:pt x="104" y="48780"/>
                    </a:cubicBezTo>
                    <a:cubicBezTo>
                      <a:pt x="104" y="21760"/>
                      <a:pt x="22009" y="-144"/>
                      <a:pt x="49030" y="-144"/>
                    </a:cubicBezTo>
                    <a:cubicBezTo>
                      <a:pt x="76051" y="-144"/>
                      <a:pt x="97956" y="21760"/>
                      <a:pt x="97956" y="48780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40FCFA02-B644-A57E-83D7-D4F225F45963}"/>
                </a:ext>
              </a:extLst>
            </p:cNvPr>
            <p:cNvGrpSpPr/>
            <p:nvPr/>
          </p:nvGrpSpPr>
          <p:grpSpPr>
            <a:xfrm>
              <a:off x="8064785" y="4550959"/>
              <a:ext cx="443969" cy="535016"/>
              <a:chOff x="8064785" y="4550959"/>
              <a:chExt cx="443969" cy="535016"/>
            </a:xfrm>
            <a:solidFill>
              <a:srgbClr val="E85A50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B9C26BE-9A37-53CE-897F-A139C1441BE3}"/>
                  </a:ext>
                </a:extLst>
              </p:cNvPr>
              <p:cNvSpPr/>
              <p:nvPr/>
            </p:nvSpPr>
            <p:spPr>
              <a:xfrm rot="-951779">
                <a:off x="8084938" y="4597710"/>
                <a:ext cx="291987" cy="188126"/>
              </a:xfrm>
              <a:custGeom>
                <a:avLst/>
                <a:gdLst>
                  <a:gd name="connsiteX0" fmla="*/ 264238 w 291987"/>
                  <a:gd name="connsiteY0" fmla="*/ 96562 h 188126"/>
                  <a:gd name="connsiteX1" fmla="*/ 91546 w 291987"/>
                  <a:gd name="connsiteY1" fmla="*/ 40694 h 188126"/>
                  <a:gd name="connsiteX2" fmla="*/ 121 w 291987"/>
                  <a:gd name="connsiteY2" fmla="*/ 187983 h 188126"/>
                  <a:gd name="connsiteX3" fmla="*/ 45833 w 291987"/>
                  <a:gd name="connsiteY3" fmla="*/ 20378 h 188126"/>
                  <a:gd name="connsiteX4" fmla="*/ 279476 w 291987"/>
                  <a:gd name="connsiteY4" fmla="*/ 45773 h 188126"/>
                  <a:gd name="connsiteX5" fmla="*/ 264238 w 291987"/>
                  <a:gd name="connsiteY5" fmla="*/ 96562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38" y="96562"/>
                    </a:moveTo>
                    <a:lnTo>
                      <a:pt x="91546" y="40694"/>
                    </a:lnTo>
                    <a:lnTo>
                      <a:pt x="121" y="187983"/>
                    </a:lnTo>
                    <a:cubicBezTo>
                      <a:pt x="121" y="187983"/>
                      <a:pt x="25516" y="66089"/>
                      <a:pt x="45833" y="20378"/>
                    </a:cubicBezTo>
                    <a:cubicBezTo>
                      <a:pt x="66150" y="-25332"/>
                      <a:pt x="243921" y="15299"/>
                      <a:pt x="279476" y="45773"/>
                    </a:cubicBezTo>
                    <a:cubicBezTo>
                      <a:pt x="315030" y="76247"/>
                      <a:pt x="264238" y="96562"/>
                      <a:pt x="264238" y="9656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F151B7C-6441-55F0-6886-04150544D726}"/>
                  </a:ext>
                </a:extLst>
              </p:cNvPr>
              <p:cNvSpPr/>
              <p:nvPr/>
            </p:nvSpPr>
            <p:spPr>
              <a:xfrm rot="-951779">
                <a:off x="8223109" y="4785931"/>
                <a:ext cx="238721" cy="122628"/>
              </a:xfrm>
              <a:custGeom>
                <a:avLst/>
                <a:gdLst>
                  <a:gd name="connsiteX0" fmla="*/ 238843 w 238721"/>
                  <a:gd name="connsiteY0" fmla="*/ 46297 h 122628"/>
                  <a:gd name="connsiteX1" fmla="*/ 81388 w 238721"/>
                  <a:gd name="connsiteY1" fmla="*/ 5666 h 122628"/>
                  <a:gd name="connsiteX2" fmla="*/ 121 w 238721"/>
                  <a:gd name="connsiteY2" fmla="*/ 122481 h 122628"/>
                  <a:gd name="connsiteX3" fmla="*/ 106784 w 238721"/>
                  <a:gd name="connsiteY3" fmla="*/ 46297 h 122628"/>
                  <a:gd name="connsiteX4" fmla="*/ 238843 w 238721"/>
                  <a:gd name="connsiteY4" fmla="*/ 46297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43" y="46297"/>
                    </a:moveTo>
                    <a:cubicBezTo>
                      <a:pt x="238843" y="46297"/>
                      <a:pt x="111863" y="-19729"/>
                      <a:pt x="81388" y="5666"/>
                    </a:cubicBezTo>
                    <a:cubicBezTo>
                      <a:pt x="50913" y="31060"/>
                      <a:pt x="121" y="122481"/>
                      <a:pt x="121" y="122481"/>
                    </a:cubicBezTo>
                    <a:cubicBezTo>
                      <a:pt x="121" y="122481"/>
                      <a:pt x="66150" y="41218"/>
                      <a:pt x="106784" y="46297"/>
                    </a:cubicBezTo>
                    <a:cubicBezTo>
                      <a:pt x="147417" y="51376"/>
                      <a:pt x="238843" y="46297"/>
                      <a:pt x="238843" y="46297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195A201-5121-63DC-B617-FC36790805E4}"/>
                  </a:ext>
                </a:extLst>
              </p:cNvPr>
              <p:cNvSpPr/>
              <p:nvPr/>
            </p:nvSpPr>
            <p:spPr>
              <a:xfrm rot="-951779">
                <a:off x="8269672" y="4920245"/>
                <a:ext cx="213326" cy="110923"/>
              </a:xfrm>
              <a:custGeom>
                <a:avLst/>
                <a:gdLst>
                  <a:gd name="connsiteX0" fmla="*/ 213448 w 213326"/>
                  <a:gd name="connsiteY0" fmla="*/ 19352 h 110923"/>
                  <a:gd name="connsiteX1" fmla="*/ 96626 w 213326"/>
                  <a:gd name="connsiteY1" fmla="*/ 4115 h 110923"/>
                  <a:gd name="connsiteX2" fmla="*/ 122 w 213326"/>
                  <a:gd name="connsiteY2" fmla="*/ 110773 h 110923"/>
                  <a:gd name="connsiteX3" fmla="*/ 96626 w 213326"/>
                  <a:gd name="connsiteY3" fmla="*/ 44747 h 110923"/>
                  <a:gd name="connsiteX4" fmla="*/ 213448 w 213326"/>
                  <a:gd name="connsiteY4" fmla="*/ 19352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48" y="19352"/>
                    </a:moveTo>
                    <a:cubicBezTo>
                      <a:pt x="213448" y="19352"/>
                      <a:pt x="147418" y="-11121"/>
                      <a:pt x="96626" y="4115"/>
                    </a:cubicBezTo>
                    <a:cubicBezTo>
                      <a:pt x="45835" y="19352"/>
                      <a:pt x="122" y="110773"/>
                      <a:pt x="122" y="110773"/>
                    </a:cubicBezTo>
                    <a:cubicBezTo>
                      <a:pt x="122" y="110773"/>
                      <a:pt x="55993" y="44747"/>
                      <a:pt x="96626" y="44747"/>
                    </a:cubicBezTo>
                    <a:cubicBezTo>
                      <a:pt x="137260" y="44747"/>
                      <a:pt x="213448" y="19352"/>
                      <a:pt x="213448" y="1935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3">
              <a:extLst>
                <a:ext uri="{FF2B5EF4-FFF2-40B4-BE49-F238E27FC236}">
                  <a16:creationId xmlns:a16="http://schemas.microsoft.com/office/drawing/2014/main" id="{ABAD2071-E1BE-C4AF-46DE-6FEF6B9CDEFE}"/>
                </a:ext>
              </a:extLst>
            </p:cNvPr>
            <p:cNvGrpSpPr/>
            <p:nvPr/>
          </p:nvGrpSpPr>
          <p:grpSpPr>
            <a:xfrm>
              <a:off x="9041938" y="4273306"/>
              <a:ext cx="443969" cy="535016"/>
              <a:chOff x="9041938" y="4273306"/>
              <a:chExt cx="443969" cy="535016"/>
            </a:xfrm>
            <a:solidFill>
              <a:srgbClr val="E85A50"/>
            </a:solidFill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08E1918-9AAD-C2A6-567B-014F68BE2EEF}"/>
                  </a:ext>
                </a:extLst>
              </p:cNvPr>
              <p:cNvSpPr/>
              <p:nvPr/>
            </p:nvSpPr>
            <p:spPr>
              <a:xfrm rot="9848222" flipV="1">
                <a:off x="9098798" y="4309627"/>
                <a:ext cx="291987" cy="188126"/>
              </a:xfrm>
              <a:custGeom>
                <a:avLst/>
                <a:gdLst>
                  <a:gd name="connsiteX0" fmla="*/ 264269 w 291987"/>
                  <a:gd name="connsiteY0" fmla="*/ 96553 h 188126"/>
                  <a:gd name="connsiteX1" fmla="*/ 91577 w 291987"/>
                  <a:gd name="connsiteY1" fmla="*/ 40685 h 188126"/>
                  <a:gd name="connsiteX2" fmla="*/ 152 w 291987"/>
                  <a:gd name="connsiteY2" fmla="*/ 187974 h 188126"/>
                  <a:gd name="connsiteX3" fmla="*/ 45864 w 291987"/>
                  <a:gd name="connsiteY3" fmla="*/ 20369 h 188126"/>
                  <a:gd name="connsiteX4" fmla="*/ 279507 w 291987"/>
                  <a:gd name="connsiteY4" fmla="*/ 45764 h 188126"/>
                  <a:gd name="connsiteX5" fmla="*/ 264269 w 291987"/>
                  <a:gd name="connsiteY5" fmla="*/ 96553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69" y="96553"/>
                    </a:moveTo>
                    <a:lnTo>
                      <a:pt x="91577" y="40685"/>
                    </a:lnTo>
                    <a:lnTo>
                      <a:pt x="152" y="187974"/>
                    </a:lnTo>
                    <a:cubicBezTo>
                      <a:pt x="152" y="187974"/>
                      <a:pt x="25547" y="66080"/>
                      <a:pt x="45864" y="20369"/>
                    </a:cubicBezTo>
                    <a:cubicBezTo>
                      <a:pt x="66181" y="-25341"/>
                      <a:pt x="243953" y="15290"/>
                      <a:pt x="279507" y="45764"/>
                    </a:cubicBezTo>
                    <a:cubicBezTo>
                      <a:pt x="315061" y="76238"/>
                      <a:pt x="264269" y="96553"/>
                      <a:pt x="264269" y="96553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FF5EDB0-0177-FD39-B758-7DA2AA4207A2}"/>
                  </a:ext>
                </a:extLst>
              </p:cNvPr>
              <p:cNvSpPr/>
              <p:nvPr/>
            </p:nvSpPr>
            <p:spPr>
              <a:xfrm rot="9848222" flipV="1">
                <a:off x="9112319" y="4533267"/>
                <a:ext cx="238721" cy="122628"/>
              </a:xfrm>
              <a:custGeom>
                <a:avLst/>
                <a:gdLst>
                  <a:gd name="connsiteX0" fmla="*/ 238870 w 238721"/>
                  <a:gd name="connsiteY0" fmla="*/ 46289 h 122628"/>
                  <a:gd name="connsiteX1" fmla="*/ 81415 w 238721"/>
                  <a:gd name="connsiteY1" fmla="*/ 5658 h 122628"/>
                  <a:gd name="connsiteX2" fmla="*/ 148 w 238721"/>
                  <a:gd name="connsiteY2" fmla="*/ 122473 h 122628"/>
                  <a:gd name="connsiteX3" fmla="*/ 106811 w 238721"/>
                  <a:gd name="connsiteY3" fmla="*/ 46289 h 122628"/>
                  <a:gd name="connsiteX4" fmla="*/ 238870 w 238721"/>
                  <a:gd name="connsiteY4" fmla="*/ 46289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70" y="46289"/>
                    </a:moveTo>
                    <a:cubicBezTo>
                      <a:pt x="238870" y="46289"/>
                      <a:pt x="111890" y="-19736"/>
                      <a:pt x="81415" y="5658"/>
                    </a:cubicBezTo>
                    <a:cubicBezTo>
                      <a:pt x="50940" y="31052"/>
                      <a:pt x="148" y="122473"/>
                      <a:pt x="148" y="122473"/>
                    </a:cubicBezTo>
                    <a:cubicBezTo>
                      <a:pt x="148" y="122473"/>
                      <a:pt x="66177" y="41210"/>
                      <a:pt x="106811" y="46289"/>
                    </a:cubicBezTo>
                    <a:cubicBezTo>
                      <a:pt x="147444" y="51368"/>
                      <a:pt x="238870" y="46289"/>
                      <a:pt x="238870" y="46289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AB8B0AF-95B2-E756-1E9B-7AC9503AA07E}"/>
                  </a:ext>
                </a:extLst>
              </p:cNvPr>
              <p:cNvSpPr/>
              <p:nvPr/>
            </p:nvSpPr>
            <p:spPr>
              <a:xfrm rot="9848222" flipV="1">
                <a:off x="9163768" y="4666193"/>
                <a:ext cx="213326" cy="110923"/>
              </a:xfrm>
              <a:custGeom>
                <a:avLst/>
                <a:gdLst>
                  <a:gd name="connsiteX0" fmla="*/ 213475 w 213326"/>
                  <a:gd name="connsiteY0" fmla="*/ 19345 h 110923"/>
                  <a:gd name="connsiteX1" fmla="*/ 96654 w 213326"/>
                  <a:gd name="connsiteY1" fmla="*/ 4108 h 110923"/>
                  <a:gd name="connsiteX2" fmla="*/ 149 w 213326"/>
                  <a:gd name="connsiteY2" fmla="*/ 110765 h 110923"/>
                  <a:gd name="connsiteX3" fmla="*/ 96654 w 213326"/>
                  <a:gd name="connsiteY3" fmla="*/ 44739 h 110923"/>
                  <a:gd name="connsiteX4" fmla="*/ 213475 w 213326"/>
                  <a:gd name="connsiteY4" fmla="*/ 19345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75" y="19345"/>
                    </a:moveTo>
                    <a:cubicBezTo>
                      <a:pt x="213475" y="19345"/>
                      <a:pt x="147446" y="-11129"/>
                      <a:pt x="96654" y="4108"/>
                    </a:cubicBezTo>
                    <a:cubicBezTo>
                      <a:pt x="45862" y="19345"/>
                      <a:pt x="149" y="110765"/>
                      <a:pt x="149" y="110765"/>
                    </a:cubicBezTo>
                    <a:cubicBezTo>
                      <a:pt x="149" y="110765"/>
                      <a:pt x="56020" y="44739"/>
                      <a:pt x="96654" y="44739"/>
                    </a:cubicBezTo>
                    <a:cubicBezTo>
                      <a:pt x="137287" y="44739"/>
                      <a:pt x="213475" y="19345"/>
                      <a:pt x="213475" y="19345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图形 3">
            <a:extLst>
              <a:ext uri="{FF2B5EF4-FFF2-40B4-BE49-F238E27FC236}">
                <a16:creationId xmlns:a16="http://schemas.microsoft.com/office/drawing/2014/main" id="{688DF44B-5835-D1C9-7490-C92DB421866C}"/>
              </a:ext>
            </a:extLst>
          </p:cNvPr>
          <p:cNvGrpSpPr/>
          <p:nvPr/>
        </p:nvGrpSpPr>
        <p:grpSpPr>
          <a:xfrm>
            <a:off x="519209" y="5796449"/>
            <a:ext cx="1222511" cy="1194687"/>
            <a:chOff x="2817269" y="5303089"/>
            <a:chExt cx="1222511" cy="119468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C9C5A62-514F-0F9F-6091-CCBFBE57476B}"/>
                </a:ext>
              </a:extLst>
            </p:cNvPr>
            <p:cNvSpPr/>
            <p:nvPr/>
          </p:nvSpPr>
          <p:spPr>
            <a:xfrm>
              <a:off x="2817269" y="5303089"/>
              <a:ext cx="1222511" cy="1194687"/>
            </a:xfrm>
            <a:custGeom>
              <a:avLst/>
              <a:gdLst>
                <a:gd name="connsiteX0" fmla="*/ 812934 w 1222511"/>
                <a:gd name="connsiteY0" fmla="*/ 2693 h 1194687"/>
                <a:gd name="connsiteX1" fmla="*/ 801265 w 1222511"/>
                <a:gd name="connsiteY1" fmla="*/ 445178 h 1194687"/>
                <a:gd name="connsiteX2" fmla="*/ 1222331 w 1222511"/>
                <a:gd name="connsiteY2" fmla="*/ 627365 h 1194687"/>
                <a:gd name="connsiteX3" fmla="*/ 779332 w 1222511"/>
                <a:gd name="connsiteY3" fmla="*/ 757498 h 1194687"/>
                <a:gd name="connsiteX4" fmla="*/ 720730 w 1222511"/>
                <a:gd name="connsiteY4" fmla="*/ 1193430 h 1194687"/>
                <a:gd name="connsiteX5" fmla="*/ 456037 w 1222511"/>
                <a:gd name="connsiteY5" fmla="*/ 833944 h 1194687"/>
                <a:gd name="connsiteX6" fmla="*/ 6088 w 1222511"/>
                <a:gd name="connsiteY6" fmla="*/ 918893 h 1194687"/>
                <a:gd name="connsiteX7" fmla="*/ 283383 w 1222511"/>
                <a:gd name="connsiteY7" fmla="*/ 564534 h 1194687"/>
                <a:gd name="connsiteX8" fmla="*/ 55223 w 1222511"/>
                <a:gd name="connsiteY8" fmla="*/ 179541 h 1194687"/>
                <a:gd name="connsiteX9" fmla="*/ 497694 w 1222511"/>
                <a:gd name="connsiteY9" fmla="*/ 325325 h 1194687"/>
                <a:gd name="connsiteX10" fmla="*/ 812934 w 1222511"/>
                <a:gd name="connsiteY10" fmla="*/ 2693 h 1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2511" h="1194687">
                  <a:moveTo>
                    <a:pt x="812934" y="2693"/>
                  </a:moveTo>
                  <a:cubicBezTo>
                    <a:pt x="907472" y="39834"/>
                    <a:pt x="746793" y="363323"/>
                    <a:pt x="801265" y="445178"/>
                  </a:cubicBezTo>
                  <a:cubicBezTo>
                    <a:pt x="855737" y="527034"/>
                    <a:pt x="1230294" y="530882"/>
                    <a:pt x="1222331" y="627365"/>
                  </a:cubicBezTo>
                  <a:cubicBezTo>
                    <a:pt x="1214369" y="723848"/>
                    <a:pt x="845112" y="683522"/>
                    <a:pt x="779332" y="757498"/>
                  </a:cubicBezTo>
                  <a:cubicBezTo>
                    <a:pt x="713553" y="831475"/>
                    <a:pt x="819824" y="1170551"/>
                    <a:pt x="720730" y="1193430"/>
                  </a:cubicBezTo>
                  <a:cubicBezTo>
                    <a:pt x="621636" y="1216309"/>
                    <a:pt x="550768" y="870252"/>
                    <a:pt x="456037" y="833944"/>
                  </a:cubicBezTo>
                  <a:cubicBezTo>
                    <a:pt x="361307" y="797636"/>
                    <a:pt x="60510" y="1000682"/>
                    <a:pt x="6088" y="918893"/>
                  </a:cubicBezTo>
                  <a:cubicBezTo>
                    <a:pt x="-48334" y="837103"/>
                    <a:pt x="276565" y="661042"/>
                    <a:pt x="283383" y="564534"/>
                  </a:cubicBezTo>
                  <a:cubicBezTo>
                    <a:pt x="290200" y="468025"/>
                    <a:pt x="-10410" y="253455"/>
                    <a:pt x="55223" y="179541"/>
                  </a:cubicBezTo>
                  <a:cubicBezTo>
                    <a:pt x="120855" y="105627"/>
                    <a:pt x="398559" y="349356"/>
                    <a:pt x="497694" y="325325"/>
                  </a:cubicBezTo>
                  <a:cubicBezTo>
                    <a:pt x="596829" y="301294"/>
                    <a:pt x="718395" y="-34448"/>
                    <a:pt x="812934" y="2693"/>
                  </a:cubicBezTo>
                  <a:close/>
                </a:path>
              </a:pathLst>
            </a:custGeom>
            <a:solidFill>
              <a:srgbClr val="E85A50"/>
            </a:solidFill>
            <a:ln w="864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" name="图形 3">
              <a:extLst>
                <a:ext uri="{FF2B5EF4-FFF2-40B4-BE49-F238E27FC236}">
                  <a16:creationId xmlns:a16="http://schemas.microsoft.com/office/drawing/2014/main" id="{619E91C2-2A7A-603D-027E-A945844CF676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6304DEE-DB6B-8010-BB5F-0F0AA79C6229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" name="图形 3">
                <a:extLst>
                  <a:ext uri="{FF2B5EF4-FFF2-40B4-BE49-F238E27FC236}">
                    <a16:creationId xmlns:a16="http://schemas.microsoft.com/office/drawing/2014/main" id="{F14C2983-0C08-BD84-3814-96EBBB1A5E5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8C86B8C0-6287-23FB-DF09-CD5A1580BF83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A5ACF7A-0A77-DAC2-33D8-17A54366D0DA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8448E05-4A13-CA81-0C94-DF36C8A1430A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8C1B78A-0F1E-8E67-5785-98755F2DC588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C9AE31A9-AAC7-FD02-2E46-F9F5DBE15BFF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B0813DF-5C9D-FDC4-4FA2-1AF33A918477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C8747713-7702-72E0-CE1D-33DD4783A8CC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7" name="图形 3">
              <a:extLst>
                <a:ext uri="{FF2B5EF4-FFF2-40B4-BE49-F238E27FC236}">
                  <a16:creationId xmlns:a16="http://schemas.microsoft.com/office/drawing/2014/main" id="{AA395593-4A05-423E-277F-6410FCFC2837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F6EF7CD-6CE5-D558-D2DF-39F083A479BD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" name="图形 3">
                <a:extLst>
                  <a:ext uri="{FF2B5EF4-FFF2-40B4-BE49-F238E27FC236}">
                    <a16:creationId xmlns:a16="http://schemas.microsoft.com/office/drawing/2014/main" id="{B0AE75F7-6934-09DC-A26D-17D98B6AB8C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4347B96F-FEF0-DA27-9EDA-5B55F8DEE3EF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A87CDAA-8089-3C0D-E9C4-3EA3F1791E76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E9238216-FB20-D500-37E7-89555C9213AC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D1E0616B-0930-DB53-179D-8279613D82CB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D8CBCBF-DF62-7692-5990-7118D4EF2CEB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41D3FA8-2F52-7C58-AFCF-68E20AA8BF12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16C47C6-F2F5-323C-ABD9-AAD27E05E1E6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7" name="图形 3">
              <a:extLst>
                <a:ext uri="{FF2B5EF4-FFF2-40B4-BE49-F238E27FC236}">
                  <a16:creationId xmlns:a16="http://schemas.microsoft.com/office/drawing/2014/main" id="{A9509D71-B5E7-1BE1-3026-01407994C4D3}"/>
                </a:ext>
              </a:extLst>
            </p:cNvPr>
            <p:cNvGrpSpPr/>
            <p:nvPr/>
          </p:nvGrpSpPr>
          <p:grpSpPr>
            <a:xfrm>
              <a:off x="3420420" y="5754666"/>
              <a:ext cx="536855" cy="284507"/>
              <a:chOff x="3420420" y="5754666"/>
              <a:chExt cx="536855" cy="284507"/>
            </a:xfrm>
            <a:solidFill>
              <a:srgbClr val="FEFFD6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0645DD4-9773-B295-02E0-802DA3D03A83}"/>
                  </a:ext>
                </a:extLst>
              </p:cNvPr>
              <p:cNvSpPr/>
              <p:nvPr/>
            </p:nvSpPr>
            <p:spPr>
              <a:xfrm>
                <a:off x="3570313" y="5850432"/>
                <a:ext cx="47910" cy="45403"/>
              </a:xfrm>
              <a:custGeom>
                <a:avLst/>
                <a:gdLst>
                  <a:gd name="connsiteX0" fmla="*/ 27658 w 47910"/>
                  <a:gd name="connsiteY0" fmla="*/ 41895 h 45403"/>
                  <a:gd name="connsiteX1" fmla="*/ 3703 w 47910"/>
                  <a:gd name="connsiteY1" fmla="*/ 26211 h 45403"/>
                  <a:gd name="connsiteX2" fmla="*/ 20253 w 47910"/>
                  <a:gd name="connsiteY2" fmla="*/ 3509 h 45403"/>
                  <a:gd name="connsiteX3" fmla="*/ 44208 w 47910"/>
                  <a:gd name="connsiteY3" fmla="*/ 19193 h 45403"/>
                  <a:gd name="connsiteX4" fmla="*/ 27658 w 47910"/>
                  <a:gd name="connsiteY4" fmla="*/ 41895 h 4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10" h="45403">
                    <a:moveTo>
                      <a:pt x="27658" y="41895"/>
                    </a:moveTo>
                    <a:cubicBezTo>
                      <a:pt x="16473" y="43833"/>
                      <a:pt x="5748" y="36811"/>
                      <a:pt x="3703" y="26211"/>
                    </a:cubicBezTo>
                    <a:cubicBezTo>
                      <a:pt x="1658" y="15611"/>
                      <a:pt x="9067" y="5447"/>
                      <a:pt x="20253" y="3509"/>
                    </a:cubicBezTo>
                    <a:cubicBezTo>
                      <a:pt x="31438" y="1571"/>
                      <a:pt x="42163" y="8593"/>
                      <a:pt x="44208" y="19193"/>
                    </a:cubicBezTo>
                    <a:cubicBezTo>
                      <a:pt x="46253" y="29793"/>
                      <a:pt x="38844" y="39957"/>
                      <a:pt x="27658" y="41895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" name="图形 3">
                <a:extLst>
                  <a:ext uri="{FF2B5EF4-FFF2-40B4-BE49-F238E27FC236}">
                    <a16:creationId xmlns:a16="http://schemas.microsoft.com/office/drawing/2014/main" id="{BFBB233D-7200-2643-0B8F-822502953165}"/>
                  </a:ext>
                </a:extLst>
              </p:cNvPr>
              <p:cNvGrpSpPr/>
              <p:nvPr/>
            </p:nvGrpSpPr>
            <p:grpSpPr>
              <a:xfrm>
                <a:off x="3420420" y="5754666"/>
                <a:ext cx="536855" cy="284507"/>
                <a:chOff x="3420420" y="5754666"/>
                <a:chExt cx="536855" cy="284507"/>
              </a:xfrm>
              <a:solidFill>
                <a:srgbClr val="FEFFD6"/>
              </a:solidFill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FB80A83-A68D-EA4E-B42D-94D568C29CA9}"/>
                    </a:ext>
                  </a:extLst>
                </p:cNvPr>
                <p:cNvSpPr/>
                <p:nvPr/>
              </p:nvSpPr>
              <p:spPr>
                <a:xfrm>
                  <a:off x="3420420" y="5833105"/>
                  <a:ext cx="54333" cy="51490"/>
                </a:xfrm>
                <a:custGeom>
                  <a:avLst/>
                  <a:gdLst>
                    <a:gd name="connsiteX0" fmla="*/ 31366 w 54333"/>
                    <a:gd name="connsiteY0" fmla="*/ 47511 h 51490"/>
                    <a:gd name="connsiteX1" fmla="*/ 4199 w 54333"/>
                    <a:gd name="connsiteY1" fmla="*/ 29725 h 51490"/>
                    <a:gd name="connsiteX2" fmla="*/ 22967 w 54333"/>
                    <a:gd name="connsiteY2" fmla="*/ 3980 h 51490"/>
                    <a:gd name="connsiteX3" fmla="*/ 50134 w 54333"/>
                    <a:gd name="connsiteY3" fmla="*/ 21766 h 51490"/>
                    <a:gd name="connsiteX4" fmla="*/ 31366 w 54333"/>
                    <a:gd name="connsiteY4" fmla="*/ 47511 h 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333" h="51490">
                      <a:moveTo>
                        <a:pt x="31366" y="47511"/>
                      </a:moveTo>
                      <a:cubicBezTo>
                        <a:pt x="18681" y="49709"/>
                        <a:pt x="6518" y="41746"/>
                        <a:pt x="4199" y="29725"/>
                      </a:cubicBezTo>
                      <a:cubicBezTo>
                        <a:pt x="1880" y="17704"/>
                        <a:pt x="10283" y="6177"/>
                        <a:pt x="22967" y="3980"/>
                      </a:cubicBezTo>
                      <a:cubicBezTo>
                        <a:pt x="35652" y="1782"/>
                        <a:pt x="47815" y="9745"/>
                        <a:pt x="50134" y="21766"/>
                      </a:cubicBezTo>
                      <a:cubicBezTo>
                        <a:pt x="52453" y="33786"/>
                        <a:pt x="44050" y="45313"/>
                        <a:pt x="31366" y="47511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7888A558-490E-BCF2-13D3-0818C9E2B1A0}"/>
                    </a:ext>
                  </a:extLst>
                </p:cNvPr>
                <p:cNvSpPr/>
                <p:nvPr/>
              </p:nvSpPr>
              <p:spPr>
                <a:xfrm>
                  <a:off x="3500361" y="584271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43041AE-9EC5-9602-AFAE-00371F8F62F9}"/>
                    </a:ext>
                  </a:extLst>
                </p:cNvPr>
                <p:cNvSpPr/>
                <p:nvPr/>
              </p:nvSpPr>
              <p:spPr>
                <a:xfrm>
                  <a:off x="3771988" y="589384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34A4BC4-6B75-63AF-5EE2-4C55A8FF823E}"/>
                    </a:ext>
                  </a:extLst>
                </p:cNvPr>
                <p:cNvSpPr/>
                <p:nvPr/>
              </p:nvSpPr>
              <p:spPr>
                <a:xfrm>
                  <a:off x="3850704" y="5911650"/>
                  <a:ext cx="41487" cy="39317"/>
                </a:xfrm>
                <a:custGeom>
                  <a:avLst/>
                  <a:gdLst>
                    <a:gd name="connsiteX0" fmla="*/ 23951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1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1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2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1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A9020E4-B5A5-C04D-A959-5BC39484F20F}"/>
                    </a:ext>
                  </a:extLst>
                </p:cNvPr>
                <p:cNvSpPr/>
                <p:nvPr/>
              </p:nvSpPr>
              <p:spPr>
                <a:xfrm>
                  <a:off x="3909365" y="5914390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9D38F2B-D0CE-7D32-8A1A-B6AA9BDA935A}"/>
                    </a:ext>
                  </a:extLst>
                </p:cNvPr>
                <p:cNvSpPr/>
                <p:nvPr/>
              </p:nvSpPr>
              <p:spPr>
                <a:xfrm>
                  <a:off x="3709330" y="5888440"/>
                  <a:ext cx="41487" cy="39317"/>
                </a:xfrm>
                <a:custGeom>
                  <a:avLst/>
                  <a:gdLst>
                    <a:gd name="connsiteX0" fmla="*/ 23950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0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0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1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0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A6E1A6F-8B53-B9D3-869F-D1644B7324DB}"/>
                    </a:ext>
                  </a:extLst>
                </p:cNvPr>
                <p:cNvSpPr/>
                <p:nvPr/>
              </p:nvSpPr>
              <p:spPr>
                <a:xfrm>
                  <a:off x="3635005" y="5865812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3">
              <a:extLst>
                <a:ext uri="{FF2B5EF4-FFF2-40B4-BE49-F238E27FC236}">
                  <a16:creationId xmlns:a16="http://schemas.microsoft.com/office/drawing/2014/main" id="{55419525-19F0-43F9-26A7-3EE06062F0CB}"/>
                </a:ext>
              </a:extLst>
            </p:cNvPr>
            <p:cNvGrpSpPr/>
            <p:nvPr/>
          </p:nvGrpSpPr>
          <p:grpSpPr>
            <a:xfrm>
              <a:off x="3228075" y="5878225"/>
              <a:ext cx="449078" cy="514043"/>
              <a:chOff x="3228075" y="5878225"/>
              <a:chExt cx="449078" cy="514043"/>
            </a:xfrm>
            <a:solidFill>
              <a:srgbClr val="FEFFD6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F88F955-18FD-FA0B-0C0C-CDEA220852BF}"/>
                  </a:ext>
                </a:extLst>
              </p:cNvPr>
              <p:cNvSpPr/>
              <p:nvPr/>
            </p:nvSpPr>
            <p:spPr>
              <a:xfrm>
                <a:off x="3412618" y="6016280"/>
                <a:ext cx="56749" cy="53780"/>
              </a:xfrm>
              <a:custGeom>
                <a:avLst/>
                <a:gdLst>
                  <a:gd name="connsiteX0" fmla="*/ 10923 w 56749"/>
                  <a:gd name="connsiteY0" fmla="*/ 37242 h 53780"/>
                  <a:gd name="connsiteX1" fmla="*/ 17451 w 56749"/>
                  <a:gd name="connsiteY1" fmla="*/ 10352 h 53780"/>
                  <a:gd name="connsiteX2" fmla="*/ 45826 w 56749"/>
                  <a:gd name="connsiteY2" fmla="*/ 16538 h 53780"/>
                  <a:gd name="connsiteX3" fmla="*/ 39298 w 56749"/>
                  <a:gd name="connsiteY3" fmla="*/ 43429 h 53780"/>
                  <a:gd name="connsiteX4" fmla="*/ 10923 w 56749"/>
                  <a:gd name="connsiteY4" fmla="*/ 37242 h 53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49" h="53780">
                    <a:moveTo>
                      <a:pt x="10923" y="37242"/>
                    </a:moveTo>
                    <a:cubicBezTo>
                      <a:pt x="4890" y="28108"/>
                      <a:pt x="7813" y="16069"/>
                      <a:pt x="17451" y="10352"/>
                    </a:cubicBezTo>
                    <a:cubicBezTo>
                      <a:pt x="27089" y="4635"/>
                      <a:pt x="39793" y="7404"/>
                      <a:pt x="45826" y="16538"/>
                    </a:cubicBezTo>
                    <a:cubicBezTo>
                      <a:pt x="51859" y="25673"/>
                      <a:pt x="48937" y="37712"/>
                      <a:pt x="39298" y="43429"/>
                    </a:cubicBezTo>
                    <a:cubicBezTo>
                      <a:pt x="29660" y="49146"/>
                      <a:pt x="16956" y="46376"/>
                      <a:pt x="10923" y="3724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" name="图形 3">
                <a:extLst>
                  <a:ext uri="{FF2B5EF4-FFF2-40B4-BE49-F238E27FC236}">
                    <a16:creationId xmlns:a16="http://schemas.microsoft.com/office/drawing/2014/main" id="{9636A459-3595-650E-C421-D344B24192EE}"/>
                  </a:ext>
                </a:extLst>
              </p:cNvPr>
              <p:cNvGrpSpPr/>
              <p:nvPr/>
            </p:nvGrpSpPr>
            <p:grpSpPr>
              <a:xfrm>
                <a:off x="3228075" y="5878225"/>
                <a:ext cx="449078" cy="514043"/>
                <a:chOff x="3228075" y="5878225"/>
                <a:chExt cx="449078" cy="514043"/>
              </a:xfrm>
              <a:solidFill>
                <a:srgbClr val="FEFFD6"/>
              </a:solidFill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F2E4BD3E-8642-F09A-8740-B135C93E73D9}"/>
                    </a:ext>
                  </a:extLst>
                </p:cNvPr>
                <p:cNvSpPr/>
                <p:nvPr/>
              </p:nvSpPr>
              <p:spPr>
                <a:xfrm>
                  <a:off x="3368627" y="5878225"/>
                  <a:ext cx="64356" cy="60989"/>
                </a:xfrm>
                <a:custGeom>
                  <a:avLst/>
                  <a:gdLst>
                    <a:gd name="connsiteX0" fmla="*/ 12388 w 64356"/>
                    <a:gd name="connsiteY0" fmla="*/ 42235 h 60989"/>
                    <a:gd name="connsiteX1" fmla="*/ 19791 w 64356"/>
                    <a:gd name="connsiteY1" fmla="*/ 11739 h 60989"/>
                    <a:gd name="connsiteX2" fmla="*/ 51969 w 64356"/>
                    <a:gd name="connsiteY2" fmla="*/ 18755 h 60989"/>
                    <a:gd name="connsiteX3" fmla="*/ 44566 w 64356"/>
                    <a:gd name="connsiteY3" fmla="*/ 49251 h 60989"/>
                    <a:gd name="connsiteX4" fmla="*/ 12388 w 64356"/>
                    <a:gd name="connsiteY4" fmla="*/ 42235 h 60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56" h="60989">
                      <a:moveTo>
                        <a:pt x="12388" y="42235"/>
                      </a:moveTo>
                      <a:cubicBezTo>
                        <a:pt x="5546" y="31876"/>
                        <a:pt x="8861" y="18223"/>
                        <a:pt x="19791" y="11739"/>
                      </a:cubicBezTo>
                      <a:cubicBezTo>
                        <a:pt x="30721" y="5256"/>
                        <a:pt x="45128" y="8397"/>
                        <a:pt x="51969" y="18755"/>
                      </a:cubicBezTo>
                      <a:cubicBezTo>
                        <a:pt x="58811" y="29114"/>
                        <a:pt x="55497" y="42767"/>
                        <a:pt x="44566" y="49251"/>
                      </a:cubicBezTo>
                      <a:cubicBezTo>
                        <a:pt x="33636" y="55734"/>
                        <a:pt x="19229" y="52593"/>
                        <a:pt x="12388" y="4223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947D8685-8AC1-7DE8-C7E0-9E53BED9C35B}"/>
                    </a:ext>
                  </a:extLst>
                </p:cNvPr>
                <p:cNvSpPr/>
                <p:nvPr/>
              </p:nvSpPr>
              <p:spPr>
                <a:xfrm>
                  <a:off x="3394337" y="5951828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4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C264D643-8044-E22D-7473-5566616F7393}"/>
                    </a:ext>
                  </a:extLst>
                </p:cNvPr>
                <p:cNvSpPr/>
                <p:nvPr/>
              </p:nvSpPr>
              <p:spPr>
                <a:xfrm>
                  <a:off x="3444559" y="620992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4E0E272-008B-3C1B-4670-F53D9933D6C3}"/>
                    </a:ext>
                  </a:extLst>
                </p:cNvPr>
                <p:cNvSpPr/>
                <p:nvPr/>
              </p:nvSpPr>
              <p:spPr>
                <a:xfrm>
                  <a:off x="3461787" y="6285470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EF9D38B-E683-E8FC-97E1-C38767DA3760}"/>
                    </a:ext>
                  </a:extLst>
                </p:cNvPr>
                <p:cNvSpPr/>
                <p:nvPr/>
              </p:nvSpPr>
              <p:spPr>
                <a:xfrm>
                  <a:off x="3475173" y="6338489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738DA917-7463-4F12-92F9-9F80D0200809}"/>
                    </a:ext>
                  </a:extLst>
                </p:cNvPr>
                <p:cNvSpPr/>
                <p:nvPr/>
              </p:nvSpPr>
              <p:spPr>
                <a:xfrm>
                  <a:off x="3432313" y="6152396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8CA53FBB-52BB-7026-AACF-D55B84372A78}"/>
                    </a:ext>
                  </a:extLst>
                </p:cNvPr>
                <p:cNvSpPr/>
                <p:nvPr/>
              </p:nvSpPr>
              <p:spPr>
                <a:xfrm>
                  <a:off x="3421439" y="607893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7" name="图形 3">
              <a:extLst>
                <a:ext uri="{FF2B5EF4-FFF2-40B4-BE49-F238E27FC236}">
                  <a16:creationId xmlns:a16="http://schemas.microsoft.com/office/drawing/2014/main" id="{2D2C6D29-7BDB-DE0F-8A35-0BFB4F14FC24}"/>
                </a:ext>
              </a:extLst>
            </p:cNvPr>
            <p:cNvGrpSpPr/>
            <p:nvPr/>
          </p:nvGrpSpPr>
          <p:grpSpPr>
            <a:xfrm>
              <a:off x="2903620" y="5766328"/>
              <a:ext cx="464395" cy="509180"/>
              <a:chOff x="2903620" y="5766328"/>
              <a:chExt cx="464395" cy="509180"/>
            </a:xfrm>
            <a:solidFill>
              <a:srgbClr val="FEFFD6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4E681FC-5424-F66D-21E9-934DDA27F636}"/>
                  </a:ext>
                </a:extLst>
              </p:cNvPr>
              <p:cNvSpPr/>
              <p:nvPr/>
            </p:nvSpPr>
            <p:spPr>
              <a:xfrm>
                <a:off x="3192014" y="5947580"/>
                <a:ext cx="57332" cy="54332"/>
              </a:xfrm>
              <a:custGeom>
                <a:avLst/>
                <a:gdLst>
                  <a:gd name="connsiteX0" fmla="*/ 11784 w 57332"/>
                  <a:gd name="connsiteY0" fmla="*/ 15999 h 54332"/>
                  <a:gd name="connsiteX1" fmla="*/ 40450 w 57332"/>
                  <a:gd name="connsiteY1" fmla="*/ 11168 h 54332"/>
                  <a:gd name="connsiteX2" fmla="*/ 45548 w 57332"/>
                  <a:gd name="connsiteY2" fmla="*/ 38334 h 54332"/>
                  <a:gd name="connsiteX3" fmla="*/ 16882 w 57332"/>
                  <a:gd name="connsiteY3" fmla="*/ 43166 h 54332"/>
                  <a:gd name="connsiteX4" fmla="*/ 11784 w 57332"/>
                  <a:gd name="connsiteY4" fmla="*/ 15999 h 5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32" h="54332">
                    <a:moveTo>
                      <a:pt x="11784" y="15999"/>
                    </a:moveTo>
                    <a:cubicBezTo>
                      <a:pt x="18292" y="7163"/>
                      <a:pt x="31127" y="5000"/>
                      <a:pt x="40450" y="11168"/>
                    </a:cubicBezTo>
                    <a:cubicBezTo>
                      <a:pt x="49774" y="17335"/>
                      <a:pt x="52057" y="29498"/>
                      <a:pt x="45548" y="38334"/>
                    </a:cubicBezTo>
                    <a:cubicBezTo>
                      <a:pt x="39040" y="47170"/>
                      <a:pt x="26206" y="49333"/>
                      <a:pt x="16882" y="43166"/>
                    </a:cubicBezTo>
                    <a:cubicBezTo>
                      <a:pt x="7558" y="36998"/>
                      <a:pt x="5276" y="24835"/>
                      <a:pt x="11784" y="15999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9" name="图形 3">
                <a:extLst>
                  <a:ext uri="{FF2B5EF4-FFF2-40B4-BE49-F238E27FC236}">
                    <a16:creationId xmlns:a16="http://schemas.microsoft.com/office/drawing/2014/main" id="{59254AAC-45CE-0B40-BA34-685F494ADB1F}"/>
                  </a:ext>
                </a:extLst>
              </p:cNvPr>
              <p:cNvGrpSpPr/>
              <p:nvPr/>
            </p:nvGrpSpPr>
            <p:grpSpPr>
              <a:xfrm>
                <a:off x="2903620" y="5766328"/>
                <a:ext cx="464395" cy="509180"/>
                <a:chOff x="2903620" y="5766328"/>
                <a:chExt cx="464395" cy="509180"/>
              </a:xfrm>
              <a:solidFill>
                <a:srgbClr val="FEFFD6"/>
              </a:solidFill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597E55CA-857B-DD61-27CC-BCB533C33936}"/>
                    </a:ext>
                  </a:extLst>
                </p:cNvPr>
                <p:cNvSpPr/>
                <p:nvPr/>
              </p:nvSpPr>
              <p:spPr>
                <a:xfrm>
                  <a:off x="3302997" y="5856271"/>
                  <a:ext cx="65018" cy="61616"/>
                </a:xfrm>
                <a:custGeom>
                  <a:avLst/>
                  <a:gdLst>
                    <a:gd name="connsiteX0" fmla="*/ 13364 w 65018"/>
                    <a:gd name="connsiteY0" fmla="*/ 18144 h 61616"/>
                    <a:gd name="connsiteX1" fmla="*/ 45873 w 65018"/>
                    <a:gd name="connsiteY1" fmla="*/ 12664 h 61616"/>
                    <a:gd name="connsiteX2" fmla="*/ 51654 w 65018"/>
                    <a:gd name="connsiteY2" fmla="*/ 43473 h 61616"/>
                    <a:gd name="connsiteX3" fmla="*/ 19145 w 65018"/>
                    <a:gd name="connsiteY3" fmla="*/ 48952 h 61616"/>
                    <a:gd name="connsiteX4" fmla="*/ 13364 w 65018"/>
                    <a:gd name="connsiteY4" fmla="*/ 18144 h 6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18" h="61616">
                      <a:moveTo>
                        <a:pt x="13364" y="18144"/>
                      </a:moveTo>
                      <a:cubicBezTo>
                        <a:pt x="20745" y="8123"/>
                        <a:pt x="35299" y="5670"/>
                        <a:pt x="45873" y="12664"/>
                      </a:cubicBezTo>
                      <a:cubicBezTo>
                        <a:pt x="56447" y="19659"/>
                        <a:pt x="59035" y="33452"/>
                        <a:pt x="51654" y="43473"/>
                      </a:cubicBezTo>
                      <a:cubicBezTo>
                        <a:pt x="44273" y="53493"/>
                        <a:pt x="29719" y="55947"/>
                        <a:pt x="19145" y="48952"/>
                      </a:cubicBezTo>
                      <a:cubicBezTo>
                        <a:pt x="8571" y="41958"/>
                        <a:pt x="5983" y="28164"/>
                        <a:pt x="13364" y="1814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16D17CA-BD22-11B2-3D3C-BE276F65564C}"/>
                    </a:ext>
                  </a:extLst>
                </p:cNvPr>
                <p:cNvSpPr/>
                <p:nvPr/>
              </p:nvSpPr>
              <p:spPr>
                <a:xfrm>
                  <a:off x="3247443" y="590641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1F8B19D9-6F17-1EED-560B-F725C4081B80}"/>
                    </a:ext>
                  </a:extLst>
                </p:cNvPr>
                <p:cNvSpPr/>
                <p:nvPr/>
              </p:nvSpPr>
              <p:spPr>
                <a:xfrm>
                  <a:off x="3016482" y="6051222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63C5455-0CE6-CF58-808F-216049DD7EE3}"/>
                    </a:ext>
                  </a:extLst>
                </p:cNvPr>
                <p:cNvSpPr/>
                <p:nvPr/>
              </p:nvSpPr>
              <p:spPr>
                <a:xfrm>
                  <a:off x="2955719" y="6094727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2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30"/>
                        <a:pt x="35028" y="9670"/>
                      </a:cubicBezTo>
                      <a:cubicBezTo>
                        <a:pt x="43102" y="15011"/>
                        <a:pt x="45078" y="25544"/>
                        <a:pt x="39442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A985A5B8-E52B-55CD-594F-7772A305E5A0}"/>
                    </a:ext>
                  </a:extLst>
                </p:cNvPr>
                <p:cNvSpPr/>
                <p:nvPr/>
              </p:nvSpPr>
              <p:spPr>
                <a:xfrm>
                  <a:off x="2903620" y="6128238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1EABC241-4336-61AB-3FE8-B93D226CAFF1}"/>
                    </a:ext>
                  </a:extLst>
                </p:cNvPr>
                <p:cNvSpPr/>
                <p:nvPr/>
              </p:nvSpPr>
              <p:spPr>
                <a:xfrm>
                  <a:off x="3073402" y="6016942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3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29"/>
                        <a:pt x="35028" y="9670"/>
                      </a:cubicBezTo>
                      <a:cubicBezTo>
                        <a:pt x="43102" y="15011"/>
                        <a:pt x="45079" y="25544"/>
                        <a:pt x="39443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357B9894-57F1-3F3E-1B98-C28C16A2D2F8}"/>
                    </a:ext>
                  </a:extLst>
                </p:cNvPr>
                <p:cNvSpPr/>
                <p:nvPr/>
              </p:nvSpPr>
              <p:spPr>
                <a:xfrm>
                  <a:off x="3134629" y="597979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2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7" name="图形 3">
              <a:extLst>
                <a:ext uri="{FF2B5EF4-FFF2-40B4-BE49-F238E27FC236}">
                  <a16:creationId xmlns:a16="http://schemas.microsoft.com/office/drawing/2014/main" id="{297B9BAC-E5AE-78D6-3802-4F273BB0DC87}"/>
                </a:ext>
              </a:extLst>
            </p:cNvPr>
            <p:cNvGrpSpPr/>
            <p:nvPr/>
          </p:nvGrpSpPr>
          <p:grpSpPr>
            <a:xfrm>
              <a:off x="2864025" y="5513691"/>
              <a:ext cx="546633" cy="331261"/>
              <a:chOff x="2864025" y="5513691"/>
              <a:chExt cx="546633" cy="331261"/>
            </a:xfrm>
            <a:solidFill>
              <a:srgbClr val="FEFFD6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F01531B-673D-C465-D007-DD90C2AF3F53}"/>
                  </a:ext>
                </a:extLst>
              </p:cNvPr>
              <p:cNvSpPr/>
              <p:nvPr/>
            </p:nvSpPr>
            <p:spPr>
              <a:xfrm>
                <a:off x="3184450" y="5717030"/>
                <a:ext cx="51293" cy="48610"/>
              </a:xfrm>
              <a:custGeom>
                <a:avLst/>
                <a:gdLst>
                  <a:gd name="connsiteX0" fmla="*/ 31579 w 51293"/>
                  <a:gd name="connsiteY0" fmla="*/ 5622 h 48610"/>
                  <a:gd name="connsiteX1" fmla="*/ 45362 w 51293"/>
                  <a:gd name="connsiteY1" fmla="*/ 29927 h 48610"/>
                  <a:gd name="connsiteX2" fmla="*/ 19715 w 51293"/>
                  <a:gd name="connsiteY2" fmla="*/ 42989 h 48610"/>
                  <a:gd name="connsiteX3" fmla="*/ 5932 w 51293"/>
                  <a:gd name="connsiteY3" fmla="*/ 18684 h 48610"/>
                  <a:gd name="connsiteX4" fmla="*/ 31579 w 51293"/>
                  <a:gd name="connsiteY4" fmla="*/ 5622 h 4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93" h="48610">
                    <a:moveTo>
                      <a:pt x="31579" y="5622"/>
                    </a:moveTo>
                    <a:cubicBezTo>
                      <a:pt x="42467" y="8726"/>
                      <a:pt x="48638" y="19608"/>
                      <a:pt x="45362" y="29927"/>
                    </a:cubicBezTo>
                    <a:cubicBezTo>
                      <a:pt x="42086" y="40245"/>
                      <a:pt x="30604" y="46094"/>
                      <a:pt x="19715" y="42989"/>
                    </a:cubicBezTo>
                    <a:cubicBezTo>
                      <a:pt x="8826" y="39884"/>
                      <a:pt x="2655" y="29002"/>
                      <a:pt x="5932" y="18684"/>
                    </a:cubicBezTo>
                    <a:cubicBezTo>
                      <a:pt x="9208" y="8365"/>
                      <a:pt x="20690" y="2517"/>
                      <a:pt x="31579" y="562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9" name="图形 3">
                <a:extLst>
                  <a:ext uri="{FF2B5EF4-FFF2-40B4-BE49-F238E27FC236}">
                    <a16:creationId xmlns:a16="http://schemas.microsoft.com/office/drawing/2014/main" id="{DD04C0B9-F2BE-032A-69E6-121E0D437428}"/>
                  </a:ext>
                </a:extLst>
              </p:cNvPr>
              <p:cNvGrpSpPr/>
              <p:nvPr/>
            </p:nvGrpSpPr>
            <p:grpSpPr>
              <a:xfrm>
                <a:off x="2864025" y="5513691"/>
                <a:ext cx="546633" cy="331261"/>
                <a:chOff x="2864025" y="5513691"/>
                <a:chExt cx="546633" cy="331261"/>
              </a:xfrm>
              <a:solidFill>
                <a:srgbClr val="FEFFD6"/>
              </a:solidFill>
            </p:grpSpPr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F89BE511-FEF0-8999-EDC8-2F16448179C5}"/>
                    </a:ext>
                  </a:extLst>
                </p:cNvPr>
                <p:cNvSpPr/>
                <p:nvPr/>
              </p:nvSpPr>
              <p:spPr>
                <a:xfrm>
                  <a:off x="3304714" y="5789825"/>
                  <a:ext cx="58170" cy="55126"/>
                </a:xfrm>
                <a:custGeom>
                  <a:avLst/>
                  <a:gdLst>
                    <a:gd name="connsiteX0" fmla="*/ 35812 w 58170"/>
                    <a:gd name="connsiteY0" fmla="*/ 6375 h 55126"/>
                    <a:gd name="connsiteX1" fmla="*/ 51443 w 58170"/>
                    <a:gd name="connsiteY1" fmla="*/ 33939 h 55126"/>
                    <a:gd name="connsiteX2" fmla="*/ 22358 w 58170"/>
                    <a:gd name="connsiteY2" fmla="*/ 48751 h 55126"/>
                    <a:gd name="connsiteX3" fmla="*/ 6727 w 58170"/>
                    <a:gd name="connsiteY3" fmla="*/ 21188 h 55126"/>
                    <a:gd name="connsiteX4" fmla="*/ 35812 w 58170"/>
                    <a:gd name="connsiteY4" fmla="*/ 6375 h 55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70" h="55126">
                      <a:moveTo>
                        <a:pt x="35812" y="6375"/>
                      </a:moveTo>
                      <a:cubicBezTo>
                        <a:pt x="48160" y="9896"/>
                        <a:pt x="55158" y="22237"/>
                        <a:pt x="51443" y="33939"/>
                      </a:cubicBezTo>
                      <a:cubicBezTo>
                        <a:pt x="47728" y="45640"/>
                        <a:pt x="34706" y="52272"/>
                        <a:pt x="22358" y="48751"/>
                      </a:cubicBezTo>
                      <a:cubicBezTo>
                        <a:pt x="10010" y="45231"/>
                        <a:pt x="3011" y="32890"/>
                        <a:pt x="6727" y="21188"/>
                      </a:cubicBezTo>
                      <a:cubicBezTo>
                        <a:pt x="10442" y="9486"/>
                        <a:pt x="23464" y="2854"/>
                        <a:pt x="35812" y="637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B047CC3-FE94-CD48-77C6-2FD4C10D4C02}"/>
                    </a:ext>
                  </a:extLst>
                </p:cNvPr>
                <p:cNvSpPr/>
                <p:nvPr/>
              </p:nvSpPr>
              <p:spPr>
                <a:xfrm>
                  <a:off x="3243009" y="5754102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A60C397A-D9A5-EA4B-7DB6-3235F1471E1E}"/>
                    </a:ext>
                  </a:extLst>
                </p:cNvPr>
                <p:cNvSpPr/>
                <p:nvPr/>
              </p:nvSpPr>
              <p:spPr>
                <a:xfrm>
                  <a:off x="3025801" y="5591297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68CBFA4C-579F-EEAB-83B4-CC0FB6554932}"/>
                    </a:ext>
                  </a:extLst>
                </p:cNvPr>
                <p:cNvSpPr/>
                <p:nvPr/>
              </p:nvSpPr>
              <p:spPr>
                <a:xfrm>
                  <a:off x="2969125" y="5548814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6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299" y="25114"/>
                        <a:pt x="5136" y="16179"/>
                      </a:cubicBezTo>
                      <a:cubicBezTo>
                        <a:pt x="7973" y="7243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92489107-0720-DA35-E1B9-5E071E890F5A}"/>
                    </a:ext>
                  </a:extLst>
                </p:cNvPr>
                <p:cNvSpPr/>
                <p:nvPr/>
              </p:nvSpPr>
              <p:spPr>
                <a:xfrm>
                  <a:off x="2913391" y="5513691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4BEFA9E-2DAF-7305-7224-E18B825BA653}"/>
                    </a:ext>
                  </a:extLst>
                </p:cNvPr>
                <p:cNvSpPr/>
                <p:nvPr/>
              </p:nvSpPr>
              <p:spPr>
                <a:xfrm>
                  <a:off x="3083811" y="5630522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7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300" y="25114"/>
                        <a:pt x="5137" y="16179"/>
                      </a:cubicBezTo>
                      <a:cubicBezTo>
                        <a:pt x="7973" y="7244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3B541ACA-C9F0-CA75-30A3-FFC83F0297D7}"/>
                    </a:ext>
                  </a:extLst>
                </p:cNvPr>
                <p:cNvSpPr/>
                <p:nvPr/>
              </p:nvSpPr>
              <p:spPr>
                <a:xfrm>
                  <a:off x="3134259" y="5675405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E0C62361-B608-6D8A-ECF5-12230CBD9E9F}"/>
              </a:ext>
            </a:extLst>
          </p:cNvPr>
          <p:cNvSpPr/>
          <p:nvPr/>
        </p:nvSpPr>
        <p:spPr>
          <a:xfrm>
            <a:off x="7793999" y="6484098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3B4E645A-FC68-871A-0B01-8FA2CEEAC920}"/>
              </a:ext>
            </a:extLst>
          </p:cNvPr>
          <p:cNvSpPr/>
          <p:nvPr/>
        </p:nvSpPr>
        <p:spPr>
          <a:xfrm>
            <a:off x="8824302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7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4BCFC0D4-BA99-0EEB-DBAB-62C67215AF28}"/>
              </a:ext>
            </a:extLst>
          </p:cNvPr>
          <p:cNvSpPr/>
          <p:nvPr/>
        </p:nvSpPr>
        <p:spPr>
          <a:xfrm>
            <a:off x="9864663" y="592821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886886C5-7AF6-9917-6657-023FA2D0958E}"/>
              </a:ext>
            </a:extLst>
          </p:cNvPr>
          <p:cNvSpPr/>
          <p:nvPr/>
        </p:nvSpPr>
        <p:spPr>
          <a:xfrm>
            <a:off x="10446672" y="622282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012D9F6E-7715-F5A3-8C8D-366F7CBECC8A}"/>
              </a:ext>
            </a:extLst>
          </p:cNvPr>
          <p:cNvSpPr/>
          <p:nvPr/>
        </p:nvSpPr>
        <p:spPr>
          <a:xfrm>
            <a:off x="11355948" y="634121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3EB65B8C-9841-2A21-3FB8-BBE7C80887D0}"/>
              </a:ext>
            </a:extLst>
          </p:cNvPr>
          <p:cNvSpPr/>
          <p:nvPr/>
        </p:nvSpPr>
        <p:spPr>
          <a:xfrm>
            <a:off x="6763075" y="6474680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8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9A466855-7659-3BA1-3177-0569C8743C38}"/>
              </a:ext>
            </a:extLst>
          </p:cNvPr>
          <p:cNvSpPr/>
          <p:nvPr/>
        </p:nvSpPr>
        <p:spPr>
          <a:xfrm>
            <a:off x="1735821" y="6495272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EC0250BE-AA92-E954-823F-B523E0F40D86}"/>
              </a:ext>
            </a:extLst>
          </p:cNvPr>
          <p:cNvSpPr/>
          <p:nvPr/>
        </p:nvSpPr>
        <p:spPr>
          <a:xfrm>
            <a:off x="2249164" y="524303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>
                  <a:alpha val="64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610FEF46-4C88-B6F1-14C3-8216E6E877AF}"/>
              </a:ext>
            </a:extLst>
          </p:cNvPr>
          <p:cNvSpPr/>
          <p:nvPr/>
        </p:nvSpPr>
        <p:spPr>
          <a:xfrm>
            <a:off x="7156594" y="64259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2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9E6E9101-672F-E797-203D-ECC35D3BA04E}"/>
              </a:ext>
            </a:extLst>
          </p:cNvPr>
          <p:cNvSpPr/>
          <p:nvPr/>
        </p:nvSpPr>
        <p:spPr>
          <a:xfrm>
            <a:off x="4942412" y="6256000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6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3"/>
                  <a:pt x="34818" y="-86"/>
                  <a:pt x="77769" y="-86"/>
                </a:cubicBezTo>
                <a:cubicBezTo>
                  <a:pt x="120719" y="-86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BA0D3BEA-DE6A-BF3C-3E5D-F5F9D71ED3F4}"/>
              </a:ext>
            </a:extLst>
          </p:cNvPr>
          <p:cNvSpPr/>
          <p:nvPr/>
        </p:nvSpPr>
        <p:spPr>
          <a:xfrm>
            <a:off x="9289614" y="649686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9" y="120881"/>
                  <a:pt x="0" y="93801"/>
                  <a:pt x="0" y="60397"/>
                </a:cubicBezTo>
                <a:cubicBezTo>
                  <a:pt x="0" y="26993"/>
                  <a:pt x="34819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759A8513-579D-DC99-6066-2AD40386BEEB}"/>
              </a:ext>
            </a:extLst>
          </p:cNvPr>
          <p:cNvSpPr/>
          <p:nvPr/>
        </p:nvSpPr>
        <p:spPr>
          <a:xfrm>
            <a:off x="1695497" y="57865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CE01D1E7-D6DF-134B-8AFB-644CC7CD4DC8}"/>
              </a:ext>
            </a:extLst>
          </p:cNvPr>
          <p:cNvSpPr/>
          <p:nvPr/>
        </p:nvSpPr>
        <p:spPr>
          <a:xfrm>
            <a:off x="9763370" y="1086680"/>
            <a:ext cx="910308" cy="225270"/>
          </a:xfrm>
          <a:custGeom>
            <a:avLst/>
            <a:gdLst>
              <a:gd name="connsiteX0" fmla="*/ 638465 w 1544104"/>
              <a:gd name="connsiteY0" fmla="*/ -65 h 382112"/>
              <a:gd name="connsiteX1" fmla="*/ 441173 w 1544104"/>
              <a:gd name="connsiteY1" fmla="*/ 31111 h 382112"/>
              <a:gd name="connsiteX2" fmla="*/ 0 w 1544104"/>
              <a:gd name="connsiteY2" fmla="*/ 382025 h 382112"/>
              <a:gd name="connsiteX3" fmla="*/ 401066 w 1544104"/>
              <a:gd name="connsiteY3" fmla="*/ 211581 h 382112"/>
              <a:gd name="connsiteX4" fmla="*/ 772053 w 1544104"/>
              <a:gd name="connsiteY4" fmla="*/ 271738 h 382112"/>
              <a:gd name="connsiteX5" fmla="*/ 1143039 w 1544104"/>
              <a:gd name="connsiteY5" fmla="*/ 211581 h 382112"/>
              <a:gd name="connsiteX6" fmla="*/ 1544105 w 1544104"/>
              <a:gd name="connsiteY6" fmla="*/ 382025 h 382112"/>
              <a:gd name="connsiteX7" fmla="*/ 1102932 w 1544104"/>
              <a:gd name="connsiteY7" fmla="*/ 31111 h 382112"/>
              <a:gd name="connsiteX8" fmla="*/ 772053 w 1544104"/>
              <a:gd name="connsiteY8" fmla="*/ 121346 h 382112"/>
              <a:gd name="connsiteX9" fmla="*/ 638465 w 1544104"/>
              <a:gd name="connsiteY9" fmla="*/ -65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44104" h="382112">
                <a:moveTo>
                  <a:pt x="638465" y="-65"/>
                </a:moveTo>
                <a:cubicBezTo>
                  <a:pt x="588845" y="-558"/>
                  <a:pt x="523893" y="6985"/>
                  <a:pt x="441173" y="31111"/>
                </a:cubicBezTo>
                <a:cubicBezTo>
                  <a:pt x="200533" y="101294"/>
                  <a:pt x="0" y="382025"/>
                  <a:pt x="0" y="382025"/>
                </a:cubicBezTo>
                <a:cubicBezTo>
                  <a:pt x="0" y="382025"/>
                  <a:pt x="260693" y="231633"/>
                  <a:pt x="401066" y="211581"/>
                </a:cubicBezTo>
                <a:cubicBezTo>
                  <a:pt x="541439" y="191529"/>
                  <a:pt x="772053" y="271738"/>
                  <a:pt x="772053" y="271738"/>
                </a:cubicBezTo>
                <a:cubicBezTo>
                  <a:pt x="772053" y="271738"/>
                  <a:pt x="1002666" y="191529"/>
                  <a:pt x="1143039" y="211581"/>
                </a:cubicBezTo>
                <a:cubicBezTo>
                  <a:pt x="1283411" y="231633"/>
                  <a:pt x="1544105" y="382025"/>
                  <a:pt x="1544105" y="382025"/>
                </a:cubicBezTo>
                <a:cubicBezTo>
                  <a:pt x="1544105" y="382025"/>
                  <a:pt x="1343571" y="101294"/>
                  <a:pt x="1102932" y="31111"/>
                </a:cubicBezTo>
                <a:cubicBezTo>
                  <a:pt x="862292" y="-39073"/>
                  <a:pt x="772053" y="121346"/>
                  <a:pt x="772053" y="121346"/>
                </a:cubicBezTo>
                <a:cubicBezTo>
                  <a:pt x="772053" y="121346"/>
                  <a:pt x="733194" y="880"/>
                  <a:pt x="638465" y="-65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B38B970B-85E6-A275-6656-23958A7632F4}"/>
              </a:ext>
            </a:extLst>
          </p:cNvPr>
          <p:cNvSpPr/>
          <p:nvPr/>
        </p:nvSpPr>
        <p:spPr>
          <a:xfrm>
            <a:off x="11017944" y="483973"/>
            <a:ext cx="928294" cy="229720"/>
          </a:xfrm>
          <a:custGeom>
            <a:avLst/>
            <a:gdLst>
              <a:gd name="connsiteX0" fmla="*/ 696214 w 1683768"/>
              <a:gd name="connsiteY0" fmla="*/ -62 h 416674"/>
              <a:gd name="connsiteX1" fmla="*/ 481077 w 1683768"/>
              <a:gd name="connsiteY1" fmla="*/ 33932 h 416674"/>
              <a:gd name="connsiteX2" fmla="*/ 0 w 1683768"/>
              <a:gd name="connsiteY2" fmla="*/ 416588 h 416674"/>
              <a:gd name="connsiteX3" fmla="*/ 437342 w 1683768"/>
              <a:gd name="connsiteY3" fmla="*/ 230727 h 416674"/>
              <a:gd name="connsiteX4" fmla="*/ 841885 w 1683768"/>
              <a:gd name="connsiteY4" fmla="*/ 296325 h 416674"/>
              <a:gd name="connsiteX5" fmla="*/ 1246426 w 1683768"/>
              <a:gd name="connsiteY5" fmla="*/ 230727 h 416674"/>
              <a:gd name="connsiteX6" fmla="*/ 1683769 w 1683768"/>
              <a:gd name="connsiteY6" fmla="*/ 416588 h 416674"/>
              <a:gd name="connsiteX7" fmla="*/ 1202692 w 1683768"/>
              <a:gd name="connsiteY7" fmla="*/ 33932 h 416674"/>
              <a:gd name="connsiteX8" fmla="*/ 841885 w 1683768"/>
              <a:gd name="connsiteY8" fmla="*/ 132330 h 416674"/>
              <a:gd name="connsiteX9" fmla="*/ 696214 w 1683768"/>
              <a:gd name="connsiteY9" fmla="*/ -62 h 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83768" h="416674">
                <a:moveTo>
                  <a:pt x="696214" y="-62"/>
                </a:moveTo>
                <a:cubicBezTo>
                  <a:pt x="642106" y="-601"/>
                  <a:pt x="571278" y="7625"/>
                  <a:pt x="481077" y="33932"/>
                </a:cubicBezTo>
                <a:cubicBezTo>
                  <a:pt x="218671" y="110464"/>
                  <a:pt x="0" y="416588"/>
                  <a:pt x="0" y="416588"/>
                </a:cubicBezTo>
                <a:cubicBezTo>
                  <a:pt x="0" y="416588"/>
                  <a:pt x="284273" y="252592"/>
                  <a:pt x="437342" y="230727"/>
                </a:cubicBezTo>
                <a:cubicBezTo>
                  <a:pt x="590412" y="208861"/>
                  <a:pt x="841885" y="296325"/>
                  <a:pt x="841885" y="296325"/>
                </a:cubicBezTo>
                <a:cubicBezTo>
                  <a:pt x="841885" y="296325"/>
                  <a:pt x="1093356" y="208861"/>
                  <a:pt x="1246426" y="230727"/>
                </a:cubicBezTo>
                <a:cubicBezTo>
                  <a:pt x="1399496" y="252592"/>
                  <a:pt x="1683769" y="416588"/>
                  <a:pt x="1683769" y="416588"/>
                </a:cubicBezTo>
                <a:cubicBezTo>
                  <a:pt x="1683769" y="416588"/>
                  <a:pt x="1465097" y="110464"/>
                  <a:pt x="1202692" y="33932"/>
                </a:cubicBezTo>
                <a:cubicBezTo>
                  <a:pt x="940287" y="-42599"/>
                  <a:pt x="841885" y="132330"/>
                  <a:pt x="841885" y="132330"/>
                </a:cubicBezTo>
                <a:cubicBezTo>
                  <a:pt x="841885" y="132330"/>
                  <a:pt x="799511" y="968"/>
                  <a:pt x="696214" y="-62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97" name="图形 3">
            <a:extLst>
              <a:ext uri="{FF2B5EF4-FFF2-40B4-BE49-F238E27FC236}">
                <a16:creationId xmlns:a16="http://schemas.microsoft.com/office/drawing/2014/main" id="{315BB1EB-F6C0-16A7-9D30-C34489DC5B63}"/>
              </a:ext>
            </a:extLst>
          </p:cNvPr>
          <p:cNvGrpSpPr/>
          <p:nvPr/>
        </p:nvGrpSpPr>
        <p:grpSpPr>
          <a:xfrm>
            <a:off x="10512764" y="4604094"/>
            <a:ext cx="1307487" cy="1870356"/>
            <a:chOff x="1737701" y="-18878"/>
            <a:chExt cx="3878582" cy="5548297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A966CC7-598B-F81C-B4E4-B36F218E31F3}"/>
                </a:ext>
              </a:extLst>
            </p:cNvPr>
            <p:cNvSpPr/>
            <p:nvPr/>
          </p:nvSpPr>
          <p:spPr>
            <a:xfrm rot="-691558">
              <a:off x="4057924" y="1672326"/>
              <a:ext cx="109380" cy="3709647"/>
            </a:xfrm>
            <a:custGeom>
              <a:avLst/>
              <a:gdLst>
                <a:gd name="connsiteX0" fmla="*/ 109408 w 109380"/>
                <a:gd name="connsiteY0" fmla="*/ -96 h 3709647"/>
                <a:gd name="connsiteX1" fmla="*/ 109408 w 109380"/>
                <a:gd name="connsiteY1" fmla="*/ 48291 h 3709647"/>
                <a:gd name="connsiteX2" fmla="*/ 109408 w 109380"/>
                <a:gd name="connsiteY2" fmla="*/ 3661166 h 3709647"/>
                <a:gd name="connsiteX3" fmla="*/ 109408 w 109380"/>
                <a:gd name="connsiteY3" fmla="*/ 3709553 h 3709647"/>
                <a:gd name="connsiteX4" fmla="*/ 27 w 109380"/>
                <a:gd name="connsiteY4" fmla="*/ 3709553 h 3709647"/>
                <a:gd name="connsiteX5" fmla="*/ 27 w 109380"/>
                <a:gd name="connsiteY5" fmla="*/ 3661166 h 3709647"/>
                <a:gd name="connsiteX6" fmla="*/ 27 w 109380"/>
                <a:gd name="connsiteY6" fmla="*/ 48291 h 3709647"/>
                <a:gd name="connsiteX7" fmla="*/ 27 w 109380"/>
                <a:gd name="connsiteY7" fmla="*/ -95 h 37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80" h="3709647">
                  <a:moveTo>
                    <a:pt x="109408" y="-96"/>
                  </a:moveTo>
                  <a:cubicBezTo>
                    <a:pt x="109408" y="-96"/>
                    <a:pt x="109408" y="21568"/>
                    <a:pt x="109408" y="48291"/>
                  </a:cubicBezTo>
                  <a:lnTo>
                    <a:pt x="109408" y="3661166"/>
                  </a:lnTo>
                  <a:cubicBezTo>
                    <a:pt x="109408" y="3687889"/>
                    <a:pt x="109408" y="3709553"/>
                    <a:pt x="109408" y="3709553"/>
                  </a:cubicBezTo>
                  <a:lnTo>
                    <a:pt x="27" y="3709553"/>
                  </a:lnTo>
                  <a:cubicBezTo>
                    <a:pt x="27" y="3709553"/>
                    <a:pt x="27" y="3687890"/>
                    <a:pt x="27" y="3661166"/>
                  </a:cubicBezTo>
                  <a:lnTo>
                    <a:pt x="27" y="48291"/>
                  </a:lnTo>
                  <a:cubicBezTo>
                    <a:pt x="27" y="21568"/>
                    <a:pt x="27" y="-95"/>
                    <a:pt x="27" y="-95"/>
                  </a:cubicBezTo>
                  <a:close/>
                </a:path>
              </a:pathLst>
            </a:custGeom>
            <a:gradFill>
              <a:gsLst>
                <a:gs pos="0">
                  <a:srgbClr val="E6E6E6"/>
                </a:gs>
                <a:gs pos="20125">
                  <a:srgbClr val="ECECEC"/>
                </a:gs>
                <a:gs pos="40250">
                  <a:srgbClr val="F2F2F2"/>
                </a:gs>
                <a:gs pos="100000">
                  <a:srgbClr val="E6E6E6"/>
                </a:gs>
              </a:gsLst>
              <a:lin ang="5381555" scaled="1"/>
            </a:gra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5408C02-59FA-4E5D-4212-A30F2500098F}"/>
                </a:ext>
              </a:extLst>
            </p:cNvPr>
            <p:cNvSpPr/>
            <p:nvPr/>
          </p:nvSpPr>
          <p:spPr>
            <a:xfrm>
              <a:off x="3264917" y="216408"/>
              <a:ext cx="344370" cy="668782"/>
            </a:xfrm>
            <a:custGeom>
              <a:avLst/>
              <a:gdLst>
                <a:gd name="connsiteX0" fmla="*/ 339744 w 344370"/>
                <a:gd name="connsiteY0" fmla="*/ 484347 h 668782"/>
                <a:gd name="connsiteX1" fmla="*/ 123429 w 344370"/>
                <a:gd name="connsiteY1" fmla="*/ 522632 h 668782"/>
                <a:gd name="connsiteX2" fmla="*/ 124794 w 344370"/>
                <a:gd name="connsiteY2" fmla="*/ 47556 h 668782"/>
                <a:gd name="connsiteX3" fmla="*/ 339744 w 344370"/>
                <a:gd name="connsiteY3" fmla="*/ 484347 h 66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70" h="668782">
                  <a:moveTo>
                    <a:pt x="339744" y="484347"/>
                  </a:moveTo>
                  <a:cubicBezTo>
                    <a:pt x="339425" y="531894"/>
                    <a:pt x="144873" y="566232"/>
                    <a:pt x="123429" y="522632"/>
                  </a:cubicBezTo>
                  <a:cubicBezTo>
                    <a:pt x="101986" y="479032"/>
                    <a:pt x="103110" y="51268"/>
                    <a:pt x="124794" y="47556"/>
                  </a:cubicBezTo>
                  <a:cubicBezTo>
                    <a:pt x="146478" y="43843"/>
                    <a:pt x="340062" y="436801"/>
                    <a:pt x="339744" y="484347"/>
                  </a:cubicBezTo>
                  <a:close/>
                </a:path>
              </a:pathLst>
            </a:custGeom>
            <a:solidFill>
              <a:srgbClr val="E6E6E6"/>
            </a:solidFill>
            <a:ln w="25307" cap="rnd">
              <a:noFill/>
              <a:custDash>
                <a:ds d="142700" sp="5708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52CAA1D-F842-EAEE-925A-82C2A6CA26F6}"/>
                </a:ext>
              </a:extLst>
            </p:cNvPr>
            <p:cNvSpPr/>
            <p:nvPr/>
          </p:nvSpPr>
          <p:spPr>
            <a:xfrm rot="-260524">
              <a:off x="2402721" y="133533"/>
              <a:ext cx="1660190" cy="1328897"/>
            </a:xfrm>
            <a:custGeom>
              <a:avLst/>
              <a:gdLst>
                <a:gd name="connsiteX0" fmla="*/ 1616515 w 1660190"/>
                <a:gd name="connsiteY0" fmla="*/ 887 h 1328897"/>
                <a:gd name="connsiteX1" fmla="*/ 1126188 w 1660190"/>
                <a:gd name="connsiteY1" fmla="*/ 53260 h 1328897"/>
                <a:gd name="connsiteX2" fmla="*/ -5 w 1660190"/>
                <a:gd name="connsiteY2" fmla="*/ 1147637 h 1328897"/>
                <a:gd name="connsiteX3" fmla="*/ 756511 w 1660190"/>
                <a:gd name="connsiteY3" fmla="*/ 1328809 h 1328897"/>
                <a:gd name="connsiteX4" fmla="*/ 1660185 w 1660190"/>
                <a:gd name="connsiteY4" fmla="*/ 4341 h 1328897"/>
                <a:gd name="connsiteX5" fmla="*/ 1616515 w 1660190"/>
                <a:gd name="connsiteY5" fmla="*/ 887 h 132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190" h="1328897">
                  <a:moveTo>
                    <a:pt x="1616515" y="887"/>
                  </a:moveTo>
                  <a:cubicBezTo>
                    <a:pt x="1450217" y="-4598"/>
                    <a:pt x="1284929" y="13057"/>
                    <a:pt x="1126188" y="53260"/>
                  </a:cubicBezTo>
                  <a:cubicBezTo>
                    <a:pt x="557985" y="197160"/>
                    <a:pt x="128276" y="614730"/>
                    <a:pt x="-5" y="1147637"/>
                  </a:cubicBezTo>
                  <a:lnTo>
                    <a:pt x="756511" y="1328809"/>
                  </a:lnTo>
                  <a:cubicBezTo>
                    <a:pt x="1007140" y="559166"/>
                    <a:pt x="1147572" y="455889"/>
                    <a:pt x="1660185" y="4341"/>
                  </a:cubicBezTo>
                  <a:cubicBezTo>
                    <a:pt x="1645638" y="3013"/>
                    <a:pt x="1631080" y="1861"/>
                    <a:pt x="1616515" y="887"/>
                  </a:cubicBezTo>
                  <a:close/>
                </a:path>
              </a:pathLst>
            </a:custGeom>
            <a:noFill/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A9FC9F1-AC07-1CA1-8602-F645A88F51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56A5C0E-62C5-B09D-BF9E-96F8BE4BB137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01A99EF-418F-9E42-F708-3A0C0B776DF3}"/>
                </a:ext>
              </a:extLst>
            </p:cNvPr>
            <p:cNvSpPr/>
            <p:nvPr/>
          </p:nvSpPr>
          <p:spPr>
            <a:xfrm rot="-260524">
              <a:off x="2069953" y="2239589"/>
              <a:ext cx="967792" cy="295744"/>
            </a:xfrm>
            <a:custGeom>
              <a:avLst/>
              <a:gdLst>
                <a:gd name="connsiteX0" fmla="*/ 6123 w 967792"/>
                <a:gd name="connsiteY0" fmla="*/ 110896 h 295744"/>
                <a:gd name="connsiteX1" fmla="*/ 41027 w 967792"/>
                <a:gd name="connsiteY1" fmla="*/ 295652 h 295744"/>
                <a:gd name="connsiteX2" fmla="*/ 912332 w 967792"/>
                <a:gd name="connsiteY2" fmla="*/ 210317 h 295744"/>
                <a:gd name="connsiteX3" fmla="*/ 965917 w 967792"/>
                <a:gd name="connsiteY3" fmla="*/ -85 h 29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7792" h="295744">
                  <a:moveTo>
                    <a:pt x="6123" y="110896"/>
                  </a:moveTo>
                  <a:cubicBezTo>
                    <a:pt x="6123" y="110896"/>
                    <a:pt x="-21636" y="297024"/>
                    <a:pt x="41027" y="295652"/>
                  </a:cubicBezTo>
                  <a:cubicBezTo>
                    <a:pt x="539415" y="284735"/>
                    <a:pt x="635128" y="266424"/>
                    <a:pt x="912332" y="210317"/>
                  </a:cubicBezTo>
                  <a:cubicBezTo>
                    <a:pt x="983269" y="195959"/>
                    <a:pt x="965917" y="-85"/>
                    <a:pt x="965917" y="-85"/>
                  </a:cubicBezTo>
                  <a:close/>
                </a:path>
              </a:pathLst>
            </a:custGeom>
            <a:gradFill>
              <a:gsLst>
                <a:gs pos="0">
                  <a:srgbClr val="5BB7B6"/>
                </a:gs>
                <a:gs pos="50000">
                  <a:srgbClr val="68BDBC"/>
                </a:gs>
                <a:gs pos="100000">
                  <a:srgbClr val="75C3C2"/>
                </a:gs>
              </a:gsLst>
              <a:lin ang="21302450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BD705A4-A44E-09EB-C4A9-753175B52E2E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5892AE4-8DFC-6C7D-BE27-6CF05A9762D2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6CBCB66-2D39-5149-D711-8DBC88DA5EDF}"/>
                </a:ext>
              </a:extLst>
            </p:cNvPr>
            <p:cNvSpPr/>
            <p:nvPr/>
          </p:nvSpPr>
          <p:spPr>
            <a:xfrm rot="-260524">
              <a:off x="3022815" y="1985960"/>
              <a:ext cx="1469870" cy="366823"/>
            </a:xfrm>
            <a:custGeom>
              <a:avLst/>
              <a:gdLst>
                <a:gd name="connsiteX0" fmla="*/ -1 w 1469870"/>
                <a:gd name="connsiteY0" fmla="*/ 161771 h 366823"/>
                <a:gd name="connsiteX1" fmla="*/ 70879 w 1469870"/>
                <a:gd name="connsiteY1" fmla="*/ 355827 h 366823"/>
                <a:gd name="connsiteX2" fmla="*/ 1372373 w 1469870"/>
                <a:gd name="connsiteY2" fmla="*/ 240495 h 366823"/>
                <a:gd name="connsiteX3" fmla="*/ 1469869 w 1469870"/>
                <a:gd name="connsiteY3" fmla="*/ -88 h 36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9870" h="366823">
                  <a:moveTo>
                    <a:pt x="-1" y="161771"/>
                  </a:moveTo>
                  <a:cubicBezTo>
                    <a:pt x="-1" y="161771"/>
                    <a:pt x="2099" y="352354"/>
                    <a:pt x="70879" y="355827"/>
                  </a:cubicBezTo>
                  <a:cubicBezTo>
                    <a:pt x="605605" y="382817"/>
                    <a:pt x="779117" y="365188"/>
                    <a:pt x="1372373" y="240495"/>
                  </a:cubicBezTo>
                  <a:cubicBezTo>
                    <a:pt x="1457055" y="222697"/>
                    <a:pt x="1469869" y="-88"/>
                    <a:pt x="1469869" y="-88"/>
                  </a:cubicBezTo>
                  <a:close/>
                </a:path>
              </a:pathLst>
            </a:custGeom>
            <a:gradFill>
              <a:gsLst>
                <a:gs pos="0">
                  <a:srgbClr val="F6F7C3"/>
                </a:gs>
                <a:gs pos="50000">
                  <a:srgbClr val="FAFBCC"/>
                </a:gs>
                <a:gs pos="100000">
                  <a:srgbClr val="FEFFD6"/>
                </a:gs>
              </a:gsLst>
              <a:lin ang="4648037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AEF8C99-93FD-892A-5A23-A5695950B74D}"/>
                </a:ext>
              </a:extLst>
            </p:cNvPr>
            <p:cNvSpPr/>
            <p:nvPr/>
          </p:nvSpPr>
          <p:spPr>
            <a:xfrm rot="-260524">
              <a:off x="4479161" y="1804351"/>
              <a:ext cx="883849" cy="284589"/>
            </a:xfrm>
            <a:custGeom>
              <a:avLst/>
              <a:gdLst>
                <a:gd name="connsiteX0" fmla="*/ 0 w 883849"/>
                <a:gd name="connsiteY0" fmla="*/ 92807 h 284589"/>
                <a:gd name="connsiteX1" fmla="*/ 65744 w 883849"/>
                <a:gd name="connsiteY1" fmla="*/ 272799 h 284589"/>
                <a:gd name="connsiteX2" fmla="*/ 820739 w 883849"/>
                <a:gd name="connsiteY2" fmla="*/ 205896 h 284589"/>
                <a:gd name="connsiteX3" fmla="*/ 883555 w 883849"/>
                <a:gd name="connsiteY3" fmla="*/ -91 h 28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849" h="284589">
                  <a:moveTo>
                    <a:pt x="0" y="92807"/>
                  </a:moveTo>
                  <a:cubicBezTo>
                    <a:pt x="0" y="92807"/>
                    <a:pt x="2594" y="263175"/>
                    <a:pt x="65744" y="272799"/>
                  </a:cubicBezTo>
                  <a:cubicBezTo>
                    <a:pt x="290518" y="307053"/>
                    <a:pt x="431935" y="260444"/>
                    <a:pt x="820739" y="205896"/>
                  </a:cubicBezTo>
                  <a:cubicBezTo>
                    <a:pt x="891829" y="195922"/>
                    <a:pt x="883555" y="-91"/>
                    <a:pt x="883555" y="-91"/>
                  </a:cubicBezTo>
                  <a:close/>
                </a:path>
              </a:pathLst>
            </a:custGeom>
            <a:gradFill>
              <a:gsLst>
                <a:gs pos="0">
                  <a:srgbClr val="E85A50"/>
                </a:gs>
                <a:gs pos="50000">
                  <a:srgbClr val="E5665D"/>
                </a:gs>
                <a:gs pos="100000">
                  <a:srgbClr val="E3726A"/>
                </a:gs>
              </a:gsLst>
              <a:lin ang="10887518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4C34646-145D-38DE-3D1F-191D16F526E1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3D59398-DCB8-354C-3CC2-D89DF5878AAC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0DD9001-8324-862F-F976-1D2502171408}"/>
                </a:ext>
              </a:extLst>
            </p:cNvPr>
            <p:cNvSpPr/>
            <p:nvPr/>
          </p:nvSpPr>
          <p:spPr>
            <a:xfrm>
              <a:off x="1786348" y="253328"/>
              <a:ext cx="3564427" cy="2150445"/>
            </a:xfrm>
            <a:custGeom>
              <a:avLst/>
              <a:gdLst>
                <a:gd name="connsiteX0" fmla="*/ 288314 w 3564427"/>
                <a:gd name="connsiteY0" fmla="*/ 2133508 h 2150445"/>
                <a:gd name="connsiteX1" fmla="*/ 861638 w 3564427"/>
                <a:gd name="connsiteY1" fmla="*/ 671610 h 2150445"/>
                <a:gd name="connsiteX2" fmla="*/ 2505001 w 3564427"/>
                <a:gd name="connsiteY2" fmla="*/ 362846 h 2150445"/>
                <a:gd name="connsiteX3" fmla="*/ 3564323 w 3564427"/>
                <a:gd name="connsiteY3" fmla="*/ 1517994 h 2150445"/>
                <a:gd name="connsiteX4" fmla="*/ 1924744 w 3564427"/>
                <a:gd name="connsiteY4" fmla="*/ 1817272 h 21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4427" h="2150445">
                  <a:moveTo>
                    <a:pt x="288314" y="2133508"/>
                  </a:moveTo>
                  <a:cubicBezTo>
                    <a:pt x="184922" y="1595222"/>
                    <a:pt x="403678" y="1037422"/>
                    <a:pt x="861638" y="671610"/>
                  </a:cubicBezTo>
                  <a:cubicBezTo>
                    <a:pt x="1319597" y="305798"/>
                    <a:pt x="1946637" y="187986"/>
                    <a:pt x="2505001" y="362846"/>
                  </a:cubicBezTo>
                  <a:cubicBezTo>
                    <a:pt x="3063366" y="537706"/>
                    <a:pt x="3467559" y="978462"/>
                    <a:pt x="3564323" y="1517994"/>
                  </a:cubicBezTo>
                  <a:lnTo>
                    <a:pt x="1924744" y="1817272"/>
                  </a:lnTo>
                  <a:close/>
                </a:path>
              </a:pathLst>
            </a:custGeom>
            <a:solidFill>
              <a:srgbClr val="FEFFD6"/>
            </a:soli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DF07482-25FD-FCC2-4737-A30C3035C9D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214A44B-7007-087E-5EDE-CCC1589DC6B2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9CFDE56-22D0-0873-3CA7-CD4ECA1149FC}"/>
                </a:ext>
              </a:extLst>
            </p:cNvPr>
            <p:cNvSpPr/>
            <p:nvPr/>
          </p:nvSpPr>
          <p:spPr>
            <a:xfrm rot="-260524">
              <a:off x="2109700" y="2281636"/>
              <a:ext cx="653252" cy="232423"/>
            </a:xfrm>
            <a:custGeom>
              <a:avLst/>
              <a:gdLst>
                <a:gd name="connsiteX0" fmla="*/ 66259 w 653252"/>
                <a:gd name="connsiteY0" fmla="*/ 66271 h 232423"/>
                <a:gd name="connsiteX1" fmla="*/ 8500 w 653252"/>
                <a:gd name="connsiteY1" fmla="*/ 95098 h 232423"/>
                <a:gd name="connsiteX2" fmla="*/ 11368 w 653252"/>
                <a:gd name="connsiteY2" fmla="*/ 195937 h 232423"/>
                <a:gd name="connsiteX3" fmla="*/ 150816 w 653252"/>
                <a:gd name="connsiteY3" fmla="*/ 232339 h 232423"/>
                <a:gd name="connsiteX4" fmla="*/ 303701 w 653252"/>
                <a:gd name="connsiteY4" fmla="*/ 132836 h 232423"/>
                <a:gd name="connsiteX5" fmla="*/ 653250 w 653252"/>
                <a:gd name="connsiteY5" fmla="*/ 53691 h 232423"/>
                <a:gd name="connsiteX6" fmla="*/ 640146 w 653252"/>
                <a:gd name="connsiteY6" fmla="*/ -85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252" h="232423">
                  <a:moveTo>
                    <a:pt x="66259" y="66271"/>
                  </a:moveTo>
                  <a:cubicBezTo>
                    <a:pt x="31890" y="83236"/>
                    <a:pt x="8500" y="95098"/>
                    <a:pt x="8500" y="95098"/>
                  </a:cubicBezTo>
                  <a:cubicBezTo>
                    <a:pt x="8500" y="95098"/>
                    <a:pt x="-12420" y="170662"/>
                    <a:pt x="11368" y="195937"/>
                  </a:cubicBezTo>
                  <a:cubicBezTo>
                    <a:pt x="35156" y="221211"/>
                    <a:pt x="150816" y="232339"/>
                    <a:pt x="150816" y="232339"/>
                  </a:cubicBezTo>
                  <a:cubicBezTo>
                    <a:pt x="150816" y="232339"/>
                    <a:pt x="113367" y="182944"/>
                    <a:pt x="303701" y="132836"/>
                  </a:cubicBezTo>
                  <a:cubicBezTo>
                    <a:pt x="494035" y="82729"/>
                    <a:pt x="653250" y="53691"/>
                    <a:pt x="653250" y="53691"/>
                  </a:cubicBezTo>
                  <a:cubicBezTo>
                    <a:pt x="653250" y="53691"/>
                    <a:pt x="649668" y="29863"/>
                    <a:pt x="640146" y="-85"/>
                  </a:cubicBezTo>
                  <a:close/>
                </a:path>
              </a:pathLst>
            </a:custGeom>
            <a:solidFill>
              <a:srgbClr val="4BABAA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38F28A3-6F08-E54C-C3EE-C966842B26BD}"/>
                </a:ext>
              </a:extLst>
            </p:cNvPr>
            <p:cNvSpPr/>
            <p:nvPr/>
          </p:nvSpPr>
          <p:spPr>
            <a:xfrm rot="-260524">
              <a:off x="3070784" y="2025644"/>
              <a:ext cx="1143025" cy="335788"/>
            </a:xfrm>
            <a:custGeom>
              <a:avLst/>
              <a:gdLst>
                <a:gd name="connsiteX0" fmla="*/ 17612 w 1143025"/>
                <a:gd name="connsiteY0" fmla="*/ 123849 h 335788"/>
                <a:gd name="connsiteX1" fmla="*/ 4098 w 1143025"/>
                <a:gd name="connsiteY1" fmla="*/ 201372 h 335788"/>
                <a:gd name="connsiteX2" fmla="*/ 29884 w 1143025"/>
                <a:gd name="connsiteY2" fmla="*/ 325208 h 335788"/>
                <a:gd name="connsiteX3" fmla="*/ 419271 w 1143025"/>
                <a:gd name="connsiteY3" fmla="*/ 335465 h 335788"/>
                <a:gd name="connsiteX4" fmla="*/ 338313 w 1143025"/>
                <a:gd name="connsiteY4" fmla="*/ 292787 h 335788"/>
                <a:gd name="connsiteX5" fmla="*/ 244877 w 1143025"/>
                <a:gd name="connsiteY5" fmla="*/ 302653 h 335788"/>
                <a:gd name="connsiteX6" fmla="*/ 127577 w 1143025"/>
                <a:gd name="connsiteY6" fmla="*/ 233903 h 335788"/>
                <a:gd name="connsiteX7" fmla="*/ 260620 w 1143025"/>
                <a:gd name="connsiteY7" fmla="*/ 146499 h 335788"/>
                <a:gd name="connsiteX8" fmla="*/ 1059893 w 1143025"/>
                <a:gd name="connsiteY8" fmla="*/ 63212 h 335788"/>
                <a:gd name="connsiteX9" fmla="*/ 1143024 w 1143025"/>
                <a:gd name="connsiteY9" fmla="*/ -88 h 33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25" h="335788">
                  <a:moveTo>
                    <a:pt x="17612" y="123849"/>
                  </a:moveTo>
                  <a:cubicBezTo>
                    <a:pt x="1153" y="146217"/>
                    <a:pt x="-4745" y="169840"/>
                    <a:pt x="4098" y="201372"/>
                  </a:cubicBezTo>
                  <a:cubicBezTo>
                    <a:pt x="12939" y="232896"/>
                    <a:pt x="20564" y="280931"/>
                    <a:pt x="29884" y="325208"/>
                  </a:cubicBezTo>
                  <a:cubicBezTo>
                    <a:pt x="183271" y="332895"/>
                    <a:pt x="306739" y="336723"/>
                    <a:pt x="419271" y="335465"/>
                  </a:cubicBezTo>
                  <a:cubicBezTo>
                    <a:pt x="408437" y="311256"/>
                    <a:pt x="363562" y="290121"/>
                    <a:pt x="338313" y="292787"/>
                  </a:cubicBezTo>
                  <a:cubicBezTo>
                    <a:pt x="300938" y="296733"/>
                    <a:pt x="244877" y="302653"/>
                    <a:pt x="244877" y="302653"/>
                  </a:cubicBezTo>
                  <a:cubicBezTo>
                    <a:pt x="244877" y="302653"/>
                    <a:pt x="126089" y="282964"/>
                    <a:pt x="127577" y="233903"/>
                  </a:cubicBezTo>
                  <a:cubicBezTo>
                    <a:pt x="129065" y="184843"/>
                    <a:pt x="220528" y="156289"/>
                    <a:pt x="260620" y="146499"/>
                  </a:cubicBezTo>
                  <a:cubicBezTo>
                    <a:pt x="300712" y="136708"/>
                    <a:pt x="1025646" y="75720"/>
                    <a:pt x="1059893" y="63212"/>
                  </a:cubicBezTo>
                  <a:cubicBezTo>
                    <a:pt x="1079203" y="56160"/>
                    <a:pt x="1126688" y="24945"/>
                    <a:pt x="1143024" y="-88"/>
                  </a:cubicBezTo>
                  <a:close/>
                </a:path>
              </a:pathLst>
            </a:custGeom>
            <a:solidFill>
              <a:srgbClr val="C4BDB6">
                <a:alpha val="38000"/>
              </a:srgbClr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21D303B-2677-8B9E-7C7A-508567E18CF8}"/>
                </a:ext>
              </a:extLst>
            </p:cNvPr>
            <p:cNvSpPr/>
            <p:nvPr/>
          </p:nvSpPr>
          <p:spPr>
            <a:xfrm rot="-260524">
              <a:off x="4541853" y="1809721"/>
              <a:ext cx="782191" cy="206285"/>
            </a:xfrm>
            <a:custGeom>
              <a:avLst/>
              <a:gdLst>
                <a:gd name="connsiteX0" fmla="*/ 0 w 782191"/>
                <a:gd name="connsiteY0" fmla="*/ 79585 h 206285"/>
                <a:gd name="connsiteX1" fmla="*/ 14674 w 782191"/>
                <a:gd name="connsiteY1" fmla="*/ 106009 h 206285"/>
                <a:gd name="connsiteX2" fmla="*/ 285678 w 782191"/>
                <a:gd name="connsiteY2" fmla="*/ 104066 h 206285"/>
                <a:gd name="connsiteX3" fmla="*/ 678187 w 782191"/>
                <a:gd name="connsiteY3" fmla="*/ 115970 h 206285"/>
                <a:gd name="connsiteX4" fmla="*/ 709342 w 782191"/>
                <a:gd name="connsiteY4" fmla="*/ 206194 h 206285"/>
                <a:gd name="connsiteX5" fmla="*/ 755521 w 782191"/>
                <a:gd name="connsiteY5" fmla="*/ 199525 h 206285"/>
                <a:gd name="connsiteX6" fmla="*/ 781972 w 782191"/>
                <a:gd name="connsiteY6" fmla="*/ 184198 h 206285"/>
                <a:gd name="connsiteX7" fmla="*/ 778212 w 782191"/>
                <a:gd name="connsiteY7" fmla="*/ 84290 h 206285"/>
                <a:gd name="connsiteX8" fmla="*/ 757834 w 782191"/>
                <a:gd name="connsiteY8" fmla="*/ -91 h 20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191" h="206285">
                  <a:moveTo>
                    <a:pt x="0" y="79585"/>
                  </a:moveTo>
                  <a:cubicBezTo>
                    <a:pt x="3546" y="91385"/>
                    <a:pt x="8242" y="101822"/>
                    <a:pt x="14674" y="106009"/>
                  </a:cubicBezTo>
                  <a:cubicBezTo>
                    <a:pt x="33771" y="118441"/>
                    <a:pt x="198496" y="131057"/>
                    <a:pt x="285678" y="104066"/>
                  </a:cubicBezTo>
                  <a:cubicBezTo>
                    <a:pt x="372860" y="77078"/>
                    <a:pt x="661807" y="97693"/>
                    <a:pt x="678187" y="115970"/>
                  </a:cubicBezTo>
                  <a:cubicBezTo>
                    <a:pt x="686695" y="125462"/>
                    <a:pt x="696231" y="169852"/>
                    <a:pt x="709342" y="206194"/>
                  </a:cubicBezTo>
                  <a:cubicBezTo>
                    <a:pt x="724537" y="203979"/>
                    <a:pt x="739509" y="201772"/>
                    <a:pt x="755521" y="199525"/>
                  </a:cubicBezTo>
                  <a:cubicBezTo>
                    <a:pt x="765973" y="198058"/>
                    <a:pt x="774685" y="192526"/>
                    <a:pt x="781972" y="184198"/>
                  </a:cubicBezTo>
                  <a:cubicBezTo>
                    <a:pt x="783533" y="145016"/>
                    <a:pt x="776214" y="101827"/>
                    <a:pt x="778212" y="84290"/>
                  </a:cubicBezTo>
                  <a:cubicBezTo>
                    <a:pt x="780303" y="65946"/>
                    <a:pt x="769286" y="31199"/>
                    <a:pt x="757834" y="-91"/>
                  </a:cubicBezTo>
                  <a:close/>
                </a:path>
              </a:pathLst>
            </a:custGeom>
            <a:solidFill>
              <a:srgbClr val="E75247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080B0D8-0BCF-4B4F-00E2-EB2B0D756A03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3B2F738-ABD0-4D77-B10E-93675B8C6FE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9251DC9-3BF4-9336-2852-EC7144F09F09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D363205-FF04-3A1A-2C5F-53690C627F9A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5C31408-3DAD-F008-702A-EE031CDBA4BD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4F7C975-73B4-E823-BFDC-C86639B28A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图形 3">
            <a:extLst>
              <a:ext uri="{FF2B5EF4-FFF2-40B4-BE49-F238E27FC236}">
                <a16:creationId xmlns:a16="http://schemas.microsoft.com/office/drawing/2014/main" id="{392DA68F-97DB-3E5B-2E28-132EBDC6E92D}"/>
              </a:ext>
            </a:extLst>
          </p:cNvPr>
          <p:cNvGrpSpPr/>
          <p:nvPr/>
        </p:nvGrpSpPr>
        <p:grpSpPr>
          <a:xfrm>
            <a:off x="2306862" y="5795892"/>
            <a:ext cx="2377319" cy="2377198"/>
            <a:chOff x="4364438" y="4322355"/>
            <a:chExt cx="2377319" cy="237719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8845232-BE52-D25D-E8B8-BFFCFB683DA0}"/>
                </a:ext>
              </a:extLst>
            </p:cNvPr>
            <p:cNvSpPr/>
            <p:nvPr/>
          </p:nvSpPr>
          <p:spPr>
            <a:xfrm rot="838925">
              <a:off x="4572347" y="4530254"/>
              <a:ext cx="1961501" cy="1961401"/>
            </a:xfrm>
            <a:custGeom>
              <a:avLst/>
              <a:gdLst>
                <a:gd name="connsiteX0" fmla="*/ 1961465 w 1961501"/>
                <a:gd name="connsiteY0" fmla="*/ 980661 h 1961401"/>
                <a:gd name="connsiteX1" fmla="*/ 980714 w 1961501"/>
                <a:gd name="connsiteY1" fmla="*/ 1961362 h 1961401"/>
                <a:gd name="connsiteX2" fmla="*/ -36 w 1961501"/>
                <a:gd name="connsiteY2" fmla="*/ 980661 h 1961401"/>
                <a:gd name="connsiteX3" fmla="*/ 980714 w 1961501"/>
                <a:gd name="connsiteY3" fmla="*/ -40 h 1961401"/>
                <a:gd name="connsiteX4" fmla="*/ 1961465 w 1961501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1501" h="1961401">
                  <a:moveTo>
                    <a:pt x="1961465" y="980661"/>
                  </a:moveTo>
                  <a:cubicBezTo>
                    <a:pt x="1961465" y="1522287"/>
                    <a:pt x="1522368" y="1961362"/>
                    <a:pt x="980714" y="1961362"/>
                  </a:cubicBezTo>
                  <a:cubicBezTo>
                    <a:pt x="439061" y="1961362"/>
                    <a:pt x="-36" y="1522287"/>
                    <a:pt x="-36" y="980661"/>
                  </a:cubicBezTo>
                  <a:cubicBezTo>
                    <a:pt x="-36" y="439035"/>
                    <a:pt x="439060" y="-40"/>
                    <a:pt x="980714" y="-40"/>
                  </a:cubicBezTo>
                  <a:cubicBezTo>
                    <a:pt x="1522368" y="-40"/>
                    <a:pt x="1961465" y="439035"/>
                    <a:pt x="1961465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8EF511E-AC56-89C2-1EFE-C1190508E427}"/>
                </a:ext>
              </a:extLst>
            </p:cNvPr>
            <p:cNvSpPr/>
            <p:nvPr/>
          </p:nvSpPr>
          <p:spPr>
            <a:xfrm rot="838925">
              <a:off x="4900358" y="4530254"/>
              <a:ext cx="1305480" cy="1961401"/>
            </a:xfrm>
            <a:custGeom>
              <a:avLst/>
              <a:gdLst>
                <a:gd name="connsiteX0" fmla="*/ 1305445 w 1305480"/>
                <a:gd name="connsiteY0" fmla="*/ 980661 h 1961401"/>
                <a:gd name="connsiteX1" fmla="*/ 652704 w 1305480"/>
                <a:gd name="connsiteY1" fmla="*/ 1961362 h 1961401"/>
                <a:gd name="connsiteX2" fmla="*/ -36 w 1305480"/>
                <a:gd name="connsiteY2" fmla="*/ 980661 h 1961401"/>
                <a:gd name="connsiteX3" fmla="*/ 652704 w 1305480"/>
                <a:gd name="connsiteY3" fmla="*/ -40 h 1961401"/>
                <a:gd name="connsiteX4" fmla="*/ 1305445 w 1305480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480" h="1961401">
                  <a:moveTo>
                    <a:pt x="1305445" y="980661"/>
                  </a:moveTo>
                  <a:cubicBezTo>
                    <a:pt x="1305445" y="1522287"/>
                    <a:pt x="1013203" y="1961362"/>
                    <a:pt x="652704" y="1961362"/>
                  </a:cubicBezTo>
                  <a:cubicBezTo>
                    <a:pt x="292205" y="1961362"/>
                    <a:pt x="-36" y="1522287"/>
                    <a:pt x="-36" y="980661"/>
                  </a:cubicBezTo>
                  <a:cubicBezTo>
                    <a:pt x="-36" y="439035"/>
                    <a:pt x="292205" y="-40"/>
                    <a:pt x="652704" y="-40"/>
                  </a:cubicBezTo>
                  <a:cubicBezTo>
                    <a:pt x="1013203" y="-40"/>
                    <a:pt x="1305445" y="439035"/>
                    <a:pt x="1305445" y="980661"/>
                  </a:cubicBezTo>
                  <a:close/>
                </a:path>
              </a:pathLst>
            </a:custGeom>
            <a:solidFill>
              <a:srgbClr val="FFEFD3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3E9646A-AB77-FBF6-18FA-47B8C4C6D5EC}"/>
                </a:ext>
              </a:extLst>
            </p:cNvPr>
            <p:cNvSpPr/>
            <p:nvPr/>
          </p:nvSpPr>
          <p:spPr>
            <a:xfrm rot="838925">
              <a:off x="5326771" y="4530254"/>
              <a:ext cx="452654" cy="1961401"/>
            </a:xfrm>
            <a:custGeom>
              <a:avLst/>
              <a:gdLst>
                <a:gd name="connsiteX0" fmla="*/ 452618 w 452654"/>
                <a:gd name="connsiteY0" fmla="*/ 980661 h 1961401"/>
                <a:gd name="connsiteX1" fmla="*/ 226290 w 452654"/>
                <a:gd name="connsiteY1" fmla="*/ 1961362 h 1961401"/>
                <a:gd name="connsiteX2" fmla="*/ -37 w 452654"/>
                <a:gd name="connsiteY2" fmla="*/ 980661 h 1961401"/>
                <a:gd name="connsiteX3" fmla="*/ 226290 w 452654"/>
                <a:gd name="connsiteY3" fmla="*/ -40 h 1961401"/>
                <a:gd name="connsiteX4" fmla="*/ 452618 w 452654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654" h="1961401">
                  <a:moveTo>
                    <a:pt x="452618" y="980661"/>
                  </a:moveTo>
                  <a:cubicBezTo>
                    <a:pt x="452618" y="1522287"/>
                    <a:pt x="351287" y="1961362"/>
                    <a:pt x="226290" y="1961362"/>
                  </a:cubicBezTo>
                  <a:cubicBezTo>
                    <a:pt x="101293" y="1961362"/>
                    <a:pt x="-37" y="1522287"/>
                    <a:pt x="-37" y="980661"/>
                  </a:cubicBezTo>
                  <a:cubicBezTo>
                    <a:pt x="-37" y="439035"/>
                    <a:pt x="101293" y="-40"/>
                    <a:pt x="226290" y="-40"/>
                  </a:cubicBezTo>
                  <a:cubicBezTo>
                    <a:pt x="351287" y="-40"/>
                    <a:pt x="452618" y="439035"/>
                    <a:pt x="452618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BC6D7C9-9040-E6EB-75A5-E21283CB838D}"/>
                </a:ext>
              </a:extLst>
            </p:cNvPr>
            <p:cNvSpPr/>
            <p:nvPr/>
          </p:nvSpPr>
          <p:spPr>
            <a:xfrm rot="838925">
              <a:off x="5606820" y="4557756"/>
              <a:ext cx="341130" cy="104957"/>
            </a:xfrm>
            <a:custGeom>
              <a:avLst/>
              <a:gdLst>
                <a:gd name="connsiteX0" fmla="*/ 341101 w 341130"/>
                <a:gd name="connsiteY0" fmla="*/ 52440 h 104957"/>
                <a:gd name="connsiteX1" fmla="*/ 170536 w 341130"/>
                <a:gd name="connsiteY1" fmla="*/ 104919 h 104957"/>
                <a:gd name="connsiteX2" fmla="*/ -29 w 341130"/>
                <a:gd name="connsiteY2" fmla="*/ 52440 h 104957"/>
                <a:gd name="connsiteX3" fmla="*/ 170536 w 341130"/>
                <a:gd name="connsiteY3" fmla="*/ -39 h 104957"/>
                <a:gd name="connsiteX4" fmla="*/ 341101 w 341130"/>
                <a:gd name="connsiteY4" fmla="*/ 52440 h 10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130" h="104957">
                  <a:moveTo>
                    <a:pt x="341101" y="52440"/>
                  </a:moveTo>
                  <a:cubicBezTo>
                    <a:pt x="341101" y="81423"/>
                    <a:pt x="264736" y="104919"/>
                    <a:pt x="170536" y="104919"/>
                  </a:cubicBezTo>
                  <a:cubicBezTo>
                    <a:pt x="76335" y="104919"/>
                    <a:pt x="-29" y="81423"/>
                    <a:pt x="-29" y="52440"/>
                  </a:cubicBezTo>
                  <a:cubicBezTo>
                    <a:pt x="-29" y="23457"/>
                    <a:pt x="76335" y="-39"/>
                    <a:pt x="170536" y="-39"/>
                  </a:cubicBezTo>
                  <a:cubicBezTo>
                    <a:pt x="264736" y="-39"/>
                    <a:pt x="341101" y="23457"/>
                    <a:pt x="341101" y="52440"/>
                  </a:cubicBezTo>
                  <a:close/>
                </a:path>
              </a:pathLst>
            </a:custGeom>
            <a:solidFill>
              <a:srgbClr val="F4DCB5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7C31E2F-2549-C529-0775-1842BD7D47EE}"/>
              </a:ext>
            </a:extLst>
          </p:cNvPr>
          <p:cNvSpPr/>
          <p:nvPr/>
        </p:nvSpPr>
        <p:spPr>
          <a:xfrm>
            <a:off x="4340696" y="5902636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3CF8764C-6BED-738F-10C4-97F453927624}"/>
              </a:ext>
            </a:extLst>
          </p:cNvPr>
          <p:cNvSpPr/>
          <p:nvPr/>
        </p:nvSpPr>
        <p:spPr>
          <a:xfrm>
            <a:off x="2516390" y="646917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FACAE5F3-0394-A2A0-328D-68B3634F20C8}"/>
              </a:ext>
            </a:extLst>
          </p:cNvPr>
          <p:cNvSpPr/>
          <p:nvPr/>
        </p:nvSpPr>
        <p:spPr>
          <a:xfrm>
            <a:off x="4011278" y="6512379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952AB119-2311-26D0-11E9-56F8DD60E096}"/>
              </a:ext>
            </a:extLst>
          </p:cNvPr>
          <p:cNvSpPr/>
          <p:nvPr/>
        </p:nvSpPr>
        <p:spPr>
          <a:xfrm>
            <a:off x="-1135501" y="492589"/>
            <a:ext cx="4227099" cy="1425283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C3A6493-C405-E50E-22E0-7BD873C45302}"/>
              </a:ext>
            </a:extLst>
          </p:cNvPr>
          <p:cNvSpPr/>
          <p:nvPr/>
        </p:nvSpPr>
        <p:spPr>
          <a:xfrm>
            <a:off x="1813589" y="2330189"/>
            <a:ext cx="1860326" cy="627260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54F219A-4630-A7FC-2E34-09E8B193DBAD}"/>
              </a:ext>
            </a:extLst>
          </p:cNvPr>
          <p:cNvSpPr txBox="1"/>
          <p:nvPr/>
        </p:nvSpPr>
        <p:spPr>
          <a:xfrm>
            <a:off x="2371463" y="3266369"/>
            <a:ext cx="74932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</a:rPr>
              <a:t>5</a:t>
            </a:r>
            <a:r>
              <a:rPr lang="zh-CN" altLang="en-US" sz="1200" dirty="0">
                <a:solidFill>
                  <a:schemeClr val="bg1"/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0512923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472477" y="160807"/>
            <a:ext cx="780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旅行日程安排</a:t>
            </a: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5F45EA05-DA73-F174-A0E7-D5C7BD686076}"/>
              </a:ext>
            </a:extLst>
          </p:cNvPr>
          <p:cNvSpPr/>
          <p:nvPr/>
        </p:nvSpPr>
        <p:spPr bwMode="auto">
          <a:xfrm rot="3889057">
            <a:off x="5033774" y="2700092"/>
            <a:ext cx="2076239" cy="1415080"/>
          </a:xfrm>
          <a:custGeom>
            <a:avLst/>
            <a:gdLst>
              <a:gd name="T0" fmla="*/ 12630 w 15298"/>
              <a:gd name="T1" fmla="*/ 443 h 10413"/>
              <a:gd name="T2" fmla="*/ 1033 w 15298"/>
              <a:gd name="T3" fmla="*/ 7138 h 10413"/>
              <a:gd name="T4" fmla="*/ 443 w 15298"/>
              <a:gd name="T5" fmla="*/ 9341 h 10413"/>
              <a:gd name="T6" fmla="*/ 466 w 15298"/>
              <a:gd name="T7" fmla="*/ 9379 h 10413"/>
              <a:gd name="T8" fmla="*/ 2668 w 15298"/>
              <a:gd name="T9" fmla="*/ 9970 h 10413"/>
              <a:gd name="T10" fmla="*/ 14264 w 15298"/>
              <a:gd name="T11" fmla="*/ 3275 h 10413"/>
              <a:gd name="T12" fmla="*/ 14854 w 15298"/>
              <a:gd name="T13" fmla="*/ 1072 h 10413"/>
              <a:gd name="T14" fmla="*/ 14832 w 15298"/>
              <a:gd name="T15" fmla="*/ 1033 h 10413"/>
              <a:gd name="T16" fmla="*/ 12630 w 15298"/>
              <a:gd name="T17" fmla="*/ 443 h 10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98" h="10413">
                <a:moveTo>
                  <a:pt x="12630" y="443"/>
                </a:moveTo>
                <a:lnTo>
                  <a:pt x="1033" y="7138"/>
                </a:lnTo>
                <a:cubicBezTo>
                  <a:pt x="266" y="7582"/>
                  <a:pt x="0" y="8573"/>
                  <a:pt x="443" y="9341"/>
                </a:cubicBezTo>
                <a:lnTo>
                  <a:pt x="466" y="9379"/>
                </a:lnTo>
                <a:cubicBezTo>
                  <a:pt x="909" y="10147"/>
                  <a:pt x="1900" y="10413"/>
                  <a:pt x="2668" y="9970"/>
                </a:cubicBezTo>
                <a:lnTo>
                  <a:pt x="14264" y="3275"/>
                </a:lnTo>
                <a:cubicBezTo>
                  <a:pt x="15032" y="2831"/>
                  <a:pt x="15298" y="1840"/>
                  <a:pt x="14854" y="1072"/>
                </a:cubicBezTo>
                <a:lnTo>
                  <a:pt x="14832" y="1033"/>
                </a:lnTo>
                <a:cubicBezTo>
                  <a:pt x="14389" y="266"/>
                  <a:pt x="13398" y="0"/>
                  <a:pt x="12630" y="443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en-US" sz="1600" b="1" dirty="0">
              <a:solidFill>
                <a:srgbClr val="11A6B4"/>
              </a:solidFill>
              <a:sym typeface="+mn-lt"/>
            </a:endParaRPr>
          </a:p>
        </p:txBody>
      </p:sp>
      <p:sp>
        <p:nvSpPr>
          <p:cNvPr id="5" name="Freeform 9">
            <a:extLst>
              <a:ext uri="{FF2B5EF4-FFF2-40B4-BE49-F238E27FC236}">
                <a16:creationId xmlns:a16="http://schemas.microsoft.com/office/drawing/2014/main" id="{3E9C1B24-8004-65A3-8BF3-6B8276F30990}"/>
              </a:ext>
            </a:extLst>
          </p:cNvPr>
          <p:cNvSpPr/>
          <p:nvPr/>
        </p:nvSpPr>
        <p:spPr bwMode="auto">
          <a:xfrm rot="17539463">
            <a:off x="6895018" y="2732448"/>
            <a:ext cx="2076239" cy="1415080"/>
          </a:xfrm>
          <a:custGeom>
            <a:avLst/>
            <a:gdLst>
              <a:gd name="T0" fmla="*/ 2668 w 15298"/>
              <a:gd name="T1" fmla="*/ 444 h 10413"/>
              <a:gd name="T2" fmla="*/ 14264 w 15298"/>
              <a:gd name="T3" fmla="*/ 7139 h 10413"/>
              <a:gd name="T4" fmla="*/ 14854 w 15298"/>
              <a:gd name="T5" fmla="*/ 9341 h 10413"/>
              <a:gd name="T6" fmla="*/ 14832 w 15298"/>
              <a:gd name="T7" fmla="*/ 9380 h 10413"/>
              <a:gd name="T8" fmla="*/ 12630 w 15298"/>
              <a:gd name="T9" fmla="*/ 9970 h 10413"/>
              <a:gd name="T10" fmla="*/ 1034 w 15298"/>
              <a:gd name="T11" fmla="*/ 3275 h 10413"/>
              <a:gd name="T12" fmla="*/ 443 w 15298"/>
              <a:gd name="T13" fmla="*/ 1073 h 10413"/>
              <a:gd name="T14" fmla="*/ 466 w 15298"/>
              <a:gd name="T15" fmla="*/ 1034 h 10413"/>
              <a:gd name="T16" fmla="*/ 2668 w 15298"/>
              <a:gd name="T17" fmla="*/ 444 h 10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98" h="10413">
                <a:moveTo>
                  <a:pt x="2668" y="444"/>
                </a:moveTo>
                <a:lnTo>
                  <a:pt x="14264" y="7139"/>
                </a:lnTo>
                <a:cubicBezTo>
                  <a:pt x="15032" y="7582"/>
                  <a:pt x="15298" y="8573"/>
                  <a:pt x="14854" y="9341"/>
                </a:cubicBezTo>
                <a:lnTo>
                  <a:pt x="14832" y="9380"/>
                </a:lnTo>
                <a:cubicBezTo>
                  <a:pt x="14389" y="10148"/>
                  <a:pt x="13398" y="10413"/>
                  <a:pt x="12630" y="9970"/>
                </a:cubicBezTo>
                <a:lnTo>
                  <a:pt x="1034" y="3275"/>
                </a:lnTo>
                <a:cubicBezTo>
                  <a:pt x="266" y="2832"/>
                  <a:pt x="0" y="1841"/>
                  <a:pt x="443" y="1073"/>
                </a:cubicBezTo>
                <a:lnTo>
                  <a:pt x="466" y="1034"/>
                </a:lnTo>
                <a:cubicBezTo>
                  <a:pt x="909" y="266"/>
                  <a:pt x="1900" y="0"/>
                  <a:pt x="2668" y="444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en-US" sz="1600" b="1" dirty="0">
              <a:solidFill>
                <a:srgbClr val="11A6B4"/>
              </a:solidFill>
              <a:sym typeface="+mn-lt"/>
            </a:endParaRPr>
          </a:p>
        </p:txBody>
      </p:sp>
      <p:sp>
        <p:nvSpPr>
          <p:cNvPr id="6" name="Freeform 10">
            <a:extLst>
              <a:ext uri="{FF2B5EF4-FFF2-40B4-BE49-F238E27FC236}">
                <a16:creationId xmlns:a16="http://schemas.microsoft.com/office/drawing/2014/main" id="{1641C13E-455C-908D-CD60-29CF9DD4BA0D}"/>
              </a:ext>
            </a:extLst>
          </p:cNvPr>
          <p:cNvSpPr/>
          <p:nvPr/>
        </p:nvSpPr>
        <p:spPr bwMode="auto">
          <a:xfrm rot="3861198">
            <a:off x="8533738" y="2682306"/>
            <a:ext cx="2077924" cy="1415080"/>
          </a:xfrm>
          <a:custGeom>
            <a:avLst/>
            <a:gdLst>
              <a:gd name="T0" fmla="*/ 12630 w 15298"/>
              <a:gd name="T1" fmla="*/ 444 h 10413"/>
              <a:gd name="T2" fmla="*/ 1033 w 15298"/>
              <a:gd name="T3" fmla="*/ 7139 h 10413"/>
              <a:gd name="T4" fmla="*/ 443 w 15298"/>
              <a:gd name="T5" fmla="*/ 9341 h 10413"/>
              <a:gd name="T6" fmla="*/ 466 w 15298"/>
              <a:gd name="T7" fmla="*/ 9380 h 10413"/>
              <a:gd name="T8" fmla="*/ 2668 w 15298"/>
              <a:gd name="T9" fmla="*/ 9970 h 10413"/>
              <a:gd name="T10" fmla="*/ 14264 w 15298"/>
              <a:gd name="T11" fmla="*/ 3275 h 10413"/>
              <a:gd name="T12" fmla="*/ 14854 w 15298"/>
              <a:gd name="T13" fmla="*/ 1073 h 10413"/>
              <a:gd name="T14" fmla="*/ 14832 w 15298"/>
              <a:gd name="T15" fmla="*/ 1034 h 10413"/>
              <a:gd name="T16" fmla="*/ 12630 w 15298"/>
              <a:gd name="T17" fmla="*/ 444 h 10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98" h="10413">
                <a:moveTo>
                  <a:pt x="12630" y="444"/>
                </a:moveTo>
                <a:lnTo>
                  <a:pt x="1033" y="7139"/>
                </a:lnTo>
                <a:cubicBezTo>
                  <a:pt x="265" y="7582"/>
                  <a:pt x="0" y="8573"/>
                  <a:pt x="443" y="9341"/>
                </a:cubicBezTo>
                <a:lnTo>
                  <a:pt x="466" y="9380"/>
                </a:lnTo>
                <a:cubicBezTo>
                  <a:pt x="909" y="10148"/>
                  <a:pt x="1900" y="10413"/>
                  <a:pt x="2668" y="9970"/>
                </a:cubicBezTo>
                <a:lnTo>
                  <a:pt x="14264" y="3275"/>
                </a:lnTo>
                <a:cubicBezTo>
                  <a:pt x="15032" y="2832"/>
                  <a:pt x="15298" y="1841"/>
                  <a:pt x="14854" y="1073"/>
                </a:cubicBezTo>
                <a:lnTo>
                  <a:pt x="14832" y="1034"/>
                </a:lnTo>
                <a:cubicBezTo>
                  <a:pt x="14388" y="266"/>
                  <a:pt x="13397" y="0"/>
                  <a:pt x="12630" y="444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en-US" sz="1600" b="1" dirty="0">
              <a:solidFill>
                <a:srgbClr val="11A6B4"/>
              </a:solidFill>
              <a:sym typeface="+mn-lt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2557E031-98CD-8903-DE4F-952782668F90}"/>
              </a:ext>
            </a:extLst>
          </p:cNvPr>
          <p:cNvSpPr/>
          <p:nvPr/>
        </p:nvSpPr>
        <p:spPr bwMode="auto">
          <a:xfrm rot="156181">
            <a:off x="1492262" y="2731607"/>
            <a:ext cx="2076239" cy="1416767"/>
          </a:xfrm>
          <a:custGeom>
            <a:avLst/>
            <a:gdLst>
              <a:gd name="T0" fmla="*/ 2668 w 15298"/>
              <a:gd name="T1" fmla="*/ 443 h 10413"/>
              <a:gd name="T2" fmla="*/ 14265 w 15298"/>
              <a:gd name="T3" fmla="*/ 7138 h 10413"/>
              <a:gd name="T4" fmla="*/ 14855 w 15298"/>
              <a:gd name="T5" fmla="*/ 9340 h 10413"/>
              <a:gd name="T6" fmla="*/ 14832 w 15298"/>
              <a:gd name="T7" fmla="*/ 9379 h 10413"/>
              <a:gd name="T8" fmla="*/ 12630 w 15298"/>
              <a:gd name="T9" fmla="*/ 9969 h 10413"/>
              <a:gd name="T10" fmla="*/ 1034 w 15298"/>
              <a:gd name="T11" fmla="*/ 3274 h 10413"/>
              <a:gd name="T12" fmla="*/ 444 w 15298"/>
              <a:gd name="T13" fmla="*/ 1072 h 10413"/>
              <a:gd name="T14" fmla="*/ 466 w 15298"/>
              <a:gd name="T15" fmla="*/ 1033 h 10413"/>
              <a:gd name="T16" fmla="*/ 2668 w 15298"/>
              <a:gd name="T17" fmla="*/ 443 h 10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98" h="10413">
                <a:moveTo>
                  <a:pt x="2668" y="443"/>
                </a:moveTo>
                <a:lnTo>
                  <a:pt x="14265" y="7138"/>
                </a:lnTo>
                <a:cubicBezTo>
                  <a:pt x="15032" y="7581"/>
                  <a:pt x="15298" y="8572"/>
                  <a:pt x="14855" y="9340"/>
                </a:cubicBezTo>
                <a:lnTo>
                  <a:pt x="14832" y="9379"/>
                </a:lnTo>
                <a:cubicBezTo>
                  <a:pt x="14389" y="10147"/>
                  <a:pt x="13398" y="10413"/>
                  <a:pt x="12630" y="9969"/>
                </a:cubicBezTo>
                <a:lnTo>
                  <a:pt x="1034" y="3274"/>
                </a:lnTo>
                <a:cubicBezTo>
                  <a:pt x="266" y="2831"/>
                  <a:pt x="0" y="1840"/>
                  <a:pt x="444" y="1072"/>
                </a:cubicBezTo>
                <a:lnTo>
                  <a:pt x="466" y="1033"/>
                </a:lnTo>
                <a:cubicBezTo>
                  <a:pt x="910" y="265"/>
                  <a:pt x="1901" y="0"/>
                  <a:pt x="2668" y="443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en-US" sz="1600" b="1">
              <a:solidFill>
                <a:srgbClr val="11A6B4"/>
              </a:solidFill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D9D87B8-E032-DCDD-0FD2-4B36CA129E51}"/>
              </a:ext>
            </a:extLst>
          </p:cNvPr>
          <p:cNvSpPr/>
          <p:nvPr/>
        </p:nvSpPr>
        <p:spPr bwMode="auto">
          <a:xfrm rot="21225880">
            <a:off x="3327352" y="2704311"/>
            <a:ext cx="2077924" cy="1415080"/>
          </a:xfrm>
          <a:custGeom>
            <a:avLst/>
            <a:gdLst>
              <a:gd name="T0" fmla="*/ 12629 w 15298"/>
              <a:gd name="T1" fmla="*/ 443 h 10413"/>
              <a:gd name="T2" fmla="*/ 1033 w 15298"/>
              <a:gd name="T3" fmla="*/ 7138 h 10413"/>
              <a:gd name="T4" fmla="*/ 443 w 15298"/>
              <a:gd name="T5" fmla="*/ 9341 h 10413"/>
              <a:gd name="T6" fmla="*/ 466 w 15298"/>
              <a:gd name="T7" fmla="*/ 9380 h 10413"/>
              <a:gd name="T8" fmla="*/ 2668 w 15298"/>
              <a:gd name="T9" fmla="*/ 9970 h 10413"/>
              <a:gd name="T10" fmla="*/ 14264 w 15298"/>
              <a:gd name="T11" fmla="*/ 3275 h 10413"/>
              <a:gd name="T12" fmla="*/ 14854 w 15298"/>
              <a:gd name="T13" fmla="*/ 1072 h 10413"/>
              <a:gd name="T14" fmla="*/ 14832 w 15298"/>
              <a:gd name="T15" fmla="*/ 1033 h 10413"/>
              <a:gd name="T16" fmla="*/ 12629 w 15298"/>
              <a:gd name="T17" fmla="*/ 443 h 10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298" h="10413">
                <a:moveTo>
                  <a:pt x="12629" y="443"/>
                </a:moveTo>
                <a:lnTo>
                  <a:pt x="1033" y="7138"/>
                </a:lnTo>
                <a:cubicBezTo>
                  <a:pt x="265" y="7582"/>
                  <a:pt x="0" y="8573"/>
                  <a:pt x="443" y="9341"/>
                </a:cubicBezTo>
                <a:lnTo>
                  <a:pt x="466" y="9380"/>
                </a:lnTo>
                <a:cubicBezTo>
                  <a:pt x="909" y="10147"/>
                  <a:pt x="1900" y="10413"/>
                  <a:pt x="2668" y="9970"/>
                </a:cubicBezTo>
                <a:lnTo>
                  <a:pt x="14264" y="3275"/>
                </a:lnTo>
                <a:cubicBezTo>
                  <a:pt x="15032" y="2831"/>
                  <a:pt x="15298" y="1840"/>
                  <a:pt x="14854" y="1072"/>
                </a:cubicBezTo>
                <a:lnTo>
                  <a:pt x="14832" y="1033"/>
                </a:lnTo>
                <a:cubicBezTo>
                  <a:pt x="14388" y="266"/>
                  <a:pt x="13397" y="0"/>
                  <a:pt x="12629" y="443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en-US" sz="1600" b="1" dirty="0">
              <a:solidFill>
                <a:srgbClr val="11A6B4"/>
              </a:solidFill>
              <a:sym typeface="+mn-lt"/>
            </a:endParaRPr>
          </a:p>
        </p:txBody>
      </p:sp>
      <p:sp>
        <p:nvSpPr>
          <p:cNvPr id="61" name="Oval 14">
            <a:extLst>
              <a:ext uri="{FF2B5EF4-FFF2-40B4-BE49-F238E27FC236}">
                <a16:creationId xmlns:a16="http://schemas.microsoft.com/office/drawing/2014/main" id="{537EB079-BA69-F6B0-BB50-94DCC584E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6797" y="2443988"/>
            <a:ext cx="787718" cy="787718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2" name="Group 35">
            <a:extLst>
              <a:ext uri="{FF2B5EF4-FFF2-40B4-BE49-F238E27FC236}">
                <a16:creationId xmlns:a16="http://schemas.microsoft.com/office/drawing/2014/main" id="{8D842701-D08A-11FE-A62D-9BE158182E45}"/>
              </a:ext>
            </a:extLst>
          </p:cNvPr>
          <p:cNvGrpSpPr/>
          <p:nvPr/>
        </p:nvGrpSpPr>
        <p:grpSpPr>
          <a:xfrm>
            <a:off x="8678873" y="2675787"/>
            <a:ext cx="323566" cy="324120"/>
            <a:chOff x="7275629" y="3973834"/>
            <a:chExt cx="464344" cy="465138"/>
          </a:xfrm>
          <a:solidFill>
            <a:schemeClr val="bg1"/>
          </a:solidFill>
        </p:grpSpPr>
        <p:sp>
          <p:nvSpPr>
            <p:cNvPr id="63" name="AutoShape 37">
              <a:extLst>
                <a:ext uri="{FF2B5EF4-FFF2-40B4-BE49-F238E27FC236}">
                  <a16:creationId xmlns:a16="http://schemas.microsoft.com/office/drawing/2014/main" id="{915341E4-E357-853A-E4CD-48C14A1D3FCB}"/>
                </a:ext>
              </a:extLst>
            </p:cNvPr>
            <p:cNvSpPr/>
            <p:nvPr/>
          </p:nvSpPr>
          <p:spPr bwMode="auto">
            <a:xfrm>
              <a:off x="7275629" y="401749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8" name="AutoShape 38">
              <a:extLst>
                <a:ext uri="{FF2B5EF4-FFF2-40B4-BE49-F238E27FC236}">
                  <a16:creationId xmlns:a16="http://schemas.microsoft.com/office/drawing/2014/main" id="{9C78B242-FCDA-340E-AEF5-9631D83E6CB2}"/>
                </a:ext>
              </a:extLst>
            </p:cNvPr>
            <p:cNvSpPr/>
            <p:nvPr/>
          </p:nvSpPr>
          <p:spPr bwMode="auto">
            <a:xfrm>
              <a:off x="7478829" y="420640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9" name="AutoShape 39">
              <a:extLst>
                <a:ext uri="{FF2B5EF4-FFF2-40B4-BE49-F238E27FC236}">
                  <a16:creationId xmlns:a16="http://schemas.microsoft.com/office/drawing/2014/main" id="{46BD8561-EC9C-9D40-D2B5-A1D0A9F48F3C}"/>
                </a:ext>
              </a:extLst>
            </p:cNvPr>
            <p:cNvSpPr/>
            <p:nvPr/>
          </p:nvSpPr>
          <p:spPr bwMode="auto">
            <a:xfrm>
              <a:off x="7667742" y="397383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0" name="AutoShape 40">
              <a:extLst>
                <a:ext uri="{FF2B5EF4-FFF2-40B4-BE49-F238E27FC236}">
                  <a16:creationId xmlns:a16="http://schemas.microsoft.com/office/drawing/2014/main" id="{C1A3F701-969C-61BD-99BC-2E1D9E7A676D}"/>
                </a:ext>
              </a:extLst>
            </p:cNvPr>
            <p:cNvSpPr/>
            <p:nvPr/>
          </p:nvSpPr>
          <p:spPr bwMode="auto">
            <a:xfrm>
              <a:off x="7391517" y="419211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1" name="AutoShape 41">
              <a:extLst>
                <a:ext uri="{FF2B5EF4-FFF2-40B4-BE49-F238E27FC236}">
                  <a16:creationId xmlns:a16="http://schemas.microsoft.com/office/drawing/2014/main" id="{95372DF0-1189-960E-E562-78CB2C454ED0}"/>
                </a:ext>
              </a:extLst>
            </p:cNvPr>
            <p:cNvSpPr/>
            <p:nvPr/>
          </p:nvSpPr>
          <p:spPr bwMode="auto">
            <a:xfrm>
              <a:off x="7449460" y="429371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2" name="AutoShape 42">
              <a:extLst>
                <a:ext uri="{FF2B5EF4-FFF2-40B4-BE49-F238E27FC236}">
                  <a16:creationId xmlns:a16="http://schemas.microsoft.com/office/drawing/2014/main" id="{446D1B70-C6FD-3D8E-63EE-5B2AD44A30F8}"/>
                </a:ext>
              </a:extLst>
            </p:cNvPr>
            <p:cNvSpPr/>
            <p:nvPr/>
          </p:nvSpPr>
          <p:spPr bwMode="auto">
            <a:xfrm>
              <a:off x="7682029" y="407543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7" name="Oval 12">
            <a:extLst>
              <a:ext uri="{FF2B5EF4-FFF2-40B4-BE49-F238E27FC236}">
                <a16:creationId xmlns:a16="http://schemas.microsoft.com/office/drawing/2014/main" id="{D18C9EB5-042E-3C22-3A71-5FFA3A8A4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4019" y="2443988"/>
            <a:ext cx="787718" cy="787718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8" name="Group 42">
            <a:extLst>
              <a:ext uri="{FF2B5EF4-FFF2-40B4-BE49-F238E27FC236}">
                <a16:creationId xmlns:a16="http://schemas.microsoft.com/office/drawing/2014/main" id="{42604A05-306F-7EF2-7E2B-C55BCFA667EE}"/>
              </a:ext>
            </a:extLst>
          </p:cNvPr>
          <p:cNvGrpSpPr/>
          <p:nvPr/>
        </p:nvGrpSpPr>
        <p:grpSpPr>
          <a:xfrm>
            <a:off x="5115818" y="2676064"/>
            <a:ext cx="324120" cy="323566"/>
            <a:chOff x="2581275" y="2582069"/>
            <a:chExt cx="465138" cy="464344"/>
          </a:xfrm>
          <a:solidFill>
            <a:schemeClr val="bg1"/>
          </a:solidFill>
        </p:grpSpPr>
        <p:sp>
          <p:nvSpPr>
            <p:cNvPr id="59" name="AutoShape 128">
              <a:extLst>
                <a:ext uri="{FF2B5EF4-FFF2-40B4-BE49-F238E27FC236}">
                  <a16:creationId xmlns:a16="http://schemas.microsoft.com/office/drawing/2014/main" id="{1F8451B5-C830-2B89-61D9-D524A886A2F2}"/>
                </a:ext>
              </a:extLst>
            </p:cNvPr>
            <p:cNvSpPr/>
            <p:nvPr/>
          </p:nvSpPr>
          <p:spPr bwMode="auto">
            <a:xfrm>
              <a:off x="2581275" y="2582069"/>
              <a:ext cx="465138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0" name="AutoShape 129">
              <a:extLst>
                <a:ext uri="{FF2B5EF4-FFF2-40B4-BE49-F238E27FC236}">
                  <a16:creationId xmlns:a16="http://schemas.microsoft.com/office/drawing/2014/main" id="{1C05FE8D-6451-1FE3-C8EC-D0DB1100D5DE}"/>
                </a:ext>
              </a:extLst>
            </p:cNvPr>
            <p:cNvSpPr/>
            <p:nvPr/>
          </p:nvSpPr>
          <p:spPr bwMode="auto">
            <a:xfrm>
              <a:off x="2871788" y="2640013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1" name="Oval 11">
            <a:extLst>
              <a:ext uri="{FF2B5EF4-FFF2-40B4-BE49-F238E27FC236}">
                <a16:creationId xmlns:a16="http://schemas.microsoft.com/office/drawing/2014/main" id="{750F44BC-E9B5-1BD7-54C3-5E5BE920AA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1241" y="2443988"/>
            <a:ext cx="787718" cy="787718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2" name="Group 45">
            <a:extLst>
              <a:ext uri="{FF2B5EF4-FFF2-40B4-BE49-F238E27FC236}">
                <a16:creationId xmlns:a16="http://schemas.microsoft.com/office/drawing/2014/main" id="{F9E341B5-7B92-B5D0-7B55-062220860322}"/>
              </a:ext>
            </a:extLst>
          </p:cNvPr>
          <p:cNvGrpSpPr/>
          <p:nvPr/>
        </p:nvGrpSpPr>
        <p:grpSpPr>
          <a:xfrm>
            <a:off x="1573505" y="2676064"/>
            <a:ext cx="283190" cy="323566"/>
            <a:chOff x="740685" y="2696368"/>
            <a:chExt cx="406400" cy="464344"/>
          </a:xfrm>
          <a:solidFill>
            <a:schemeClr val="bg1"/>
          </a:solidFill>
        </p:grpSpPr>
        <p:sp>
          <p:nvSpPr>
            <p:cNvPr id="53" name="AutoShape 131">
              <a:extLst>
                <a:ext uri="{FF2B5EF4-FFF2-40B4-BE49-F238E27FC236}">
                  <a16:creationId xmlns:a16="http://schemas.microsoft.com/office/drawing/2014/main" id="{DEB0EB95-B6DB-484E-E40B-2CDBBBB8237E}"/>
                </a:ext>
              </a:extLst>
            </p:cNvPr>
            <p:cNvSpPr/>
            <p:nvPr/>
          </p:nvSpPr>
          <p:spPr bwMode="auto">
            <a:xfrm>
              <a:off x="740685" y="2696368"/>
              <a:ext cx="406400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057" y="5400"/>
                  </a:moveTo>
                  <a:lnTo>
                    <a:pt x="20057" y="6075"/>
                  </a:lnTo>
                  <a:lnTo>
                    <a:pt x="1542" y="6075"/>
                  </a:lnTo>
                  <a:lnTo>
                    <a:pt x="1542" y="5400"/>
                  </a:lnTo>
                  <a:lnTo>
                    <a:pt x="1542" y="4725"/>
                  </a:lnTo>
                  <a:cubicBezTo>
                    <a:pt x="1542" y="4352"/>
                    <a:pt x="1887" y="4050"/>
                    <a:pt x="2314" y="4050"/>
                  </a:cubicBezTo>
                  <a:lnTo>
                    <a:pt x="19285" y="4050"/>
                  </a:lnTo>
                  <a:cubicBezTo>
                    <a:pt x="19712" y="4050"/>
                    <a:pt x="20057" y="4352"/>
                    <a:pt x="20057" y="4725"/>
                  </a:cubicBezTo>
                  <a:cubicBezTo>
                    <a:pt x="20057" y="4725"/>
                    <a:pt x="20057" y="5400"/>
                    <a:pt x="20057" y="5400"/>
                  </a:cubicBezTo>
                  <a:close/>
                  <a:moveTo>
                    <a:pt x="18514" y="18900"/>
                  </a:moveTo>
                  <a:cubicBezTo>
                    <a:pt x="18514" y="19644"/>
                    <a:pt x="17822" y="20249"/>
                    <a:pt x="16971" y="20249"/>
                  </a:cubicBezTo>
                  <a:lnTo>
                    <a:pt x="4628" y="20249"/>
                  </a:lnTo>
                  <a:cubicBezTo>
                    <a:pt x="3777" y="20249"/>
                    <a:pt x="3085" y="19644"/>
                    <a:pt x="3085" y="18900"/>
                  </a:cubicBezTo>
                  <a:lnTo>
                    <a:pt x="3085" y="7425"/>
                  </a:lnTo>
                  <a:lnTo>
                    <a:pt x="18514" y="7425"/>
                  </a:lnTo>
                  <a:cubicBezTo>
                    <a:pt x="18514" y="7425"/>
                    <a:pt x="18514" y="18900"/>
                    <a:pt x="18514" y="18900"/>
                  </a:cubicBezTo>
                  <a:close/>
                  <a:moveTo>
                    <a:pt x="6171" y="2025"/>
                  </a:moveTo>
                  <a:cubicBezTo>
                    <a:pt x="6171" y="1652"/>
                    <a:pt x="6516" y="1350"/>
                    <a:pt x="6942" y="1350"/>
                  </a:cubicBezTo>
                  <a:lnTo>
                    <a:pt x="14657" y="1350"/>
                  </a:lnTo>
                  <a:cubicBezTo>
                    <a:pt x="15083" y="1350"/>
                    <a:pt x="15428" y="1652"/>
                    <a:pt x="15428" y="2025"/>
                  </a:cubicBezTo>
                  <a:lnTo>
                    <a:pt x="15428" y="2700"/>
                  </a:lnTo>
                  <a:lnTo>
                    <a:pt x="6171" y="2700"/>
                  </a:lnTo>
                  <a:cubicBezTo>
                    <a:pt x="6171" y="2700"/>
                    <a:pt x="6171" y="2025"/>
                    <a:pt x="6171" y="2025"/>
                  </a:cubicBezTo>
                  <a:close/>
                  <a:moveTo>
                    <a:pt x="21585" y="4601"/>
                  </a:moveTo>
                  <a:cubicBezTo>
                    <a:pt x="21511" y="3541"/>
                    <a:pt x="20516" y="2700"/>
                    <a:pt x="19285" y="2700"/>
                  </a:cubicBezTo>
                  <a:lnTo>
                    <a:pt x="16971" y="2700"/>
                  </a:lnTo>
                  <a:lnTo>
                    <a:pt x="16971" y="2025"/>
                  </a:lnTo>
                  <a:cubicBezTo>
                    <a:pt x="16971" y="906"/>
                    <a:pt x="15935" y="0"/>
                    <a:pt x="14657" y="0"/>
                  </a:cubicBezTo>
                  <a:lnTo>
                    <a:pt x="6942" y="0"/>
                  </a:lnTo>
                  <a:cubicBezTo>
                    <a:pt x="5664" y="0"/>
                    <a:pt x="4628" y="906"/>
                    <a:pt x="4628" y="2025"/>
                  </a:cubicBezTo>
                  <a:lnTo>
                    <a:pt x="4628" y="2700"/>
                  </a:lnTo>
                  <a:lnTo>
                    <a:pt x="2314" y="2700"/>
                  </a:lnTo>
                  <a:cubicBezTo>
                    <a:pt x="1083" y="2700"/>
                    <a:pt x="88" y="3541"/>
                    <a:pt x="14" y="4601"/>
                  </a:cubicBezTo>
                  <a:lnTo>
                    <a:pt x="0" y="4601"/>
                  </a:lnTo>
                  <a:lnTo>
                    <a:pt x="0" y="5400"/>
                  </a:lnTo>
                  <a:lnTo>
                    <a:pt x="0" y="6075"/>
                  </a:lnTo>
                  <a:cubicBezTo>
                    <a:pt x="0" y="6820"/>
                    <a:pt x="691" y="7425"/>
                    <a:pt x="1542" y="7425"/>
                  </a:cubicBezTo>
                  <a:lnTo>
                    <a:pt x="1542" y="18900"/>
                  </a:lnTo>
                  <a:cubicBezTo>
                    <a:pt x="1542" y="20391"/>
                    <a:pt x="2924" y="21599"/>
                    <a:pt x="4628" y="21599"/>
                  </a:cubicBezTo>
                  <a:lnTo>
                    <a:pt x="16971" y="21599"/>
                  </a:lnTo>
                  <a:cubicBezTo>
                    <a:pt x="18675" y="21599"/>
                    <a:pt x="20057" y="20391"/>
                    <a:pt x="20057" y="18900"/>
                  </a:cubicBezTo>
                  <a:lnTo>
                    <a:pt x="20057" y="7425"/>
                  </a:lnTo>
                  <a:cubicBezTo>
                    <a:pt x="20908" y="7425"/>
                    <a:pt x="21599" y="6820"/>
                    <a:pt x="21599" y="6075"/>
                  </a:cubicBezTo>
                  <a:lnTo>
                    <a:pt x="21599" y="5400"/>
                  </a:lnTo>
                  <a:lnTo>
                    <a:pt x="21599" y="4601"/>
                  </a:lnTo>
                  <a:cubicBezTo>
                    <a:pt x="21599" y="4601"/>
                    <a:pt x="21585" y="4601"/>
                    <a:pt x="21585" y="46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4" name="AutoShape 132">
              <a:extLst>
                <a:ext uri="{FF2B5EF4-FFF2-40B4-BE49-F238E27FC236}">
                  <a16:creationId xmlns:a16="http://schemas.microsoft.com/office/drawing/2014/main" id="{2ACC9EFA-F1C3-5A1C-2116-E1ADBD6A3C51}"/>
                </a:ext>
              </a:extLst>
            </p:cNvPr>
            <p:cNvSpPr/>
            <p:nvPr/>
          </p:nvSpPr>
          <p:spPr bwMode="auto">
            <a:xfrm>
              <a:off x="827998" y="2884487"/>
              <a:ext cx="57944" cy="2182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AutoShape 133">
              <a:extLst>
                <a:ext uri="{FF2B5EF4-FFF2-40B4-BE49-F238E27FC236}">
                  <a16:creationId xmlns:a16="http://schemas.microsoft.com/office/drawing/2014/main" id="{512D20AC-B042-D2CC-5CDE-3C189DA261B1}"/>
                </a:ext>
              </a:extLst>
            </p:cNvPr>
            <p:cNvSpPr/>
            <p:nvPr/>
          </p:nvSpPr>
          <p:spPr bwMode="auto">
            <a:xfrm>
              <a:off x="915310" y="2884487"/>
              <a:ext cx="57944" cy="2182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AutoShape 134">
              <a:extLst>
                <a:ext uri="{FF2B5EF4-FFF2-40B4-BE49-F238E27FC236}">
                  <a16:creationId xmlns:a16="http://schemas.microsoft.com/office/drawing/2014/main" id="{6E2BFC61-330A-994F-7DF1-CD5A1284E8E6}"/>
                </a:ext>
              </a:extLst>
            </p:cNvPr>
            <p:cNvSpPr/>
            <p:nvPr/>
          </p:nvSpPr>
          <p:spPr bwMode="auto">
            <a:xfrm>
              <a:off x="1001829" y="2884487"/>
              <a:ext cx="57944" cy="2182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99" y="1440"/>
                  </a:moveTo>
                  <a:lnTo>
                    <a:pt x="16199" y="1440"/>
                  </a:lnTo>
                  <a:lnTo>
                    <a:pt x="16199" y="20160"/>
                  </a:lnTo>
                  <a:lnTo>
                    <a:pt x="5399" y="20160"/>
                  </a:lnTo>
                  <a:cubicBezTo>
                    <a:pt x="5399" y="20160"/>
                    <a:pt x="5399" y="1440"/>
                    <a:pt x="5399" y="1440"/>
                  </a:cubicBezTo>
                  <a:close/>
                  <a:moveTo>
                    <a:pt x="5399" y="21600"/>
                  </a:moveTo>
                  <a:lnTo>
                    <a:pt x="16199" y="21600"/>
                  </a:lnTo>
                  <a:cubicBezTo>
                    <a:pt x="19187" y="21600"/>
                    <a:pt x="21600" y="20956"/>
                    <a:pt x="21600" y="20160"/>
                  </a:cubicBezTo>
                  <a:lnTo>
                    <a:pt x="21600" y="1440"/>
                  </a:lnTo>
                  <a:cubicBezTo>
                    <a:pt x="21600" y="644"/>
                    <a:pt x="19187" y="0"/>
                    <a:pt x="16199" y="0"/>
                  </a:cubicBezTo>
                  <a:lnTo>
                    <a:pt x="5399" y="0"/>
                  </a:lnTo>
                  <a:cubicBezTo>
                    <a:pt x="2412" y="0"/>
                    <a:pt x="0" y="644"/>
                    <a:pt x="0" y="1440"/>
                  </a:cubicBezTo>
                  <a:lnTo>
                    <a:pt x="0" y="20160"/>
                  </a:lnTo>
                  <a:cubicBezTo>
                    <a:pt x="0" y="20956"/>
                    <a:pt x="2412" y="21600"/>
                    <a:pt x="5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7" name="Oval 11">
            <a:extLst>
              <a:ext uri="{FF2B5EF4-FFF2-40B4-BE49-F238E27FC236}">
                <a16:creationId xmlns:a16="http://schemas.microsoft.com/office/drawing/2014/main" id="{57B5B067-BEFC-8A0B-CAF7-C0A2BC9AE4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2630" y="3562117"/>
            <a:ext cx="787718" cy="787718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8" name="Group 50">
            <a:extLst>
              <a:ext uri="{FF2B5EF4-FFF2-40B4-BE49-F238E27FC236}">
                <a16:creationId xmlns:a16="http://schemas.microsoft.com/office/drawing/2014/main" id="{5F8230C8-800E-664C-E26B-B7FC6F6F9633}"/>
              </a:ext>
            </a:extLst>
          </p:cNvPr>
          <p:cNvGrpSpPr/>
          <p:nvPr/>
        </p:nvGrpSpPr>
        <p:grpSpPr>
          <a:xfrm>
            <a:off x="3334706" y="3814105"/>
            <a:ext cx="323566" cy="283742"/>
            <a:chOff x="1640798" y="2149003"/>
            <a:chExt cx="464344" cy="407194"/>
          </a:xfrm>
          <a:solidFill>
            <a:schemeClr val="bg1"/>
          </a:solidFill>
        </p:grpSpPr>
        <p:sp>
          <p:nvSpPr>
            <p:cNvPr id="49" name="AutoShape 147">
              <a:extLst>
                <a:ext uri="{FF2B5EF4-FFF2-40B4-BE49-F238E27FC236}">
                  <a16:creationId xmlns:a16="http://schemas.microsoft.com/office/drawing/2014/main" id="{27D1E693-7AB6-CF58-3A39-FA9320605692}"/>
                </a:ext>
              </a:extLst>
            </p:cNvPr>
            <p:cNvSpPr/>
            <p:nvPr/>
          </p:nvSpPr>
          <p:spPr bwMode="auto">
            <a:xfrm>
              <a:off x="1640798" y="2149003"/>
              <a:ext cx="464344" cy="407194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0" name="AutoShape 148">
              <a:extLst>
                <a:ext uri="{FF2B5EF4-FFF2-40B4-BE49-F238E27FC236}">
                  <a16:creationId xmlns:a16="http://schemas.microsoft.com/office/drawing/2014/main" id="{A5BF0AC5-7756-56B8-FE48-D224ED149574}"/>
                </a:ext>
              </a:extLst>
            </p:cNvPr>
            <p:cNvSpPr/>
            <p:nvPr/>
          </p:nvSpPr>
          <p:spPr bwMode="auto">
            <a:xfrm>
              <a:off x="1713029" y="2222028"/>
              <a:ext cx="69056" cy="69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Oval 13">
            <a:extLst>
              <a:ext uri="{FF2B5EF4-FFF2-40B4-BE49-F238E27FC236}">
                <a16:creationId xmlns:a16="http://schemas.microsoft.com/office/drawing/2014/main" id="{3512E9A9-1748-9E54-565D-62AF8BDE57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5408" y="3558863"/>
            <a:ext cx="787718" cy="790972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AutoShape 149">
            <a:extLst>
              <a:ext uri="{FF2B5EF4-FFF2-40B4-BE49-F238E27FC236}">
                <a16:creationId xmlns:a16="http://schemas.microsoft.com/office/drawing/2014/main" id="{7D451E44-8B93-7CF2-B829-FC4FA7DFFC06}"/>
              </a:ext>
            </a:extLst>
          </p:cNvPr>
          <p:cNvSpPr/>
          <p:nvPr/>
        </p:nvSpPr>
        <p:spPr bwMode="auto">
          <a:xfrm>
            <a:off x="6897484" y="3837921"/>
            <a:ext cx="323566" cy="2328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Oval 15">
            <a:extLst>
              <a:ext uri="{FF2B5EF4-FFF2-40B4-BE49-F238E27FC236}">
                <a16:creationId xmlns:a16="http://schemas.microsoft.com/office/drawing/2014/main" id="{6456BC07-8E21-1D27-FF6C-DFAF3511F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8186" y="3562117"/>
            <a:ext cx="787718" cy="787718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5" name="Group 54">
            <a:extLst>
              <a:ext uri="{FF2B5EF4-FFF2-40B4-BE49-F238E27FC236}">
                <a16:creationId xmlns:a16="http://schemas.microsoft.com/office/drawing/2014/main" id="{D80C98ED-6AFF-79DB-A4A5-882A12F07804}"/>
              </a:ext>
            </a:extLst>
          </p:cNvPr>
          <p:cNvGrpSpPr/>
          <p:nvPr/>
        </p:nvGrpSpPr>
        <p:grpSpPr>
          <a:xfrm>
            <a:off x="10468042" y="3801710"/>
            <a:ext cx="308006" cy="308532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36" name="AutoShape 7">
              <a:extLst>
                <a:ext uri="{FF2B5EF4-FFF2-40B4-BE49-F238E27FC236}">
                  <a16:creationId xmlns:a16="http://schemas.microsoft.com/office/drawing/2014/main" id="{C0A94118-F0E9-ABDC-C1FA-0F0925919DE0}"/>
                </a:ext>
              </a:extLst>
            </p:cNvPr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AutoShape 8">
              <a:extLst>
                <a:ext uri="{FF2B5EF4-FFF2-40B4-BE49-F238E27FC236}">
                  <a16:creationId xmlns:a16="http://schemas.microsoft.com/office/drawing/2014/main" id="{C0791FF8-541C-4420-A56C-CB0AD531C829}"/>
                </a:ext>
              </a:extLst>
            </p:cNvPr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AutoShape 9">
              <a:extLst>
                <a:ext uri="{FF2B5EF4-FFF2-40B4-BE49-F238E27FC236}">
                  <a16:creationId xmlns:a16="http://schemas.microsoft.com/office/drawing/2014/main" id="{68022404-FE3E-D11E-874F-982E92FD11EC}"/>
                </a:ext>
              </a:extLst>
            </p:cNvPr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AutoShape 10">
              <a:extLst>
                <a:ext uri="{FF2B5EF4-FFF2-40B4-BE49-F238E27FC236}">
                  <a16:creationId xmlns:a16="http://schemas.microsoft.com/office/drawing/2014/main" id="{0DEA3EC4-C9B9-843D-99B7-0F3E7095AEB1}"/>
                </a:ext>
              </a:extLst>
            </p:cNvPr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AutoShape 11">
              <a:extLst>
                <a:ext uri="{FF2B5EF4-FFF2-40B4-BE49-F238E27FC236}">
                  <a16:creationId xmlns:a16="http://schemas.microsoft.com/office/drawing/2014/main" id="{7D3801FF-7FB3-549C-7590-8524E224155B}"/>
                </a:ext>
              </a:extLst>
            </p:cNvPr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AutoShape 12">
              <a:extLst>
                <a:ext uri="{FF2B5EF4-FFF2-40B4-BE49-F238E27FC236}">
                  <a16:creationId xmlns:a16="http://schemas.microsoft.com/office/drawing/2014/main" id="{724C9976-9311-99B2-CF1F-EB38D67D8819}"/>
                </a:ext>
              </a:extLst>
            </p:cNvPr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AutoShape 13">
              <a:extLst>
                <a:ext uri="{FF2B5EF4-FFF2-40B4-BE49-F238E27FC236}">
                  <a16:creationId xmlns:a16="http://schemas.microsoft.com/office/drawing/2014/main" id="{6AC69255-F6AF-1204-41CD-400667794A7D}"/>
                </a:ext>
              </a:extLst>
            </p:cNvPr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AutoShape 14">
              <a:extLst>
                <a:ext uri="{FF2B5EF4-FFF2-40B4-BE49-F238E27FC236}">
                  <a16:creationId xmlns:a16="http://schemas.microsoft.com/office/drawing/2014/main" id="{F88BC445-E8CD-CC81-AD8A-A3A24E57BE6D}"/>
                </a:ext>
              </a:extLst>
            </p:cNvPr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AutoShape 15">
              <a:extLst>
                <a:ext uri="{FF2B5EF4-FFF2-40B4-BE49-F238E27FC236}">
                  <a16:creationId xmlns:a16="http://schemas.microsoft.com/office/drawing/2014/main" id="{1E294D74-2374-AD98-60BD-8B096CDAC25B}"/>
                </a:ext>
              </a:extLst>
            </p:cNvPr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33" name="组合 132">
            <a:extLst>
              <a:ext uri="{FF2B5EF4-FFF2-40B4-BE49-F238E27FC236}">
                <a16:creationId xmlns:a16="http://schemas.microsoft.com/office/drawing/2014/main" id="{8DBC574C-0844-E008-43F8-212F2CC5B1FD}"/>
              </a:ext>
            </a:extLst>
          </p:cNvPr>
          <p:cNvGrpSpPr/>
          <p:nvPr/>
        </p:nvGrpSpPr>
        <p:grpSpPr>
          <a:xfrm>
            <a:off x="1188836" y="1473411"/>
            <a:ext cx="2244322" cy="858410"/>
            <a:chOff x="6804896" y="1168400"/>
            <a:chExt cx="2244322" cy="858410"/>
          </a:xfrm>
        </p:grpSpPr>
        <p:sp>
          <p:nvSpPr>
            <p:cNvPr id="134" name="文本框 133">
              <a:extLst>
                <a:ext uri="{FF2B5EF4-FFF2-40B4-BE49-F238E27FC236}">
                  <a16:creationId xmlns:a16="http://schemas.microsoft.com/office/drawing/2014/main" id="{37260DAE-AB85-1061-1EB2-E21D6EA1A670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id="{E2A49348-BDD0-0F05-1B68-6A5E8962CC89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6" name="组合 135">
            <a:extLst>
              <a:ext uri="{FF2B5EF4-FFF2-40B4-BE49-F238E27FC236}">
                <a16:creationId xmlns:a16="http://schemas.microsoft.com/office/drawing/2014/main" id="{39D87109-2260-81C1-3C99-3D70C2CDAF1C}"/>
              </a:ext>
            </a:extLst>
          </p:cNvPr>
          <p:cNvGrpSpPr/>
          <p:nvPr/>
        </p:nvGrpSpPr>
        <p:grpSpPr>
          <a:xfrm>
            <a:off x="1695188" y="4476373"/>
            <a:ext cx="2232251" cy="858410"/>
            <a:chOff x="6816967" y="1168400"/>
            <a:chExt cx="2232251" cy="858410"/>
          </a:xfrm>
        </p:grpSpPr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82FBBFB3-C5D0-AFD7-4105-13EDAF60C900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id="{9077FB36-70CC-2B81-E45A-875B0E10AE09}"/>
                </a:ext>
              </a:extLst>
            </p:cNvPr>
            <p:cNvSpPr txBox="1"/>
            <p:nvPr/>
          </p:nvSpPr>
          <p:spPr>
            <a:xfrm>
              <a:off x="7479871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9" name="组合 138">
            <a:extLst>
              <a:ext uri="{FF2B5EF4-FFF2-40B4-BE49-F238E27FC236}">
                <a16:creationId xmlns:a16="http://schemas.microsoft.com/office/drawing/2014/main" id="{3CC015E1-93C6-A842-1D2A-380460546B20}"/>
              </a:ext>
            </a:extLst>
          </p:cNvPr>
          <p:cNvGrpSpPr/>
          <p:nvPr/>
        </p:nvGrpSpPr>
        <p:grpSpPr>
          <a:xfrm>
            <a:off x="4854416" y="1473411"/>
            <a:ext cx="2244322" cy="858410"/>
            <a:chOff x="6804896" y="1168400"/>
            <a:chExt cx="2244322" cy="858410"/>
          </a:xfrm>
        </p:grpSpPr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429A5C4A-28EC-4890-FC90-191DB3360307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97DB6CA2-5813-9194-E88A-E0F3E12C8992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F375FFAA-AA7B-BBA4-5A04-2C294475285F}"/>
              </a:ext>
            </a:extLst>
          </p:cNvPr>
          <p:cNvGrpSpPr/>
          <p:nvPr/>
        </p:nvGrpSpPr>
        <p:grpSpPr>
          <a:xfrm>
            <a:off x="8319544" y="1473411"/>
            <a:ext cx="2244322" cy="858410"/>
            <a:chOff x="6804896" y="1168400"/>
            <a:chExt cx="2244322" cy="858410"/>
          </a:xfrm>
        </p:grpSpPr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B74DD495-63DE-9CC6-A671-BCB6B3FF1D86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32BBCA81-A85E-5DE6-445E-5707E0CD08FA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5" name="组合 144">
            <a:extLst>
              <a:ext uri="{FF2B5EF4-FFF2-40B4-BE49-F238E27FC236}">
                <a16:creationId xmlns:a16="http://schemas.microsoft.com/office/drawing/2014/main" id="{CE450A01-A89B-2DB9-15B6-24F50F4D132B}"/>
              </a:ext>
            </a:extLst>
          </p:cNvPr>
          <p:cNvGrpSpPr/>
          <p:nvPr/>
        </p:nvGrpSpPr>
        <p:grpSpPr>
          <a:xfrm>
            <a:off x="5358632" y="4476373"/>
            <a:ext cx="2232251" cy="858410"/>
            <a:chOff x="6816967" y="1168400"/>
            <a:chExt cx="2232251" cy="858410"/>
          </a:xfrm>
        </p:grpSpPr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198AA110-24F3-6703-7A71-394ECBFE04BB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944830B9-D87B-0F02-367F-1445B205D13B}"/>
                </a:ext>
              </a:extLst>
            </p:cNvPr>
            <p:cNvSpPr txBox="1"/>
            <p:nvPr/>
          </p:nvSpPr>
          <p:spPr>
            <a:xfrm>
              <a:off x="7479871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A406524D-8EBE-DB49-1DE0-3283998D442D}"/>
              </a:ext>
            </a:extLst>
          </p:cNvPr>
          <p:cNvGrpSpPr/>
          <p:nvPr/>
        </p:nvGrpSpPr>
        <p:grpSpPr>
          <a:xfrm>
            <a:off x="8810235" y="4476373"/>
            <a:ext cx="2232251" cy="858410"/>
            <a:chOff x="6816967" y="1168400"/>
            <a:chExt cx="2232251" cy="858410"/>
          </a:xfrm>
        </p:grpSpPr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1E51B6F9-F3A4-6D47-B434-BB372A2BFD1F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AD3C046C-075E-028C-8741-A7934BB0ECDC}"/>
                </a:ext>
              </a:extLst>
            </p:cNvPr>
            <p:cNvSpPr txBox="1"/>
            <p:nvPr/>
          </p:nvSpPr>
          <p:spPr>
            <a:xfrm>
              <a:off x="7479871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8956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472477" y="160807"/>
            <a:ext cx="780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旅行日程安排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565A6FB1-5C60-3A6B-612A-3C310CCDFD5D}"/>
              </a:ext>
            </a:extLst>
          </p:cNvPr>
          <p:cNvSpPr/>
          <p:nvPr/>
        </p:nvSpPr>
        <p:spPr>
          <a:xfrm>
            <a:off x="-275771" y="1564369"/>
            <a:ext cx="12641942" cy="3137289"/>
          </a:xfrm>
          <a:custGeom>
            <a:avLst/>
            <a:gdLst>
              <a:gd name="connsiteX0" fmla="*/ 0 w 12641942"/>
              <a:gd name="connsiteY0" fmla="*/ 351516 h 3137289"/>
              <a:gd name="connsiteX1" fmla="*/ 3483428 w 12641942"/>
              <a:gd name="connsiteY1" fmla="*/ 104773 h 3137289"/>
              <a:gd name="connsiteX2" fmla="*/ 4934857 w 12641942"/>
              <a:gd name="connsiteY2" fmla="*/ 1861002 h 3137289"/>
              <a:gd name="connsiteX3" fmla="*/ 8157028 w 12641942"/>
              <a:gd name="connsiteY3" fmla="*/ 1541688 h 3137289"/>
              <a:gd name="connsiteX4" fmla="*/ 9898742 w 12641942"/>
              <a:gd name="connsiteY4" fmla="*/ 3109231 h 3137289"/>
              <a:gd name="connsiteX5" fmla="*/ 12641942 w 12641942"/>
              <a:gd name="connsiteY5" fmla="*/ 2398031 h 313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41942" h="3137289">
                <a:moveTo>
                  <a:pt x="0" y="351516"/>
                </a:moveTo>
                <a:cubicBezTo>
                  <a:pt x="1330476" y="102354"/>
                  <a:pt x="2660952" y="-146808"/>
                  <a:pt x="3483428" y="104773"/>
                </a:cubicBezTo>
                <a:cubicBezTo>
                  <a:pt x="4305904" y="356354"/>
                  <a:pt x="4155924" y="1621516"/>
                  <a:pt x="4934857" y="1861002"/>
                </a:cubicBezTo>
                <a:cubicBezTo>
                  <a:pt x="5713790" y="2100488"/>
                  <a:pt x="7329714" y="1333650"/>
                  <a:pt x="8157028" y="1541688"/>
                </a:cubicBezTo>
                <a:cubicBezTo>
                  <a:pt x="8984342" y="1749726"/>
                  <a:pt x="9151256" y="2966507"/>
                  <a:pt x="9898742" y="3109231"/>
                </a:cubicBezTo>
                <a:cubicBezTo>
                  <a:pt x="10646228" y="3251955"/>
                  <a:pt x="11644085" y="2824993"/>
                  <a:pt x="12641942" y="2398031"/>
                </a:cubicBezTo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11DFF66-5C71-1383-6F2F-0640570AD899}"/>
              </a:ext>
            </a:extLst>
          </p:cNvPr>
          <p:cNvSpPr/>
          <p:nvPr/>
        </p:nvSpPr>
        <p:spPr>
          <a:xfrm>
            <a:off x="0" y="1687479"/>
            <a:ext cx="12192000" cy="3137289"/>
          </a:xfrm>
          <a:custGeom>
            <a:avLst/>
            <a:gdLst>
              <a:gd name="connsiteX0" fmla="*/ 0 w 12641942"/>
              <a:gd name="connsiteY0" fmla="*/ 351516 h 3137289"/>
              <a:gd name="connsiteX1" fmla="*/ 3483428 w 12641942"/>
              <a:gd name="connsiteY1" fmla="*/ 104773 h 3137289"/>
              <a:gd name="connsiteX2" fmla="*/ 4934857 w 12641942"/>
              <a:gd name="connsiteY2" fmla="*/ 1861002 h 3137289"/>
              <a:gd name="connsiteX3" fmla="*/ 8157028 w 12641942"/>
              <a:gd name="connsiteY3" fmla="*/ 1541688 h 3137289"/>
              <a:gd name="connsiteX4" fmla="*/ 9898742 w 12641942"/>
              <a:gd name="connsiteY4" fmla="*/ 3109231 h 3137289"/>
              <a:gd name="connsiteX5" fmla="*/ 12641942 w 12641942"/>
              <a:gd name="connsiteY5" fmla="*/ 2398031 h 3137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641942" h="3137289">
                <a:moveTo>
                  <a:pt x="0" y="351516"/>
                </a:moveTo>
                <a:cubicBezTo>
                  <a:pt x="1330476" y="102354"/>
                  <a:pt x="2660952" y="-146808"/>
                  <a:pt x="3483428" y="104773"/>
                </a:cubicBezTo>
                <a:cubicBezTo>
                  <a:pt x="4305904" y="356354"/>
                  <a:pt x="4155924" y="1621516"/>
                  <a:pt x="4934857" y="1861002"/>
                </a:cubicBezTo>
                <a:cubicBezTo>
                  <a:pt x="5713790" y="2100488"/>
                  <a:pt x="7329714" y="1333650"/>
                  <a:pt x="8157028" y="1541688"/>
                </a:cubicBezTo>
                <a:cubicBezTo>
                  <a:pt x="8984342" y="1749726"/>
                  <a:pt x="9151256" y="2966507"/>
                  <a:pt x="9898742" y="3109231"/>
                </a:cubicBezTo>
                <a:cubicBezTo>
                  <a:pt x="10646228" y="3251955"/>
                  <a:pt x="11644085" y="2824993"/>
                  <a:pt x="12641942" y="2398031"/>
                </a:cubicBezTo>
              </a:path>
            </a:pathLst>
          </a:custGeom>
          <a:noFill/>
          <a:ln w="76200">
            <a:solidFill>
              <a:schemeClr val="tx1">
                <a:lumMod val="95000"/>
                <a:lumOff val="5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BCDFF98-49D1-0E6C-1D6C-25660B1DEF1A}"/>
              </a:ext>
            </a:extLst>
          </p:cNvPr>
          <p:cNvSpPr/>
          <p:nvPr/>
        </p:nvSpPr>
        <p:spPr>
          <a:xfrm>
            <a:off x="1092200" y="1378679"/>
            <a:ext cx="718133" cy="718133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</a:rPr>
              <a:t>01</a:t>
            </a:r>
            <a:endParaRPr lang="zh-CN" altLang="en-US" b="1" dirty="0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94155CB3-6FB2-4B15-E633-6C80BBE6CBBB}"/>
              </a:ext>
            </a:extLst>
          </p:cNvPr>
          <p:cNvGrpSpPr/>
          <p:nvPr/>
        </p:nvGrpSpPr>
        <p:grpSpPr>
          <a:xfrm>
            <a:off x="1070717" y="2397713"/>
            <a:ext cx="2244322" cy="858410"/>
            <a:chOff x="6804896" y="1168400"/>
            <a:chExt cx="2244322" cy="858410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5E8D43F-C21C-C1C8-9A75-B10C9DB7DA87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FBA05F7-7D66-367E-0534-7EBDBD9DB1D1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:a16="http://schemas.microsoft.com/office/drawing/2014/main" id="{5C057965-F294-E378-1E23-69CBDA53F3FE}"/>
              </a:ext>
            </a:extLst>
          </p:cNvPr>
          <p:cNvSpPr/>
          <p:nvPr/>
        </p:nvSpPr>
        <p:spPr>
          <a:xfrm>
            <a:off x="4113410" y="3050273"/>
            <a:ext cx="718133" cy="718133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</a:rPr>
              <a:t>03</a:t>
            </a:r>
            <a:endParaRPr lang="zh-CN" altLang="en-US" b="1" dirty="0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8C49DD4-8FE1-A731-2E96-AAAA3F094CEB}"/>
              </a:ext>
            </a:extLst>
          </p:cNvPr>
          <p:cNvGrpSpPr/>
          <p:nvPr/>
        </p:nvGrpSpPr>
        <p:grpSpPr>
          <a:xfrm>
            <a:off x="4091927" y="4069307"/>
            <a:ext cx="2244322" cy="858410"/>
            <a:chOff x="6804896" y="1168400"/>
            <a:chExt cx="2244322" cy="85841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785F1CD-92FD-8F3F-F934-238731E7997C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BC27906-4026-B600-3C3D-A19E2E875AB9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4" name="椭圆 13">
            <a:extLst>
              <a:ext uri="{FF2B5EF4-FFF2-40B4-BE49-F238E27FC236}">
                <a16:creationId xmlns:a16="http://schemas.microsoft.com/office/drawing/2014/main" id="{A7C92E78-C09A-2F70-A5FC-5D2E1BFAEFB7}"/>
              </a:ext>
            </a:extLst>
          </p:cNvPr>
          <p:cNvSpPr/>
          <p:nvPr/>
        </p:nvSpPr>
        <p:spPr>
          <a:xfrm>
            <a:off x="9330157" y="4287552"/>
            <a:ext cx="718133" cy="718133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</a:rPr>
              <a:t>05</a:t>
            </a:r>
            <a:endParaRPr lang="zh-CN" altLang="en-US" b="1" dirty="0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48AAE0B-18D9-184C-C5A3-C2F7F44CFA3E}"/>
              </a:ext>
            </a:extLst>
          </p:cNvPr>
          <p:cNvGrpSpPr/>
          <p:nvPr/>
        </p:nvGrpSpPr>
        <p:grpSpPr>
          <a:xfrm>
            <a:off x="9318086" y="3185719"/>
            <a:ext cx="2244322" cy="858410"/>
            <a:chOff x="6804896" y="1168400"/>
            <a:chExt cx="2244322" cy="85841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020FA9A-7425-04B0-B426-48313C4C5FCB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5FB160F-8179-140C-F808-AA3FBEA25448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0E962595-3607-EE18-C9A3-1F34D7869403}"/>
              </a:ext>
            </a:extLst>
          </p:cNvPr>
          <p:cNvSpPr/>
          <p:nvPr/>
        </p:nvSpPr>
        <p:spPr>
          <a:xfrm>
            <a:off x="3315039" y="1597802"/>
            <a:ext cx="718133" cy="718133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</a:rPr>
              <a:t>02</a:t>
            </a:r>
            <a:endParaRPr lang="zh-CN" altLang="en-US" b="1" dirty="0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75B60FC-E693-A06C-1601-A09089CD5542}"/>
              </a:ext>
            </a:extLst>
          </p:cNvPr>
          <p:cNvGrpSpPr/>
          <p:nvPr/>
        </p:nvGrpSpPr>
        <p:grpSpPr>
          <a:xfrm>
            <a:off x="4126491" y="1597802"/>
            <a:ext cx="2244322" cy="858410"/>
            <a:chOff x="6804896" y="1168400"/>
            <a:chExt cx="2244322" cy="85841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A67527A-D1CC-2308-F32E-A7CF13BCEE25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FE26073-AA4B-1C5E-6CEF-6C3E0FEAE340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椭圆 21">
            <a:extLst>
              <a:ext uri="{FF2B5EF4-FFF2-40B4-BE49-F238E27FC236}">
                <a16:creationId xmlns:a16="http://schemas.microsoft.com/office/drawing/2014/main" id="{05C65892-C920-2607-2F96-8E7307D9F4CF}"/>
              </a:ext>
            </a:extLst>
          </p:cNvPr>
          <p:cNvSpPr/>
          <p:nvPr/>
        </p:nvSpPr>
        <p:spPr>
          <a:xfrm>
            <a:off x="7287688" y="2701740"/>
            <a:ext cx="718133" cy="718133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prstClr val="white"/>
                </a:solidFill>
                <a:cs typeface="+mn-ea"/>
              </a:rPr>
              <a:t>04</a:t>
            </a:r>
            <a:endParaRPr lang="zh-CN" altLang="en-US" b="1" dirty="0">
              <a:solidFill>
                <a:prstClr val="white"/>
              </a:solidFill>
              <a:cs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A2DA6D5-679D-765D-4B50-D6BACB1DD236}"/>
              </a:ext>
            </a:extLst>
          </p:cNvPr>
          <p:cNvGrpSpPr/>
          <p:nvPr/>
        </p:nvGrpSpPr>
        <p:grpSpPr>
          <a:xfrm>
            <a:off x="7194336" y="1737745"/>
            <a:ext cx="2244322" cy="858410"/>
            <a:chOff x="6804896" y="1168400"/>
            <a:chExt cx="2244322" cy="858410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18564C4-2192-4D1C-284A-F33AFE0609DD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5F3DA86-66A9-ECA1-E33D-B8230348283D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20510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472477" y="160807"/>
            <a:ext cx="780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旅行日程安排</a:t>
            </a:r>
          </a:p>
        </p:txBody>
      </p: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FA818A19-A59A-7E9D-BE84-A6C29E0FC5AE}"/>
              </a:ext>
            </a:extLst>
          </p:cNvPr>
          <p:cNvGrpSpPr/>
          <p:nvPr/>
        </p:nvGrpSpPr>
        <p:grpSpPr>
          <a:xfrm rot="20467406">
            <a:off x="5759591" y="1221146"/>
            <a:ext cx="5263733" cy="4251047"/>
            <a:chOff x="1043608" y="958247"/>
            <a:chExt cx="4012279" cy="324036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C730EE1-B3E3-A7C3-592A-A3A0C75F7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608" y="958247"/>
              <a:ext cx="4012279" cy="324036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F6856EF-4035-BEC8-A3D9-047BE7416D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5335" y="1439591"/>
              <a:ext cx="3024336" cy="20162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31E1AF-FAF3-08A6-8AD7-C5525DCAFFD9}"/>
              </a:ext>
            </a:extLst>
          </p:cNvPr>
          <p:cNvGrpSpPr/>
          <p:nvPr/>
        </p:nvGrpSpPr>
        <p:grpSpPr>
          <a:xfrm>
            <a:off x="1092200" y="1432909"/>
            <a:ext cx="4387384" cy="1408463"/>
            <a:chOff x="-142065" y="1821271"/>
            <a:chExt cx="4387384" cy="1408463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9C76037-EF16-C2CE-EBDA-81428F1A1CF7}"/>
                </a:ext>
              </a:extLst>
            </p:cNvPr>
            <p:cNvSpPr txBox="1"/>
            <p:nvPr/>
          </p:nvSpPr>
          <p:spPr>
            <a:xfrm>
              <a:off x="-129994" y="2190603"/>
              <a:ext cx="4375313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BA63043-8AE9-2C2D-54A0-CE91CEDA9E98}"/>
                </a:ext>
              </a:extLst>
            </p:cNvPr>
            <p:cNvSpPr txBox="1"/>
            <p:nvPr/>
          </p:nvSpPr>
          <p:spPr>
            <a:xfrm>
              <a:off x="-142065" y="1821271"/>
              <a:ext cx="25150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F27D7D0-3CFE-A405-8289-1B816ED78F8C}"/>
              </a:ext>
            </a:extLst>
          </p:cNvPr>
          <p:cNvSpPr txBox="1"/>
          <p:nvPr/>
        </p:nvSpPr>
        <p:spPr>
          <a:xfrm>
            <a:off x="1104270" y="3210704"/>
            <a:ext cx="4375313" cy="176195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228600" indent="-228600"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buFont typeface="+mj-lt"/>
              <a:buAutoNum type="arabicPeriod"/>
            </a:pPr>
            <a:r>
              <a:rPr lang="zh-CN" altLang="en-US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rPr>
              <a:t>……</a:t>
            </a:r>
          </a:p>
          <a:p>
            <a:pPr marL="228600" indent="-228600">
              <a:buFont typeface="+mj-lt"/>
              <a:buAutoNum type="arabicPeriod"/>
            </a:pPr>
            <a:endParaRPr lang="en-US" altLang="zh-CN" dirty="0">
              <a:solidFill>
                <a:schemeClr val="bg1"/>
              </a:solidFill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93421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7D51640D-1C0A-E772-6BFA-2FEEF83D8CB8}"/>
              </a:ext>
            </a:extLst>
          </p:cNvPr>
          <p:cNvGrpSpPr/>
          <p:nvPr/>
        </p:nvGrpSpPr>
        <p:grpSpPr>
          <a:xfrm>
            <a:off x="3782982" y="1964866"/>
            <a:ext cx="4287298" cy="977611"/>
            <a:chOff x="6264459" y="3473441"/>
            <a:chExt cx="4287298" cy="977611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7FDE44F3-F039-5ED3-CB48-FC4E71811C49}"/>
                </a:ext>
              </a:extLst>
            </p:cNvPr>
            <p:cNvSpPr/>
            <p:nvPr/>
          </p:nvSpPr>
          <p:spPr>
            <a:xfrm>
              <a:off x="6264459" y="3473441"/>
              <a:ext cx="4287298" cy="977611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287298"/>
                        <a:gd name="connsiteY0" fmla="*/ 162938 h 977611"/>
                        <a:gd name="connsiteX1" fmla="*/ 162938 w 4287298"/>
                        <a:gd name="connsiteY1" fmla="*/ 0 h 977611"/>
                        <a:gd name="connsiteX2" fmla="*/ 902403 w 4287298"/>
                        <a:gd name="connsiteY2" fmla="*/ 0 h 977611"/>
                        <a:gd name="connsiteX3" fmla="*/ 1523026 w 4287298"/>
                        <a:gd name="connsiteY3" fmla="*/ 0 h 977611"/>
                        <a:gd name="connsiteX4" fmla="*/ 2104035 w 4287298"/>
                        <a:gd name="connsiteY4" fmla="*/ 0 h 977611"/>
                        <a:gd name="connsiteX5" fmla="*/ 2803886 w 4287298"/>
                        <a:gd name="connsiteY5" fmla="*/ 0 h 977611"/>
                        <a:gd name="connsiteX6" fmla="*/ 3424509 w 4287298"/>
                        <a:gd name="connsiteY6" fmla="*/ 0 h 977611"/>
                        <a:gd name="connsiteX7" fmla="*/ 4124360 w 4287298"/>
                        <a:gd name="connsiteY7" fmla="*/ 0 h 977611"/>
                        <a:gd name="connsiteX8" fmla="*/ 4287298 w 4287298"/>
                        <a:gd name="connsiteY8" fmla="*/ 162938 h 977611"/>
                        <a:gd name="connsiteX9" fmla="*/ 4287298 w 4287298"/>
                        <a:gd name="connsiteY9" fmla="*/ 814673 h 977611"/>
                        <a:gd name="connsiteX10" fmla="*/ 4124360 w 4287298"/>
                        <a:gd name="connsiteY10" fmla="*/ 977611 h 977611"/>
                        <a:gd name="connsiteX11" fmla="*/ 3424509 w 4287298"/>
                        <a:gd name="connsiteY11" fmla="*/ 977611 h 977611"/>
                        <a:gd name="connsiteX12" fmla="*/ 2685043 w 4287298"/>
                        <a:gd name="connsiteY12" fmla="*/ 977611 h 977611"/>
                        <a:gd name="connsiteX13" fmla="*/ 1945578 w 4287298"/>
                        <a:gd name="connsiteY13" fmla="*/ 977611 h 977611"/>
                        <a:gd name="connsiteX14" fmla="*/ 1364569 w 4287298"/>
                        <a:gd name="connsiteY14" fmla="*/ 977611 h 977611"/>
                        <a:gd name="connsiteX15" fmla="*/ 162938 w 4287298"/>
                        <a:gd name="connsiteY15" fmla="*/ 977611 h 977611"/>
                        <a:gd name="connsiteX16" fmla="*/ 0 w 4287298"/>
                        <a:gd name="connsiteY16" fmla="*/ 814673 h 977611"/>
                        <a:gd name="connsiteX17" fmla="*/ 0 w 4287298"/>
                        <a:gd name="connsiteY17" fmla="*/ 162938 h 977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4287298" h="977611" extrusionOk="0">
                          <a:moveTo>
                            <a:pt x="0" y="162938"/>
                          </a:moveTo>
                          <a:cubicBezTo>
                            <a:pt x="-11837" y="65649"/>
                            <a:pt x="62157" y="4051"/>
                            <a:pt x="162938" y="0"/>
                          </a:cubicBezTo>
                          <a:cubicBezTo>
                            <a:pt x="350293" y="-21629"/>
                            <a:pt x="709010" y="25106"/>
                            <a:pt x="902403" y="0"/>
                          </a:cubicBezTo>
                          <a:cubicBezTo>
                            <a:pt x="1095796" y="-25106"/>
                            <a:pt x="1222967" y="-16704"/>
                            <a:pt x="1523026" y="0"/>
                          </a:cubicBezTo>
                          <a:cubicBezTo>
                            <a:pt x="1823085" y="16704"/>
                            <a:pt x="1870818" y="-19527"/>
                            <a:pt x="2104035" y="0"/>
                          </a:cubicBezTo>
                          <a:cubicBezTo>
                            <a:pt x="2337252" y="19527"/>
                            <a:pt x="2602535" y="-11057"/>
                            <a:pt x="2803886" y="0"/>
                          </a:cubicBezTo>
                          <a:cubicBezTo>
                            <a:pt x="3005237" y="11057"/>
                            <a:pt x="3237037" y="-15406"/>
                            <a:pt x="3424509" y="0"/>
                          </a:cubicBezTo>
                          <a:cubicBezTo>
                            <a:pt x="3611981" y="15406"/>
                            <a:pt x="3894822" y="-3444"/>
                            <a:pt x="4124360" y="0"/>
                          </a:cubicBezTo>
                          <a:cubicBezTo>
                            <a:pt x="4213395" y="-9085"/>
                            <a:pt x="4277088" y="87140"/>
                            <a:pt x="4287298" y="162938"/>
                          </a:cubicBezTo>
                          <a:cubicBezTo>
                            <a:pt x="4289568" y="427182"/>
                            <a:pt x="4262608" y="680256"/>
                            <a:pt x="4287298" y="814673"/>
                          </a:cubicBezTo>
                          <a:cubicBezTo>
                            <a:pt x="4277917" y="904124"/>
                            <a:pt x="4217198" y="969796"/>
                            <a:pt x="4124360" y="977611"/>
                          </a:cubicBezTo>
                          <a:cubicBezTo>
                            <a:pt x="3778135" y="994643"/>
                            <a:pt x="3574263" y="962962"/>
                            <a:pt x="3424509" y="977611"/>
                          </a:cubicBezTo>
                          <a:cubicBezTo>
                            <a:pt x="3274755" y="992260"/>
                            <a:pt x="2985119" y="984949"/>
                            <a:pt x="2685043" y="977611"/>
                          </a:cubicBezTo>
                          <a:cubicBezTo>
                            <a:pt x="2384967" y="970273"/>
                            <a:pt x="2147156" y="971023"/>
                            <a:pt x="1945578" y="977611"/>
                          </a:cubicBezTo>
                          <a:cubicBezTo>
                            <a:pt x="1744000" y="984199"/>
                            <a:pt x="1494534" y="975383"/>
                            <a:pt x="1364569" y="977611"/>
                          </a:cubicBezTo>
                          <a:cubicBezTo>
                            <a:pt x="1234604" y="979839"/>
                            <a:pt x="522407" y="949613"/>
                            <a:pt x="162938" y="977611"/>
                          </a:cubicBezTo>
                          <a:cubicBezTo>
                            <a:pt x="63351" y="958043"/>
                            <a:pt x="563" y="897042"/>
                            <a:pt x="0" y="814673"/>
                          </a:cubicBezTo>
                          <a:cubicBezTo>
                            <a:pt x="22567" y="565291"/>
                            <a:pt x="-8596" y="337317"/>
                            <a:pt x="0" y="16293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0EB97427-E640-DE4B-375A-0E91E7FFA742}"/>
                </a:ext>
              </a:extLst>
            </p:cNvPr>
            <p:cNvSpPr/>
            <p:nvPr/>
          </p:nvSpPr>
          <p:spPr>
            <a:xfrm>
              <a:off x="6462304" y="3538203"/>
              <a:ext cx="1103433" cy="912849"/>
            </a:xfrm>
            <a:custGeom>
              <a:avLst/>
              <a:gdLst>
                <a:gd name="connsiteX0" fmla="*/ 779871 w 1103433"/>
                <a:gd name="connsiteY0" fmla="*/ 0 h 912849"/>
                <a:gd name="connsiteX1" fmla="*/ 1103433 w 1103433"/>
                <a:gd name="connsiteY1" fmla="*/ 323562 h 912849"/>
                <a:gd name="connsiteX2" fmla="*/ 1008664 w 1103433"/>
                <a:gd name="connsiteY2" fmla="*/ 552355 h 912849"/>
                <a:gd name="connsiteX3" fmla="*/ 975015 w 1103433"/>
                <a:gd name="connsiteY3" fmla="*/ 580118 h 912849"/>
                <a:gd name="connsiteX4" fmla="*/ 1007321 w 1103433"/>
                <a:gd name="connsiteY4" fmla="*/ 639637 h 912849"/>
                <a:gd name="connsiteX5" fmla="*/ 1048736 w 1103433"/>
                <a:gd name="connsiteY5" fmla="*/ 844775 h 912849"/>
                <a:gd name="connsiteX6" fmla="*/ 1041874 w 1103433"/>
                <a:gd name="connsiteY6" fmla="*/ 912849 h 912849"/>
                <a:gd name="connsiteX7" fmla="*/ 290962 w 1103433"/>
                <a:gd name="connsiteY7" fmla="*/ 912849 h 912849"/>
                <a:gd name="connsiteX8" fmla="*/ 17666 w 1103433"/>
                <a:gd name="connsiteY8" fmla="*/ 829369 h 912849"/>
                <a:gd name="connsiteX9" fmla="*/ 0 w 1103433"/>
                <a:gd name="connsiteY9" fmla="*/ 814793 h 912849"/>
                <a:gd name="connsiteX10" fmla="*/ 26687 w 1103433"/>
                <a:gd name="connsiteY10" fmla="*/ 663570 h 912849"/>
                <a:gd name="connsiteX11" fmla="*/ 415510 w 1103433"/>
                <a:gd name="connsiteY11" fmla="*/ 328468 h 912849"/>
                <a:gd name="connsiteX12" fmla="*/ 456388 w 1103433"/>
                <a:gd name="connsiteY12" fmla="*/ 324347 h 912849"/>
                <a:gd name="connsiteX13" fmla="*/ 456309 w 1103433"/>
                <a:gd name="connsiteY13" fmla="*/ 323562 h 912849"/>
                <a:gd name="connsiteX14" fmla="*/ 779871 w 1103433"/>
                <a:gd name="connsiteY14" fmla="*/ 0 h 91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03433" h="912849">
                  <a:moveTo>
                    <a:pt x="779871" y="0"/>
                  </a:moveTo>
                  <a:cubicBezTo>
                    <a:pt x="958569" y="0"/>
                    <a:pt x="1103433" y="144864"/>
                    <a:pt x="1103433" y="323562"/>
                  </a:cubicBezTo>
                  <a:cubicBezTo>
                    <a:pt x="1103433" y="412911"/>
                    <a:pt x="1067217" y="493802"/>
                    <a:pt x="1008664" y="552355"/>
                  </a:cubicBezTo>
                  <a:lnTo>
                    <a:pt x="975015" y="580118"/>
                  </a:lnTo>
                  <a:lnTo>
                    <a:pt x="1007321" y="639637"/>
                  </a:lnTo>
                  <a:cubicBezTo>
                    <a:pt x="1033989" y="702689"/>
                    <a:pt x="1048736" y="772010"/>
                    <a:pt x="1048736" y="844775"/>
                  </a:cubicBezTo>
                  <a:lnTo>
                    <a:pt x="1041874" y="912849"/>
                  </a:lnTo>
                  <a:lnTo>
                    <a:pt x="290962" y="912849"/>
                  </a:lnTo>
                  <a:cubicBezTo>
                    <a:pt x="189727" y="912849"/>
                    <a:pt x="95680" y="882074"/>
                    <a:pt x="17666" y="829369"/>
                  </a:cubicBezTo>
                  <a:lnTo>
                    <a:pt x="0" y="814793"/>
                  </a:lnTo>
                  <a:lnTo>
                    <a:pt x="26687" y="663570"/>
                  </a:lnTo>
                  <a:cubicBezTo>
                    <a:pt x="88753" y="494062"/>
                    <a:pt x="235397" y="365325"/>
                    <a:pt x="415510" y="328468"/>
                  </a:cubicBezTo>
                  <a:lnTo>
                    <a:pt x="456388" y="324347"/>
                  </a:lnTo>
                  <a:lnTo>
                    <a:pt x="456309" y="323562"/>
                  </a:lnTo>
                  <a:cubicBezTo>
                    <a:pt x="456309" y="144864"/>
                    <a:pt x="601173" y="0"/>
                    <a:pt x="779871" y="0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A9CA5891-53BF-2336-3C1B-4016C657676B}"/>
                </a:ext>
              </a:extLst>
            </p:cNvPr>
            <p:cNvSpPr txBox="1"/>
            <p:nvPr/>
          </p:nvSpPr>
          <p:spPr>
            <a:xfrm>
              <a:off x="6856073" y="3705066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11A6B4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dirty="0">
                <a:solidFill>
                  <a:srgbClr val="11A6B4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C06F55E8-9B86-A869-EE39-23221021BF20}"/>
                </a:ext>
              </a:extLst>
            </p:cNvPr>
            <p:cNvSpPr txBox="1"/>
            <p:nvPr/>
          </p:nvSpPr>
          <p:spPr>
            <a:xfrm>
              <a:off x="8308192" y="3762191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旅行目的意义</a:t>
              </a:r>
            </a:p>
          </p:txBody>
        </p:sp>
      </p:grpSp>
      <p:sp>
        <p:nvSpPr>
          <p:cNvPr id="184" name="椭圆 183">
            <a:extLst>
              <a:ext uri="{FF2B5EF4-FFF2-40B4-BE49-F238E27FC236}">
                <a16:creationId xmlns:a16="http://schemas.microsoft.com/office/drawing/2014/main" id="{096344D7-FBC6-52EA-3299-05F0161B31F4}"/>
              </a:ext>
            </a:extLst>
          </p:cNvPr>
          <p:cNvSpPr/>
          <p:nvPr/>
        </p:nvSpPr>
        <p:spPr>
          <a:xfrm rot="3908749">
            <a:off x="10324180" y="623011"/>
            <a:ext cx="768802" cy="768802"/>
          </a:xfrm>
          <a:prstGeom prst="ellipse">
            <a:avLst/>
          </a:prstGeom>
          <a:gradFill flip="none" rotWithShape="1">
            <a:gsLst>
              <a:gs pos="15000">
                <a:srgbClr val="FFC000">
                  <a:alpha val="61000"/>
                </a:srgbClr>
              </a:gs>
              <a:gs pos="100000">
                <a:srgbClr val="EE2E2E">
                  <a:alpha val="90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8BEF26E-89B3-004D-4558-31EE7B673A3F}"/>
              </a:ext>
            </a:extLst>
          </p:cNvPr>
          <p:cNvGrpSpPr/>
          <p:nvPr/>
        </p:nvGrpSpPr>
        <p:grpSpPr>
          <a:xfrm>
            <a:off x="938317" y="5194045"/>
            <a:ext cx="2240211" cy="1688684"/>
            <a:chOff x="938317" y="3425174"/>
            <a:chExt cx="4115585" cy="3102352"/>
          </a:xfrm>
        </p:grpSpPr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0519F209-2015-D643-DA54-A9E28B80AA85}"/>
                </a:ext>
              </a:extLst>
            </p:cNvPr>
            <p:cNvSpPr/>
            <p:nvPr/>
          </p:nvSpPr>
          <p:spPr>
            <a:xfrm rot="21216300">
              <a:off x="938317" y="3425174"/>
              <a:ext cx="2170956" cy="239152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1C6514F6-547D-377F-EC8D-5B564D0CD671}"/>
                </a:ext>
              </a:extLst>
            </p:cNvPr>
            <p:cNvSpPr/>
            <p:nvPr/>
          </p:nvSpPr>
          <p:spPr>
            <a:xfrm rot="605663">
              <a:off x="3155549" y="3722874"/>
              <a:ext cx="1898353" cy="280465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4BED798-CA58-1FED-6A35-B57D0A3AB83F}"/>
              </a:ext>
            </a:extLst>
          </p:cNvPr>
          <p:cNvSpPr/>
          <p:nvPr/>
        </p:nvSpPr>
        <p:spPr>
          <a:xfrm>
            <a:off x="0" y="5714541"/>
            <a:ext cx="12191481" cy="1143459"/>
          </a:xfrm>
          <a:custGeom>
            <a:avLst/>
            <a:gdLst>
              <a:gd name="connsiteX0" fmla="*/ 4613207 w 12191481"/>
              <a:gd name="connsiteY0" fmla="*/ 355 h 1143459"/>
              <a:gd name="connsiteX1" fmla="*/ 4784554 w 12191481"/>
              <a:gd name="connsiteY1" fmla="*/ 5672 h 1143459"/>
              <a:gd name="connsiteX2" fmla="*/ 7884772 w 12191481"/>
              <a:gd name="connsiteY2" fmla="*/ 303062 h 1143459"/>
              <a:gd name="connsiteX3" fmla="*/ 11208323 w 12191481"/>
              <a:gd name="connsiteY3" fmla="*/ 268500 h 1143459"/>
              <a:gd name="connsiteX4" fmla="*/ 12191481 w 12191481"/>
              <a:gd name="connsiteY4" fmla="*/ 56942 h 1143459"/>
              <a:gd name="connsiteX5" fmla="*/ 12191481 w 12191481"/>
              <a:gd name="connsiteY5" fmla="*/ 1143459 h 1143459"/>
              <a:gd name="connsiteX6" fmla="*/ 0 w 12191481"/>
              <a:gd name="connsiteY6" fmla="*/ 1143459 h 1143459"/>
              <a:gd name="connsiteX7" fmla="*/ 0 w 12191481"/>
              <a:gd name="connsiteY7" fmla="*/ 485536 h 1143459"/>
              <a:gd name="connsiteX8" fmla="*/ 55719 w 12191481"/>
              <a:gd name="connsiteY8" fmla="*/ 426759 h 1143459"/>
              <a:gd name="connsiteX9" fmla="*/ 1476616 w 12191481"/>
              <a:gd name="connsiteY9" fmla="*/ 665965 h 1143459"/>
              <a:gd name="connsiteX10" fmla="*/ 4613207 w 12191481"/>
              <a:gd name="connsiteY10" fmla="*/ 355 h 114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481" h="1143459">
                <a:moveTo>
                  <a:pt x="4613207" y="355"/>
                </a:moveTo>
                <a:cubicBezTo>
                  <a:pt x="4672093" y="-803"/>
                  <a:pt x="4729275" y="843"/>
                  <a:pt x="4784554" y="5672"/>
                </a:cubicBezTo>
                <a:cubicBezTo>
                  <a:pt x="6113227" y="121735"/>
                  <a:pt x="5429985" y="774232"/>
                  <a:pt x="7884772" y="303062"/>
                </a:cubicBezTo>
                <a:cubicBezTo>
                  <a:pt x="8853839" y="117060"/>
                  <a:pt x="10643536" y="-94402"/>
                  <a:pt x="11208323" y="268500"/>
                </a:cubicBezTo>
                <a:cubicBezTo>
                  <a:pt x="11551879" y="489253"/>
                  <a:pt x="11905855" y="-7870"/>
                  <a:pt x="12191481" y="56942"/>
                </a:cubicBezTo>
                <a:lnTo>
                  <a:pt x="12191481" y="1143459"/>
                </a:lnTo>
                <a:lnTo>
                  <a:pt x="0" y="1143459"/>
                </a:lnTo>
                <a:lnTo>
                  <a:pt x="0" y="485536"/>
                </a:lnTo>
                <a:lnTo>
                  <a:pt x="55719" y="426759"/>
                </a:lnTo>
                <a:cubicBezTo>
                  <a:pt x="364152" y="180694"/>
                  <a:pt x="1066031" y="665965"/>
                  <a:pt x="1476616" y="665965"/>
                </a:cubicBezTo>
                <a:cubicBezTo>
                  <a:pt x="2463040" y="665965"/>
                  <a:pt x="3729914" y="17724"/>
                  <a:pt x="4613207" y="355"/>
                </a:cubicBezTo>
                <a:close/>
              </a:path>
            </a:pathLst>
          </a:custGeom>
          <a:solidFill>
            <a:srgbClr val="ECE5CE"/>
          </a:solidFill>
          <a:ln w="86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4" name="图形 3">
            <a:extLst>
              <a:ext uri="{FF2B5EF4-FFF2-40B4-BE49-F238E27FC236}">
                <a16:creationId xmlns:a16="http://schemas.microsoft.com/office/drawing/2014/main" id="{82D93433-A304-7AC9-E8CF-C5CAD6856C73}"/>
              </a:ext>
            </a:extLst>
          </p:cNvPr>
          <p:cNvGrpSpPr/>
          <p:nvPr/>
        </p:nvGrpSpPr>
        <p:grpSpPr>
          <a:xfrm>
            <a:off x="5679288" y="5727350"/>
            <a:ext cx="1042310" cy="1074765"/>
            <a:chOff x="8964694" y="5345769"/>
            <a:chExt cx="1042310" cy="107476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AC537FC-A04A-747D-8A68-ED59075E9D34}"/>
                </a:ext>
              </a:extLst>
            </p:cNvPr>
            <p:cNvSpPr/>
            <p:nvPr/>
          </p:nvSpPr>
          <p:spPr>
            <a:xfrm>
              <a:off x="8964694" y="5345769"/>
              <a:ext cx="1042310" cy="1074765"/>
            </a:xfrm>
            <a:custGeom>
              <a:avLst/>
              <a:gdLst>
                <a:gd name="connsiteX0" fmla="*/ 693282 w 1042310"/>
                <a:gd name="connsiteY0" fmla="*/ 2405 h 1074765"/>
                <a:gd name="connsiteX1" fmla="*/ 683334 w 1042310"/>
                <a:gd name="connsiteY1" fmla="*/ 400474 h 1074765"/>
                <a:gd name="connsiteX2" fmla="*/ 1042334 w 1042310"/>
                <a:gd name="connsiteY2" fmla="*/ 564372 h 1074765"/>
                <a:gd name="connsiteX3" fmla="*/ 664634 w 1042310"/>
                <a:gd name="connsiteY3" fmla="*/ 681443 h 1074765"/>
                <a:gd name="connsiteX4" fmla="*/ 614670 w 1042310"/>
                <a:gd name="connsiteY4" fmla="*/ 1073616 h 1074765"/>
                <a:gd name="connsiteX5" fmla="*/ 388993 w 1042310"/>
                <a:gd name="connsiteY5" fmla="*/ 750215 h 1074765"/>
                <a:gd name="connsiteX6" fmla="*/ 5368 w 1042310"/>
                <a:gd name="connsiteY6" fmla="*/ 826637 h 1074765"/>
                <a:gd name="connsiteX7" fmla="*/ 241789 w 1042310"/>
                <a:gd name="connsiteY7" fmla="*/ 507848 h 1074765"/>
                <a:gd name="connsiteX8" fmla="*/ 47260 w 1042310"/>
                <a:gd name="connsiteY8" fmla="*/ 161501 h 1074765"/>
                <a:gd name="connsiteX9" fmla="*/ 424510 w 1042310"/>
                <a:gd name="connsiteY9" fmla="*/ 292651 h 1074765"/>
                <a:gd name="connsiteX10" fmla="*/ 693282 w 1042310"/>
                <a:gd name="connsiteY10" fmla="*/ 2405 h 107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310" h="1074765">
                  <a:moveTo>
                    <a:pt x="693282" y="2405"/>
                  </a:moveTo>
                  <a:cubicBezTo>
                    <a:pt x="773885" y="35818"/>
                    <a:pt x="636891" y="326835"/>
                    <a:pt x="683334" y="400474"/>
                  </a:cubicBezTo>
                  <a:cubicBezTo>
                    <a:pt x="729776" y="474113"/>
                    <a:pt x="1049122" y="477575"/>
                    <a:pt x="1042334" y="564372"/>
                  </a:cubicBezTo>
                  <a:cubicBezTo>
                    <a:pt x="1035545" y="651170"/>
                    <a:pt x="720718" y="614892"/>
                    <a:pt x="664634" y="681443"/>
                  </a:cubicBezTo>
                  <a:cubicBezTo>
                    <a:pt x="608550" y="747994"/>
                    <a:pt x="699157" y="1053034"/>
                    <a:pt x="614670" y="1073616"/>
                  </a:cubicBezTo>
                  <a:cubicBezTo>
                    <a:pt x="530182" y="1094198"/>
                    <a:pt x="469760" y="782879"/>
                    <a:pt x="388993" y="750215"/>
                  </a:cubicBezTo>
                  <a:cubicBezTo>
                    <a:pt x="308226" y="717551"/>
                    <a:pt x="51768" y="900216"/>
                    <a:pt x="5368" y="826637"/>
                  </a:cubicBezTo>
                  <a:cubicBezTo>
                    <a:pt x="-41032" y="753057"/>
                    <a:pt x="235976" y="594669"/>
                    <a:pt x="241789" y="507848"/>
                  </a:cubicBezTo>
                  <a:cubicBezTo>
                    <a:pt x="247601" y="421027"/>
                    <a:pt x="-8698" y="227995"/>
                    <a:pt x="47260" y="161501"/>
                  </a:cubicBezTo>
                  <a:cubicBezTo>
                    <a:pt x="103218" y="95007"/>
                    <a:pt x="339988" y="314269"/>
                    <a:pt x="424510" y="292651"/>
                  </a:cubicBezTo>
                  <a:cubicBezTo>
                    <a:pt x="509032" y="271033"/>
                    <a:pt x="612679" y="-31008"/>
                    <a:pt x="693282" y="2405"/>
                  </a:cubicBezTo>
                  <a:close/>
                </a:path>
              </a:pathLst>
            </a:custGeom>
            <a:solidFill>
              <a:srgbClr val="E3AD40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5678E20-A363-039A-3AF4-D062AD44000E}"/>
                </a:ext>
              </a:extLst>
            </p:cNvPr>
            <p:cNvSpPr/>
            <p:nvPr/>
          </p:nvSpPr>
          <p:spPr>
            <a:xfrm>
              <a:off x="9070588" y="5460656"/>
              <a:ext cx="830050" cy="848242"/>
            </a:xfrm>
            <a:custGeom>
              <a:avLst/>
              <a:gdLst>
                <a:gd name="connsiteX0" fmla="*/ 549179 w 830050"/>
                <a:gd name="connsiteY0" fmla="*/ 1855 h 848242"/>
                <a:gd name="connsiteX1" fmla="*/ 545045 w 830050"/>
                <a:gd name="connsiteY1" fmla="*/ 312202 h 848242"/>
                <a:gd name="connsiteX2" fmla="*/ 830134 w 830050"/>
                <a:gd name="connsiteY2" fmla="*/ 448089 h 848242"/>
                <a:gd name="connsiteX3" fmla="*/ 530080 w 830050"/>
                <a:gd name="connsiteY3" fmla="*/ 538557 h 848242"/>
                <a:gd name="connsiteX4" fmla="*/ 492910 w 830050"/>
                <a:gd name="connsiteY4" fmla="*/ 847285 h 848242"/>
                <a:gd name="connsiteX5" fmla="*/ 310558 w 830050"/>
                <a:gd name="connsiteY5" fmla="*/ 591140 h 848242"/>
                <a:gd name="connsiteX6" fmla="*/ 4164 w 830050"/>
                <a:gd name="connsiteY6" fmla="*/ 649381 h 848242"/>
                <a:gd name="connsiteX7" fmla="*/ 192757 w 830050"/>
                <a:gd name="connsiteY7" fmla="*/ 399201 h 848242"/>
                <a:gd name="connsiteX8" fmla="*/ 39877 w 830050"/>
                <a:gd name="connsiteY8" fmla="*/ 126963 h 848242"/>
                <a:gd name="connsiteX9" fmla="*/ 337472 w 830050"/>
                <a:gd name="connsiteY9" fmla="*/ 229986 h 848242"/>
                <a:gd name="connsiteX10" fmla="*/ 549179 w 830050"/>
                <a:gd name="connsiteY10" fmla="*/ 1855 h 84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0050" h="848242">
                  <a:moveTo>
                    <a:pt x="549179" y="1855"/>
                  </a:moveTo>
                  <a:cubicBezTo>
                    <a:pt x="613319" y="27692"/>
                    <a:pt x="508425" y="253778"/>
                    <a:pt x="545045" y="312202"/>
                  </a:cubicBezTo>
                  <a:cubicBezTo>
                    <a:pt x="581666" y="370627"/>
                    <a:pt x="834947" y="379346"/>
                    <a:pt x="830134" y="448089"/>
                  </a:cubicBezTo>
                  <a:cubicBezTo>
                    <a:pt x="825322" y="516832"/>
                    <a:pt x="574703" y="486055"/>
                    <a:pt x="530080" y="538557"/>
                  </a:cubicBezTo>
                  <a:cubicBezTo>
                    <a:pt x="485457" y="591060"/>
                    <a:pt x="559591" y="830206"/>
                    <a:pt x="492910" y="847285"/>
                  </a:cubicBezTo>
                  <a:cubicBezTo>
                    <a:pt x="426228" y="864363"/>
                    <a:pt x="374275" y="617429"/>
                    <a:pt x="310558" y="591140"/>
                  </a:cubicBezTo>
                  <a:cubicBezTo>
                    <a:pt x="246840" y="564851"/>
                    <a:pt x="40350" y="708239"/>
                    <a:pt x="4164" y="649381"/>
                  </a:cubicBezTo>
                  <a:cubicBezTo>
                    <a:pt x="-32023" y="590523"/>
                    <a:pt x="188333" y="468092"/>
                    <a:pt x="192757" y="399201"/>
                  </a:cubicBezTo>
                  <a:cubicBezTo>
                    <a:pt x="197181" y="330309"/>
                    <a:pt x="-4695" y="179632"/>
                    <a:pt x="39877" y="126963"/>
                  </a:cubicBezTo>
                  <a:cubicBezTo>
                    <a:pt x="84450" y="74293"/>
                    <a:pt x="270647" y="247082"/>
                    <a:pt x="337472" y="229986"/>
                  </a:cubicBezTo>
                  <a:cubicBezTo>
                    <a:pt x="404297" y="212890"/>
                    <a:pt x="485038" y="-23982"/>
                    <a:pt x="549179" y="1855"/>
                  </a:cubicBezTo>
                  <a:close/>
                </a:path>
              </a:pathLst>
            </a:custGeom>
            <a:noFill/>
            <a:ln w="22459" cap="rnd">
              <a:solidFill>
                <a:srgbClr val="FFFEE4"/>
              </a:solidFill>
              <a:custDash>
                <a:ds d="99030" sp="39612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图形 3">
            <a:extLst>
              <a:ext uri="{FF2B5EF4-FFF2-40B4-BE49-F238E27FC236}">
                <a16:creationId xmlns:a16="http://schemas.microsoft.com/office/drawing/2014/main" id="{A13087C1-AAE4-1D1D-3E33-E95A98B29EC5}"/>
              </a:ext>
            </a:extLst>
          </p:cNvPr>
          <p:cNvGrpSpPr/>
          <p:nvPr/>
        </p:nvGrpSpPr>
        <p:grpSpPr>
          <a:xfrm>
            <a:off x="7980077" y="5497725"/>
            <a:ext cx="1516861" cy="1149572"/>
            <a:chOff x="7969046" y="3936403"/>
            <a:chExt cx="1516861" cy="114957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D3C594E-037C-D59D-89BB-E588C7519519}"/>
                </a:ext>
              </a:extLst>
            </p:cNvPr>
            <p:cNvSpPr/>
            <p:nvPr/>
          </p:nvSpPr>
          <p:spPr>
            <a:xfrm rot="-951779">
              <a:off x="8343082" y="4334746"/>
              <a:ext cx="843145" cy="558800"/>
            </a:xfrm>
            <a:custGeom>
              <a:avLst/>
              <a:gdLst>
                <a:gd name="connsiteX0" fmla="*/ 843254 w 843145"/>
                <a:gd name="connsiteY0" fmla="*/ -149 h 558800"/>
                <a:gd name="connsiteX1" fmla="*/ 843254 w 843145"/>
                <a:gd name="connsiteY1" fmla="*/ 111587 h 558800"/>
                <a:gd name="connsiteX2" fmla="*/ 843254 w 843145"/>
                <a:gd name="connsiteY2" fmla="*/ 446915 h 558800"/>
                <a:gd name="connsiteX3" fmla="*/ 843254 w 843145"/>
                <a:gd name="connsiteY3" fmla="*/ 558651 h 558800"/>
                <a:gd name="connsiteX4" fmla="*/ 109 w 843145"/>
                <a:gd name="connsiteY4" fmla="*/ 558651 h 558800"/>
                <a:gd name="connsiteX5" fmla="*/ 109 w 843145"/>
                <a:gd name="connsiteY5" fmla="*/ 446915 h 558800"/>
                <a:gd name="connsiteX6" fmla="*/ 109 w 843145"/>
                <a:gd name="connsiteY6" fmla="*/ 111587 h 558800"/>
                <a:gd name="connsiteX7" fmla="*/ 109 w 843145"/>
                <a:gd name="connsiteY7" fmla="*/ -149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45" h="558800">
                  <a:moveTo>
                    <a:pt x="843254" y="-149"/>
                  </a:moveTo>
                  <a:cubicBezTo>
                    <a:pt x="843254" y="-149"/>
                    <a:pt x="843254" y="49877"/>
                    <a:pt x="843254" y="111587"/>
                  </a:cubicBezTo>
                  <a:lnTo>
                    <a:pt x="843254" y="446915"/>
                  </a:lnTo>
                  <a:cubicBezTo>
                    <a:pt x="843254" y="508625"/>
                    <a:pt x="843254" y="558651"/>
                    <a:pt x="843254" y="558651"/>
                  </a:cubicBezTo>
                  <a:lnTo>
                    <a:pt x="109" y="558651"/>
                  </a:lnTo>
                  <a:cubicBezTo>
                    <a:pt x="109" y="558651"/>
                    <a:pt x="109" y="508625"/>
                    <a:pt x="109" y="446915"/>
                  </a:cubicBezTo>
                  <a:lnTo>
                    <a:pt x="109" y="111587"/>
                  </a:lnTo>
                  <a:cubicBezTo>
                    <a:pt x="109" y="49877"/>
                    <a:pt x="109" y="-149"/>
                    <a:pt x="109" y="-149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77AF72D-9833-6136-82D3-45FD4DA7301E}"/>
                </a:ext>
              </a:extLst>
            </p:cNvPr>
            <p:cNvSpPr/>
            <p:nvPr/>
          </p:nvSpPr>
          <p:spPr>
            <a:xfrm rot="-3068984">
              <a:off x="8294676" y="4398606"/>
              <a:ext cx="35554" cy="91420"/>
            </a:xfrm>
            <a:custGeom>
              <a:avLst/>
              <a:gdLst>
                <a:gd name="connsiteX0" fmla="*/ 35847 w 35554"/>
                <a:gd name="connsiteY0" fmla="*/ -147 h 91420"/>
                <a:gd name="connsiteX1" fmla="*/ 35847 w 35554"/>
                <a:gd name="connsiteY1" fmla="*/ 17629 h 91420"/>
                <a:gd name="connsiteX2" fmla="*/ 35847 w 35554"/>
                <a:gd name="connsiteY2" fmla="*/ 73498 h 91420"/>
                <a:gd name="connsiteX3" fmla="*/ 35847 w 35554"/>
                <a:gd name="connsiteY3" fmla="*/ 91274 h 91420"/>
                <a:gd name="connsiteX4" fmla="*/ 293 w 35554"/>
                <a:gd name="connsiteY4" fmla="*/ 91274 h 91420"/>
                <a:gd name="connsiteX5" fmla="*/ 293 w 35554"/>
                <a:gd name="connsiteY5" fmla="*/ 73498 h 91420"/>
                <a:gd name="connsiteX6" fmla="*/ 293 w 35554"/>
                <a:gd name="connsiteY6" fmla="*/ 17629 h 91420"/>
                <a:gd name="connsiteX7" fmla="*/ 293 w 35554"/>
                <a:gd name="connsiteY7" fmla="*/ -147 h 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54" h="91420">
                  <a:moveTo>
                    <a:pt x="35847" y="-147"/>
                  </a:moveTo>
                  <a:cubicBezTo>
                    <a:pt x="35847" y="-147"/>
                    <a:pt x="35847" y="7812"/>
                    <a:pt x="35847" y="17629"/>
                  </a:cubicBezTo>
                  <a:lnTo>
                    <a:pt x="35847" y="73498"/>
                  </a:lnTo>
                  <a:cubicBezTo>
                    <a:pt x="35847" y="83315"/>
                    <a:pt x="35847" y="91274"/>
                    <a:pt x="35847" y="91274"/>
                  </a:cubicBezTo>
                  <a:lnTo>
                    <a:pt x="293" y="91274"/>
                  </a:lnTo>
                  <a:cubicBezTo>
                    <a:pt x="293" y="91274"/>
                    <a:pt x="293" y="83315"/>
                    <a:pt x="293" y="73498"/>
                  </a:cubicBezTo>
                  <a:lnTo>
                    <a:pt x="293" y="17629"/>
                  </a:lnTo>
                  <a:cubicBezTo>
                    <a:pt x="293" y="7812"/>
                    <a:pt x="293" y="-147"/>
                    <a:pt x="293" y="-147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9C38EC2-499A-7F69-98AE-9446A65CB653}"/>
                </a:ext>
              </a:extLst>
            </p:cNvPr>
            <p:cNvSpPr/>
            <p:nvPr/>
          </p:nvSpPr>
          <p:spPr>
            <a:xfrm>
              <a:off x="9003608" y="4189611"/>
              <a:ext cx="92468" cy="106200"/>
            </a:xfrm>
            <a:custGeom>
              <a:avLst/>
              <a:gdLst>
                <a:gd name="connsiteX0" fmla="*/ 48140 w 92468"/>
                <a:gd name="connsiteY0" fmla="*/ 0 h 106200"/>
                <a:gd name="connsiteX1" fmla="*/ 38779 w 92468"/>
                <a:gd name="connsiteY1" fmla="*/ 18688 h 106200"/>
                <a:gd name="connsiteX2" fmla="*/ 9361 w 92468"/>
                <a:gd name="connsiteY2" fmla="*/ 77422 h 106200"/>
                <a:gd name="connsiteX3" fmla="*/ 0 w 92468"/>
                <a:gd name="connsiteY3" fmla="*/ 96110 h 106200"/>
                <a:gd name="connsiteX4" fmla="*/ 44329 w 92468"/>
                <a:gd name="connsiteY4" fmla="*/ 106200 h 106200"/>
                <a:gd name="connsiteX5" fmla="*/ 53690 w 92468"/>
                <a:gd name="connsiteY5" fmla="*/ 87512 h 106200"/>
                <a:gd name="connsiteX6" fmla="*/ 83108 w 92468"/>
                <a:gd name="connsiteY6" fmla="*/ 28778 h 106200"/>
                <a:gd name="connsiteX7" fmla="*/ 92469 w 92468"/>
                <a:gd name="connsiteY7" fmla="*/ 10090 h 10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468" h="106200">
                  <a:moveTo>
                    <a:pt x="48140" y="0"/>
                  </a:moveTo>
                  <a:cubicBezTo>
                    <a:pt x="48140" y="0"/>
                    <a:pt x="43949" y="8367"/>
                    <a:pt x="38779" y="18688"/>
                  </a:cubicBezTo>
                  <a:lnTo>
                    <a:pt x="9361" y="77422"/>
                  </a:lnTo>
                  <a:cubicBezTo>
                    <a:pt x="4191" y="87743"/>
                    <a:pt x="0" y="96110"/>
                    <a:pt x="0" y="96110"/>
                  </a:cubicBezTo>
                  <a:lnTo>
                    <a:pt x="44329" y="106200"/>
                  </a:lnTo>
                  <a:cubicBezTo>
                    <a:pt x="44329" y="106200"/>
                    <a:pt x="48520" y="97833"/>
                    <a:pt x="53690" y="87512"/>
                  </a:cubicBezTo>
                  <a:lnTo>
                    <a:pt x="83108" y="28778"/>
                  </a:lnTo>
                  <a:cubicBezTo>
                    <a:pt x="88278" y="18457"/>
                    <a:pt x="92469" y="10090"/>
                    <a:pt x="92469" y="10090"/>
                  </a:cubicBezTo>
                  <a:close/>
                </a:path>
              </a:pathLst>
            </a:custGeom>
            <a:solidFill>
              <a:srgbClr val="E85A50"/>
            </a:solidFill>
            <a:ln w="22724" cap="rnd">
              <a:noFill/>
              <a:custDash>
                <a:ds d="89065" sp="35626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E043AAE-7E59-28BF-4668-DB79A2D79EC5}"/>
                </a:ext>
              </a:extLst>
            </p:cNvPr>
            <p:cNvSpPr/>
            <p:nvPr/>
          </p:nvSpPr>
          <p:spPr>
            <a:xfrm rot="-951779">
              <a:off x="8053076" y="4242346"/>
              <a:ext cx="299671" cy="227594"/>
            </a:xfrm>
            <a:custGeom>
              <a:avLst/>
              <a:gdLst>
                <a:gd name="connsiteX0" fmla="*/ 116 w 299671"/>
                <a:gd name="connsiteY0" fmla="*/ 86206 h 227594"/>
                <a:gd name="connsiteX1" fmla="*/ 132175 w 299671"/>
                <a:gd name="connsiteY1" fmla="*/ 218258 h 227594"/>
                <a:gd name="connsiteX2" fmla="*/ 299788 w 299671"/>
                <a:gd name="connsiteY2" fmla="*/ 147153 h 227594"/>
                <a:gd name="connsiteX3" fmla="*/ 248996 w 299671"/>
                <a:gd name="connsiteY3" fmla="*/ -136 h 227594"/>
                <a:gd name="connsiteX4" fmla="*/ 167729 w 299671"/>
                <a:gd name="connsiteY4" fmla="*/ 136995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116" y="86206"/>
                  </a:moveTo>
                  <a:cubicBezTo>
                    <a:pt x="116" y="86206"/>
                    <a:pt x="61066" y="187785"/>
                    <a:pt x="132175" y="218258"/>
                  </a:cubicBezTo>
                  <a:cubicBezTo>
                    <a:pt x="203284" y="248732"/>
                    <a:pt x="299788" y="197943"/>
                    <a:pt x="299788" y="147153"/>
                  </a:cubicBezTo>
                  <a:cubicBezTo>
                    <a:pt x="299788" y="96364"/>
                    <a:pt x="248996" y="-136"/>
                    <a:pt x="248996" y="-136"/>
                  </a:cubicBezTo>
                  <a:lnTo>
                    <a:pt x="167729" y="136995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90CCEBD-B126-12CB-FE6B-425CB8213F0F}"/>
                </a:ext>
              </a:extLst>
            </p:cNvPr>
            <p:cNvSpPr/>
            <p:nvPr/>
          </p:nvSpPr>
          <p:spPr>
            <a:xfrm rot="-951779">
              <a:off x="8953445" y="3991792"/>
              <a:ext cx="299671" cy="227594"/>
            </a:xfrm>
            <a:custGeom>
              <a:avLst/>
              <a:gdLst>
                <a:gd name="connsiteX0" fmla="*/ 299767 w 299671"/>
                <a:gd name="connsiteY0" fmla="*/ 86198 h 227594"/>
                <a:gd name="connsiteX1" fmla="*/ 167708 w 299671"/>
                <a:gd name="connsiteY1" fmla="*/ 218250 h 227594"/>
                <a:gd name="connsiteX2" fmla="*/ 95 w 299671"/>
                <a:gd name="connsiteY2" fmla="*/ 147145 h 227594"/>
                <a:gd name="connsiteX3" fmla="*/ 50887 w 299671"/>
                <a:gd name="connsiteY3" fmla="*/ -144 h 227594"/>
                <a:gd name="connsiteX4" fmla="*/ 132154 w 299671"/>
                <a:gd name="connsiteY4" fmla="*/ 136987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299767" y="86198"/>
                  </a:moveTo>
                  <a:cubicBezTo>
                    <a:pt x="299767" y="86198"/>
                    <a:pt x="238817" y="187777"/>
                    <a:pt x="167708" y="218250"/>
                  </a:cubicBezTo>
                  <a:cubicBezTo>
                    <a:pt x="96600" y="248724"/>
                    <a:pt x="95" y="197934"/>
                    <a:pt x="95" y="147145"/>
                  </a:cubicBezTo>
                  <a:cubicBezTo>
                    <a:pt x="95" y="96356"/>
                    <a:pt x="50887" y="-144"/>
                    <a:pt x="50887" y="-144"/>
                  </a:cubicBezTo>
                  <a:lnTo>
                    <a:pt x="132154" y="136987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3">
              <a:extLst>
                <a:ext uri="{FF2B5EF4-FFF2-40B4-BE49-F238E27FC236}">
                  <a16:creationId xmlns:a16="http://schemas.microsoft.com/office/drawing/2014/main" id="{F8A296FE-2EC2-D093-3006-B05A5469B474}"/>
                </a:ext>
              </a:extLst>
            </p:cNvPr>
            <p:cNvGrpSpPr/>
            <p:nvPr/>
          </p:nvGrpSpPr>
          <p:grpSpPr>
            <a:xfrm>
              <a:off x="8531487" y="4259871"/>
              <a:ext cx="315006" cy="176028"/>
              <a:chOff x="8531487" y="4259871"/>
              <a:chExt cx="315006" cy="176028"/>
            </a:xfrm>
            <a:solidFill>
              <a:srgbClr val="010002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06A24E5-BACE-6F8E-A91C-613A857C9BDF}"/>
                  </a:ext>
                </a:extLst>
              </p:cNvPr>
              <p:cNvSpPr/>
              <p:nvPr/>
            </p:nvSpPr>
            <p:spPr>
              <a:xfrm rot="-951779">
                <a:off x="8542997" y="4326543"/>
                <a:ext cx="97852" cy="97847"/>
              </a:xfrm>
              <a:custGeom>
                <a:avLst/>
                <a:gdLst>
                  <a:gd name="connsiteX0" fmla="*/ 97959 w 97852"/>
                  <a:gd name="connsiteY0" fmla="*/ 48781 h 97847"/>
                  <a:gd name="connsiteX1" fmla="*/ 49033 w 97852"/>
                  <a:gd name="connsiteY1" fmla="*/ 97705 h 97847"/>
                  <a:gd name="connsiteX2" fmla="*/ 107 w 97852"/>
                  <a:gd name="connsiteY2" fmla="*/ 48781 h 97847"/>
                  <a:gd name="connsiteX3" fmla="*/ 49033 w 97852"/>
                  <a:gd name="connsiteY3" fmla="*/ -142 h 97847"/>
                  <a:gd name="connsiteX4" fmla="*/ 97959 w 97852"/>
                  <a:gd name="connsiteY4" fmla="*/ 48781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9" y="48781"/>
                    </a:moveTo>
                    <a:cubicBezTo>
                      <a:pt x="97959" y="75801"/>
                      <a:pt x="76054" y="97705"/>
                      <a:pt x="49033" y="97705"/>
                    </a:cubicBezTo>
                    <a:cubicBezTo>
                      <a:pt x="22011" y="97705"/>
                      <a:pt x="107" y="75801"/>
                      <a:pt x="107" y="48781"/>
                    </a:cubicBezTo>
                    <a:cubicBezTo>
                      <a:pt x="107" y="21762"/>
                      <a:pt x="22011" y="-142"/>
                      <a:pt x="49033" y="-142"/>
                    </a:cubicBezTo>
                    <a:cubicBezTo>
                      <a:pt x="76054" y="-142"/>
                      <a:pt x="97959" y="21762"/>
                      <a:pt x="97959" y="48781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06057CF-50B7-CBDF-E3A2-0C5182AC1A52}"/>
                  </a:ext>
                </a:extLst>
              </p:cNvPr>
              <p:cNvSpPr/>
              <p:nvPr/>
            </p:nvSpPr>
            <p:spPr>
              <a:xfrm rot="-951779">
                <a:off x="8737131" y="4271380"/>
                <a:ext cx="97852" cy="97847"/>
              </a:xfrm>
              <a:custGeom>
                <a:avLst/>
                <a:gdLst>
                  <a:gd name="connsiteX0" fmla="*/ 97956 w 97852"/>
                  <a:gd name="connsiteY0" fmla="*/ 48780 h 97847"/>
                  <a:gd name="connsiteX1" fmla="*/ 49030 w 97852"/>
                  <a:gd name="connsiteY1" fmla="*/ 97703 h 97847"/>
                  <a:gd name="connsiteX2" fmla="*/ 104 w 97852"/>
                  <a:gd name="connsiteY2" fmla="*/ 48780 h 97847"/>
                  <a:gd name="connsiteX3" fmla="*/ 49030 w 97852"/>
                  <a:gd name="connsiteY3" fmla="*/ -144 h 97847"/>
                  <a:gd name="connsiteX4" fmla="*/ 97956 w 97852"/>
                  <a:gd name="connsiteY4" fmla="*/ 48780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6" y="48780"/>
                    </a:moveTo>
                    <a:cubicBezTo>
                      <a:pt x="97956" y="75800"/>
                      <a:pt x="76051" y="97703"/>
                      <a:pt x="49030" y="97703"/>
                    </a:cubicBezTo>
                    <a:cubicBezTo>
                      <a:pt x="22009" y="97703"/>
                      <a:pt x="104" y="75800"/>
                      <a:pt x="104" y="48780"/>
                    </a:cubicBezTo>
                    <a:cubicBezTo>
                      <a:pt x="104" y="21760"/>
                      <a:pt x="22009" y="-144"/>
                      <a:pt x="49030" y="-144"/>
                    </a:cubicBezTo>
                    <a:cubicBezTo>
                      <a:pt x="76051" y="-144"/>
                      <a:pt x="97956" y="21760"/>
                      <a:pt x="97956" y="48780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40FCFA02-B644-A57E-83D7-D4F225F45963}"/>
                </a:ext>
              </a:extLst>
            </p:cNvPr>
            <p:cNvGrpSpPr/>
            <p:nvPr/>
          </p:nvGrpSpPr>
          <p:grpSpPr>
            <a:xfrm>
              <a:off x="8064785" y="4550959"/>
              <a:ext cx="443969" cy="535016"/>
              <a:chOff x="8064785" y="4550959"/>
              <a:chExt cx="443969" cy="535016"/>
            </a:xfrm>
            <a:solidFill>
              <a:srgbClr val="E85A50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B9C26BE-9A37-53CE-897F-A139C1441BE3}"/>
                  </a:ext>
                </a:extLst>
              </p:cNvPr>
              <p:cNvSpPr/>
              <p:nvPr/>
            </p:nvSpPr>
            <p:spPr>
              <a:xfrm rot="-951779">
                <a:off x="8084938" y="4597710"/>
                <a:ext cx="291987" cy="188126"/>
              </a:xfrm>
              <a:custGeom>
                <a:avLst/>
                <a:gdLst>
                  <a:gd name="connsiteX0" fmla="*/ 264238 w 291987"/>
                  <a:gd name="connsiteY0" fmla="*/ 96562 h 188126"/>
                  <a:gd name="connsiteX1" fmla="*/ 91546 w 291987"/>
                  <a:gd name="connsiteY1" fmla="*/ 40694 h 188126"/>
                  <a:gd name="connsiteX2" fmla="*/ 121 w 291987"/>
                  <a:gd name="connsiteY2" fmla="*/ 187983 h 188126"/>
                  <a:gd name="connsiteX3" fmla="*/ 45833 w 291987"/>
                  <a:gd name="connsiteY3" fmla="*/ 20378 h 188126"/>
                  <a:gd name="connsiteX4" fmla="*/ 279476 w 291987"/>
                  <a:gd name="connsiteY4" fmla="*/ 45773 h 188126"/>
                  <a:gd name="connsiteX5" fmla="*/ 264238 w 291987"/>
                  <a:gd name="connsiteY5" fmla="*/ 96562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38" y="96562"/>
                    </a:moveTo>
                    <a:lnTo>
                      <a:pt x="91546" y="40694"/>
                    </a:lnTo>
                    <a:lnTo>
                      <a:pt x="121" y="187983"/>
                    </a:lnTo>
                    <a:cubicBezTo>
                      <a:pt x="121" y="187983"/>
                      <a:pt x="25516" y="66089"/>
                      <a:pt x="45833" y="20378"/>
                    </a:cubicBezTo>
                    <a:cubicBezTo>
                      <a:pt x="66150" y="-25332"/>
                      <a:pt x="243921" y="15299"/>
                      <a:pt x="279476" y="45773"/>
                    </a:cubicBezTo>
                    <a:cubicBezTo>
                      <a:pt x="315030" y="76247"/>
                      <a:pt x="264238" y="96562"/>
                      <a:pt x="264238" y="9656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F151B7C-6441-55F0-6886-04150544D726}"/>
                  </a:ext>
                </a:extLst>
              </p:cNvPr>
              <p:cNvSpPr/>
              <p:nvPr/>
            </p:nvSpPr>
            <p:spPr>
              <a:xfrm rot="-951779">
                <a:off x="8223109" y="4785931"/>
                <a:ext cx="238721" cy="122628"/>
              </a:xfrm>
              <a:custGeom>
                <a:avLst/>
                <a:gdLst>
                  <a:gd name="connsiteX0" fmla="*/ 238843 w 238721"/>
                  <a:gd name="connsiteY0" fmla="*/ 46297 h 122628"/>
                  <a:gd name="connsiteX1" fmla="*/ 81388 w 238721"/>
                  <a:gd name="connsiteY1" fmla="*/ 5666 h 122628"/>
                  <a:gd name="connsiteX2" fmla="*/ 121 w 238721"/>
                  <a:gd name="connsiteY2" fmla="*/ 122481 h 122628"/>
                  <a:gd name="connsiteX3" fmla="*/ 106784 w 238721"/>
                  <a:gd name="connsiteY3" fmla="*/ 46297 h 122628"/>
                  <a:gd name="connsiteX4" fmla="*/ 238843 w 238721"/>
                  <a:gd name="connsiteY4" fmla="*/ 46297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43" y="46297"/>
                    </a:moveTo>
                    <a:cubicBezTo>
                      <a:pt x="238843" y="46297"/>
                      <a:pt x="111863" y="-19729"/>
                      <a:pt x="81388" y="5666"/>
                    </a:cubicBezTo>
                    <a:cubicBezTo>
                      <a:pt x="50913" y="31060"/>
                      <a:pt x="121" y="122481"/>
                      <a:pt x="121" y="122481"/>
                    </a:cubicBezTo>
                    <a:cubicBezTo>
                      <a:pt x="121" y="122481"/>
                      <a:pt x="66150" y="41218"/>
                      <a:pt x="106784" y="46297"/>
                    </a:cubicBezTo>
                    <a:cubicBezTo>
                      <a:pt x="147417" y="51376"/>
                      <a:pt x="238843" y="46297"/>
                      <a:pt x="238843" y="46297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195A201-5121-63DC-B617-FC36790805E4}"/>
                  </a:ext>
                </a:extLst>
              </p:cNvPr>
              <p:cNvSpPr/>
              <p:nvPr/>
            </p:nvSpPr>
            <p:spPr>
              <a:xfrm rot="-951779">
                <a:off x="8269672" y="4920245"/>
                <a:ext cx="213326" cy="110923"/>
              </a:xfrm>
              <a:custGeom>
                <a:avLst/>
                <a:gdLst>
                  <a:gd name="connsiteX0" fmla="*/ 213448 w 213326"/>
                  <a:gd name="connsiteY0" fmla="*/ 19352 h 110923"/>
                  <a:gd name="connsiteX1" fmla="*/ 96626 w 213326"/>
                  <a:gd name="connsiteY1" fmla="*/ 4115 h 110923"/>
                  <a:gd name="connsiteX2" fmla="*/ 122 w 213326"/>
                  <a:gd name="connsiteY2" fmla="*/ 110773 h 110923"/>
                  <a:gd name="connsiteX3" fmla="*/ 96626 w 213326"/>
                  <a:gd name="connsiteY3" fmla="*/ 44747 h 110923"/>
                  <a:gd name="connsiteX4" fmla="*/ 213448 w 213326"/>
                  <a:gd name="connsiteY4" fmla="*/ 19352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48" y="19352"/>
                    </a:moveTo>
                    <a:cubicBezTo>
                      <a:pt x="213448" y="19352"/>
                      <a:pt x="147418" y="-11121"/>
                      <a:pt x="96626" y="4115"/>
                    </a:cubicBezTo>
                    <a:cubicBezTo>
                      <a:pt x="45835" y="19352"/>
                      <a:pt x="122" y="110773"/>
                      <a:pt x="122" y="110773"/>
                    </a:cubicBezTo>
                    <a:cubicBezTo>
                      <a:pt x="122" y="110773"/>
                      <a:pt x="55993" y="44747"/>
                      <a:pt x="96626" y="44747"/>
                    </a:cubicBezTo>
                    <a:cubicBezTo>
                      <a:pt x="137260" y="44747"/>
                      <a:pt x="213448" y="19352"/>
                      <a:pt x="213448" y="1935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3">
              <a:extLst>
                <a:ext uri="{FF2B5EF4-FFF2-40B4-BE49-F238E27FC236}">
                  <a16:creationId xmlns:a16="http://schemas.microsoft.com/office/drawing/2014/main" id="{ABAD2071-E1BE-C4AF-46DE-6FEF6B9CDEFE}"/>
                </a:ext>
              </a:extLst>
            </p:cNvPr>
            <p:cNvGrpSpPr/>
            <p:nvPr/>
          </p:nvGrpSpPr>
          <p:grpSpPr>
            <a:xfrm>
              <a:off x="9041938" y="4273306"/>
              <a:ext cx="443969" cy="535016"/>
              <a:chOff x="9041938" y="4273306"/>
              <a:chExt cx="443969" cy="535016"/>
            </a:xfrm>
            <a:solidFill>
              <a:srgbClr val="E85A50"/>
            </a:solidFill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08E1918-9AAD-C2A6-567B-014F68BE2EEF}"/>
                  </a:ext>
                </a:extLst>
              </p:cNvPr>
              <p:cNvSpPr/>
              <p:nvPr/>
            </p:nvSpPr>
            <p:spPr>
              <a:xfrm rot="9848222" flipV="1">
                <a:off x="9098798" y="4309627"/>
                <a:ext cx="291987" cy="188126"/>
              </a:xfrm>
              <a:custGeom>
                <a:avLst/>
                <a:gdLst>
                  <a:gd name="connsiteX0" fmla="*/ 264269 w 291987"/>
                  <a:gd name="connsiteY0" fmla="*/ 96553 h 188126"/>
                  <a:gd name="connsiteX1" fmla="*/ 91577 w 291987"/>
                  <a:gd name="connsiteY1" fmla="*/ 40685 h 188126"/>
                  <a:gd name="connsiteX2" fmla="*/ 152 w 291987"/>
                  <a:gd name="connsiteY2" fmla="*/ 187974 h 188126"/>
                  <a:gd name="connsiteX3" fmla="*/ 45864 w 291987"/>
                  <a:gd name="connsiteY3" fmla="*/ 20369 h 188126"/>
                  <a:gd name="connsiteX4" fmla="*/ 279507 w 291987"/>
                  <a:gd name="connsiteY4" fmla="*/ 45764 h 188126"/>
                  <a:gd name="connsiteX5" fmla="*/ 264269 w 291987"/>
                  <a:gd name="connsiteY5" fmla="*/ 96553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69" y="96553"/>
                    </a:moveTo>
                    <a:lnTo>
                      <a:pt x="91577" y="40685"/>
                    </a:lnTo>
                    <a:lnTo>
                      <a:pt x="152" y="187974"/>
                    </a:lnTo>
                    <a:cubicBezTo>
                      <a:pt x="152" y="187974"/>
                      <a:pt x="25547" y="66080"/>
                      <a:pt x="45864" y="20369"/>
                    </a:cubicBezTo>
                    <a:cubicBezTo>
                      <a:pt x="66181" y="-25341"/>
                      <a:pt x="243953" y="15290"/>
                      <a:pt x="279507" y="45764"/>
                    </a:cubicBezTo>
                    <a:cubicBezTo>
                      <a:pt x="315061" y="76238"/>
                      <a:pt x="264269" y="96553"/>
                      <a:pt x="264269" y="96553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FF5EDB0-0177-FD39-B758-7DA2AA4207A2}"/>
                  </a:ext>
                </a:extLst>
              </p:cNvPr>
              <p:cNvSpPr/>
              <p:nvPr/>
            </p:nvSpPr>
            <p:spPr>
              <a:xfrm rot="9848222" flipV="1">
                <a:off x="9112319" y="4533267"/>
                <a:ext cx="238721" cy="122628"/>
              </a:xfrm>
              <a:custGeom>
                <a:avLst/>
                <a:gdLst>
                  <a:gd name="connsiteX0" fmla="*/ 238870 w 238721"/>
                  <a:gd name="connsiteY0" fmla="*/ 46289 h 122628"/>
                  <a:gd name="connsiteX1" fmla="*/ 81415 w 238721"/>
                  <a:gd name="connsiteY1" fmla="*/ 5658 h 122628"/>
                  <a:gd name="connsiteX2" fmla="*/ 148 w 238721"/>
                  <a:gd name="connsiteY2" fmla="*/ 122473 h 122628"/>
                  <a:gd name="connsiteX3" fmla="*/ 106811 w 238721"/>
                  <a:gd name="connsiteY3" fmla="*/ 46289 h 122628"/>
                  <a:gd name="connsiteX4" fmla="*/ 238870 w 238721"/>
                  <a:gd name="connsiteY4" fmla="*/ 46289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70" y="46289"/>
                    </a:moveTo>
                    <a:cubicBezTo>
                      <a:pt x="238870" y="46289"/>
                      <a:pt x="111890" y="-19736"/>
                      <a:pt x="81415" y="5658"/>
                    </a:cubicBezTo>
                    <a:cubicBezTo>
                      <a:pt x="50940" y="31052"/>
                      <a:pt x="148" y="122473"/>
                      <a:pt x="148" y="122473"/>
                    </a:cubicBezTo>
                    <a:cubicBezTo>
                      <a:pt x="148" y="122473"/>
                      <a:pt x="66177" y="41210"/>
                      <a:pt x="106811" y="46289"/>
                    </a:cubicBezTo>
                    <a:cubicBezTo>
                      <a:pt x="147444" y="51368"/>
                      <a:pt x="238870" y="46289"/>
                      <a:pt x="238870" y="46289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AB8B0AF-95B2-E756-1E9B-7AC9503AA07E}"/>
                  </a:ext>
                </a:extLst>
              </p:cNvPr>
              <p:cNvSpPr/>
              <p:nvPr/>
            </p:nvSpPr>
            <p:spPr>
              <a:xfrm rot="9848222" flipV="1">
                <a:off x="9163768" y="4666193"/>
                <a:ext cx="213326" cy="110923"/>
              </a:xfrm>
              <a:custGeom>
                <a:avLst/>
                <a:gdLst>
                  <a:gd name="connsiteX0" fmla="*/ 213475 w 213326"/>
                  <a:gd name="connsiteY0" fmla="*/ 19345 h 110923"/>
                  <a:gd name="connsiteX1" fmla="*/ 96654 w 213326"/>
                  <a:gd name="connsiteY1" fmla="*/ 4108 h 110923"/>
                  <a:gd name="connsiteX2" fmla="*/ 149 w 213326"/>
                  <a:gd name="connsiteY2" fmla="*/ 110765 h 110923"/>
                  <a:gd name="connsiteX3" fmla="*/ 96654 w 213326"/>
                  <a:gd name="connsiteY3" fmla="*/ 44739 h 110923"/>
                  <a:gd name="connsiteX4" fmla="*/ 213475 w 213326"/>
                  <a:gd name="connsiteY4" fmla="*/ 19345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75" y="19345"/>
                    </a:moveTo>
                    <a:cubicBezTo>
                      <a:pt x="213475" y="19345"/>
                      <a:pt x="147446" y="-11129"/>
                      <a:pt x="96654" y="4108"/>
                    </a:cubicBezTo>
                    <a:cubicBezTo>
                      <a:pt x="45862" y="19345"/>
                      <a:pt x="149" y="110765"/>
                      <a:pt x="149" y="110765"/>
                    </a:cubicBezTo>
                    <a:cubicBezTo>
                      <a:pt x="149" y="110765"/>
                      <a:pt x="56020" y="44739"/>
                      <a:pt x="96654" y="44739"/>
                    </a:cubicBezTo>
                    <a:cubicBezTo>
                      <a:pt x="137287" y="44739"/>
                      <a:pt x="213475" y="19345"/>
                      <a:pt x="213475" y="19345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图形 3">
            <a:extLst>
              <a:ext uri="{FF2B5EF4-FFF2-40B4-BE49-F238E27FC236}">
                <a16:creationId xmlns:a16="http://schemas.microsoft.com/office/drawing/2014/main" id="{688DF44B-5835-D1C9-7490-C92DB421866C}"/>
              </a:ext>
            </a:extLst>
          </p:cNvPr>
          <p:cNvGrpSpPr/>
          <p:nvPr/>
        </p:nvGrpSpPr>
        <p:grpSpPr>
          <a:xfrm>
            <a:off x="519209" y="5796449"/>
            <a:ext cx="1222511" cy="1194687"/>
            <a:chOff x="2817269" y="5303089"/>
            <a:chExt cx="1222511" cy="119468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C9C5A62-514F-0F9F-6091-CCBFBE57476B}"/>
                </a:ext>
              </a:extLst>
            </p:cNvPr>
            <p:cNvSpPr/>
            <p:nvPr/>
          </p:nvSpPr>
          <p:spPr>
            <a:xfrm>
              <a:off x="2817269" y="5303089"/>
              <a:ext cx="1222511" cy="1194687"/>
            </a:xfrm>
            <a:custGeom>
              <a:avLst/>
              <a:gdLst>
                <a:gd name="connsiteX0" fmla="*/ 812934 w 1222511"/>
                <a:gd name="connsiteY0" fmla="*/ 2693 h 1194687"/>
                <a:gd name="connsiteX1" fmla="*/ 801265 w 1222511"/>
                <a:gd name="connsiteY1" fmla="*/ 445178 h 1194687"/>
                <a:gd name="connsiteX2" fmla="*/ 1222331 w 1222511"/>
                <a:gd name="connsiteY2" fmla="*/ 627365 h 1194687"/>
                <a:gd name="connsiteX3" fmla="*/ 779332 w 1222511"/>
                <a:gd name="connsiteY3" fmla="*/ 757498 h 1194687"/>
                <a:gd name="connsiteX4" fmla="*/ 720730 w 1222511"/>
                <a:gd name="connsiteY4" fmla="*/ 1193430 h 1194687"/>
                <a:gd name="connsiteX5" fmla="*/ 456037 w 1222511"/>
                <a:gd name="connsiteY5" fmla="*/ 833944 h 1194687"/>
                <a:gd name="connsiteX6" fmla="*/ 6088 w 1222511"/>
                <a:gd name="connsiteY6" fmla="*/ 918893 h 1194687"/>
                <a:gd name="connsiteX7" fmla="*/ 283383 w 1222511"/>
                <a:gd name="connsiteY7" fmla="*/ 564534 h 1194687"/>
                <a:gd name="connsiteX8" fmla="*/ 55223 w 1222511"/>
                <a:gd name="connsiteY8" fmla="*/ 179541 h 1194687"/>
                <a:gd name="connsiteX9" fmla="*/ 497694 w 1222511"/>
                <a:gd name="connsiteY9" fmla="*/ 325325 h 1194687"/>
                <a:gd name="connsiteX10" fmla="*/ 812934 w 1222511"/>
                <a:gd name="connsiteY10" fmla="*/ 2693 h 1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2511" h="1194687">
                  <a:moveTo>
                    <a:pt x="812934" y="2693"/>
                  </a:moveTo>
                  <a:cubicBezTo>
                    <a:pt x="907472" y="39834"/>
                    <a:pt x="746793" y="363323"/>
                    <a:pt x="801265" y="445178"/>
                  </a:cubicBezTo>
                  <a:cubicBezTo>
                    <a:pt x="855737" y="527034"/>
                    <a:pt x="1230294" y="530882"/>
                    <a:pt x="1222331" y="627365"/>
                  </a:cubicBezTo>
                  <a:cubicBezTo>
                    <a:pt x="1214369" y="723848"/>
                    <a:pt x="845112" y="683522"/>
                    <a:pt x="779332" y="757498"/>
                  </a:cubicBezTo>
                  <a:cubicBezTo>
                    <a:pt x="713553" y="831475"/>
                    <a:pt x="819824" y="1170551"/>
                    <a:pt x="720730" y="1193430"/>
                  </a:cubicBezTo>
                  <a:cubicBezTo>
                    <a:pt x="621636" y="1216309"/>
                    <a:pt x="550768" y="870252"/>
                    <a:pt x="456037" y="833944"/>
                  </a:cubicBezTo>
                  <a:cubicBezTo>
                    <a:pt x="361307" y="797636"/>
                    <a:pt x="60510" y="1000682"/>
                    <a:pt x="6088" y="918893"/>
                  </a:cubicBezTo>
                  <a:cubicBezTo>
                    <a:pt x="-48334" y="837103"/>
                    <a:pt x="276565" y="661042"/>
                    <a:pt x="283383" y="564534"/>
                  </a:cubicBezTo>
                  <a:cubicBezTo>
                    <a:pt x="290200" y="468025"/>
                    <a:pt x="-10410" y="253455"/>
                    <a:pt x="55223" y="179541"/>
                  </a:cubicBezTo>
                  <a:cubicBezTo>
                    <a:pt x="120855" y="105627"/>
                    <a:pt x="398559" y="349356"/>
                    <a:pt x="497694" y="325325"/>
                  </a:cubicBezTo>
                  <a:cubicBezTo>
                    <a:pt x="596829" y="301294"/>
                    <a:pt x="718395" y="-34448"/>
                    <a:pt x="812934" y="2693"/>
                  </a:cubicBezTo>
                  <a:close/>
                </a:path>
              </a:pathLst>
            </a:custGeom>
            <a:solidFill>
              <a:srgbClr val="E85A50"/>
            </a:solidFill>
            <a:ln w="864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" name="图形 3">
              <a:extLst>
                <a:ext uri="{FF2B5EF4-FFF2-40B4-BE49-F238E27FC236}">
                  <a16:creationId xmlns:a16="http://schemas.microsoft.com/office/drawing/2014/main" id="{619E91C2-2A7A-603D-027E-A945844CF676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6304DEE-DB6B-8010-BB5F-0F0AA79C6229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" name="图形 3">
                <a:extLst>
                  <a:ext uri="{FF2B5EF4-FFF2-40B4-BE49-F238E27FC236}">
                    <a16:creationId xmlns:a16="http://schemas.microsoft.com/office/drawing/2014/main" id="{F14C2983-0C08-BD84-3814-96EBBB1A5E5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8C86B8C0-6287-23FB-DF09-CD5A1580BF83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A5ACF7A-0A77-DAC2-33D8-17A54366D0DA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8448E05-4A13-CA81-0C94-DF36C8A1430A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8C1B78A-0F1E-8E67-5785-98755F2DC588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C9AE31A9-AAC7-FD02-2E46-F9F5DBE15BFF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B0813DF-5C9D-FDC4-4FA2-1AF33A918477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C8747713-7702-72E0-CE1D-33DD4783A8CC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7" name="图形 3">
              <a:extLst>
                <a:ext uri="{FF2B5EF4-FFF2-40B4-BE49-F238E27FC236}">
                  <a16:creationId xmlns:a16="http://schemas.microsoft.com/office/drawing/2014/main" id="{AA395593-4A05-423E-277F-6410FCFC2837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F6EF7CD-6CE5-D558-D2DF-39F083A479BD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" name="图形 3">
                <a:extLst>
                  <a:ext uri="{FF2B5EF4-FFF2-40B4-BE49-F238E27FC236}">
                    <a16:creationId xmlns:a16="http://schemas.microsoft.com/office/drawing/2014/main" id="{B0AE75F7-6934-09DC-A26D-17D98B6AB8C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4347B96F-FEF0-DA27-9EDA-5B55F8DEE3EF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A87CDAA-8089-3C0D-E9C4-3EA3F1791E76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E9238216-FB20-D500-37E7-89555C9213AC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D1E0616B-0930-DB53-179D-8279613D82CB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D8CBCBF-DF62-7692-5990-7118D4EF2CEB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41D3FA8-2F52-7C58-AFCF-68E20AA8BF12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16C47C6-F2F5-323C-ABD9-AAD27E05E1E6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7" name="图形 3">
              <a:extLst>
                <a:ext uri="{FF2B5EF4-FFF2-40B4-BE49-F238E27FC236}">
                  <a16:creationId xmlns:a16="http://schemas.microsoft.com/office/drawing/2014/main" id="{A9509D71-B5E7-1BE1-3026-01407994C4D3}"/>
                </a:ext>
              </a:extLst>
            </p:cNvPr>
            <p:cNvGrpSpPr/>
            <p:nvPr/>
          </p:nvGrpSpPr>
          <p:grpSpPr>
            <a:xfrm>
              <a:off x="3420420" y="5754666"/>
              <a:ext cx="536855" cy="284507"/>
              <a:chOff x="3420420" y="5754666"/>
              <a:chExt cx="536855" cy="284507"/>
            </a:xfrm>
            <a:solidFill>
              <a:srgbClr val="FEFFD6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0645DD4-9773-B295-02E0-802DA3D03A83}"/>
                  </a:ext>
                </a:extLst>
              </p:cNvPr>
              <p:cNvSpPr/>
              <p:nvPr/>
            </p:nvSpPr>
            <p:spPr>
              <a:xfrm>
                <a:off x="3570313" y="5850432"/>
                <a:ext cx="47910" cy="45403"/>
              </a:xfrm>
              <a:custGeom>
                <a:avLst/>
                <a:gdLst>
                  <a:gd name="connsiteX0" fmla="*/ 27658 w 47910"/>
                  <a:gd name="connsiteY0" fmla="*/ 41895 h 45403"/>
                  <a:gd name="connsiteX1" fmla="*/ 3703 w 47910"/>
                  <a:gd name="connsiteY1" fmla="*/ 26211 h 45403"/>
                  <a:gd name="connsiteX2" fmla="*/ 20253 w 47910"/>
                  <a:gd name="connsiteY2" fmla="*/ 3509 h 45403"/>
                  <a:gd name="connsiteX3" fmla="*/ 44208 w 47910"/>
                  <a:gd name="connsiteY3" fmla="*/ 19193 h 45403"/>
                  <a:gd name="connsiteX4" fmla="*/ 27658 w 47910"/>
                  <a:gd name="connsiteY4" fmla="*/ 41895 h 4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10" h="45403">
                    <a:moveTo>
                      <a:pt x="27658" y="41895"/>
                    </a:moveTo>
                    <a:cubicBezTo>
                      <a:pt x="16473" y="43833"/>
                      <a:pt x="5748" y="36811"/>
                      <a:pt x="3703" y="26211"/>
                    </a:cubicBezTo>
                    <a:cubicBezTo>
                      <a:pt x="1658" y="15611"/>
                      <a:pt x="9067" y="5447"/>
                      <a:pt x="20253" y="3509"/>
                    </a:cubicBezTo>
                    <a:cubicBezTo>
                      <a:pt x="31438" y="1571"/>
                      <a:pt x="42163" y="8593"/>
                      <a:pt x="44208" y="19193"/>
                    </a:cubicBezTo>
                    <a:cubicBezTo>
                      <a:pt x="46253" y="29793"/>
                      <a:pt x="38844" y="39957"/>
                      <a:pt x="27658" y="41895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" name="图形 3">
                <a:extLst>
                  <a:ext uri="{FF2B5EF4-FFF2-40B4-BE49-F238E27FC236}">
                    <a16:creationId xmlns:a16="http://schemas.microsoft.com/office/drawing/2014/main" id="{BFBB233D-7200-2643-0B8F-822502953165}"/>
                  </a:ext>
                </a:extLst>
              </p:cNvPr>
              <p:cNvGrpSpPr/>
              <p:nvPr/>
            </p:nvGrpSpPr>
            <p:grpSpPr>
              <a:xfrm>
                <a:off x="3420420" y="5754666"/>
                <a:ext cx="536855" cy="284507"/>
                <a:chOff x="3420420" y="5754666"/>
                <a:chExt cx="536855" cy="284507"/>
              </a:xfrm>
              <a:solidFill>
                <a:srgbClr val="FEFFD6"/>
              </a:solidFill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FB80A83-A68D-EA4E-B42D-94D568C29CA9}"/>
                    </a:ext>
                  </a:extLst>
                </p:cNvPr>
                <p:cNvSpPr/>
                <p:nvPr/>
              </p:nvSpPr>
              <p:spPr>
                <a:xfrm>
                  <a:off x="3420420" y="5833105"/>
                  <a:ext cx="54333" cy="51490"/>
                </a:xfrm>
                <a:custGeom>
                  <a:avLst/>
                  <a:gdLst>
                    <a:gd name="connsiteX0" fmla="*/ 31366 w 54333"/>
                    <a:gd name="connsiteY0" fmla="*/ 47511 h 51490"/>
                    <a:gd name="connsiteX1" fmla="*/ 4199 w 54333"/>
                    <a:gd name="connsiteY1" fmla="*/ 29725 h 51490"/>
                    <a:gd name="connsiteX2" fmla="*/ 22967 w 54333"/>
                    <a:gd name="connsiteY2" fmla="*/ 3980 h 51490"/>
                    <a:gd name="connsiteX3" fmla="*/ 50134 w 54333"/>
                    <a:gd name="connsiteY3" fmla="*/ 21766 h 51490"/>
                    <a:gd name="connsiteX4" fmla="*/ 31366 w 54333"/>
                    <a:gd name="connsiteY4" fmla="*/ 47511 h 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333" h="51490">
                      <a:moveTo>
                        <a:pt x="31366" y="47511"/>
                      </a:moveTo>
                      <a:cubicBezTo>
                        <a:pt x="18681" y="49709"/>
                        <a:pt x="6518" y="41746"/>
                        <a:pt x="4199" y="29725"/>
                      </a:cubicBezTo>
                      <a:cubicBezTo>
                        <a:pt x="1880" y="17704"/>
                        <a:pt x="10283" y="6177"/>
                        <a:pt x="22967" y="3980"/>
                      </a:cubicBezTo>
                      <a:cubicBezTo>
                        <a:pt x="35652" y="1782"/>
                        <a:pt x="47815" y="9745"/>
                        <a:pt x="50134" y="21766"/>
                      </a:cubicBezTo>
                      <a:cubicBezTo>
                        <a:pt x="52453" y="33786"/>
                        <a:pt x="44050" y="45313"/>
                        <a:pt x="31366" y="47511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7888A558-490E-BCF2-13D3-0818C9E2B1A0}"/>
                    </a:ext>
                  </a:extLst>
                </p:cNvPr>
                <p:cNvSpPr/>
                <p:nvPr/>
              </p:nvSpPr>
              <p:spPr>
                <a:xfrm>
                  <a:off x="3500361" y="584271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43041AE-9EC5-9602-AFAE-00371F8F62F9}"/>
                    </a:ext>
                  </a:extLst>
                </p:cNvPr>
                <p:cNvSpPr/>
                <p:nvPr/>
              </p:nvSpPr>
              <p:spPr>
                <a:xfrm>
                  <a:off x="3771988" y="589384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34A4BC4-6B75-63AF-5EE2-4C55A8FF823E}"/>
                    </a:ext>
                  </a:extLst>
                </p:cNvPr>
                <p:cNvSpPr/>
                <p:nvPr/>
              </p:nvSpPr>
              <p:spPr>
                <a:xfrm>
                  <a:off x="3850704" y="5911650"/>
                  <a:ext cx="41487" cy="39317"/>
                </a:xfrm>
                <a:custGeom>
                  <a:avLst/>
                  <a:gdLst>
                    <a:gd name="connsiteX0" fmla="*/ 23951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1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1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2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1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A9020E4-B5A5-C04D-A959-5BC39484F20F}"/>
                    </a:ext>
                  </a:extLst>
                </p:cNvPr>
                <p:cNvSpPr/>
                <p:nvPr/>
              </p:nvSpPr>
              <p:spPr>
                <a:xfrm>
                  <a:off x="3909365" y="5914390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9D38F2B-D0CE-7D32-8A1A-B6AA9BDA935A}"/>
                    </a:ext>
                  </a:extLst>
                </p:cNvPr>
                <p:cNvSpPr/>
                <p:nvPr/>
              </p:nvSpPr>
              <p:spPr>
                <a:xfrm>
                  <a:off x="3709330" y="5888440"/>
                  <a:ext cx="41487" cy="39317"/>
                </a:xfrm>
                <a:custGeom>
                  <a:avLst/>
                  <a:gdLst>
                    <a:gd name="connsiteX0" fmla="*/ 23950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0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0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1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0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A6E1A6F-8B53-B9D3-869F-D1644B7324DB}"/>
                    </a:ext>
                  </a:extLst>
                </p:cNvPr>
                <p:cNvSpPr/>
                <p:nvPr/>
              </p:nvSpPr>
              <p:spPr>
                <a:xfrm>
                  <a:off x="3635005" y="5865812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3">
              <a:extLst>
                <a:ext uri="{FF2B5EF4-FFF2-40B4-BE49-F238E27FC236}">
                  <a16:creationId xmlns:a16="http://schemas.microsoft.com/office/drawing/2014/main" id="{55419525-19F0-43F9-26A7-3EE06062F0CB}"/>
                </a:ext>
              </a:extLst>
            </p:cNvPr>
            <p:cNvGrpSpPr/>
            <p:nvPr/>
          </p:nvGrpSpPr>
          <p:grpSpPr>
            <a:xfrm>
              <a:off x="3228075" y="5878225"/>
              <a:ext cx="449078" cy="514043"/>
              <a:chOff x="3228075" y="5878225"/>
              <a:chExt cx="449078" cy="514043"/>
            </a:xfrm>
            <a:solidFill>
              <a:srgbClr val="FEFFD6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F88F955-18FD-FA0B-0C0C-CDEA220852BF}"/>
                  </a:ext>
                </a:extLst>
              </p:cNvPr>
              <p:cNvSpPr/>
              <p:nvPr/>
            </p:nvSpPr>
            <p:spPr>
              <a:xfrm>
                <a:off x="3412618" y="6016280"/>
                <a:ext cx="56749" cy="53780"/>
              </a:xfrm>
              <a:custGeom>
                <a:avLst/>
                <a:gdLst>
                  <a:gd name="connsiteX0" fmla="*/ 10923 w 56749"/>
                  <a:gd name="connsiteY0" fmla="*/ 37242 h 53780"/>
                  <a:gd name="connsiteX1" fmla="*/ 17451 w 56749"/>
                  <a:gd name="connsiteY1" fmla="*/ 10352 h 53780"/>
                  <a:gd name="connsiteX2" fmla="*/ 45826 w 56749"/>
                  <a:gd name="connsiteY2" fmla="*/ 16538 h 53780"/>
                  <a:gd name="connsiteX3" fmla="*/ 39298 w 56749"/>
                  <a:gd name="connsiteY3" fmla="*/ 43429 h 53780"/>
                  <a:gd name="connsiteX4" fmla="*/ 10923 w 56749"/>
                  <a:gd name="connsiteY4" fmla="*/ 37242 h 53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49" h="53780">
                    <a:moveTo>
                      <a:pt x="10923" y="37242"/>
                    </a:moveTo>
                    <a:cubicBezTo>
                      <a:pt x="4890" y="28108"/>
                      <a:pt x="7813" y="16069"/>
                      <a:pt x="17451" y="10352"/>
                    </a:cubicBezTo>
                    <a:cubicBezTo>
                      <a:pt x="27089" y="4635"/>
                      <a:pt x="39793" y="7404"/>
                      <a:pt x="45826" y="16538"/>
                    </a:cubicBezTo>
                    <a:cubicBezTo>
                      <a:pt x="51859" y="25673"/>
                      <a:pt x="48937" y="37712"/>
                      <a:pt x="39298" y="43429"/>
                    </a:cubicBezTo>
                    <a:cubicBezTo>
                      <a:pt x="29660" y="49146"/>
                      <a:pt x="16956" y="46376"/>
                      <a:pt x="10923" y="3724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" name="图形 3">
                <a:extLst>
                  <a:ext uri="{FF2B5EF4-FFF2-40B4-BE49-F238E27FC236}">
                    <a16:creationId xmlns:a16="http://schemas.microsoft.com/office/drawing/2014/main" id="{9636A459-3595-650E-C421-D344B24192EE}"/>
                  </a:ext>
                </a:extLst>
              </p:cNvPr>
              <p:cNvGrpSpPr/>
              <p:nvPr/>
            </p:nvGrpSpPr>
            <p:grpSpPr>
              <a:xfrm>
                <a:off x="3228075" y="5878225"/>
                <a:ext cx="449078" cy="514043"/>
                <a:chOff x="3228075" y="5878225"/>
                <a:chExt cx="449078" cy="514043"/>
              </a:xfrm>
              <a:solidFill>
                <a:srgbClr val="FEFFD6"/>
              </a:solidFill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F2E4BD3E-8642-F09A-8740-B135C93E73D9}"/>
                    </a:ext>
                  </a:extLst>
                </p:cNvPr>
                <p:cNvSpPr/>
                <p:nvPr/>
              </p:nvSpPr>
              <p:spPr>
                <a:xfrm>
                  <a:off x="3368627" y="5878225"/>
                  <a:ext cx="64356" cy="60989"/>
                </a:xfrm>
                <a:custGeom>
                  <a:avLst/>
                  <a:gdLst>
                    <a:gd name="connsiteX0" fmla="*/ 12388 w 64356"/>
                    <a:gd name="connsiteY0" fmla="*/ 42235 h 60989"/>
                    <a:gd name="connsiteX1" fmla="*/ 19791 w 64356"/>
                    <a:gd name="connsiteY1" fmla="*/ 11739 h 60989"/>
                    <a:gd name="connsiteX2" fmla="*/ 51969 w 64356"/>
                    <a:gd name="connsiteY2" fmla="*/ 18755 h 60989"/>
                    <a:gd name="connsiteX3" fmla="*/ 44566 w 64356"/>
                    <a:gd name="connsiteY3" fmla="*/ 49251 h 60989"/>
                    <a:gd name="connsiteX4" fmla="*/ 12388 w 64356"/>
                    <a:gd name="connsiteY4" fmla="*/ 42235 h 60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56" h="60989">
                      <a:moveTo>
                        <a:pt x="12388" y="42235"/>
                      </a:moveTo>
                      <a:cubicBezTo>
                        <a:pt x="5546" y="31876"/>
                        <a:pt x="8861" y="18223"/>
                        <a:pt x="19791" y="11739"/>
                      </a:cubicBezTo>
                      <a:cubicBezTo>
                        <a:pt x="30721" y="5256"/>
                        <a:pt x="45128" y="8397"/>
                        <a:pt x="51969" y="18755"/>
                      </a:cubicBezTo>
                      <a:cubicBezTo>
                        <a:pt x="58811" y="29114"/>
                        <a:pt x="55497" y="42767"/>
                        <a:pt x="44566" y="49251"/>
                      </a:cubicBezTo>
                      <a:cubicBezTo>
                        <a:pt x="33636" y="55734"/>
                        <a:pt x="19229" y="52593"/>
                        <a:pt x="12388" y="4223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947D8685-8AC1-7DE8-C7E0-9E53BED9C35B}"/>
                    </a:ext>
                  </a:extLst>
                </p:cNvPr>
                <p:cNvSpPr/>
                <p:nvPr/>
              </p:nvSpPr>
              <p:spPr>
                <a:xfrm>
                  <a:off x="3394337" y="5951828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4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C264D643-8044-E22D-7473-5566616F7393}"/>
                    </a:ext>
                  </a:extLst>
                </p:cNvPr>
                <p:cNvSpPr/>
                <p:nvPr/>
              </p:nvSpPr>
              <p:spPr>
                <a:xfrm>
                  <a:off x="3444559" y="620992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4E0E272-008B-3C1B-4670-F53D9933D6C3}"/>
                    </a:ext>
                  </a:extLst>
                </p:cNvPr>
                <p:cNvSpPr/>
                <p:nvPr/>
              </p:nvSpPr>
              <p:spPr>
                <a:xfrm>
                  <a:off x="3461787" y="6285470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EF9D38B-E683-E8FC-97E1-C38767DA3760}"/>
                    </a:ext>
                  </a:extLst>
                </p:cNvPr>
                <p:cNvSpPr/>
                <p:nvPr/>
              </p:nvSpPr>
              <p:spPr>
                <a:xfrm>
                  <a:off x="3475173" y="6338489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738DA917-7463-4F12-92F9-9F80D0200809}"/>
                    </a:ext>
                  </a:extLst>
                </p:cNvPr>
                <p:cNvSpPr/>
                <p:nvPr/>
              </p:nvSpPr>
              <p:spPr>
                <a:xfrm>
                  <a:off x="3432313" y="6152396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8CA53FBB-52BB-7026-AACF-D55B84372A78}"/>
                    </a:ext>
                  </a:extLst>
                </p:cNvPr>
                <p:cNvSpPr/>
                <p:nvPr/>
              </p:nvSpPr>
              <p:spPr>
                <a:xfrm>
                  <a:off x="3421439" y="607893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7" name="图形 3">
              <a:extLst>
                <a:ext uri="{FF2B5EF4-FFF2-40B4-BE49-F238E27FC236}">
                  <a16:creationId xmlns:a16="http://schemas.microsoft.com/office/drawing/2014/main" id="{2D2C6D29-7BDB-DE0F-8A35-0BFB4F14FC24}"/>
                </a:ext>
              </a:extLst>
            </p:cNvPr>
            <p:cNvGrpSpPr/>
            <p:nvPr/>
          </p:nvGrpSpPr>
          <p:grpSpPr>
            <a:xfrm>
              <a:off x="2903620" y="5766328"/>
              <a:ext cx="464395" cy="509180"/>
              <a:chOff x="2903620" y="5766328"/>
              <a:chExt cx="464395" cy="509180"/>
            </a:xfrm>
            <a:solidFill>
              <a:srgbClr val="FEFFD6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4E681FC-5424-F66D-21E9-934DDA27F636}"/>
                  </a:ext>
                </a:extLst>
              </p:cNvPr>
              <p:cNvSpPr/>
              <p:nvPr/>
            </p:nvSpPr>
            <p:spPr>
              <a:xfrm>
                <a:off x="3192014" y="5947580"/>
                <a:ext cx="57332" cy="54332"/>
              </a:xfrm>
              <a:custGeom>
                <a:avLst/>
                <a:gdLst>
                  <a:gd name="connsiteX0" fmla="*/ 11784 w 57332"/>
                  <a:gd name="connsiteY0" fmla="*/ 15999 h 54332"/>
                  <a:gd name="connsiteX1" fmla="*/ 40450 w 57332"/>
                  <a:gd name="connsiteY1" fmla="*/ 11168 h 54332"/>
                  <a:gd name="connsiteX2" fmla="*/ 45548 w 57332"/>
                  <a:gd name="connsiteY2" fmla="*/ 38334 h 54332"/>
                  <a:gd name="connsiteX3" fmla="*/ 16882 w 57332"/>
                  <a:gd name="connsiteY3" fmla="*/ 43166 h 54332"/>
                  <a:gd name="connsiteX4" fmla="*/ 11784 w 57332"/>
                  <a:gd name="connsiteY4" fmla="*/ 15999 h 5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32" h="54332">
                    <a:moveTo>
                      <a:pt x="11784" y="15999"/>
                    </a:moveTo>
                    <a:cubicBezTo>
                      <a:pt x="18292" y="7163"/>
                      <a:pt x="31127" y="5000"/>
                      <a:pt x="40450" y="11168"/>
                    </a:cubicBezTo>
                    <a:cubicBezTo>
                      <a:pt x="49774" y="17335"/>
                      <a:pt x="52057" y="29498"/>
                      <a:pt x="45548" y="38334"/>
                    </a:cubicBezTo>
                    <a:cubicBezTo>
                      <a:pt x="39040" y="47170"/>
                      <a:pt x="26206" y="49333"/>
                      <a:pt x="16882" y="43166"/>
                    </a:cubicBezTo>
                    <a:cubicBezTo>
                      <a:pt x="7558" y="36998"/>
                      <a:pt x="5276" y="24835"/>
                      <a:pt x="11784" y="15999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9" name="图形 3">
                <a:extLst>
                  <a:ext uri="{FF2B5EF4-FFF2-40B4-BE49-F238E27FC236}">
                    <a16:creationId xmlns:a16="http://schemas.microsoft.com/office/drawing/2014/main" id="{59254AAC-45CE-0B40-BA34-685F494ADB1F}"/>
                  </a:ext>
                </a:extLst>
              </p:cNvPr>
              <p:cNvGrpSpPr/>
              <p:nvPr/>
            </p:nvGrpSpPr>
            <p:grpSpPr>
              <a:xfrm>
                <a:off x="2903620" y="5766328"/>
                <a:ext cx="464395" cy="509180"/>
                <a:chOff x="2903620" y="5766328"/>
                <a:chExt cx="464395" cy="509180"/>
              </a:xfrm>
              <a:solidFill>
                <a:srgbClr val="FEFFD6"/>
              </a:solidFill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597E55CA-857B-DD61-27CC-BCB533C33936}"/>
                    </a:ext>
                  </a:extLst>
                </p:cNvPr>
                <p:cNvSpPr/>
                <p:nvPr/>
              </p:nvSpPr>
              <p:spPr>
                <a:xfrm>
                  <a:off x="3302997" y="5856271"/>
                  <a:ext cx="65018" cy="61616"/>
                </a:xfrm>
                <a:custGeom>
                  <a:avLst/>
                  <a:gdLst>
                    <a:gd name="connsiteX0" fmla="*/ 13364 w 65018"/>
                    <a:gd name="connsiteY0" fmla="*/ 18144 h 61616"/>
                    <a:gd name="connsiteX1" fmla="*/ 45873 w 65018"/>
                    <a:gd name="connsiteY1" fmla="*/ 12664 h 61616"/>
                    <a:gd name="connsiteX2" fmla="*/ 51654 w 65018"/>
                    <a:gd name="connsiteY2" fmla="*/ 43473 h 61616"/>
                    <a:gd name="connsiteX3" fmla="*/ 19145 w 65018"/>
                    <a:gd name="connsiteY3" fmla="*/ 48952 h 61616"/>
                    <a:gd name="connsiteX4" fmla="*/ 13364 w 65018"/>
                    <a:gd name="connsiteY4" fmla="*/ 18144 h 6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18" h="61616">
                      <a:moveTo>
                        <a:pt x="13364" y="18144"/>
                      </a:moveTo>
                      <a:cubicBezTo>
                        <a:pt x="20745" y="8123"/>
                        <a:pt x="35299" y="5670"/>
                        <a:pt x="45873" y="12664"/>
                      </a:cubicBezTo>
                      <a:cubicBezTo>
                        <a:pt x="56447" y="19659"/>
                        <a:pt x="59035" y="33452"/>
                        <a:pt x="51654" y="43473"/>
                      </a:cubicBezTo>
                      <a:cubicBezTo>
                        <a:pt x="44273" y="53493"/>
                        <a:pt x="29719" y="55947"/>
                        <a:pt x="19145" y="48952"/>
                      </a:cubicBezTo>
                      <a:cubicBezTo>
                        <a:pt x="8571" y="41958"/>
                        <a:pt x="5983" y="28164"/>
                        <a:pt x="13364" y="1814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16D17CA-BD22-11B2-3D3C-BE276F65564C}"/>
                    </a:ext>
                  </a:extLst>
                </p:cNvPr>
                <p:cNvSpPr/>
                <p:nvPr/>
              </p:nvSpPr>
              <p:spPr>
                <a:xfrm>
                  <a:off x="3247443" y="590641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1F8B19D9-6F17-1EED-560B-F725C4081B80}"/>
                    </a:ext>
                  </a:extLst>
                </p:cNvPr>
                <p:cNvSpPr/>
                <p:nvPr/>
              </p:nvSpPr>
              <p:spPr>
                <a:xfrm>
                  <a:off x="3016482" y="6051222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63C5455-0CE6-CF58-808F-216049DD7EE3}"/>
                    </a:ext>
                  </a:extLst>
                </p:cNvPr>
                <p:cNvSpPr/>
                <p:nvPr/>
              </p:nvSpPr>
              <p:spPr>
                <a:xfrm>
                  <a:off x="2955719" y="6094727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2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30"/>
                        <a:pt x="35028" y="9670"/>
                      </a:cubicBezTo>
                      <a:cubicBezTo>
                        <a:pt x="43102" y="15011"/>
                        <a:pt x="45078" y="25544"/>
                        <a:pt x="39442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A985A5B8-E52B-55CD-594F-7772A305E5A0}"/>
                    </a:ext>
                  </a:extLst>
                </p:cNvPr>
                <p:cNvSpPr/>
                <p:nvPr/>
              </p:nvSpPr>
              <p:spPr>
                <a:xfrm>
                  <a:off x="2903620" y="6128238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1EABC241-4336-61AB-3FE8-B93D226CAFF1}"/>
                    </a:ext>
                  </a:extLst>
                </p:cNvPr>
                <p:cNvSpPr/>
                <p:nvPr/>
              </p:nvSpPr>
              <p:spPr>
                <a:xfrm>
                  <a:off x="3073402" y="6016942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3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29"/>
                        <a:pt x="35028" y="9670"/>
                      </a:cubicBezTo>
                      <a:cubicBezTo>
                        <a:pt x="43102" y="15011"/>
                        <a:pt x="45079" y="25544"/>
                        <a:pt x="39443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357B9894-57F1-3F3E-1B98-C28C16A2D2F8}"/>
                    </a:ext>
                  </a:extLst>
                </p:cNvPr>
                <p:cNvSpPr/>
                <p:nvPr/>
              </p:nvSpPr>
              <p:spPr>
                <a:xfrm>
                  <a:off x="3134629" y="597979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2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7" name="图形 3">
              <a:extLst>
                <a:ext uri="{FF2B5EF4-FFF2-40B4-BE49-F238E27FC236}">
                  <a16:creationId xmlns:a16="http://schemas.microsoft.com/office/drawing/2014/main" id="{297B9BAC-E5AE-78D6-3802-4F273BB0DC87}"/>
                </a:ext>
              </a:extLst>
            </p:cNvPr>
            <p:cNvGrpSpPr/>
            <p:nvPr/>
          </p:nvGrpSpPr>
          <p:grpSpPr>
            <a:xfrm>
              <a:off x="2864025" y="5513691"/>
              <a:ext cx="546633" cy="331261"/>
              <a:chOff x="2864025" y="5513691"/>
              <a:chExt cx="546633" cy="331261"/>
            </a:xfrm>
            <a:solidFill>
              <a:srgbClr val="FEFFD6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F01531B-673D-C465-D007-DD90C2AF3F53}"/>
                  </a:ext>
                </a:extLst>
              </p:cNvPr>
              <p:cNvSpPr/>
              <p:nvPr/>
            </p:nvSpPr>
            <p:spPr>
              <a:xfrm>
                <a:off x="3184450" y="5717030"/>
                <a:ext cx="51293" cy="48610"/>
              </a:xfrm>
              <a:custGeom>
                <a:avLst/>
                <a:gdLst>
                  <a:gd name="connsiteX0" fmla="*/ 31579 w 51293"/>
                  <a:gd name="connsiteY0" fmla="*/ 5622 h 48610"/>
                  <a:gd name="connsiteX1" fmla="*/ 45362 w 51293"/>
                  <a:gd name="connsiteY1" fmla="*/ 29927 h 48610"/>
                  <a:gd name="connsiteX2" fmla="*/ 19715 w 51293"/>
                  <a:gd name="connsiteY2" fmla="*/ 42989 h 48610"/>
                  <a:gd name="connsiteX3" fmla="*/ 5932 w 51293"/>
                  <a:gd name="connsiteY3" fmla="*/ 18684 h 48610"/>
                  <a:gd name="connsiteX4" fmla="*/ 31579 w 51293"/>
                  <a:gd name="connsiteY4" fmla="*/ 5622 h 4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93" h="48610">
                    <a:moveTo>
                      <a:pt x="31579" y="5622"/>
                    </a:moveTo>
                    <a:cubicBezTo>
                      <a:pt x="42467" y="8726"/>
                      <a:pt x="48638" y="19608"/>
                      <a:pt x="45362" y="29927"/>
                    </a:cubicBezTo>
                    <a:cubicBezTo>
                      <a:pt x="42086" y="40245"/>
                      <a:pt x="30604" y="46094"/>
                      <a:pt x="19715" y="42989"/>
                    </a:cubicBezTo>
                    <a:cubicBezTo>
                      <a:pt x="8826" y="39884"/>
                      <a:pt x="2655" y="29002"/>
                      <a:pt x="5932" y="18684"/>
                    </a:cubicBezTo>
                    <a:cubicBezTo>
                      <a:pt x="9208" y="8365"/>
                      <a:pt x="20690" y="2517"/>
                      <a:pt x="31579" y="562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9" name="图形 3">
                <a:extLst>
                  <a:ext uri="{FF2B5EF4-FFF2-40B4-BE49-F238E27FC236}">
                    <a16:creationId xmlns:a16="http://schemas.microsoft.com/office/drawing/2014/main" id="{DD04C0B9-F2BE-032A-69E6-121E0D437428}"/>
                  </a:ext>
                </a:extLst>
              </p:cNvPr>
              <p:cNvGrpSpPr/>
              <p:nvPr/>
            </p:nvGrpSpPr>
            <p:grpSpPr>
              <a:xfrm>
                <a:off x="2864025" y="5513691"/>
                <a:ext cx="546633" cy="331261"/>
                <a:chOff x="2864025" y="5513691"/>
                <a:chExt cx="546633" cy="331261"/>
              </a:xfrm>
              <a:solidFill>
                <a:srgbClr val="FEFFD6"/>
              </a:solidFill>
            </p:grpSpPr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F89BE511-FEF0-8999-EDC8-2F16448179C5}"/>
                    </a:ext>
                  </a:extLst>
                </p:cNvPr>
                <p:cNvSpPr/>
                <p:nvPr/>
              </p:nvSpPr>
              <p:spPr>
                <a:xfrm>
                  <a:off x="3304714" y="5789825"/>
                  <a:ext cx="58170" cy="55126"/>
                </a:xfrm>
                <a:custGeom>
                  <a:avLst/>
                  <a:gdLst>
                    <a:gd name="connsiteX0" fmla="*/ 35812 w 58170"/>
                    <a:gd name="connsiteY0" fmla="*/ 6375 h 55126"/>
                    <a:gd name="connsiteX1" fmla="*/ 51443 w 58170"/>
                    <a:gd name="connsiteY1" fmla="*/ 33939 h 55126"/>
                    <a:gd name="connsiteX2" fmla="*/ 22358 w 58170"/>
                    <a:gd name="connsiteY2" fmla="*/ 48751 h 55126"/>
                    <a:gd name="connsiteX3" fmla="*/ 6727 w 58170"/>
                    <a:gd name="connsiteY3" fmla="*/ 21188 h 55126"/>
                    <a:gd name="connsiteX4" fmla="*/ 35812 w 58170"/>
                    <a:gd name="connsiteY4" fmla="*/ 6375 h 55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70" h="55126">
                      <a:moveTo>
                        <a:pt x="35812" y="6375"/>
                      </a:moveTo>
                      <a:cubicBezTo>
                        <a:pt x="48160" y="9896"/>
                        <a:pt x="55158" y="22237"/>
                        <a:pt x="51443" y="33939"/>
                      </a:cubicBezTo>
                      <a:cubicBezTo>
                        <a:pt x="47728" y="45640"/>
                        <a:pt x="34706" y="52272"/>
                        <a:pt x="22358" y="48751"/>
                      </a:cubicBezTo>
                      <a:cubicBezTo>
                        <a:pt x="10010" y="45231"/>
                        <a:pt x="3011" y="32890"/>
                        <a:pt x="6727" y="21188"/>
                      </a:cubicBezTo>
                      <a:cubicBezTo>
                        <a:pt x="10442" y="9486"/>
                        <a:pt x="23464" y="2854"/>
                        <a:pt x="35812" y="637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B047CC3-FE94-CD48-77C6-2FD4C10D4C02}"/>
                    </a:ext>
                  </a:extLst>
                </p:cNvPr>
                <p:cNvSpPr/>
                <p:nvPr/>
              </p:nvSpPr>
              <p:spPr>
                <a:xfrm>
                  <a:off x="3243009" y="5754102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A60C397A-D9A5-EA4B-7DB6-3235F1471E1E}"/>
                    </a:ext>
                  </a:extLst>
                </p:cNvPr>
                <p:cNvSpPr/>
                <p:nvPr/>
              </p:nvSpPr>
              <p:spPr>
                <a:xfrm>
                  <a:off x="3025801" y="5591297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68CBFA4C-579F-EEAB-83B4-CC0FB6554932}"/>
                    </a:ext>
                  </a:extLst>
                </p:cNvPr>
                <p:cNvSpPr/>
                <p:nvPr/>
              </p:nvSpPr>
              <p:spPr>
                <a:xfrm>
                  <a:off x="2969125" y="5548814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6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299" y="25114"/>
                        <a:pt x="5136" y="16179"/>
                      </a:cubicBezTo>
                      <a:cubicBezTo>
                        <a:pt x="7973" y="7243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92489107-0720-DA35-E1B9-5E071E890F5A}"/>
                    </a:ext>
                  </a:extLst>
                </p:cNvPr>
                <p:cNvSpPr/>
                <p:nvPr/>
              </p:nvSpPr>
              <p:spPr>
                <a:xfrm>
                  <a:off x="2913391" y="5513691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4BEFA9E-2DAF-7305-7224-E18B825BA653}"/>
                    </a:ext>
                  </a:extLst>
                </p:cNvPr>
                <p:cNvSpPr/>
                <p:nvPr/>
              </p:nvSpPr>
              <p:spPr>
                <a:xfrm>
                  <a:off x="3083811" y="5630522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7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300" y="25114"/>
                        <a:pt x="5137" y="16179"/>
                      </a:cubicBezTo>
                      <a:cubicBezTo>
                        <a:pt x="7973" y="7244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3B541ACA-C9F0-CA75-30A3-FFC83F0297D7}"/>
                    </a:ext>
                  </a:extLst>
                </p:cNvPr>
                <p:cNvSpPr/>
                <p:nvPr/>
              </p:nvSpPr>
              <p:spPr>
                <a:xfrm>
                  <a:off x="3134259" y="5675405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E0C62361-B608-6D8A-ECF5-12230CBD9E9F}"/>
              </a:ext>
            </a:extLst>
          </p:cNvPr>
          <p:cNvSpPr/>
          <p:nvPr/>
        </p:nvSpPr>
        <p:spPr>
          <a:xfrm>
            <a:off x="7793999" y="6484098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3B4E645A-FC68-871A-0B01-8FA2CEEAC920}"/>
              </a:ext>
            </a:extLst>
          </p:cNvPr>
          <p:cNvSpPr/>
          <p:nvPr/>
        </p:nvSpPr>
        <p:spPr>
          <a:xfrm>
            <a:off x="8824302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7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4BCFC0D4-BA99-0EEB-DBAB-62C67215AF28}"/>
              </a:ext>
            </a:extLst>
          </p:cNvPr>
          <p:cNvSpPr/>
          <p:nvPr/>
        </p:nvSpPr>
        <p:spPr>
          <a:xfrm>
            <a:off x="9864663" y="592821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886886C5-7AF6-9917-6657-023FA2D0958E}"/>
              </a:ext>
            </a:extLst>
          </p:cNvPr>
          <p:cNvSpPr/>
          <p:nvPr/>
        </p:nvSpPr>
        <p:spPr>
          <a:xfrm>
            <a:off x="10446672" y="622282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012D9F6E-7715-F5A3-8C8D-366F7CBECC8A}"/>
              </a:ext>
            </a:extLst>
          </p:cNvPr>
          <p:cNvSpPr/>
          <p:nvPr/>
        </p:nvSpPr>
        <p:spPr>
          <a:xfrm>
            <a:off x="11355948" y="634121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3EB65B8C-9841-2A21-3FB8-BBE7C80887D0}"/>
              </a:ext>
            </a:extLst>
          </p:cNvPr>
          <p:cNvSpPr/>
          <p:nvPr/>
        </p:nvSpPr>
        <p:spPr>
          <a:xfrm>
            <a:off x="6763075" y="6474680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8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9A466855-7659-3BA1-3177-0569C8743C38}"/>
              </a:ext>
            </a:extLst>
          </p:cNvPr>
          <p:cNvSpPr/>
          <p:nvPr/>
        </p:nvSpPr>
        <p:spPr>
          <a:xfrm>
            <a:off x="1735821" y="6495272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EC0250BE-AA92-E954-823F-B523E0F40D86}"/>
              </a:ext>
            </a:extLst>
          </p:cNvPr>
          <p:cNvSpPr/>
          <p:nvPr/>
        </p:nvSpPr>
        <p:spPr>
          <a:xfrm>
            <a:off x="2249164" y="524303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>
                  <a:alpha val="64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610FEF46-4C88-B6F1-14C3-8216E6E877AF}"/>
              </a:ext>
            </a:extLst>
          </p:cNvPr>
          <p:cNvSpPr/>
          <p:nvPr/>
        </p:nvSpPr>
        <p:spPr>
          <a:xfrm>
            <a:off x="7156594" y="64259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2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9E6E9101-672F-E797-203D-ECC35D3BA04E}"/>
              </a:ext>
            </a:extLst>
          </p:cNvPr>
          <p:cNvSpPr/>
          <p:nvPr/>
        </p:nvSpPr>
        <p:spPr>
          <a:xfrm>
            <a:off x="4942412" y="6256000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6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3"/>
                  <a:pt x="34818" y="-86"/>
                  <a:pt x="77769" y="-86"/>
                </a:cubicBezTo>
                <a:cubicBezTo>
                  <a:pt x="120719" y="-86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BA0D3BEA-DE6A-BF3C-3E5D-F5F9D71ED3F4}"/>
              </a:ext>
            </a:extLst>
          </p:cNvPr>
          <p:cNvSpPr/>
          <p:nvPr/>
        </p:nvSpPr>
        <p:spPr>
          <a:xfrm>
            <a:off x="9289614" y="649686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9" y="120881"/>
                  <a:pt x="0" y="93801"/>
                  <a:pt x="0" y="60397"/>
                </a:cubicBezTo>
                <a:cubicBezTo>
                  <a:pt x="0" y="26993"/>
                  <a:pt x="34819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759A8513-579D-DC99-6066-2AD40386BEEB}"/>
              </a:ext>
            </a:extLst>
          </p:cNvPr>
          <p:cNvSpPr/>
          <p:nvPr/>
        </p:nvSpPr>
        <p:spPr>
          <a:xfrm>
            <a:off x="1695497" y="57865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CE01D1E7-D6DF-134B-8AFB-644CC7CD4DC8}"/>
              </a:ext>
            </a:extLst>
          </p:cNvPr>
          <p:cNvSpPr/>
          <p:nvPr/>
        </p:nvSpPr>
        <p:spPr>
          <a:xfrm>
            <a:off x="9763370" y="1086680"/>
            <a:ext cx="910308" cy="225270"/>
          </a:xfrm>
          <a:custGeom>
            <a:avLst/>
            <a:gdLst>
              <a:gd name="connsiteX0" fmla="*/ 638465 w 1544104"/>
              <a:gd name="connsiteY0" fmla="*/ -65 h 382112"/>
              <a:gd name="connsiteX1" fmla="*/ 441173 w 1544104"/>
              <a:gd name="connsiteY1" fmla="*/ 31111 h 382112"/>
              <a:gd name="connsiteX2" fmla="*/ 0 w 1544104"/>
              <a:gd name="connsiteY2" fmla="*/ 382025 h 382112"/>
              <a:gd name="connsiteX3" fmla="*/ 401066 w 1544104"/>
              <a:gd name="connsiteY3" fmla="*/ 211581 h 382112"/>
              <a:gd name="connsiteX4" fmla="*/ 772053 w 1544104"/>
              <a:gd name="connsiteY4" fmla="*/ 271738 h 382112"/>
              <a:gd name="connsiteX5" fmla="*/ 1143039 w 1544104"/>
              <a:gd name="connsiteY5" fmla="*/ 211581 h 382112"/>
              <a:gd name="connsiteX6" fmla="*/ 1544105 w 1544104"/>
              <a:gd name="connsiteY6" fmla="*/ 382025 h 382112"/>
              <a:gd name="connsiteX7" fmla="*/ 1102932 w 1544104"/>
              <a:gd name="connsiteY7" fmla="*/ 31111 h 382112"/>
              <a:gd name="connsiteX8" fmla="*/ 772053 w 1544104"/>
              <a:gd name="connsiteY8" fmla="*/ 121346 h 382112"/>
              <a:gd name="connsiteX9" fmla="*/ 638465 w 1544104"/>
              <a:gd name="connsiteY9" fmla="*/ -65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44104" h="382112">
                <a:moveTo>
                  <a:pt x="638465" y="-65"/>
                </a:moveTo>
                <a:cubicBezTo>
                  <a:pt x="588845" y="-558"/>
                  <a:pt x="523893" y="6985"/>
                  <a:pt x="441173" y="31111"/>
                </a:cubicBezTo>
                <a:cubicBezTo>
                  <a:pt x="200533" y="101294"/>
                  <a:pt x="0" y="382025"/>
                  <a:pt x="0" y="382025"/>
                </a:cubicBezTo>
                <a:cubicBezTo>
                  <a:pt x="0" y="382025"/>
                  <a:pt x="260693" y="231633"/>
                  <a:pt x="401066" y="211581"/>
                </a:cubicBezTo>
                <a:cubicBezTo>
                  <a:pt x="541439" y="191529"/>
                  <a:pt x="772053" y="271738"/>
                  <a:pt x="772053" y="271738"/>
                </a:cubicBezTo>
                <a:cubicBezTo>
                  <a:pt x="772053" y="271738"/>
                  <a:pt x="1002666" y="191529"/>
                  <a:pt x="1143039" y="211581"/>
                </a:cubicBezTo>
                <a:cubicBezTo>
                  <a:pt x="1283411" y="231633"/>
                  <a:pt x="1544105" y="382025"/>
                  <a:pt x="1544105" y="382025"/>
                </a:cubicBezTo>
                <a:cubicBezTo>
                  <a:pt x="1544105" y="382025"/>
                  <a:pt x="1343571" y="101294"/>
                  <a:pt x="1102932" y="31111"/>
                </a:cubicBezTo>
                <a:cubicBezTo>
                  <a:pt x="862292" y="-39073"/>
                  <a:pt x="772053" y="121346"/>
                  <a:pt x="772053" y="121346"/>
                </a:cubicBezTo>
                <a:cubicBezTo>
                  <a:pt x="772053" y="121346"/>
                  <a:pt x="733194" y="880"/>
                  <a:pt x="638465" y="-65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B38B970B-85E6-A275-6656-23958A7632F4}"/>
              </a:ext>
            </a:extLst>
          </p:cNvPr>
          <p:cNvSpPr/>
          <p:nvPr/>
        </p:nvSpPr>
        <p:spPr>
          <a:xfrm>
            <a:off x="11017944" y="483973"/>
            <a:ext cx="928294" cy="229720"/>
          </a:xfrm>
          <a:custGeom>
            <a:avLst/>
            <a:gdLst>
              <a:gd name="connsiteX0" fmla="*/ 696214 w 1683768"/>
              <a:gd name="connsiteY0" fmla="*/ -62 h 416674"/>
              <a:gd name="connsiteX1" fmla="*/ 481077 w 1683768"/>
              <a:gd name="connsiteY1" fmla="*/ 33932 h 416674"/>
              <a:gd name="connsiteX2" fmla="*/ 0 w 1683768"/>
              <a:gd name="connsiteY2" fmla="*/ 416588 h 416674"/>
              <a:gd name="connsiteX3" fmla="*/ 437342 w 1683768"/>
              <a:gd name="connsiteY3" fmla="*/ 230727 h 416674"/>
              <a:gd name="connsiteX4" fmla="*/ 841885 w 1683768"/>
              <a:gd name="connsiteY4" fmla="*/ 296325 h 416674"/>
              <a:gd name="connsiteX5" fmla="*/ 1246426 w 1683768"/>
              <a:gd name="connsiteY5" fmla="*/ 230727 h 416674"/>
              <a:gd name="connsiteX6" fmla="*/ 1683769 w 1683768"/>
              <a:gd name="connsiteY6" fmla="*/ 416588 h 416674"/>
              <a:gd name="connsiteX7" fmla="*/ 1202692 w 1683768"/>
              <a:gd name="connsiteY7" fmla="*/ 33932 h 416674"/>
              <a:gd name="connsiteX8" fmla="*/ 841885 w 1683768"/>
              <a:gd name="connsiteY8" fmla="*/ 132330 h 416674"/>
              <a:gd name="connsiteX9" fmla="*/ 696214 w 1683768"/>
              <a:gd name="connsiteY9" fmla="*/ -62 h 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83768" h="416674">
                <a:moveTo>
                  <a:pt x="696214" y="-62"/>
                </a:moveTo>
                <a:cubicBezTo>
                  <a:pt x="642106" y="-601"/>
                  <a:pt x="571278" y="7625"/>
                  <a:pt x="481077" y="33932"/>
                </a:cubicBezTo>
                <a:cubicBezTo>
                  <a:pt x="218671" y="110464"/>
                  <a:pt x="0" y="416588"/>
                  <a:pt x="0" y="416588"/>
                </a:cubicBezTo>
                <a:cubicBezTo>
                  <a:pt x="0" y="416588"/>
                  <a:pt x="284273" y="252592"/>
                  <a:pt x="437342" y="230727"/>
                </a:cubicBezTo>
                <a:cubicBezTo>
                  <a:pt x="590412" y="208861"/>
                  <a:pt x="841885" y="296325"/>
                  <a:pt x="841885" y="296325"/>
                </a:cubicBezTo>
                <a:cubicBezTo>
                  <a:pt x="841885" y="296325"/>
                  <a:pt x="1093356" y="208861"/>
                  <a:pt x="1246426" y="230727"/>
                </a:cubicBezTo>
                <a:cubicBezTo>
                  <a:pt x="1399496" y="252592"/>
                  <a:pt x="1683769" y="416588"/>
                  <a:pt x="1683769" y="416588"/>
                </a:cubicBezTo>
                <a:cubicBezTo>
                  <a:pt x="1683769" y="416588"/>
                  <a:pt x="1465097" y="110464"/>
                  <a:pt x="1202692" y="33932"/>
                </a:cubicBezTo>
                <a:cubicBezTo>
                  <a:pt x="940287" y="-42599"/>
                  <a:pt x="841885" y="132330"/>
                  <a:pt x="841885" y="132330"/>
                </a:cubicBezTo>
                <a:cubicBezTo>
                  <a:pt x="841885" y="132330"/>
                  <a:pt x="799511" y="968"/>
                  <a:pt x="696214" y="-62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97" name="图形 3">
            <a:extLst>
              <a:ext uri="{FF2B5EF4-FFF2-40B4-BE49-F238E27FC236}">
                <a16:creationId xmlns:a16="http://schemas.microsoft.com/office/drawing/2014/main" id="{315BB1EB-F6C0-16A7-9D30-C34489DC5B63}"/>
              </a:ext>
            </a:extLst>
          </p:cNvPr>
          <p:cNvGrpSpPr/>
          <p:nvPr/>
        </p:nvGrpSpPr>
        <p:grpSpPr>
          <a:xfrm>
            <a:off x="10512764" y="4604094"/>
            <a:ext cx="1307487" cy="1870356"/>
            <a:chOff x="1737701" y="-18878"/>
            <a:chExt cx="3878582" cy="5548297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A966CC7-598B-F81C-B4E4-B36F218E31F3}"/>
                </a:ext>
              </a:extLst>
            </p:cNvPr>
            <p:cNvSpPr/>
            <p:nvPr/>
          </p:nvSpPr>
          <p:spPr>
            <a:xfrm rot="-691558">
              <a:off x="4057924" y="1672326"/>
              <a:ext cx="109380" cy="3709647"/>
            </a:xfrm>
            <a:custGeom>
              <a:avLst/>
              <a:gdLst>
                <a:gd name="connsiteX0" fmla="*/ 109408 w 109380"/>
                <a:gd name="connsiteY0" fmla="*/ -96 h 3709647"/>
                <a:gd name="connsiteX1" fmla="*/ 109408 w 109380"/>
                <a:gd name="connsiteY1" fmla="*/ 48291 h 3709647"/>
                <a:gd name="connsiteX2" fmla="*/ 109408 w 109380"/>
                <a:gd name="connsiteY2" fmla="*/ 3661166 h 3709647"/>
                <a:gd name="connsiteX3" fmla="*/ 109408 w 109380"/>
                <a:gd name="connsiteY3" fmla="*/ 3709553 h 3709647"/>
                <a:gd name="connsiteX4" fmla="*/ 27 w 109380"/>
                <a:gd name="connsiteY4" fmla="*/ 3709553 h 3709647"/>
                <a:gd name="connsiteX5" fmla="*/ 27 w 109380"/>
                <a:gd name="connsiteY5" fmla="*/ 3661166 h 3709647"/>
                <a:gd name="connsiteX6" fmla="*/ 27 w 109380"/>
                <a:gd name="connsiteY6" fmla="*/ 48291 h 3709647"/>
                <a:gd name="connsiteX7" fmla="*/ 27 w 109380"/>
                <a:gd name="connsiteY7" fmla="*/ -95 h 37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80" h="3709647">
                  <a:moveTo>
                    <a:pt x="109408" y="-96"/>
                  </a:moveTo>
                  <a:cubicBezTo>
                    <a:pt x="109408" y="-96"/>
                    <a:pt x="109408" y="21568"/>
                    <a:pt x="109408" y="48291"/>
                  </a:cubicBezTo>
                  <a:lnTo>
                    <a:pt x="109408" y="3661166"/>
                  </a:lnTo>
                  <a:cubicBezTo>
                    <a:pt x="109408" y="3687889"/>
                    <a:pt x="109408" y="3709553"/>
                    <a:pt x="109408" y="3709553"/>
                  </a:cubicBezTo>
                  <a:lnTo>
                    <a:pt x="27" y="3709553"/>
                  </a:lnTo>
                  <a:cubicBezTo>
                    <a:pt x="27" y="3709553"/>
                    <a:pt x="27" y="3687890"/>
                    <a:pt x="27" y="3661166"/>
                  </a:cubicBezTo>
                  <a:lnTo>
                    <a:pt x="27" y="48291"/>
                  </a:lnTo>
                  <a:cubicBezTo>
                    <a:pt x="27" y="21568"/>
                    <a:pt x="27" y="-95"/>
                    <a:pt x="27" y="-95"/>
                  </a:cubicBezTo>
                  <a:close/>
                </a:path>
              </a:pathLst>
            </a:custGeom>
            <a:gradFill>
              <a:gsLst>
                <a:gs pos="0">
                  <a:srgbClr val="E6E6E6"/>
                </a:gs>
                <a:gs pos="20125">
                  <a:srgbClr val="ECECEC"/>
                </a:gs>
                <a:gs pos="40250">
                  <a:srgbClr val="F2F2F2"/>
                </a:gs>
                <a:gs pos="100000">
                  <a:srgbClr val="E6E6E6"/>
                </a:gs>
              </a:gsLst>
              <a:lin ang="5381555" scaled="1"/>
            </a:gra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5408C02-59FA-4E5D-4212-A30F2500098F}"/>
                </a:ext>
              </a:extLst>
            </p:cNvPr>
            <p:cNvSpPr/>
            <p:nvPr/>
          </p:nvSpPr>
          <p:spPr>
            <a:xfrm>
              <a:off x="3264917" y="216408"/>
              <a:ext cx="344370" cy="668782"/>
            </a:xfrm>
            <a:custGeom>
              <a:avLst/>
              <a:gdLst>
                <a:gd name="connsiteX0" fmla="*/ 339744 w 344370"/>
                <a:gd name="connsiteY0" fmla="*/ 484347 h 668782"/>
                <a:gd name="connsiteX1" fmla="*/ 123429 w 344370"/>
                <a:gd name="connsiteY1" fmla="*/ 522632 h 668782"/>
                <a:gd name="connsiteX2" fmla="*/ 124794 w 344370"/>
                <a:gd name="connsiteY2" fmla="*/ 47556 h 668782"/>
                <a:gd name="connsiteX3" fmla="*/ 339744 w 344370"/>
                <a:gd name="connsiteY3" fmla="*/ 484347 h 66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70" h="668782">
                  <a:moveTo>
                    <a:pt x="339744" y="484347"/>
                  </a:moveTo>
                  <a:cubicBezTo>
                    <a:pt x="339425" y="531894"/>
                    <a:pt x="144873" y="566232"/>
                    <a:pt x="123429" y="522632"/>
                  </a:cubicBezTo>
                  <a:cubicBezTo>
                    <a:pt x="101986" y="479032"/>
                    <a:pt x="103110" y="51268"/>
                    <a:pt x="124794" y="47556"/>
                  </a:cubicBezTo>
                  <a:cubicBezTo>
                    <a:pt x="146478" y="43843"/>
                    <a:pt x="340062" y="436801"/>
                    <a:pt x="339744" y="484347"/>
                  </a:cubicBezTo>
                  <a:close/>
                </a:path>
              </a:pathLst>
            </a:custGeom>
            <a:solidFill>
              <a:srgbClr val="E6E6E6"/>
            </a:solidFill>
            <a:ln w="25307" cap="rnd">
              <a:noFill/>
              <a:custDash>
                <a:ds d="142700" sp="5708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52CAA1D-F842-EAEE-925A-82C2A6CA26F6}"/>
                </a:ext>
              </a:extLst>
            </p:cNvPr>
            <p:cNvSpPr/>
            <p:nvPr/>
          </p:nvSpPr>
          <p:spPr>
            <a:xfrm rot="-260524">
              <a:off x="2402721" y="133533"/>
              <a:ext cx="1660190" cy="1328897"/>
            </a:xfrm>
            <a:custGeom>
              <a:avLst/>
              <a:gdLst>
                <a:gd name="connsiteX0" fmla="*/ 1616515 w 1660190"/>
                <a:gd name="connsiteY0" fmla="*/ 887 h 1328897"/>
                <a:gd name="connsiteX1" fmla="*/ 1126188 w 1660190"/>
                <a:gd name="connsiteY1" fmla="*/ 53260 h 1328897"/>
                <a:gd name="connsiteX2" fmla="*/ -5 w 1660190"/>
                <a:gd name="connsiteY2" fmla="*/ 1147637 h 1328897"/>
                <a:gd name="connsiteX3" fmla="*/ 756511 w 1660190"/>
                <a:gd name="connsiteY3" fmla="*/ 1328809 h 1328897"/>
                <a:gd name="connsiteX4" fmla="*/ 1660185 w 1660190"/>
                <a:gd name="connsiteY4" fmla="*/ 4341 h 1328897"/>
                <a:gd name="connsiteX5" fmla="*/ 1616515 w 1660190"/>
                <a:gd name="connsiteY5" fmla="*/ 887 h 132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190" h="1328897">
                  <a:moveTo>
                    <a:pt x="1616515" y="887"/>
                  </a:moveTo>
                  <a:cubicBezTo>
                    <a:pt x="1450217" y="-4598"/>
                    <a:pt x="1284929" y="13057"/>
                    <a:pt x="1126188" y="53260"/>
                  </a:cubicBezTo>
                  <a:cubicBezTo>
                    <a:pt x="557985" y="197160"/>
                    <a:pt x="128276" y="614730"/>
                    <a:pt x="-5" y="1147637"/>
                  </a:cubicBezTo>
                  <a:lnTo>
                    <a:pt x="756511" y="1328809"/>
                  </a:lnTo>
                  <a:cubicBezTo>
                    <a:pt x="1007140" y="559166"/>
                    <a:pt x="1147572" y="455889"/>
                    <a:pt x="1660185" y="4341"/>
                  </a:cubicBezTo>
                  <a:cubicBezTo>
                    <a:pt x="1645638" y="3013"/>
                    <a:pt x="1631080" y="1861"/>
                    <a:pt x="1616515" y="887"/>
                  </a:cubicBezTo>
                  <a:close/>
                </a:path>
              </a:pathLst>
            </a:custGeom>
            <a:noFill/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A9FC9F1-AC07-1CA1-8602-F645A88F51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56A5C0E-62C5-B09D-BF9E-96F8BE4BB137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01A99EF-418F-9E42-F708-3A0C0B776DF3}"/>
                </a:ext>
              </a:extLst>
            </p:cNvPr>
            <p:cNvSpPr/>
            <p:nvPr/>
          </p:nvSpPr>
          <p:spPr>
            <a:xfrm rot="-260524">
              <a:off x="2069953" y="2239589"/>
              <a:ext cx="967792" cy="295744"/>
            </a:xfrm>
            <a:custGeom>
              <a:avLst/>
              <a:gdLst>
                <a:gd name="connsiteX0" fmla="*/ 6123 w 967792"/>
                <a:gd name="connsiteY0" fmla="*/ 110896 h 295744"/>
                <a:gd name="connsiteX1" fmla="*/ 41027 w 967792"/>
                <a:gd name="connsiteY1" fmla="*/ 295652 h 295744"/>
                <a:gd name="connsiteX2" fmla="*/ 912332 w 967792"/>
                <a:gd name="connsiteY2" fmla="*/ 210317 h 295744"/>
                <a:gd name="connsiteX3" fmla="*/ 965917 w 967792"/>
                <a:gd name="connsiteY3" fmla="*/ -85 h 29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7792" h="295744">
                  <a:moveTo>
                    <a:pt x="6123" y="110896"/>
                  </a:moveTo>
                  <a:cubicBezTo>
                    <a:pt x="6123" y="110896"/>
                    <a:pt x="-21636" y="297024"/>
                    <a:pt x="41027" y="295652"/>
                  </a:cubicBezTo>
                  <a:cubicBezTo>
                    <a:pt x="539415" y="284735"/>
                    <a:pt x="635128" y="266424"/>
                    <a:pt x="912332" y="210317"/>
                  </a:cubicBezTo>
                  <a:cubicBezTo>
                    <a:pt x="983269" y="195959"/>
                    <a:pt x="965917" y="-85"/>
                    <a:pt x="965917" y="-85"/>
                  </a:cubicBezTo>
                  <a:close/>
                </a:path>
              </a:pathLst>
            </a:custGeom>
            <a:gradFill>
              <a:gsLst>
                <a:gs pos="0">
                  <a:srgbClr val="5BB7B6"/>
                </a:gs>
                <a:gs pos="50000">
                  <a:srgbClr val="68BDBC"/>
                </a:gs>
                <a:gs pos="100000">
                  <a:srgbClr val="75C3C2"/>
                </a:gs>
              </a:gsLst>
              <a:lin ang="21302450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BD705A4-A44E-09EB-C4A9-753175B52E2E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5892AE4-8DFC-6C7D-BE27-6CF05A9762D2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6CBCB66-2D39-5149-D711-8DBC88DA5EDF}"/>
                </a:ext>
              </a:extLst>
            </p:cNvPr>
            <p:cNvSpPr/>
            <p:nvPr/>
          </p:nvSpPr>
          <p:spPr>
            <a:xfrm rot="-260524">
              <a:off x="3022815" y="1985960"/>
              <a:ext cx="1469870" cy="366823"/>
            </a:xfrm>
            <a:custGeom>
              <a:avLst/>
              <a:gdLst>
                <a:gd name="connsiteX0" fmla="*/ -1 w 1469870"/>
                <a:gd name="connsiteY0" fmla="*/ 161771 h 366823"/>
                <a:gd name="connsiteX1" fmla="*/ 70879 w 1469870"/>
                <a:gd name="connsiteY1" fmla="*/ 355827 h 366823"/>
                <a:gd name="connsiteX2" fmla="*/ 1372373 w 1469870"/>
                <a:gd name="connsiteY2" fmla="*/ 240495 h 366823"/>
                <a:gd name="connsiteX3" fmla="*/ 1469869 w 1469870"/>
                <a:gd name="connsiteY3" fmla="*/ -88 h 36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9870" h="366823">
                  <a:moveTo>
                    <a:pt x="-1" y="161771"/>
                  </a:moveTo>
                  <a:cubicBezTo>
                    <a:pt x="-1" y="161771"/>
                    <a:pt x="2099" y="352354"/>
                    <a:pt x="70879" y="355827"/>
                  </a:cubicBezTo>
                  <a:cubicBezTo>
                    <a:pt x="605605" y="382817"/>
                    <a:pt x="779117" y="365188"/>
                    <a:pt x="1372373" y="240495"/>
                  </a:cubicBezTo>
                  <a:cubicBezTo>
                    <a:pt x="1457055" y="222697"/>
                    <a:pt x="1469869" y="-88"/>
                    <a:pt x="1469869" y="-88"/>
                  </a:cubicBezTo>
                  <a:close/>
                </a:path>
              </a:pathLst>
            </a:custGeom>
            <a:gradFill>
              <a:gsLst>
                <a:gs pos="0">
                  <a:srgbClr val="F6F7C3"/>
                </a:gs>
                <a:gs pos="50000">
                  <a:srgbClr val="FAFBCC"/>
                </a:gs>
                <a:gs pos="100000">
                  <a:srgbClr val="FEFFD6"/>
                </a:gs>
              </a:gsLst>
              <a:lin ang="4648037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AEF8C99-93FD-892A-5A23-A5695950B74D}"/>
                </a:ext>
              </a:extLst>
            </p:cNvPr>
            <p:cNvSpPr/>
            <p:nvPr/>
          </p:nvSpPr>
          <p:spPr>
            <a:xfrm rot="-260524">
              <a:off x="4479161" y="1804351"/>
              <a:ext cx="883849" cy="284589"/>
            </a:xfrm>
            <a:custGeom>
              <a:avLst/>
              <a:gdLst>
                <a:gd name="connsiteX0" fmla="*/ 0 w 883849"/>
                <a:gd name="connsiteY0" fmla="*/ 92807 h 284589"/>
                <a:gd name="connsiteX1" fmla="*/ 65744 w 883849"/>
                <a:gd name="connsiteY1" fmla="*/ 272799 h 284589"/>
                <a:gd name="connsiteX2" fmla="*/ 820739 w 883849"/>
                <a:gd name="connsiteY2" fmla="*/ 205896 h 284589"/>
                <a:gd name="connsiteX3" fmla="*/ 883555 w 883849"/>
                <a:gd name="connsiteY3" fmla="*/ -91 h 28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849" h="284589">
                  <a:moveTo>
                    <a:pt x="0" y="92807"/>
                  </a:moveTo>
                  <a:cubicBezTo>
                    <a:pt x="0" y="92807"/>
                    <a:pt x="2594" y="263175"/>
                    <a:pt x="65744" y="272799"/>
                  </a:cubicBezTo>
                  <a:cubicBezTo>
                    <a:pt x="290518" y="307053"/>
                    <a:pt x="431935" y="260444"/>
                    <a:pt x="820739" y="205896"/>
                  </a:cubicBezTo>
                  <a:cubicBezTo>
                    <a:pt x="891829" y="195922"/>
                    <a:pt x="883555" y="-91"/>
                    <a:pt x="883555" y="-91"/>
                  </a:cubicBezTo>
                  <a:close/>
                </a:path>
              </a:pathLst>
            </a:custGeom>
            <a:gradFill>
              <a:gsLst>
                <a:gs pos="0">
                  <a:srgbClr val="E85A50"/>
                </a:gs>
                <a:gs pos="50000">
                  <a:srgbClr val="E5665D"/>
                </a:gs>
                <a:gs pos="100000">
                  <a:srgbClr val="E3726A"/>
                </a:gs>
              </a:gsLst>
              <a:lin ang="10887518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4C34646-145D-38DE-3D1F-191D16F526E1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3D59398-DCB8-354C-3CC2-D89DF5878AAC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0DD9001-8324-862F-F976-1D2502171408}"/>
                </a:ext>
              </a:extLst>
            </p:cNvPr>
            <p:cNvSpPr/>
            <p:nvPr/>
          </p:nvSpPr>
          <p:spPr>
            <a:xfrm>
              <a:off x="1786348" y="253328"/>
              <a:ext cx="3564427" cy="2150445"/>
            </a:xfrm>
            <a:custGeom>
              <a:avLst/>
              <a:gdLst>
                <a:gd name="connsiteX0" fmla="*/ 288314 w 3564427"/>
                <a:gd name="connsiteY0" fmla="*/ 2133508 h 2150445"/>
                <a:gd name="connsiteX1" fmla="*/ 861638 w 3564427"/>
                <a:gd name="connsiteY1" fmla="*/ 671610 h 2150445"/>
                <a:gd name="connsiteX2" fmla="*/ 2505001 w 3564427"/>
                <a:gd name="connsiteY2" fmla="*/ 362846 h 2150445"/>
                <a:gd name="connsiteX3" fmla="*/ 3564323 w 3564427"/>
                <a:gd name="connsiteY3" fmla="*/ 1517994 h 2150445"/>
                <a:gd name="connsiteX4" fmla="*/ 1924744 w 3564427"/>
                <a:gd name="connsiteY4" fmla="*/ 1817272 h 21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4427" h="2150445">
                  <a:moveTo>
                    <a:pt x="288314" y="2133508"/>
                  </a:moveTo>
                  <a:cubicBezTo>
                    <a:pt x="184922" y="1595222"/>
                    <a:pt x="403678" y="1037422"/>
                    <a:pt x="861638" y="671610"/>
                  </a:cubicBezTo>
                  <a:cubicBezTo>
                    <a:pt x="1319597" y="305798"/>
                    <a:pt x="1946637" y="187986"/>
                    <a:pt x="2505001" y="362846"/>
                  </a:cubicBezTo>
                  <a:cubicBezTo>
                    <a:pt x="3063366" y="537706"/>
                    <a:pt x="3467559" y="978462"/>
                    <a:pt x="3564323" y="1517994"/>
                  </a:cubicBezTo>
                  <a:lnTo>
                    <a:pt x="1924744" y="1817272"/>
                  </a:lnTo>
                  <a:close/>
                </a:path>
              </a:pathLst>
            </a:custGeom>
            <a:solidFill>
              <a:srgbClr val="FEFFD6"/>
            </a:soli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DF07482-25FD-FCC2-4737-A30C3035C9D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214A44B-7007-087E-5EDE-CCC1589DC6B2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9CFDE56-22D0-0873-3CA7-CD4ECA1149FC}"/>
                </a:ext>
              </a:extLst>
            </p:cNvPr>
            <p:cNvSpPr/>
            <p:nvPr/>
          </p:nvSpPr>
          <p:spPr>
            <a:xfrm rot="-260524">
              <a:off x="2109700" y="2281636"/>
              <a:ext cx="653252" cy="232423"/>
            </a:xfrm>
            <a:custGeom>
              <a:avLst/>
              <a:gdLst>
                <a:gd name="connsiteX0" fmla="*/ 66259 w 653252"/>
                <a:gd name="connsiteY0" fmla="*/ 66271 h 232423"/>
                <a:gd name="connsiteX1" fmla="*/ 8500 w 653252"/>
                <a:gd name="connsiteY1" fmla="*/ 95098 h 232423"/>
                <a:gd name="connsiteX2" fmla="*/ 11368 w 653252"/>
                <a:gd name="connsiteY2" fmla="*/ 195937 h 232423"/>
                <a:gd name="connsiteX3" fmla="*/ 150816 w 653252"/>
                <a:gd name="connsiteY3" fmla="*/ 232339 h 232423"/>
                <a:gd name="connsiteX4" fmla="*/ 303701 w 653252"/>
                <a:gd name="connsiteY4" fmla="*/ 132836 h 232423"/>
                <a:gd name="connsiteX5" fmla="*/ 653250 w 653252"/>
                <a:gd name="connsiteY5" fmla="*/ 53691 h 232423"/>
                <a:gd name="connsiteX6" fmla="*/ 640146 w 653252"/>
                <a:gd name="connsiteY6" fmla="*/ -85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252" h="232423">
                  <a:moveTo>
                    <a:pt x="66259" y="66271"/>
                  </a:moveTo>
                  <a:cubicBezTo>
                    <a:pt x="31890" y="83236"/>
                    <a:pt x="8500" y="95098"/>
                    <a:pt x="8500" y="95098"/>
                  </a:cubicBezTo>
                  <a:cubicBezTo>
                    <a:pt x="8500" y="95098"/>
                    <a:pt x="-12420" y="170662"/>
                    <a:pt x="11368" y="195937"/>
                  </a:cubicBezTo>
                  <a:cubicBezTo>
                    <a:pt x="35156" y="221211"/>
                    <a:pt x="150816" y="232339"/>
                    <a:pt x="150816" y="232339"/>
                  </a:cubicBezTo>
                  <a:cubicBezTo>
                    <a:pt x="150816" y="232339"/>
                    <a:pt x="113367" y="182944"/>
                    <a:pt x="303701" y="132836"/>
                  </a:cubicBezTo>
                  <a:cubicBezTo>
                    <a:pt x="494035" y="82729"/>
                    <a:pt x="653250" y="53691"/>
                    <a:pt x="653250" y="53691"/>
                  </a:cubicBezTo>
                  <a:cubicBezTo>
                    <a:pt x="653250" y="53691"/>
                    <a:pt x="649668" y="29863"/>
                    <a:pt x="640146" y="-85"/>
                  </a:cubicBezTo>
                  <a:close/>
                </a:path>
              </a:pathLst>
            </a:custGeom>
            <a:solidFill>
              <a:srgbClr val="4BABAA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38F28A3-6F08-E54C-C3EE-C966842B26BD}"/>
                </a:ext>
              </a:extLst>
            </p:cNvPr>
            <p:cNvSpPr/>
            <p:nvPr/>
          </p:nvSpPr>
          <p:spPr>
            <a:xfrm rot="-260524">
              <a:off x="3070784" y="2025644"/>
              <a:ext cx="1143025" cy="335788"/>
            </a:xfrm>
            <a:custGeom>
              <a:avLst/>
              <a:gdLst>
                <a:gd name="connsiteX0" fmla="*/ 17612 w 1143025"/>
                <a:gd name="connsiteY0" fmla="*/ 123849 h 335788"/>
                <a:gd name="connsiteX1" fmla="*/ 4098 w 1143025"/>
                <a:gd name="connsiteY1" fmla="*/ 201372 h 335788"/>
                <a:gd name="connsiteX2" fmla="*/ 29884 w 1143025"/>
                <a:gd name="connsiteY2" fmla="*/ 325208 h 335788"/>
                <a:gd name="connsiteX3" fmla="*/ 419271 w 1143025"/>
                <a:gd name="connsiteY3" fmla="*/ 335465 h 335788"/>
                <a:gd name="connsiteX4" fmla="*/ 338313 w 1143025"/>
                <a:gd name="connsiteY4" fmla="*/ 292787 h 335788"/>
                <a:gd name="connsiteX5" fmla="*/ 244877 w 1143025"/>
                <a:gd name="connsiteY5" fmla="*/ 302653 h 335788"/>
                <a:gd name="connsiteX6" fmla="*/ 127577 w 1143025"/>
                <a:gd name="connsiteY6" fmla="*/ 233903 h 335788"/>
                <a:gd name="connsiteX7" fmla="*/ 260620 w 1143025"/>
                <a:gd name="connsiteY7" fmla="*/ 146499 h 335788"/>
                <a:gd name="connsiteX8" fmla="*/ 1059893 w 1143025"/>
                <a:gd name="connsiteY8" fmla="*/ 63212 h 335788"/>
                <a:gd name="connsiteX9" fmla="*/ 1143024 w 1143025"/>
                <a:gd name="connsiteY9" fmla="*/ -88 h 33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25" h="335788">
                  <a:moveTo>
                    <a:pt x="17612" y="123849"/>
                  </a:moveTo>
                  <a:cubicBezTo>
                    <a:pt x="1153" y="146217"/>
                    <a:pt x="-4745" y="169840"/>
                    <a:pt x="4098" y="201372"/>
                  </a:cubicBezTo>
                  <a:cubicBezTo>
                    <a:pt x="12939" y="232896"/>
                    <a:pt x="20564" y="280931"/>
                    <a:pt x="29884" y="325208"/>
                  </a:cubicBezTo>
                  <a:cubicBezTo>
                    <a:pt x="183271" y="332895"/>
                    <a:pt x="306739" y="336723"/>
                    <a:pt x="419271" y="335465"/>
                  </a:cubicBezTo>
                  <a:cubicBezTo>
                    <a:pt x="408437" y="311256"/>
                    <a:pt x="363562" y="290121"/>
                    <a:pt x="338313" y="292787"/>
                  </a:cubicBezTo>
                  <a:cubicBezTo>
                    <a:pt x="300938" y="296733"/>
                    <a:pt x="244877" y="302653"/>
                    <a:pt x="244877" y="302653"/>
                  </a:cubicBezTo>
                  <a:cubicBezTo>
                    <a:pt x="244877" y="302653"/>
                    <a:pt x="126089" y="282964"/>
                    <a:pt x="127577" y="233903"/>
                  </a:cubicBezTo>
                  <a:cubicBezTo>
                    <a:pt x="129065" y="184843"/>
                    <a:pt x="220528" y="156289"/>
                    <a:pt x="260620" y="146499"/>
                  </a:cubicBezTo>
                  <a:cubicBezTo>
                    <a:pt x="300712" y="136708"/>
                    <a:pt x="1025646" y="75720"/>
                    <a:pt x="1059893" y="63212"/>
                  </a:cubicBezTo>
                  <a:cubicBezTo>
                    <a:pt x="1079203" y="56160"/>
                    <a:pt x="1126688" y="24945"/>
                    <a:pt x="1143024" y="-88"/>
                  </a:cubicBezTo>
                  <a:close/>
                </a:path>
              </a:pathLst>
            </a:custGeom>
            <a:solidFill>
              <a:srgbClr val="C4BDB6">
                <a:alpha val="38000"/>
              </a:srgbClr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21D303B-2677-8B9E-7C7A-508567E18CF8}"/>
                </a:ext>
              </a:extLst>
            </p:cNvPr>
            <p:cNvSpPr/>
            <p:nvPr/>
          </p:nvSpPr>
          <p:spPr>
            <a:xfrm rot="-260524">
              <a:off x="4541853" y="1809721"/>
              <a:ext cx="782191" cy="206285"/>
            </a:xfrm>
            <a:custGeom>
              <a:avLst/>
              <a:gdLst>
                <a:gd name="connsiteX0" fmla="*/ 0 w 782191"/>
                <a:gd name="connsiteY0" fmla="*/ 79585 h 206285"/>
                <a:gd name="connsiteX1" fmla="*/ 14674 w 782191"/>
                <a:gd name="connsiteY1" fmla="*/ 106009 h 206285"/>
                <a:gd name="connsiteX2" fmla="*/ 285678 w 782191"/>
                <a:gd name="connsiteY2" fmla="*/ 104066 h 206285"/>
                <a:gd name="connsiteX3" fmla="*/ 678187 w 782191"/>
                <a:gd name="connsiteY3" fmla="*/ 115970 h 206285"/>
                <a:gd name="connsiteX4" fmla="*/ 709342 w 782191"/>
                <a:gd name="connsiteY4" fmla="*/ 206194 h 206285"/>
                <a:gd name="connsiteX5" fmla="*/ 755521 w 782191"/>
                <a:gd name="connsiteY5" fmla="*/ 199525 h 206285"/>
                <a:gd name="connsiteX6" fmla="*/ 781972 w 782191"/>
                <a:gd name="connsiteY6" fmla="*/ 184198 h 206285"/>
                <a:gd name="connsiteX7" fmla="*/ 778212 w 782191"/>
                <a:gd name="connsiteY7" fmla="*/ 84290 h 206285"/>
                <a:gd name="connsiteX8" fmla="*/ 757834 w 782191"/>
                <a:gd name="connsiteY8" fmla="*/ -91 h 20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191" h="206285">
                  <a:moveTo>
                    <a:pt x="0" y="79585"/>
                  </a:moveTo>
                  <a:cubicBezTo>
                    <a:pt x="3546" y="91385"/>
                    <a:pt x="8242" y="101822"/>
                    <a:pt x="14674" y="106009"/>
                  </a:cubicBezTo>
                  <a:cubicBezTo>
                    <a:pt x="33771" y="118441"/>
                    <a:pt x="198496" y="131057"/>
                    <a:pt x="285678" y="104066"/>
                  </a:cubicBezTo>
                  <a:cubicBezTo>
                    <a:pt x="372860" y="77078"/>
                    <a:pt x="661807" y="97693"/>
                    <a:pt x="678187" y="115970"/>
                  </a:cubicBezTo>
                  <a:cubicBezTo>
                    <a:pt x="686695" y="125462"/>
                    <a:pt x="696231" y="169852"/>
                    <a:pt x="709342" y="206194"/>
                  </a:cubicBezTo>
                  <a:cubicBezTo>
                    <a:pt x="724537" y="203979"/>
                    <a:pt x="739509" y="201772"/>
                    <a:pt x="755521" y="199525"/>
                  </a:cubicBezTo>
                  <a:cubicBezTo>
                    <a:pt x="765973" y="198058"/>
                    <a:pt x="774685" y="192526"/>
                    <a:pt x="781972" y="184198"/>
                  </a:cubicBezTo>
                  <a:cubicBezTo>
                    <a:pt x="783533" y="145016"/>
                    <a:pt x="776214" y="101827"/>
                    <a:pt x="778212" y="84290"/>
                  </a:cubicBezTo>
                  <a:cubicBezTo>
                    <a:pt x="780303" y="65946"/>
                    <a:pt x="769286" y="31199"/>
                    <a:pt x="757834" y="-91"/>
                  </a:cubicBezTo>
                  <a:close/>
                </a:path>
              </a:pathLst>
            </a:custGeom>
            <a:solidFill>
              <a:srgbClr val="E75247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080B0D8-0BCF-4B4F-00E2-EB2B0D756A03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3B2F738-ABD0-4D77-B10E-93675B8C6FE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9251DC9-3BF4-9336-2852-EC7144F09F09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D363205-FF04-3A1A-2C5F-53690C627F9A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5C31408-3DAD-F008-702A-EE031CDBA4BD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4F7C975-73B4-E823-BFDC-C86639B28A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图形 3">
            <a:extLst>
              <a:ext uri="{FF2B5EF4-FFF2-40B4-BE49-F238E27FC236}">
                <a16:creationId xmlns:a16="http://schemas.microsoft.com/office/drawing/2014/main" id="{392DA68F-97DB-3E5B-2E28-132EBDC6E92D}"/>
              </a:ext>
            </a:extLst>
          </p:cNvPr>
          <p:cNvGrpSpPr/>
          <p:nvPr/>
        </p:nvGrpSpPr>
        <p:grpSpPr>
          <a:xfrm>
            <a:off x="2306862" y="5795892"/>
            <a:ext cx="2377319" cy="2377198"/>
            <a:chOff x="4364438" y="4322355"/>
            <a:chExt cx="2377319" cy="237719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8845232-BE52-D25D-E8B8-BFFCFB683DA0}"/>
                </a:ext>
              </a:extLst>
            </p:cNvPr>
            <p:cNvSpPr/>
            <p:nvPr/>
          </p:nvSpPr>
          <p:spPr>
            <a:xfrm rot="838925">
              <a:off x="4572347" y="4530254"/>
              <a:ext cx="1961501" cy="1961401"/>
            </a:xfrm>
            <a:custGeom>
              <a:avLst/>
              <a:gdLst>
                <a:gd name="connsiteX0" fmla="*/ 1961465 w 1961501"/>
                <a:gd name="connsiteY0" fmla="*/ 980661 h 1961401"/>
                <a:gd name="connsiteX1" fmla="*/ 980714 w 1961501"/>
                <a:gd name="connsiteY1" fmla="*/ 1961362 h 1961401"/>
                <a:gd name="connsiteX2" fmla="*/ -36 w 1961501"/>
                <a:gd name="connsiteY2" fmla="*/ 980661 h 1961401"/>
                <a:gd name="connsiteX3" fmla="*/ 980714 w 1961501"/>
                <a:gd name="connsiteY3" fmla="*/ -40 h 1961401"/>
                <a:gd name="connsiteX4" fmla="*/ 1961465 w 1961501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1501" h="1961401">
                  <a:moveTo>
                    <a:pt x="1961465" y="980661"/>
                  </a:moveTo>
                  <a:cubicBezTo>
                    <a:pt x="1961465" y="1522287"/>
                    <a:pt x="1522368" y="1961362"/>
                    <a:pt x="980714" y="1961362"/>
                  </a:cubicBezTo>
                  <a:cubicBezTo>
                    <a:pt x="439061" y="1961362"/>
                    <a:pt x="-36" y="1522287"/>
                    <a:pt x="-36" y="980661"/>
                  </a:cubicBezTo>
                  <a:cubicBezTo>
                    <a:pt x="-36" y="439035"/>
                    <a:pt x="439060" y="-40"/>
                    <a:pt x="980714" y="-40"/>
                  </a:cubicBezTo>
                  <a:cubicBezTo>
                    <a:pt x="1522368" y="-40"/>
                    <a:pt x="1961465" y="439035"/>
                    <a:pt x="1961465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8EF511E-AC56-89C2-1EFE-C1190508E427}"/>
                </a:ext>
              </a:extLst>
            </p:cNvPr>
            <p:cNvSpPr/>
            <p:nvPr/>
          </p:nvSpPr>
          <p:spPr>
            <a:xfrm rot="838925">
              <a:off x="4900358" y="4530254"/>
              <a:ext cx="1305480" cy="1961401"/>
            </a:xfrm>
            <a:custGeom>
              <a:avLst/>
              <a:gdLst>
                <a:gd name="connsiteX0" fmla="*/ 1305445 w 1305480"/>
                <a:gd name="connsiteY0" fmla="*/ 980661 h 1961401"/>
                <a:gd name="connsiteX1" fmla="*/ 652704 w 1305480"/>
                <a:gd name="connsiteY1" fmla="*/ 1961362 h 1961401"/>
                <a:gd name="connsiteX2" fmla="*/ -36 w 1305480"/>
                <a:gd name="connsiteY2" fmla="*/ 980661 h 1961401"/>
                <a:gd name="connsiteX3" fmla="*/ 652704 w 1305480"/>
                <a:gd name="connsiteY3" fmla="*/ -40 h 1961401"/>
                <a:gd name="connsiteX4" fmla="*/ 1305445 w 1305480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480" h="1961401">
                  <a:moveTo>
                    <a:pt x="1305445" y="980661"/>
                  </a:moveTo>
                  <a:cubicBezTo>
                    <a:pt x="1305445" y="1522287"/>
                    <a:pt x="1013203" y="1961362"/>
                    <a:pt x="652704" y="1961362"/>
                  </a:cubicBezTo>
                  <a:cubicBezTo>
                    <a:pt x="292205" y="1961362"/>
                    <a:pt x="-36" y="1522287"/>
                    <a:pt x="-36" y="980661"/>
                  </a:cubicBezTo>
                  <a:cubicBezTo>
                    <a:pt x="-36" y="439035"/>
                    <a:pt x="292205" y="-40"/>
                    <a:pt x="652704" y="-40"/>
                  </a:cubicBezTo>
                  <a:cubicBezTo>
                    <a:pt x="1013203" y="-40"/>
                    <a:pt x="1305445" y="439035"/>
                    <a:pt x="1305445" y="980661"/>
                  </a:cubicBezTo>
                  <a:close/>
                </a:path>
              </a:pathLst>
            </a:custGeom>
            <a:solidFill>
              <a:srgbClr val="FFEFD3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3E9646A-AB77-FBF6-18FA-47B8C4C6D5EC}"/>
                </a:ext>
              </a:extLst>
            </p:cNvPr>
            <p:cNvSpPr/>
            <p:nvPr/>
          </p:nvSpPr>
          <p:spPr>
            <a:xfrm rot="838925">
              <a:off x="5326771" y="4530254"/>
              <a:ext cx="452654" cy="1961401"/>
            </a:xfrm>
            <a:custGeom>
              <a:avLst/>
              <a:gdLst>
                <a:gd name="connsiteX0" fmla="*/ 452618 w 452654"/>
                <a:gd name="connsiteY0" fmla="*/ 980661 h 1961401"/>
                <a:gd name="connsiteX1" fmla="*/ 226290 w 452654"/>
                <a:gd name="connsiteY1" fmla="*/ 1961362 h 1961401"/>
                <a:gd name="connsiteX2" fmla="*/ -37 w 452654"/>
                <a:gd name="connsiteY2" fmla="*/ 980661 h 1961401"/>
                <a:gd name="connsiteX3" fmla="*/ 226290 w 452654"/>
                <a:gd name="connsiteY3" fmla="*/ -40 h 1961401"/>
                <a:gd name="connsiteX4" fmla="*/ 452618 w 452654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654" h="1961401">
                  <a:moveTo>
                    <a:pt x="452618" y="980661"/>
                  </a:moveTo>
                  <a:cubicBezTo>
                    <a:pt x="452618" y="1522287"/>
                    <a:pt x="351287" y="1961362"/>
                    <a:pt x="226290" y="1961362"/>
                  </a:cubicBezTo>
                  <a:cubicBezTo>
                    <a:pt x="101293" y="1961362"/>
                    <a:pt x="-37" y="1522287"/>
                    <a:pt x="-37" y="980661"/>
                  </a:cubicBezTo>
                  <a:cubicBezTo>
                    <a:pt x="-37" y="439035"/>
                    <a:pt x="101293" y="-40"/>
                    <a:pt x="226290" y="-40"/>
                  </a:cubicBezTo>
                  <a:cubicBezTo>
                    <a:pt x="351287" y="-40"/>
                    <a:pt x="452618" y="439035"/>
                    <a:pt x="452618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BC6D7C9-9040-E6EB-75A5-E21283CB838D}"/>
                </a:ext>
              </a:extLst>
            </p:cNvPr>
            <p:cNvSpPr/>
            <p:nvPr/>
          </p:nvSpPr>
          <p:spPr>
            <a:xfrm rot="838925">
              <a:off x="5606820" y="4557756"/>
              <a:ext cx="341130" cy="104957"/>
            </a:xfrm>
            <a:custGeom>
              <a:avLst/>
              <a:gdLst>
                <a:gd name="connsiteX0" fmla="*/ 341101 w 341130"/>
                <a:gd name="connsiteY0" fmla="*/ 52440 h 104957"/>
                <a:gd name="connsiteX1" fmla="*/ 170536 w 341130"/>
                <a:gd name="connsiteY1" fmla="*/ 104919 h 104957"/>
                <a:gd name="connsiteX2" fmla="*/ -29 w 341130"/>
                <a:gd name="connsiteY2" fmla="*/ 52440 h 104957"/>
                <a:gd name="connsiteX3" fmla="*/ 170536 w 341130"/>
                <a:gd name="connsiteY3" fmla="*/ -39 h 104957"/>
                <a:gd name="connsiteX4" fmla="*/ 341101 w 341130"/>
                <a:gd name="connsiteY4" fmla="*/ 52440 h 10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130" h="104957">
                  <a:moveTo>
                    <a:pt x="341101" y="52440"/>
                  </a:moveTo>
                  <a:cubicBezTo>
                    <a:pt x="341101" y="81423"/>
                    <a:pt x="264736" y="104919"/>
                    <a:pt x="170536" y="104919"/>
                  </a:cubicBezTo>
                  <a:cubicBezTo>
                    <a:pt x="76335" y="104919"/>
                    <a:pt x="-29" y="81423"/>
                    <a:pt x="-29" y="52440"/>
                  </a:cubicBezTo>
                  <a:cubicBezTo>
                    <a:pt x="-29" y="23457"/>
                    <a:pt x="76335" y="-39"/>
                    <a:pt x="170536" y="-39"/>
                  </a:cubicBezTo>
                  <a:cubicBezTo>
                    <a:pt x="264736" y="-39"/>
                    <a:pt x="341101" y="23457"/>
                    <a:pt x="341101" y="52440"/>
                  </a:cubicBezTo>
                  <a:close/>
                </a:path>
              </a:pathLst>
            </a:custGeom>
            <a:solidFill>
              <a:srgbClr val="F4DCB5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7C31E2F-2549-C529-0775-1842BD7D47EE}"/>
              </a:ext>
            </a:extLst>
          </p:cNvPr>
          <p:cNvSpPr/>
          <p:nvPr/>
        </p:nvSpPr>
        <p:spPr>
          <a:xfrm>
            <a:off x="4340696" y="5902636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3CF8764C-6BED-738F-10C4-97F453927624}"/>
              </a:ext>
            </a:extLst>
          </p:cNvPr>
          <p:cNvSpPr/>
          <p:nvPr/>
        </p:nvSpPr>
        <p:spPr>
          <a:xfrm>
            <a:off x="2516390" y="646917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FACAE5F3-0394-A2A0-328D-68B3634F20C8}"/>
              </a:ext>
            </a:extLst>
          </p:cNvPr>
          <p:cNvSpPr/>
          <p:nvPr/>
        </p:nvSpPr>
        <p:spPr>
          <a:xfrm>
            <a:off x="4011278" y="6512379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952AB119-2311-26D0-11E9-56F8DD60E096}"/>
              </a:ext>
            </a:extLst>
          </p:cNvPr>
          <p:cNvSpPr/>
          <p:nvPr/>
        </p:nvSpPr>
        <p:spPr>
          <a:xfrm>
            <a:off x="-1135501" y="492589"/>
            <a:ext cx="4227099" cy="1425283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C3A6493-C405-E50E-22E0-7BD873C45302}"/>
              </a:ext>
            </a:extLst>
          </p:cNvPr>
          <p:cNvSpPr/>
          <p:nvPr/>
        </p:nvSpPr>
        <p:spPr>
          <a:xfrm>
            <a:off x="1813589" y="2330189"/>
            <a:ext cx="1860326" cy="627260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54F219A-4630-A7FC-2E34-09E8B193DBAD}"/>
              </a:ext>
            </a:extLst>
          </p:cNvPr>
          <p:cNvSpPr txBox="1"/>
          <p:nvPr/>
        </p:nvSpPr>
        <p:spPr>
          <a:xfrm>
            <a:off x="2371463" y="3266369"/>
            <a:ext cx="74932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</a:rPr>
              <a:t>5</a:t>
            </a:r>
            <a:r>
              <a:rPr lang="zh-CN" altLang="en-US" sz="1200" dirty="0">
                <a:solidFill>
                  <a:schemeClr val="bg1"/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762938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A053886D-646A-D08C-A835-49990DB78E9D}"/>
              </a:ext>
            </a:extLst>
          </p:cNvPr>
          <p:cNvSpPr/>
          <p:nvPr/>
        </p:nvSpPr>
        <p:spPr bwMode="auto">
          <a:xfrm>
            <a:off x="1768524" y="2895184"/>
            <a:ext cx="1362160" cy="318434"/>
          </a:xfrm>
          <a:prstGeom prst="ellipse">
            <a:avLst/>
          </a:prstGeom>
          <a:solidFill>
            <a:srgbClr val="11A6B4"/>
          </a:solidFill>
          <a:ln w="76200"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186E5A5-267D-0FE1-5415-C0A0AFD6D20C}"/>
              </a:ext>
            </a:extLst>
          </p:cNvPr>
          <p:cNvSpPr/>
          <p:nvPr/>
        </p:nvSpPr>
        <p:spPr bwMode="auto">
          <a:xfrm>
            <a:off x="1768525" y="1669413"/>
            <a:ext cx="1362158" cy="136215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472477" y="160807"/>
            <a:ext cx="787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旅行目的意义</a:t>
            </a: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C0C047F2-12F9-05F8-CA8A-3DD1B4AB6274}"/>
              </a:ext>
            </a:extLst>
          </p:cNvPr>
          <p:cNvSpPr>
            <a:spLocks noEditPoints="1"/>
          </p:cNvSpPr>
          <p:nvPr/>
        </p:nvSpPr>
        <p:spPr bwMode="auto">
          <a:xfrm>
            <a:off x="2253218" y="2023045"/>
            <a:ext cx="648368" cy="1000920"/>
          </a:xfrm>
          <a:custGeom>
            <a:avLst/>
            <a:gdLst>
              <a:gd name="T0" fmla="*/ 37 w 479"/>
              <a:gd name="T1" fmla="*/ 689 h 742"/>
              <a:gd name="T2" fmla="*/ 96 w 479"/>
              <a:gd name="T3" fmla="*/ 742 h 742"/>
              <a:gd name="T4" fmla="*/ 83 w 479"/>
              <a:gd name="T5" fmla="*/ 696 h 742"/>
              <a:gd name="T6" fmla="*/ 112 w 479"/>
              <a:gd name="T7" fmla="*/ 641 h 742"/>
              <a:gd name="T8" fmla="*/ 167 w 479"/>
              <a:gd name="T9" fmla="*/ 572 h 742"/>
              <a:gd name="T10" fmla="*/ 112 w 479"/>
              <a:gd name="T11" fmla="*/ 672 h 742"/>
              <a:gd name="T12" fmla="*/ 189 w 479"/>
              <a:gd name="T13" fmla="*/ 558 h 742"/>
              <a:gd name="T14" fmla="*/ 249 w 479"/>
              <a:gd name="T15" fmla="*/ 470 h 742"/>
              <a:gd name="T16" fmla="*/ 267 w 479"/>
              <a:gd name="T17" fmla="*/ 528 h 742"/>
              <a:gd name="T18" fmla="*/ 259 w 479"/>
              <a:gd name="T19" fmla="*/ 671 h 742"/>
              <a:gd name="T20" fmla="*/ 285 w 479"/>
              <a:gd name="T21" fmla="*/ 721 h 742"/>
              <a:gd name="T22" fmla="*/ 386 w 479"/>
              <a:gd name="T23" fmla="*/ 719 h 742"/>
              <a:gd name="T24" fmla="*/ 354 w 479"/>
              <a:gd name="T25" fmla="*/ 680 h 742"/>
              <a:gd name="T26" fmla="*/ 323 w 479"/>
              <a:gd name="T27" fmla="*/ 620 h 742"/>
              <a:gd name="T28" fmla="*/ 333 w 479"/>
              <a:gd name="T29" fmla="*/ 512 h 742"/>
              <a:gd name="T30" fmla="*/ 406 w 479"/>
              <a:gd name="T31" fmla="*/ 340 h 742"/>
              <a:gd name="T32" fmla="*/ 429 w 479"/>
              <a:gd name="T33" fmla="*/ 317 h 742"/>
              <a:gd name="T34" fmla="*/ 429 w 479"/>
              <a:gd name="T35" fmla="*/ 297 h 742"/>
              <a:gd name="T36" fmla="*/ 410 w 479"/>
              <a:gd name="T37" fmla="*/ 291 h 742"/>
              <a:gd name="T38" fmla="*/ 359 w 479"/>
              <a:gd name="T39" fmla="*/ 262 h 742"/>
              <a:gd name="T40" fmla="*/ 406 w 479"/>
              <a:gd name="T41" fmla="*/ 196 h 742"/>
              <a:gd name="T42" fmla="*/ 432 w 479"/>
              <a:gd name="T43" fmla="*/ 224 h 742"/>
              <a:gd name="T44" fmla="*/ 450 w 479"/>
              <a:gd name="T45" fmla="*/ 205 h 742"/>
              <a:gd name="T46" fmla="*/ 434 w 479"/>
              <a:gd name="T47" fmla="*/ 167 h 742"/>
              <a:gd name="T48" fmla="*/ 428 w 479"/>
              <a:gd name="T49" fmla="*/ 149 h 742"/>
              <a:gd name="T50" fmla="*/ 411 w 479"/>
              <a:gd name="T51" fmla="*/ 144 h 742"/>
              <a:gd name="T52" fmla="*/ 389 w 479"/>
              <a:gd name="T53" fmla="*/ 142 h 742"/>
              <a:gd name="T54" fmla="*/ 409 w 479"/>
              <a:gd name="T55" fmla="*/ 125 h 742"/>
              <a:gd name="T56" fmla="*/ 439 w 479"/>
              <a:gd name="T57" fmla="*/ 104 h 742"/>
              <a:gd name="T58" fmla="*/ 452 w 479"/>
              <a:gd name="T59" fmla="*/ 29 h 742"/>
              <a:gd name="T60" fmla="*/ 370 w 479"/>
              <a:gd name="T61" fmla="*/ 27 h 742"/>
              <a:gd name="T62" fmla="*/ 362 w 479"/>
              <a:gd name="T63" fmla="*/ 31 h 742"/>
              <a:gd name="T64" fmla="*/ 343 w 479"/>
              <a:gd name="T65" fmla="*/ 45 h 742"/>
              <a:gd name="T66" fmla="*/ 310 w 479"/>
              <a:gd name="T67" fmla="*/ 24 h 742"/>
              <a:gd name="T68" fmla="*/ 272 w 479"/>
              <a:gd name="T69" fmla="*/ 25 h 742"/>
              <a:gd name="T70" fmla="*/ 232 w 479"/>
              <a:gd name="T71" fmla="*/ 25 h 742"/>
              <a:gd name="T72" fmla="*/ 206 w 479"/>
              <a:gd name="T73" fmla="*/ 54 h 742"/>
              <a:gd name="T74" fmla="*/ 153 w 479"/>
              <a:gd name="T75" fmla="*/ 101 h 742"/>
              <a:gd name="T76" fmla="*/ 136 w 479"/>
              <a:gd name="T77" fmla="*/ 152 h 742"/>
              <a:gd name="T78" fmla="*/ 121 w 479"/>
              <a:gd name="T79" fmla="*/ 245 h 742"/>
              <a:gd name="T80" fmla="*/ 182 w 479"/>
              <a:gd name="T81" fmla="*/ 284 h 742"/>
              <a:gd name="T82" fmla="*/ 178 w 479"/>
              <a:gd name="T83" fmla="*/ 317 h 742"/>
              <a:gd name="T84" fmla="*/ 177 w 479"/>
              <a:gd name="T85" fmla="*/ 470 h 742"/>
              <a:gd name="T86" fmla="*/ 82 w 479"/>
              <a:gd name="T87" fmla="*/ 572 h 742"/>
              <a:gd name="T88" fmla="*/ 22 w 479"/>
              <a:gd name="T89" fmla="*/ 617 h 742"/>
              <a:gd name="T90" fmla="*/ 11 w 479"/>
              <a:gd name="T91" fmla="*/ 651 h 742"/>
              <a:gd name="T92" fmla="*/ 421 w 479"/>
              <a:gd name="T93" fmla="*/ 183 h 742"/>
              <a:gd name="T94" fmla="*/ 445 w 479"/>
              <a:gd name="T95" fmla="*/ 204 h 742"/>
              <a:gd name="T96" fmla="*/ 432 w 479"/>
              <a:gd name="T97" fmla="*/ 219 h 742"/>
              <a:gd name="T98" fmla="*/ 409 w 479"/>
              <a:gd name="T99" fmla="*/ 192 h 742"/>
              <a:gd name="T100" fmla="*/ 355 w 479"/>
              <a:gd name="T101" fmla="*/ 255 h 742"/>
              <a:gd name="T102" fmla="*/ 381 w 479"/>
              <a:gd name="T103" fmla="*/ 198 h 742"/>
              <a:gd name="T104" fmla="*/ 325 w 479"/>
              <a:gd name="T105" fmla="*/ 333 h 742"/>
              <a:gd name="T106" fmla="*/ 347 w 479"/>
              <a:gd name="T107" fmla="*/ 357 h 742"/>
              <a:gd name="T108" fmla="*/ 347 w 479"/>
              <a:gd name="T109" fmla="*/ 327 h 742"/>
              <a:gd name="T110" fmla="*/ 382 w 479"/>
              <a:gd name="T111" fmla="*/ 328 h 742"/>
              <a:gd name="T112" fmla="*/ 343 w 479"/>
              <a:gd name="T113" fmla="*/ 477 h 742"/>
              <a:gd name="T114" fmla="*/ 315 w 479"/>
              <a:gd name="T115" fmla="*/ 368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79" h="742">
                <a:moveTo>
                  <a:pt x="11" y="651"/>
                </a:moveTo>
                <a:cubicBezTo>
                  <a:pt x="22" y="660"/>
                  <a:pt x="30" y="676"/>
                  <a:pt x="37" y="689"/>
                </a:cubicBezTo>
                <a:cubicBezTo>
                  <a:pt x="43" y="701"/>
                  <a:pt x="68" y="737"/>
                  <a:pt x="78" y="738"/>
                </a:cubicBezTo>
                <a:cubicBezTo>
                  <a:pt x="88" y="740"/>
                  <a:pt x="96" y="742"/>
                  <a:pt x="96" y="742"/>
                </a:cubicBezTo>
                <a:cubicBezTo>
                  <a:pt x="96" y="742"/>
                  <a:pt x="111" y="725"/>
                  <a:pt x="96" y="717"/>
                </a:cubicBezTo>
                <a:cubicBezTo>
                  <a:pt x="82" y="709"/>
                  <a:pt x="84" y="705"/>
                  <a:pt x="83" y="696"/>
                </a:cubicBezTo>
                <a:cubicBezTo>
                  <a:pt x="81" y="687"/>
                  <a:pt x="83" y="676"/>
                  <a:pt x="86" y="669"/>
                </a:cubicBezTo>
                <a:cubicBezTo>
                  <a:pt x="89" y="662"/>
                  <a:pt x="106" y="650"/>
                  <a:pt x="112" y="641"/>
                </a:cubicBezTo>
                <a:cubicBezTo>
                  <a:pt x="119" y="632"/>
                  <a:pt x="136" y="602"/>
                  <a:pt x="139" y="593"/>
                </a:cubicBezTo>
                <a:cubicBezTo>
                  <a:pt x="141" y="587"/>
                  <a:pt x="154" y="579"/>
                  <a:pt x="167" y="572"/>
                </a:cubicBezTo>
                <a:cubicBezTo>
                  <a:pt x="108" y="670"/>
                  <a:pt x="108" y="670"/>
                  <a:pt x="108" y="670"/>
                </a:cubicBezTo>
                <a:cubicBezTo>
                  <a:pt x="112" y="672"/>
                  <a:pt x="112" y="672"/>
                  <a:pt x="112" y="672"/>
                </a:cubicBezTo>
                <a:cubicBezTo>
                  <a:pt x="176" y="567"/>
                  <a:pt x="176" y="567"/>
                  <a:pt x="176" y="567"/>
                </a:cubicBezTo>
                <a:cubicBezTo>
                  <a:pt x="182" y="564"/>
                  <a:pt x="187" y="561"/>
                  <a:pt x="189" y="558"/>
                </a:cubicBezTo>
                <a:cubicBezTo>
                  <a:pt x="197" y="549"/>
                  <a:pt x="230" y="519"/>
                  <a:pt x="236" y="507"/>
                </a:cubicBezTo>
                <a:cubicBezTo>
                  <a:pt x="241" y="495"/>
                  <a:pt x="249" y="470"/>
                  <a:pt x="249" y="470"/>
                </a:cubicBezTo>
                <a:cubicBezTo>
                  <a:pt x="249" y="470"/>
                  <a:pt x="262" y="478"/>
                  <a:pt x="266" y="487"/>
                </a:cubicBezTo>
                <a:cubicBezTo>
                  <a:pt x="270" y="496"/>
                  <a:pt x="266" y="488"/>
                  <a:pt x="267" y="528"/>
                </a:cubicBezTo>
                <a:cubicBezTo>
                  <a:pt x="268" y="569"/>
                  <a:pt x="260" y="591"/>
                  <a:pt x="264" y="617"/>
                </a:cubicBezTo>
                <a:cubicBezTo>
                  <a:pt x="268" y="643"/>
                  <a:pt x="263" y="656"/>
                  <a:pt x="259" y="671"/>
                </a:cubicBezTo>
                <a:cubicBezTo>
                  <a:pt x="255" y="685"/>
                  <a:pt x="248" y="703"/>
                  <a:pt x="249" y="713"/>
                </a:cubicBezTo>
                <a:cubicBezTo>
                  <a:pt x="251" y="724"/>
                  <a:pt x="270" y="719"/>
                  <a:pt x="285" y="721"/>
                </a:cubicBezTo>
                <a:cubicBezTo>
                  <a:pt x="299" y="722"/>
                  <a:pt x="315" y="722"/>
                  <a:pt x="330" y="722"/>
                </a:cubicBezTo>
                <a:cubicBezTo>
                  <a:pt x="344" y="722"/>
                  <a:pt x="378" y="720"/>
                  <a:pt x="386" y="719"/>
                </a:cubicBezTo>
                <a:cubicBezTo>
                  <a:pt x="394" y="718"/>
                  <a:pt x="400" y="708"/>
                  <a:pt x="390" y="699"/>
                </a:cubicBezTo>
                <a:cubicBezTo>
                  <a:pt x="380" y="690"/>
                  <a:pt x="354" y="680"/>
                  <a:pt x="354" y="680"/>
                </a:cubicBezTo>
                <a:cubicBezTo>
                  <a:pt x="354" y="680"/>
                  <a:pt x="339" y="675"/>
                  <a:pt x="332" y="665"/>
                </a:cubicBezTo>
                <a:cubicBezTo>
                  <a:pt x="325" y="656"/>
                  <a:pt x="323" y="631"/>
                  <a:pt x="323" y="620"/>
                </a:cubicBezTo>
                <a:cubicBezTo>
                  <a:pt x="323" y="609"/>
                  <a:pt x="321" y="577"/>
                  <a:pt x="323" y="563"/>
                </a:cubicBezTo>
                <a:cubicBezTo>
                  <a:pt x="325" y="552"/>
                  <a:pt x="329" y="529"/>
                  <a:pt x="333" y="512"/>
                </a:cubicBezTo>
                <a:cubicBezTo>
                  <a:pt x="333" y="512"/>
                  <a:pt x="333" y="512"/>
                  <a:pt x="333" y="512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14" y="339"/>
                  <a:pt x="415" y="339"/>
                  <a:pt x="417" y="334"/>
                </a:cubicBezTo>
                <a:cubicBezTo>
                  <a:pt x="421" y="327"/>
                  <a:pt x="426" y="321"/>
                  <a:pt x="429" y="317"/>
                </a:cubicBezTo>
                <a:cubicBezTo>
                  <a:pt x="431" y="313"/>
                  <a:pt x="438" y="305"/>
                  <a:pt x="432" y="300"/>
                </a:cubicBezTo>
                <a:cubicBezTo>
                  <a:pt x="431" y="299"/>
                  <a:pt x="430" y="298"/>
                  <a:pt x="429" y="297"/>
                </a:cubicBezTo>
                <a:cubicBezTo>
                  <a:pt x="441" y="284"/>
                  <a:pt x="424" y="280"/>
                  <a:pt x="424" y="280"/>
                </a:cubicBezTo>
                <a:cubicBezTo>
                  <a:pt x="412" y="278"/>
                  <a:pt x="410" y="285"/>
                  <a:pt x="410" y="291"/>
                </a:cubicBezTo>
                <a:cubicBezTo>
                  <a:pt x="405" y="291"/>
                  <a:pt x="395" y="291"/>
                  <a:pt x="393" y="289"/>
                </a:cubicBezTo>
                <a:cubicBezTo>
                  <a:pt x="391" y="287"/>
                  <a:pt x="369" y="270"/>
                  <a:pt x="359" y="262"/>
                </a:cubicBezTo>
                <a:cubicBezTo>
                  <a:pt x="403" y="200"/>
                  <a:pt x="403" y="200"/>
                  <a:pt x="403" y="200"/>
                </a:cubicBezTo>
                <a:cubicBezTo>
                  <a:pt x="403" y="200"/>
                  <a:pt x="404" y="198"/>
                  <a:pt x="406" y="196"/>
                </a:cubicBezTo>
                <a:cubicBezTo>
                  <a:pt x="410" y="209"/>
                  <a:pt x="415" y="217"/>
                  <a:pt x="422" y="221"/>
                </a:cubicBezTo>
                <a:cubicBezTo>
                  <a:pt x="426" y="223"/>
                  <a:pt x="429" y="224"/>
                  <a:pt x="432" y="224"/>
                </a:cubicBezTo>
                <a:cubicBezTo>
                  <a:pt x="435" y="224"/>
                  <a:pt x="437" y="223"/>
                  <a:pt x="437" y="223"/>
                </a:cubicBezTo>
                <a:cubicBezTo>
                  <a:pt x="445" y="218"/>
                  <a:pt x="450" y="212"/>
                  <a:pt x="450" y="205"/>
                </a:cubicBezTo>
                <a:cubicBezTo>
                  <a:pt x="451" y="193"/>
                  <a:pt x="442" y="182"/>
                  <a:pt x="435" y="175"/>
                </a:cubicBezTo>
                <a:cubicBezTo>
                  <a:pt x="436" y="170"/>
                  <a:pt x="434" y="167"/>
                  <a:pt x="434" y="167"/>
                </a:cubicBezTo>
                <a:cubicBezTo>
                  <a:pt x="434" y="167"/>
                  <a:pt x="442" y="161"/>
                  <a:pt x="434" y="159"/>
                </a:cubicBezTo>
                <a:cubicBezTo>
                  <a:pt x="427" y="157"/>
                  <a:pt x="430" y="150"/>
                  <a:pt x="428" y="149"/>
                </a:cubicBezTo>
                <a:cubicBezTo>
                  <a:pt x="426" y="148"/>
                  <a:pt x="429" y="140"/>
                  <a:pt x="422" y="140"/>
                </a:cubicBezTo>
                <a:cubicBezTo>
                  <a:pt x="414" y="141"/>
                  <a:pt x="412" y="141"/>
                  <a:pt x="411" y="144"/>
                </a:cubicBezTo>
                <a:cubicBezTo>
                  <a:pt x="410" y="146"/>
                  <a:pt x="386" y="144"/>
                  <a:pt x="381" y="157"/>
                </a:cubicBezTo>
                <a:cubicBezTo>
                  <a:pt x="389" y="142"/>
                  <a:pt x="389" y="142"/>
                  <a:pt x="389" y="142"/>
                </a:cubicBezTo>
                <a:cubicBezTo>
                  <a:pt x="389" y="142"/>
                  <a:pt x="399" y="141"/>
                  <a:pt x="397" y="132"/>
                </a:cubicBezTo>
                <a:cubicBezTo>
                  <a:pt x="397" y="132"/>
                  <a:pt x="409" y="132"/>
                  <a:pt x="409" y="125"/>
                </a:cubicBezTo>
                <a:cubicBezTo>
                  <a:pt x="409" y="125"/>
                  <a:pt x="425" y="138"/>
                  <a:pt x="423" y="119"/>
                </a:cubicBezTo>
                <a:cubicBezTo>
                  <a:pt x="423" y="119"/>
                  <a:pt x="443" y="114"/>
                  <a:pt x="439" y="104"/>
                </a:cubicBezTo>
                <a:cubicBezTo>
                  <a:pt x="439" y="104"/>
                  <a:pt x="479" y="82"/>
                  <a:pt x="464" y="61"/>
                </a:cubicBezTo>
                <a:cubicBezTo>
                  <a:pt x="450" y="40"/>
                  <a:pt x="462" y="33"/>
                  <a:pt x="452" y="29"/>
                </a:cubicBezTo>
                <a:cubicBezTo>
                  <a:pt x="442" y="24"/>
                  <a:pt x="417" y="0"/>
                  <a:pt x="396" y="7"/>
                </a:cubicBezTo>
                <a:cubicBezTo>
                  <a:pt x="374" y="13"/>
                  <a:pt x="378" y="23"/>
                  <a:pt x="370" y="27"/>
                </a:cubicBezTo>
                <a:cubicBezTo>
                  <a:pt x="367" y="29"/>
                  <a:pt x="364" y="28"/>
                  <a:pt x="361" y="27"/>
                </a:cubicBezTo>
                <a:cubicBezTo>
                  <a:pt x="362" y="28"/>
                  <a:pt x="362" y="29"/>
                  <a:pt x="362" y="31"/>
                </a:cubicBezTo>
                <a:cubicBezTo>
                  <a:pt x="361" y="40"/>
                  <a:pt x="366" y="52"/>
                  <a:pt x="360" y="53"/>
                </a:cubicBezTo>
                <a:cubicBezTo>
                  <a:pt x="355" y="54"/>
                  <a:pt x="349" y="51"/>
                  <a:pt x="343" y="45"/>
                </a:cubicBezTo>
                <a:cubicBezTo>
                  <a:pt x="336" y="38"/>
                  <a:pt x="330" y="29"/>
                  <a:pt x="325" y="25"/>
                </a:cubicBezTo>
                <a:cubicBezTo>
                  <a:pt x="320" y="21"/>
                  <a:pt x="312" y="20"/>
                  <a:pt x="310" y="24"/>
                </a:cubicBezTo>
                <a:cubicBezTo>
                  <a:pt x="307" y="28"/>
                  <a:pt x="298" y="34"/>
                  <a:pt x="294" y="35"/>
                </a:cubicBezTo>
                <a:cubicBezTo>
                  <a:pt x="290" y="36"/>
                  <a:pt x="274" y="28"/>
                  <a:pt x="272" y="25"/>
                </a:cubicBezTo>
                <a:cubicBezTo>
                  <a:pt x="269" y="23"/>
                  <a:pt x="263" y="21"/>
                  <a:pt x="254" y="23"/>
                </a:cubicBezTo>
                <a:cubicBezTo>
                  <a:pt x="245" y="25"/>
                  <a:pt x="234" y="29"/>
                  <a:pt x="232" y="25"/>
                </a:cubicBezTo>
                <a:cubicBezTo>
                  <a:pt x="231" y="22"/>
                  <a:pt x="228" y="20"/>
                  <a:pt x="224" y="25"/>
                </a:cubicBezTo>
                <a:cubicBezTo>
                  <a:pt x="220" y="31"/>
                  <a:pt x="207" y="45"/>
                  <a:pt x="206" y="54"/>
                </a:cubicBezTo>
                <a:cubicBezTo>
                  <a:pt x="204" y="64"/>
                  <a:pt x="192" y="84"/>
                  <a:pt x="178" y="94"/>
                </a:cubicBezTo>
                <a:cubicBezTo>
                  <a:pt x="163" y="103"/>
                  <a:pt x="158" y="88"/>
                  <a:pt x="153" y="101"/>
                </a:cubicBezTo>
                <a:cubicBezTo>
                  <a:pt x="147" y="114"/>
                  <a:pt x="148" y="123"/>
                  <a:pt x="142" y="128"/>
                </a:cubicBezTo>
                <a:cubicBezTo>
                  <a:pt x="137" y="132"/>
                  <a:pt x="141" y="131"/>
                  <a:pt x="136" y="152"/>
                </a:cubicBezTo>
                <a:cubicBezTo>
                  <a:pt x="130" y="173"/>
                  <a:pt x="121" y="161"/>
                  <a:pt x="120" y="175"/>
                </a:cubicBezTo>
                <a:cubicBezTo>
                  <a:pt x="118" y="189"/>
                  <a:pt x="108" y="216"/>
                  <a:pt x="121" y="245"/>
                </a:cubicBezTo>
                <a:cubicBezTo>
                  <a:pt x="135" y="274"/>
                  <a:pt x="146" y="275"/>
                  <a:pt x="156" y="280"/>
                </a:cubicBezTo>
                <a:cubicBezTo>
                  <a:pt x="166" y="286"/>
                  <a:pt x="182" y="284"/>
                  <a:pt x="182" y="284"/>
                </a:cubicBezTo>
                <a:cubicBezTo>
                  <a:pt x="182" y="284"/>
                  <a:pt x="181" y="297"/>
                  <a:pt x="177" y="308"/>
                </a:cubicBezTo>
                <a:cubicBezTo>
                  <a:pt x="173" y="319"/>
                  <a:pt x="172" y="318"/>
                  <a:pt x="178" y="317"/>
                </a:cubicBezTo>
                <a:cubicBezTo>
                  <a:pt x="178" y="317"/>
                  <a:pt x="181" y="359"/>
                  <a:pt x="190" y="370"/>
                </a:cubicBezTo>
                <a:cubicBezTo>
                  <a:pt x="199" y="380"/>
                  <a:pt x="186" y="435"/>
                  <a:pt x="177" y="470"/>
                </a:cubicBezTo>
                <a:cubicBezTo>
                  <a:pt x="168" y="504"/>
                  <a:pt x="176" y="480"/>
                  <a:pt x="153" y="497"/>
                </a:cubicBezTo>
                <a:cubicBezTo>
                  <a:pt x="129" y="514"/>
                  <a:pt x="98" y="549"/>
                  <a:pt x="82" y="572"/>
                </a:cubicBezTo>
                <a:cubicBezTo>
                  <a:pt x="66" y="594"/>
                  <a:pt x="71" y="601"/>
                  <a:pt x="59" y="606"/>
                </a:cubicBezTo>
                <a:cubicBezTo>
                  <a:pt x="46" y="610"/>
                  <a:pt x="35" y="605"/>
                  <a:pt x="22" y="617"/>
                </a:cubicBezTo>
                <a:cubicBezTo>
                  <a:pt x="8" y="629"/>
                  <a:pt x="9" y="623"/>
                  <a:pt x="6" y="632"/>
                </a:cubicBezTo>
                <a:cubicBezTo>
                  <a:pt x="4" y="642"/>
                  <a:pt x="0" y="643"/>
                  <a:pt x="11" y="651"/>
                </a:cubicBezTo>
                <a:close/>
                <a:moveTo>
                  <a:pt x="409" y="192"/>
                </a:moveTo>
                <a:cubicBezTo>
                  <a:pt x="413" y="188"/>
                  <a:pt x="417" y="184"/>
                  <a:pt x="421" y="183"/>
                </a:cubicBezTo>
                <a:cubicBezTo>
                  <a:pt x="427" y="181"/>
                  <a:pt x="431" y="182"/>
                  <a:pt x="433" y="180"/>
                </a:cubicBezTo>
                <a:cubicBezTo>
                  <a:pt x="439" y="187"/>
                  <a:pt x="446" y="196"/>
                  <a:pt x="445" y="204"/>
                </a:cubicBezTo>
                <a:cubicBezTo>
                  <a:pt x="445" y="210"/>
                  <a:pt x="441" y="215"/>
                  <a:pt x="435" y="219"/>
                </a:cubicBezTo>
                <a:cubicBezTo>
                  <a:pt x="435" y="219"/>
                  <a:pt x="434" y="219"/>
                  <a:pt x="432" y="219"/>
                </a:cubicBezTo>
                <a:cubicBezTo>
                  <a:pt x="430" y="219"/>
                  <a:pt x="427" y="219"/>
                  <a:pt x="424" y="217"/>
                </a:cubicBezTo>
                <a:cubicBezTo>
                  <a:pt x="420" y="214"/>
                  <a:pt x="414" y="208"/>
                  <a:pt x="409" y="192"/>
                </a:cubicBezTo>
                <a:close/>
                <a:moveTo>
                  <a:pt x="391" y="199"/>
                </a:moveTo>
                <a:cubicBezTo>
                  <a:pt x="355" y="255"/>
                  <a:pt x="355" y="255"/>
                  <a:pt x="355" y="255"/>
                </a:cubicBezTo>
                <a:cubicBezTo>
                  <a:pt x="357" y="247"/>
                  <a:pt x="365" y="222"/>
                  <a:pt x="362" y="216"/>
                </a:cubicBezTo>
                <a:cubicBezTo>
                  <a:pt x="358" y="210"/>
                  <a:pt x="374" y="198"/>
                  <a:pt x="381" y="198"/>
                </a:cubicBezTo>
                <a:cubicBezTo>
                  <a:pt x="389" y="197"/>
                  <a:pt x="391" y="199"/>
                  <a:pt x="391" y="199"/>
                </a:cubicBezTo>
                <a:close/>
                <a:moveTo>
                  <a:pt x="325" y="333"/>
                </a:moveTo>
                <a:cubicBezTo>
                  <a:pt x="335" y="321"/>
                  <a:pt x="334" y="324"/>
                  <a:pt x="334" y="324"/>
                </a:cubicBezTo>
                <a:cubicBezTo>
                  <a:pt x="334" y="324"/>
                  <a:pt x="341" y="352"/>
                  <a:pt x="347" y="357"/>
                </a:cubicBezTo>
                <a:cubicBezTo>
                  <a:pt x="353" y="356"/>
                  <a:pt x="353" y="356"/>
                  <a:pt x="353" y="356"/>
                </a:cubicBezTo>
                <a:cubicBezTo>
                  <a:pt x="353" y="356"/>
                  <a:pt x="347" y="343"/>
                  <a:pt x="347" y="327"/>
                </a:cubicBezTo>
                <a:cubicBezTo>
                  <a:pt x="347" y="327"/>
                  <a:pt x="352" y="324"/>
                  <a:pt x="363" y="326"/>
                </a:cubicBezTo>
                <a:cubicBezTo>
                  <a:pt x="373" y="329"/>
                  <a:pt x="374" y="322"/>
                  <a:pt x="382" y="328"/>
                </a:cubicBezTo>
                <a:cubicBezTo>
                  <a:pt x="389" y="333"/>
                  <a:pt x="391" y="339"/>
                  <a:pt x="400" y="340"/>
                </a:cubicBezTo>
                <a:cubicBezTo>
                  <a:pt x="343" y="477"/>
                  <a:pt x="343" y="477"/>
                  <a:pt x="343" y="477"/>
                </a:cubicBezTo>
                <a:cubicBezTo>
                  <a:pt x="342" y="474"/>
                  <a:pt x="341" y="469"/>
                  <a:pt x="338" y="463"/>
                </a:cubicBezTo>
                <a:cubicBezTo>
                  <a:pt x="329" y="444"/>
                  <a:pt x="316" y="399"/>
                  <a:pt x="315" y="368"/>
                </a:cubicBezTo>
                <a:cubicBezTo>
                  <a:pt x="314" y="338"/>
                  <a:pt x="314" y="345"/>
                  <a:pt x="325" y="333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82F64E8-2598-5FA4-414E-4489FFFCCC4E}"/>
              </a:ext>
            </a:extLst>
          </p:cNvPr>
          <p:cNvSpPr/>
          <p:nvPr/>
        </p:nvSpPr>
        <p:spPr bwMode="auto">
          <a:xfrm>
            <a:off x="1676516" y="3429000"/>
            <a:ext cx="1546176" cy="397430"/>
          </a:xfrm>
          <a:prstGeom prst="roundRect">
            <a:avLst>
              <a:gd name="adj" fmla="val 50000"/>
            </a:avLst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2023A59-0C09-3A24-EB35-344AEE46AAD7}"/>
              </a:ext>
            </a:extLst>
          </p:cNvPr>
          <p:cNvGrpSpPr/>
          <p:nvPr/>
        </p:nvGrpSpPr>
        <p:grpSpPr>
          <a:xfrm>
            <a:off x="1514270" y="3436056"/>
            <a:ext cx="1896067" cy="1313111"/>
            <a:chOff x="229966" y="2046672"/>
            <a:chExt cx="1896067" cy="131311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726E75B-95AC-29CC-5013-695F35EF6D2D}"/>
                </a:ext>
              </a:extLst>
            </p:cNvPr>
            <p:cNvSpPr txBox="1"/>
            <p:nvPr/>
          </p:nvSpPr>
          <p:spPr>
            <a:xfrm>
              <a:off x="229966" y="2563026"/>
              <a:ext cx="189606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434D3F8-E22D-7E34-E0F0-D65F3D460338}"/>
                </a:ext>
              </a:extLst>
            </p:cNvPr>
            <p:cNvSpPr txBox="1"/>
            <p:nvPr/>
          </p:nvSpPr>
          <p:spPr>
            <a:xfrm>
              <a:off x="509622" y="2046672"/>
              <a:ext cx="13367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984DF454-C7A8-0DF1-17DA-3333D1A5F266}"/>
              </a:ext>
            </a:extLst>
          </p:cNvPr>
          <p:cNvSpPr/>
          <p:nvPr/>
        </p:nvSpPr>
        <p:spPr bwMode="auto">
          <a:xfrm>
            <a:off x="4202180" y="2895184"/>
            <a:ext cx="1362160" cy="318434"/>
          </a:xfrm>
          <a:prstGeom prst="ellipse">
            <a:avLst/>
          </a:prstGeom>
          <a:solidFill>
            <a:srgbClr val="11A6B4"/>
          </a:solidFill>
          <a:ln w="76200"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EAF192FB-A1C8-8699-176D-99F750FB774C}"/>
              </a:ext>
            </a:extLst>
          </p:cNvPr>
          <p:cNvSpPr/>
          <p:nvPr/>
        </p:nvSpPr>
        <p:spPr bwMode="auto">
          <a:xfrm>
            <a:off x="4202181" y="1669413"/>
            <a:ext cx="1362158" cy="136215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8BCF30D0-6B99-A52E-BF02-86D47BE4C75B}"/>
              </a:ext>
            </a:extLst>
          </p:cNvPr>
          <p:cNvSpPr/>
          <p:nvPr/>
        </p:nvSpPr>
        <p:spPr bwMode="auto">
          <a:xfrm>
            <a:off x="4110172" y="3429000"/>
            <a:ext cx="1546176" cy="397430"/>
          </a:xfrm>
          <a:prstGeom prst="roundRect">
            <a:avLst>
              <a:gd name="adj" fmla="val 50000"/>
            </a:avLst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BE5CC77-A6FE-A1CE-7572-3A0B83265FCB}"/>
              </a:ext>
            </a:extLst>
          </p:cNvPr>
          <p:cNvGrpSpPr/>
          <p:nvPr/>
        </p:nvGrpSpPr>
        <p:grpSpPr>
          <a:xfrm>
            <a:off x="3947926" y="3436056"/>
            <a:ext cx="1896067" cy="1313111"/>
            <a:chOff x="229966" y="2046672"/>
            <a:chExt cx="1896067" cy="131311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CABC1F6-BA61-F7DC-900D-9701D8A7B5DF}"/>
                </a:ext>
              </a:extLst>
            </p:cNvPr>
            <p:cNvSpPr txBox="1"/>
            <p:nvPr/>
          </p:nvSpPr>
          <p:spPr>
            <a:xfrm>
              <a:off x="229966" y="2563026"/>
              <a:ext cx="189606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ABA64FA-DCDA-3150-420A-D89187BCB25C}"/>
                </a:ext>
              </a:extLst>
            </p:cNvPr>
            <p:cNvSpPr txBox="1"/>
            <p:nvPr/>
          </p:nvSpPr>
          <p:spPr>
            <a:xfrm>
              <a:off x="393327" y="2046672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27" name="椭圆 26">
            <a:extLst>
              <a:ext uri="{FF2B5EF4-FFF2-40B4-BE49-F238E27FC236}">
                <a16:creationId xmlns:a16="http://schemas.microsoft.com/office/drawing/2014/main" id="{92446FD7-40B5-983B-08C6-A3E5E21B7D37}"/>
              </a:ext>
            </a:extLst>
          </p:cNvPr>
          <p:cNvSpPr/>
          <p:nvPr/>
        </p:nvSpPr>
        <p:spPr bwMode="auto">
          <a:xfrm>
            <a:off x="6635836" y="2895184"/>
            <a:ext cx="1362160" cy="318434"/>
          </a:xfrm>
          <a:prstGeom prst="ellipse">
            <a:avLst/>
          </a:prstGeom>
          <a:solidFill>
            <a:srgbClr val="11A6B4"/>
          </a:solidFill>
          <a:ln w="76200"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2B8E1688-573F-B44D-7ACC-B0B70FAC599B}"/>
              </a:ext>
            </a:extLst>
          </p:cNvPr>
          <p:cNvSpPr/>
          <p:nvPr/>
        </p:nvSpPr>
        <p:spPr bwMode="auto">
          <a:xfrm>
            <a:off x="6635837" y="1669413"/>
            <a:ext cx="1362158" cy="136215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0BA1551C-2247-B6C5-FFB8-4882D2A63B9D}"/>
              </a:ext>
            </a:extLst>
          </p:cNvPr>
          <p:cNvSpPr/>
          <p:nvPr/>
        </p:nvSpPr>
        <p:spPr bwMode="auto">
          <a:xfrm>
            <a:off x="6543828" y="3429000"/>
            <a:ext cx="1546176" cy="397430"/>
          </a:xfrm>
          <a:prstGeom prst="roundRect">
            <a:avLst>
              <a:gd name="adj" fmla="val 50000"/>
            </a:avLst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912165A0-060A-6094-9414-A95FB339B295}"/>
              </a:ext>
            </a:extLst>
          </p:cNvPr>
          <p:cNvGrpSpPr/>
          <p:nvPr/>
        </p:nvGrpSpPr>
        <p:grpSpPr>
          <a:xfrm>
            <a:off x="6381582" y="3436056"/>
            <a:ext cx="1896067" cy="1313111"/>
            <a:chOff x="229966" y="2046672"/>
            <a:chExt cx="1896067" cy="1313111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D30CBDB-A0B2-A35D-79B9-3998C4F9A111}"/>
                </a:ext>
              </a:extLst>
            </p:cNvPr>
            <p:cNvSpPr txBox="1"/>
            <p:nvPr/>
          </p:nvSpPr>
          <p:spPr>
            <a:xfrm>
              <a:off x="229966" y="2563026"/>
              <a:ext cx="189606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7890F230-B670-6749-AE5A-3EA9A7684F98}"/>
                </a:ext>
              </a:extLst>
            </p:cNvPr>
            <p:cNvSpPr txBox="1"/>
            <p:nvPr/>
          </p:nvSpPr>
          <p:spPr>
            <a:xfrm>
              <a:off x="393327" y="2046672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6EB77671-9BEB-F946-1C02-9DBAFC94A5F4}"/>
              </a:ext>
            </a:extLst>
          </p:cNvPr>
          <p:cNvSpPr/>
          <p:nvPr/>
        </p:nvSpPr>
        <p:spPr bwMode="auto">
          <a:xfrm>
            <a:off x="9069492" y="2895184"/>
            <a:ext cx="1362160" cy="318434"/>
          </a:xfrm>
          <a:prstGeom prst="ellipse">
            <a:avLst/>
          </a:prstGeom>
          <a:solidFill>
            <a:srgbClr val="11A6B4"/>
          </a:solidFill>
          <a:ln w="76200"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C4C21B18-7EA7-F1BF-EAB3-6B4BEAFC821F}"/>
              </a:ext>
            </a:extLst>
          </p:cNvPr>
          <p:cNvSpPr/>
          <p:nvPr/>
        </p:nvSpPr>
        <p:spPr bwMode="auto">
          <a:xfrm>
            <a:off x="9069493" y="1669413"/>
            <a:ext cx="1362158" cy="1362158"/>
          </a:xfrm>
          <a:prstGeom prst="ellipse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sym typeface="+mn-lt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BC5467BE-08DC-361D-C1A1-D61F56B5EA71}"/>
              </a:ext>
            </a:extLst>
          </p:cNvPr>
          <p:cNvSpPr/>
          <p:nvPr/>
        </p:nvSpPr>
        <p:spPr bwMode="auto">
          <a:xfrm>
            <a:off x="8977484" y="3429000"/>
            <a:ext cx="1546176" cy="397430"/>
          </a:xfrm>
          <a:prstGeom prst="roundRect">
            <a:avLst>
              <a:gd name="adj" fmla="val 50000"/>
            </a:avLst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6C3A112-B639-07D0-E3CA-F214E9060CCD}"/>
              </a:ext>
            </a:extLst>
          </p:cNvPr>
          <p:cNvGrpSpPr/>
          <p:nvPr/>
        </p:nvGrpSpPr>
        <p:grpSpPr>
          <a:xfrm>
            <a:off x="8815238" y="3436056"/>
            <a:ext cx="1896067" cy="1313111"/>
            <a:chOff x="229966" y="2046672"/>
            <a:chExt cx="1896067" cy="131311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12DD1D3-D8EB-2868-5825-108F5E5261B0}"/>
                </a:ext>
              </a:extLst>
            </p:cNvPr>
            <p:cNvSpPr txBox="1"/>
            <p:nvPr/>
          </p:nvSpPr>
          <p:spPr>
            <a:xfrm>
              <a:off x="229966" y="2563026"/>
              <a:ext cx="189606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4D6476A-20D3-440D-12BC-6286B3B6F35D}"/>
                </a:ext>
              </a:extLst>
            </p:cNvPr>
            <p:cNvSpPr txBox="1"/>
            <p:nvPr/>
          </p:nvSpPr>
          <p:spPr>
            <a:xfrm>
              <a:off x="393327" y="2046672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41" name="Freeform 9">
            <a:extLst>
              <a:ext uri="{FF2B5EF4-FFF2-40B4-BE49-F238E27FC236}">
                <a16:creationId xmlns:a16="http://schemas.microsoft.com/office/drawing/2014/main" id="{8E05B934-D740-373B-0D31-F6E7A1ACA3E0}"/>
              </a:ext>
            </a:extLst>
          </p:cNvPr>
          <p:cNvSpPr>
            <a:spLocks noEditPoints="1"/>
          </p:cNvSpPr>
          <p:nvPr/>
        </p:nvSpPr>
        <p:spPr bwMode="auto">
          <a:xfrm>
            <a:off x="4644632" y="1933977"/>
            <a:ext cx="807873" cy="1035535"/>
          </a:xfrm>
          <a:custGeom>
            <a:avLst/>
            <a:gdLst>
              <a:gd name="T0" fmla="*/ 69 w 596"/>
              <a:gd name="T1" fmla="*/ 664 h 765"/>
              <a:gd name="T2" fmla="*/ 141 w 596"/>
              <a:gd name="T3" fmla="*/ 759 h 765"/>
              <a:gd name="T4" fmla="*/ 148 w 596"/>
              <a:gd name="T5" fmla="*/ 667 h 765"/>
              <a:gd name="T6" fmla="*/ 188 w 596"/>
              <a:gd name="T7" fmla="*/ 648 h 765"/>
              <a:gd name="T8" fmla="*/ 225 w 596"/>
              <a:gd name="T9" fmla="*/ 612 h 765"/>
              <a:gd name="T10" fmla="*/ 338 w 596"/>
              <a:gd name="T11" fmla="*/ 554 h 765"/>
              <a:gd name="T12" fmla="*/ 347 w 596"/>
              <a:gd name="T13" fmla="*/ 605 h 765"/>
              <a:gd name="T14" fmla="*/ 332 w 596"/>
              <a:gd name="T15" fmla="*/ 653 h 765"/>
              <a:gd name="T16" fmla="*/ 385 w 596"/>
              <a:gd name="T17" fmla="*/ 740 h 765"/>
              <a:gd name="T18" fmla="*/ 477 w 596"/>
              <a:gd name="T19" fmla="*/ 729 h 765"/>
              <a:gd name="T20" fmla="*/ 418 w 596"/>
              <a:gd name="T21" fmla="*/ 685 h 765"/>
              <a:gd name="T22" fmla="*/ 586 w 596"/>
              <a:gd name="T23" fmla="*/ 317 h 765"/>
              <a:gd name="T24" fmla="*/ 550 w 596"/>
              <a:gd name="T25" fmla="*/ 313 h 765"/>
              <a:gd name="T26" fmla="*/ 514 w 596"/>
              <a:gd name="T27" fmla="*/ 296 h 765"/>
              <a:gd name="T28" fmla="*/ 491 w 596"/>
              <a:gd name="T29" fmla="*/ 227 h 765"/>
              <a:gd name="T30" fmla="*/ 491 w 596"/>
              <a:gd name="T31" fmla="*/ 137 h 765"/>
              <a:gd name="T32" fmla="*/ 513 w 596"/>
              <a:gd name="T33" fmla="*/ 108 h 765"/>
              <a:gd name="T34" fmla="*/ 531 w 596"/>
              <a:gd name="T35" fmla="*/ 79 h 765"/>
              <a:gd name="T36" fmla="*/ 449 w 596"/>
              <a:gd name="T37" fmla="*/ 63 h 765"/>
              <a:gd name="T38" fmla="*/ 418 w 596"/>
              <a:gd name="T39" fmla="*/ 26 h 765"/>
              <a:gd name="T40" fmla="*/ 308 w 596"/>
              <a:gd name="T41" fmla="*/ 28 h 765"/>
              <a:gd name="T42" fmla="*/ 260 w 596"/>
              <a:gd name="T43" fmla="*/ 88 h 765"/>
              <a:gd name="T44" fmla="*/ 242 w 596"/>
              <a:gd name="T45" fmla="*/ 133 h 765"/>
              <a:gd name="T46" fmla="*/ 229 w 596"/>
              <a:gd name="T47" fmla="*/ 151 h 765"/>
              <a:gd name="T48" fmla="*/ 202 w 596"/>
              <a:gd name="T49" fmla="*/ 199 h 765"/>
              <a:gd name="T50" fmla="*/ 170 w 596"/>
              <a:gd name="T51" fmla="*/ 243 h 765"/>
              <a:gd name="T52" fmla="*/ 145 w 596"/>
              <a:gd name="T53" fmla="*/ 293 h 765"/>
              <a:gd name="T54" fmla="*/ 208 w 596"/>
              <a:gd name="T55" fmla="*/ 249 h 765"/>
              <a:gd name="T56" fmla="*/ 210 w 596"/>
              <a:gd name="T57" fmla="*/ 296 h 765"/>
              <a:gd name="T58" fmla="*/ 219 w 596"/>
              <a:gd name="T59" fmla="*/ 304 h 765"/>
              <a:gd name="T60" fmla="*/ 304 w 596"/>
              <a:gd name="T61" fmla="*/ 373 h 765"/>
              <a:gd name="T62" fmla="*/ 298 w 596"/>
              <a:gd name="T63" fmla="*/ 454 h 765"/>
              <a:gd name="T64" fmla="*/ 148 w 596"/>
              <a:gd name="T65" fmla="*/ 584 h 765"/>
              <a:gd name="T66" fmla="*/ 214 w 596"/>
              <a:gd name="T67" fmla="*/ 239 h 765"/>
              <a:gd name="T68" fmla="*/ 221 w 596"/>
              <a:gd name="T69" fmla="*/ 226 h 765"/>
              <a:gd name="T70" fmla="*/ 477 w 596"/>
              <a:gd name="T71" fmla="*/ 516 h 765"/>
              <a:gd name="T72" fmla="*/ 471 w 596"/>
              <a:gd name="T73" fmla="*/ 416 h 765"/>
              <a:gd name="T74" fmla="*/ 456 w 596"/>
              <a:gd name="T75" fmla="*/ 348 h 765"/>
              <a:gd name="T76" fmla="*/ 530 w 596"/>
              <a:gd name="T77" fmla="*/ 342 h 765"/>
              <a:gd name="T78" fmla="*/ 543 w 596"/>
              <a:gd name="T79" fmla="*/ 356 h 765"/>
              <a:gd name="T80" fmla="*/ 460 w 596"/>
              <a:gd name="T81" fmla="*/ 570 h 765"/>
              <a:gd name="T82" fmla="*/ 410 w 596"/>
              <a:gd name="T83" fmla="*/ 657 h 765"/>
              <a:gd name="T84" fmla="*/ 442 w 596"/>
              <a:gd name="T85" fmla="*/ 601 h 765"/>
              <a:gd name="T86" fmla="*/ 411 w 596"/>
              <a:gd name="T87" fmla="*/ 675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96" h="765">
                <a:moveTo>
                  <a:pt x="0" y="717"/>
                </a:moveTo>
                <a:cubicBezTo>
                  <a:pt x="14" y="709"/>
                  <a:pt x="14" y="709"/>
                  <a:pt x="14" y="709"/>
                </a:cubicBezTo>
                <a:cubicBezTo>
                  <a:pt x="69" y="664"/>
                  <a:pt x="69" y="664"/>
                  <a:pt x="69" y="664"/>
                </a:cubicBezTo>
                <a:cubicBezTo>
                  <a:pt x="69" y="664"/>
                  <a:pt x="83" y="692"/>
                  <a:pt x="87" y="699"/>
                </a:cubicBezTo>
                <a:cubicBezTo>
                  <a:pt x="91" y="707"/>
                  <a:pt x="93" y="717"/>
                  <a:pt x="100" y="728"/>
                </a:cubicBezTo>
                <a:cubicBezTo>
                  <a:pt x="107" y="740"/>
                  <a:pt x="126" y="754"/>
                  <a:pt x="141" y="759"/>
                </a:cubicBezTo>
                <a:cubicBezTo>
                  <a:pt x="156" y="765"/>
                  <a:pt x="162" y="748"/>
                  <a:pt x="159" y="732"/>
                </a:cubicBezTo>
                <a:cubicBezTo>
                  <a:pt x="155" y="715"/>
                  <a:pt x="143" y="703"/>
                  <a:pt x="143" y="695"/>
                </a:cubicBezTo>
                <a:cubicBezTo>
                  <a:pt x="144" y="687"/>
                  <a:pt x="145" y="674"/>
                  <a:pt x="148" y="667"/>
                </a:cubicBezTo>
                <a:cubicBezTo>
                  <a:pt x="151" y="660"/>
                  <a:pt x="157" y="658"/>
                  <a:pt x="161" y="656"/>
                </a:cubicBezTo>
                <a:cubicBezTo>
                  <a:pt x="165" y="654"/>
                  <a:pt x="169" y="657"/>
                  <a:pt x="175" y="654"/>
                </a:cubicBezTo>
                <a:cubicBezTo>
                  <a:pt x="181" y="652"/>
                  <a:pt x="187" y="652"/>
                  <a:pt x="188" y="648"/>
                </a:cubicBezTo>
                <a:cubicBezTo>
                  <a:pt x="188" y="643"/>
                  <a:pt x="207" y="635"/>
                  <a:pt x="204" y="633"/>
                </a:cubicBezTo>
                <a:cubicBezTo>
                  <a:pt x="202" y="630"/>
                  <a:pt x="210" y="630"/>
                  <a:pt x="216" y="623"/>
                </a:cubicBezTo>
                <a:cubicBezTo>
                  <a:pt x="223" y="615"/>
                  <a:pt x="219" y="614"/>
                  <a:pt x="225" y="612"/>
                </a:cubicBezTo>
                <a:cubicBezTo>
                  <a:pt x="231" y="610"/>
                  <a:pt x="245" y="609"/>
                  <a:pt x="251" y="607"/>
                </a:cubicBezTo>
                <a:cubicBezTo>
                  <a:pt x="256" y="606"/>
                  <a:pt x="334" y="555"/>
                  <a:pt x="334" y="555"/>
                </a:cubicBezTo>
                <a:cubicBezTo>
                  <a:pt x="334" y="555"/>
                  <a:pt x="346" y="553"/>
                  <a:pt x="338" y="554"/>
                </a:cubicBezTo>
                <a:cubicBezTo>
                  <a:pt x="329" y="555"/>
                  <a:pt x="356" y="547"/>
                  <a:pt x="354" y="558"/>
                </a:cubicBezTo>
                <a:cubicBezTo>
                  <a:pt x="352" y="570"/>
                  <a:pt x="356" y="570"/>
                  <a:pt x="356" y="584"/>
                </a:cubicBezTo>
                <a:cubicBezTo>
                  <a:pt x="357" y="598"/>
                  <a:pt x="355" y="603"/>
                  <a:pt x="347" y="605"/>
                </a:cubicBezTo>
                <a:cubicBezTo>
                  <a:pt x="339" y="608"/>
                  <a:pt x="330" y="615"/>
                  <a:pt x="331" y="622"/>
                </a:cubicBezTo>
                <a:cubicBezTo>
                  <a:pt x="333" y="629"/>
                  <a:pt x="338" y="639"/>
                  <a:pt x="334" y="642"/>
                </a:cubicBezTo>
                <a:cubicBezTo>
                  <a:pt x="331" y="644"/>
                  <a:pt x="329" y="646"/>
                  <a:pt x="332" y="653"/>
                </a:cubicBezTo>
                <a:cubicBezTo>
                  <a:pt x="336" y="660"/>
                  <a:pt x="340" y="671"/>
                  <a:pt x="338" y="678"/>
                </a:cubicBezTo>
                <a:cubicBezTo>
                  <a:pt x="335" y="685"/>
                  <a:pt x="329" y="712"/>
                  <a:pt x="338" y="738"/>
                </a:cubicBezTo>
                <a:cubicBezTo>
                  <a:pt x="338" y="738"/>
                  <a:pt x="377" y="744"/>
                  <a:pt x="385" y="740"/>
                </a:cubicBezTo>
                <a:cubicBezTo>
                  <a:pt x="385" y="740"/>
                  <a:pt x="391" y="740"/>
                  <a:pt x="399" y="741"/>
                </a:cubicBezTo>
                <a:cubicBezTo>
                  <a:pt x="400" y="741"/>
                  <a:pt x="400" y="741"/>
                  <a:pt x="401" y="741"/>
                </a:cubicBezTo>
                <a:cubicBezTo>
                  <a:pt x="411" y="742"/>
                  <a:pt x="477" y="744"/>
                  <a:pt x="477" y="729"/>
                </a:cubicBezTo>
                <a:cubicBezTo>
                  <a:pt x="476" y="714"/>
                  <a:pt x="474" y="709"/>
                  <a:pt x="459" y="701"/>
                </a:cubicBezTo>
                <a:cubicBezTo>
                  <a:pt x="444" y="693"/>
                  <a:pt x="434" y="696"/>
                  <a:pt x="423" y="689"/>
                </a:cubicBezTo>
                <a:cubicBezTo>
                  <a:pt x="421" y="687"/>
                  <a:pt x="419" y="686"/>
                  <a:pt x="418" y="685"/>
                </a:cubicBezTo>
                <a:cubicBezTo>
                  <a:pt x="565" y="352"/>
                  <a:pt x="565" y="352"/>
                  <a:pt x="565" y="352"/>
                </a:cubicBezTo>
                <a:cubicBezTo>
                  <a:pt x="569" y="352"/>
                  <a:pt x="572" y="352"/>
                  <a:pt x="575" y="349"/>
                </a:cubicBezTo>
                <a:cubicBezTo>
                  <a:pt x="575" y="349"/>
                  <a:pt x="595" y="330"/>
                  <a:pt x="586" y="317"/>
                </a:cubicBezTo>
                <a:cubicBezTo>
                  <a:pt x="586" y="317"/>
                  <a:pt x="596" y="315"/>
                  <a:pt x="584" y="305"/>
                </a:cubicBezTo>
                <a:cubicBezTo>
                  <a:pt x="584" y="305"/>
                  <a:pt x="572" y="294"/>
                  <a:pt x="571" y="307"/>
                </a:cubicBezTo>
                <a:cubicBezTo>
                  <a:pt x="571" y="307"/>
                  <a:pt x="561" y="307"/>
                  <a:pt x="550" y="313"/>
                </a:cubicBezTo>
                <a:cubicBezTo>
                  <a:pt x="539" y="319"/>
                  <a:pt x="545" y="315"/>
                  <a:pt x="541" y="309"/>
                </a:cubicBezTo>
                <a:cubicBezTo>
                  <a:pt x="538" y="304"/>
                  <a:pt x="536" y="297"/>
                  <a:pt x="530" y="300"/>
                </a:cubicBezTo>
                <a:cubicBezTo>
                  <a:pt x="524" y="303"/>
                  <a:pt x="517" y="301"/>
                  <a:pt x="514" y="296"/>
                </a:cubicBezTo>
                <a:cubicBezTo>
                  <a:pt x="512" y="291"/>
                  <a:pt x="518" y="279"/>
                  <a:pt x="509" y="280"/>
                </a:cubicBezTo>
                <a:cubicBezTo>
                  <a:pt x="500" y="280"/>
                  <a:pt x="504" y="278"/>
                  <a:pt x="499" y="266"/>
                </a:cubicBezTo>
                <a:cubicBezTo>
                  <a:pt x="494" y="254"/>
                  <a:pt x="491" y="227"/>
                  <a:pt x="491" y="227"/>
                </a:cubicBezTo>
                <a:cubicBezTo>
                  <a:pt x="491" y="227"/>
                  <a:pt x="483" y="218"/>
                  <a:pt x="485" y="203"/>
                </a:cubicBezTo>
                <a:cubicBezTo>
                  <a:pt x="487" y="188"/>
                  <a:pt x="489" y="154"/>
                  <a:pt x="487" y="146"/>
                </a:cubicBezTo>
                <a:cubicBezTo>
                  <a:pt x="487" y="146"/>
                  <a:pt x="494" y="142"/>
                  <a:pt x="491" y="137"/>
                </a:cubicBezTo>
                <a:cubicBezTo>
                  <a:pt x="491" y="137"/>
                  <a:pt x="512" y="140"/>
                  <a:pt x="504" y="131"/>
                </a:cubicBezTo>
                <a:cubicBezTo>
                  <a:pt x="504" y="131"/>
                  <a:pt x="512" y="125"/>
                  <a:pt x="508" y="118"/>
                </a:cubicBezTo>
                <a:cubicBezTo>
                  <a:pt x="503" y="112"/>
                  <a:pt x="516" y="111"/>
                  <a:pt x="513" y="108"/>
                </a:cubicBezTo>
                <a:cubicBezTo>
                  <a:pt x="518" y="102"/>
                  <a:pt x="518" y="102"/>
                  <a:pt x="518" y="102"/>
                </a:cubicBezTo>
                <a:cubicBezTo>
                  <a:pt x="518" y="102"/>
                  <a:pt x="526" y="99"/>
                  <a:pt x="524" y="96"/>
                </a:cubicBezTo>
                <a:cubicBezTo>
                  <a:pt x="524" y="96"/>
                  <a:pt x="537" y="102"/>
                  <a:pt x="531" y="79"/>
                </a:cubicBezTo>
                <a:cubicBezTo>
                  <a:pt x="531" y="79"/>
                  <a:pt x="549" y="54"/>
                  <a:pt x="518" y="31"/>
                </a:cubicBezTo>
                <a:cubicBezTo>
                  <a:pt x="518" y="31"/>
                  <a:pt x="491" y="0"/>
                  <a:pt x="467" y="25"/>
                </a:cubicBezTo>
                <a:cubicBezTo>
                  <a:pt x="467" y="25"/>
                  <a:pt x="446" y="34"/>
                  <a:pt x="449" y="63"/>
                </a:cubicBezTo>
                <a:cubicBezTo>
                  <a:pt x="449" y="63"/>
                  <a:pt x="435" y="63"/>
                  <a:pt x="440" y="78"/>
                </a:cubicBezTo>
                <a:cubicBezTo>
                  <a:pt x="440" y="78"/>
                  <a:pt x="434" y="75"/>
                  <a:pt x="430" y="78"/>
                </a:cubicBezTo>
                <a:cubicBezTo>
                  <a:pt x="430" y="78"/>
                  <a:pt x="429" y="34"/>
                  <a:pt x="418" y="26"/>
                </a:cubicBezTo>
                <a:cubicBezTo>
                  <a:pt x="418" y="26"/>
                  <a:pt x="426" y="9"/>
                  <a:pt x="407" y="14"/>
                </a:cubicBezTo>
                <a:cubicBezTo>
                  <a:pt x="407" y="14"/>
                  <a:pt x="372" y="1"/>
                  <a:pt x="347" y="10"/>
                </a:cubicBezTo>
                <a:cubicBezTo>
                  <a:pt x="322" y="20"/>
                  <a:pt x="315" y="18"/>
                  <a:pt x="308" y="28"/>
                </a:cubicBezTo>
                <a:cubicBezTo>
                  <a:pt x="301" y="39"/>
                  <a:pt x="292" y="57"/>
                  <a:pt x="286" y="68"/>
                </a:cubicBezTo>
                <a:cubicBezTo>
                  <a:pt x="279" y="79"/>
                  <a:pt x="278" y="81"/>
                  <a:pt x="272" y="84"/>
                </a:cubicBezTo>
                <a:cubicBezTo>
                  <a:pt x="266" y="88"/>
                  <a:pt x="264" y="81"/>
                  <a:pt x="260" y="88"/>
                </a:cubicBezTo>
                <a:cubicBezTo>
                  <a:pt x="257" y="94"/>
                  <a:pt x="263" y="100"/>
                  <a:pt x="260" y="104"/>
                </a:cubicBezTo>
                <a:cubicBezTo>
                  <a:pt x="256" y="108"/>
                  <a:pt x="253" y="109"/>
                  <a:pt x="248" y="116"/>
                </a:cubicBezTo>
                <a:cubicBezTo>
                  <a:pt x="243" y="124"/>
                  <a:pt x="240" y="129"/>
                  <a:pt x="242" y="133"/>
                </a:cubicBezTo>
                <a:cubicBezTo>
                  <a:pt x="242" y="133"/>
                  <a:pt x="240" y="135"/>
                  <a:pt x="239" y="139"/>
                </a:cubicBezTo>
                <a:cubicBezTo>
                  <a:pt x="239" y="144"/>
                  <a:pt x="241" y="148"/>
                  <a:pt x="237" y="149"/>
                </a:cubicBezTo>
                <a:cubicBezTo>
                  <a:pt x="233" y="151"/>
                  <a:pt x="232" y="148"/>
                  <a:pt x="229" y="151"/>
                </a:cubicBezTo>
                <a:cubicBezTo>
                  <a:pt x="227" y="155"/>
                  <a:pt x="229" y="157"/>
                  <a:pt x="221" y="166"/>
                </a:cubicBezTo>
                <a:cubicBezTo>
                  <a:pt x="212" y="174"/>
                  <a:pt x="203" y="190"/>
                  <a:pt x="202" y="198"/>
                </a:cubicBezTo>
                <a:cubicBezTo>
                  <a:pt x="202" y="198"/>
                  <a:pt x="202" y="199"/>
                  <a:pt x="202" y="199"/>
                </a:cubicBezTo>
                <a:cubicBezTo>
                  <a:pt x="200" y="203"/>
                  <a:pt x="199" y="208"/>
                  <a:pt x="198" y="212"/>
                </a:cubicBezTo>
                <a:cubicBezTo>
                  <a:pt x="197" y="214"/>
                  <a:pt x="197" y="215"/>
                  <a:pt x="197" y="215"/>
                </a:cubicBezTo>
                <a:cubicBezTo>
                  <a:pt x="193" y="218"/>
                  <a:pt x="177" y="230"/>
                  <a:pt x="170" y="243"/>
                </a:cubicBezTo>
                <a:cubicBezTo>
                  <a:pt x="161" y="259"/>
                  <a:pt x="139" y="286"/>
                  <a:pt x="135" y="294"/>
                </a:cubicBezTo>
                <a:cubicBezTo>
                  <a:pt x="130" y="301"/>
                  <a:pt x="105" y="324"/>
                  <a:pt x="104" y="334"/>
                </a:cubicBezTo>
                <a:cubicBezTo>
                  <a:pt x="104" y="334"/>
                  <a:pt x="132" y="305"/>
                  <a:pt x="145" y="293"/>
                </a:cubicBezTo>
                <a:cubicBezTo>
                  <a:pt x="157" y="281"/>
                  <a:pt x="193" y="237"/>
                  <a:pt x="196" y="229"/>
                </a:cubicBezTo>
                <a:cubicBezTo>
                  <a:pt x="196" y="229"/>
                  <a:pt x="198" y="222"/>
                  <a:pt x="201" y="232"/>
                </a:cubicBezTo>
                <a:cubicBezTo>
                  <a:pt x="202" y="238"/>
                  <a:pt x="205" y="244"/>
                  <a:pt x="208" y="249"/>
                </a:cubicBezTo>
                <a:cubicBezTo>
                  <a:pt x="208" y="249"/>
                  <a:pt x="208" y="249"/>
                  <a:pt x="208" y="250"/>
                </a:cubicBezTo>
                <a:cubicBezTo>
                  <a:pt x="202" y="258"/>
                  <a:pt x="206" y="256"/>
                  <a:pt x="204" y="264"/>
                </a:cubicBezTo>
                <a:cubicBezTo>
                  <a:pt x="202" y="271"/>
                  <a:pt x="202" y="287"/>
                  <a:pt x="210" y="296"/>
                </a:cubicBezTo>
                <a:cubicBezTo>
                  <a:pt x="219" y="305"/>
                  <a:pt x="176" y="360"/>
                  <a:pt x="170" y="394"/>
                </a:cubicBezTo>
                <a:cubicBezTo>
                  <a:pt x="170" y="394"/>
                  <a:pt x="185" y="371"/>
                  <a:pt x="196" y="356"/>
                </a:cubicBezTo>
                <a:cubicBezTo>
                  <a:pt x="206" y="340"/>
                  <a:pt x="219" y="317"/>
                  <a:pt x="219" y="304"/>
                </a:cubicBezTo>
                <a:cubicBezTo>
                  <a:pt x="219" y="304"/>
                  <a:pt x="225" y="303"/>
                  <a:pt x="232" y="312"/>
                </a:cubicBezTo>
                <a:cubicBezTo>
                  <a:pt x="239" y="321"/>
                  <a:pt x="288" y="346"/>
                  <a:pt x="300" y="329"/>
                </a:cubicBezTo>
                <a:cubicBezTo>
                  <a:pt x="300" y="329"/>
                  <a:pt x="301" y="356"/>
                  <a:pt x="304" y="373"/>
                </a:cubicBezTo>
                <a:cubicBezTo>
                  <a:pt x="307" y="390"/>
                  <a:pt x="312" y="393"/>
                  <a:pt x="304" y="403"/>
                </a:cubicBezTo>
                <a:cubicBezTo>
                  <a:pt x="296" y="412"/>
                  <a:pt x="296" y="411"/>
                  <a:pt x="294" y="425"/>
                </a:cubicBezTo>
                <a:cubicBezTo>
                  <a:pt x="293" y="439"/>
                  <a:pt x="298" y="454"/>
                  <a:pt x="298" y="454"/>
                </a:cubicBezTo>
                <a:cubicBezTo>
                  <a:pt x="186" y="555"/>
                  <a:pt x="186" y="555"/>
                  <a:pt x="186" y="555"/>
                </a:cubicBezTo>
                <a:cubicBezTo>
                  <a:pt x="186" y="555"/>
                  <a:pt x="155" y="538"/>
                  <a:pt x="149" y="582"/>
                </a:cubicBezTo>
                <a:cubicBezTo>
                  <a:pt x="149" y="582"/>
                  <a:pt x="148" y="583"/>
                  <a:pt x="148" y="584"/>
                </a:cubicBezTo>
                <a:cubicBezTo>
                  <a:pt x="9" y="704"/>
                  <a:pt x="9" y="704"/>
                  <a:pt x="9" y="704"/>
                </a:cubicBezTo>
                <a:lnTo>
                  <a:pt x="0" y="717"/>
                </a:lnTo>
                <a:close/>
                <a:moveTo>
                  <a:pt x="214" y="239"/>
                </a:moveTo>
                <a:cubicBezTo>
                  <a:pt x="208" y="231"/>
                  <a:pt x="201" y="218"/>
                  <a:pt x="208" y="204"/>
                </a:cubicBezTo>
                <a:cubicBezTo>
                  <a:pt x="209" y="204"/>
                  <a:pt x="210" y="204"/>
                  <a:pt x="210" y="204"/>
                </a:cubicBezTo>
                <a:cubicBezTo>
                  <a:pt x="210" y="204"/>
                  <a:pt x="212" y="220"/>
                  <a:pt x="221" y="226"/>
                </a:cubicBezTo>
                <a:cubicBezTo>
                  <a:pt x="221" y="226"/>
                  <a:pt x="222" y="238"/>
                  <a:pt x="214" y="239"/>
                </a:cubicBezTo>
                <a:close/>
                <a:moveTo>
                  <a:pt x="459" y="546"/>
                </a:moveTo>
                <a:cubicBezTo>
                  <a:pt x="468" y="542"/>
                  <a:pt x="474" y="531"/>
                  <a:pt x="477" y="516"/>
                </a:cubicBezTo>
                <a:cubicBezTo>
                  <a:pt x="479" y="500"/>
                  <a:pt x="491" y="480"/>
                  <a:pt x="486" y="472"/>
                </a:cubicBezTo>
                <a:cubicBezTo>
                  <a:pt x="481" y="464"/>
                  <a:pt x="479" y="461"/>
                  <a:pt x="478" y="450"/>
                </a:cubicBezTo>
                <a:cubicBezTo>
                  <a:pt x="477" y="439"/>
                  <a:pt x="473" y="427"/>
                  <a:pt x="471" y="416"/>
                </a:cubicBezTo>
                <a:cubicBezTo>
                  <a:pt x="468" y="404"/>
                  <a:pt x="469" y="403"/>
                  <a:pt x="463" y="395"/>
                </a:cubicBezTo>
                <a:cubicBezTo>
                  <a:pt x="458" y="388"/>
                  <a:pt x="455" y="361"/>
                  <a:pt x="455" y="353"/>
                </a:cubicBezTo>
                <a:cubicBezTo>
                  <a:pt x="455" y="352"/>
                  <a:pt x="455" y="350"/>
                  <a:pt x="456" y="348"/>
                </a:cubicBezTo>
                <a:cubicBezTo>
                  <a:pt x="482" y="347"/>
                  <a:pt x="483" y="334"/>
                  <a:pt x="479" y="322"/>
                </a:cubicBezTo>
                <a:cubicBezTo>
                  <a:pt x="488" y="328"/>
                  <a:pt x="497" y="334"/>
                  <a:pt x="502" y="335"/>
                </a:cubicBezTo>
                <a:cubicBezTo>
                  <a:pt x="514" y="337"/>
                  <a:pt x="524" y="340"/>
                  <a:pt x="530" y="342"/>
                </a:cubicBezTo>
                <a:cubicBezTo>
                  <a:pt x="537" y="343"/>
                  <a:pt x="542" y="345"/>
                  <a:pt x="544" y="346"/>
                </a:cubicBezTo>
                <a:cubicBezTo>
                  <a:pt x="546" y="348"/>
                  <a:pt x="541" y="351"/>
                  <a:pt x="541" y="351"/>
                </a:cubicBezTo>
                <a:cubicBezTo>
                  <a:pt x="543" y="356"/>
                  <a:pt x="543" y="356"/>
                  <a:pt x="543" y="356"/>
                </a:cubicBezTo>
                <a:cubicBezTo>
                  <a:pt x="555" y="350"/>
                  <a:pt x="555" y="350"/>
                  <a:pt x="555" y="350"/>
                </a:cubicBezTo>
                <a:cubicBezTo>
                  <a:pt x="555" y="350"/>
                  <a:pt x="556" y="350"/>
                  <a:pt x="556" y="350"/>
                </a:cubicBezTo>
                <a:cubicBezTo>
                  <a:pt x="460" y="570"/>
                  <a:pt x="460" y="570"/>
                  <a:pt x="460" y="570"/>
                </a:cubicBezTo>
                <a:cubicBezTo>
                  <a:pt x="460" y="565"/>
                  <a:pt x="459" y="561"/>
                  <a:pt x="458" y="558"/>
                </a:cubicBezTo>
                <a:cubicBezTo>
                  <a:pt x="455" y="551"/>
                  <a:pt x="449" y="550"/>
                  <a:pt x="459" y="546"/>
                </a:cubicBezTo>
                <a:close/>
                <a:moveTo>
                  <a:pt x="410" y="657"/>
                </a:moveTo>
                <a:cubicBezTo>
                  <a:pt x="409" y="649"/>
                  <a:pt x="413" y="653"/>
                  <a:pt x="416" y="642"/>
                </a:cubicBezTo>
                <a:cubicBezTo>
                  <a:pt x="418" y="631"/>
                  <a:pt x="416" y="627"/>
                  <a:pt x="422" y="621"/>
                </a:cubicBezTo>
                <a:cubicBezTo>
                  <a:pt x="428" y="615"/>
                  <a:pt x="440" y="608"/>
                  <a:pt x="442" y="601"/>
                </a:cubicBezTo>
                <a:cubicBezTo>
                  <a:pt x="443" y="597"/>
                  <a:pt x="446" y="596"/>
                  <a:pt x="449" y="595"/>
                </a:cubicBezTo>
                <a:cubicBezTo>
                  <a:pt x="412" y="679"/>
                  <a:pt x="412" y="679"/>
                  <a:pt x="412" y="679"/>
                </a:cubicBezTo>
                <a:cubicBezTo>
                  <a:pt x="412" y="678"/>
                  <a:pt x="411" y="677"/>
                  <a:pt x="411" y="675"/>
                </a:cubicBezTo>
                <a:cubicBezTo>
                  <a:pt x="408" y="666"/>
                  <a:pt x="411" y="665"/>
                  <a:pt x="410" y="657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Freeform 17">
            <a:extLst>
              <a:ext uri="{FF2B5EF4-FFF2-40B4-BE49-F238E27FC236}">
                <a16:creationId xmlns:a16="http://schemas.microsoft.com/office/drawing/2014/main" id="{2EA48E1C-373B-4DE3-0C0D-F959D2BA9D4F}"/>
              </a:ext>
            </a:extLst>
          </p:cNvPr>
          <p:cNvSpPr>
            <a:spLocks noEditPoints="1"/>
          </p:cNvSpPr>
          <p:nvPr/>
        </p:nvSpPr>
        <p:spPr bwMode="auto">
          <a:xfrm>
            <a:off x="7276507" y="1907719"/>
            <a:ext cx="509251" cy="1061793"/>
          </a:xfrm>
          <a:custGeom>
            <a:avLst/>
            <a:gdLst>
              <a:gd name="T0" fmla="*/ 208 w 309"/>
              <a:gd name="T1" fmla="*/ 642 h 648"/>
              <a:gd name="T2" fmla="*/ 183 w 309"/>
              <a:gd name="T3" fmla="*/ 616 h 648"/>
              <a:gd name="T4" fmla="*/ 175 w 309"/>
              <a:gd name="T5" fmla="*/ 583 h 648"/>
              <a:gd name="T6" fmla="*/ 186 w 309"/>
              <a:gd name="T7" fmla="*/ 520 h 648"/>
              <a:gd name="T8" fmla="*/ 223 w 309"/>
              <a:gd name="T9" fmla="*/ 471 h 648"/>
              <a:gd name="T10" fmla="*/ 223 w 309"/>
              <a:gd name="T11" fmla="*/ 444 h 648"/>
              <a:gd name="T12" fmla="*/ 231 w 309"/>
              <a:gd name="T13" fmla="*/ 370 h 648"/>
              <a:gd name="T14" fmla="*/ 226 w 309"/>
              <a:gd name="T15" fmla="*/ 291 h 648"/>
              <a:gd name="T16" fmla="*/ 243 w 309"/>
              <a:gd name="T17" fmla="*/ 271 h 648"/>
              <a:gd name="T18" fmla="*/ 262 w 309"/>
              <a:gd name="T19" fmla="*/ 299 h 648"/>
              <a:gd name="T20" fmla="*/ 272 w 309"/>
              <a:gd name="T21" fmla="*/ 336 h 648"/>
              <a:gd name="T22" fmla="*/ 273 w 309"/>
              <a:gd name="T23" fmla="*/ 360 h 648"/>
              <a:gd name="T24" fmla="*/ 280 w 309"/>
              <a:gd name="T25" fmla="*/ 363 h 648"/>
              <a:gd name="T26" fmla="*/ 289 w 309"/>
              <a:gd name="T27" fmla="*/ 366 h 648"/>
              <a:gd name="T28" fmla="*/ 286 w 309"/>
              <a:gd name="T29" fmla="*/ 310 h 648"/>
              <a:gd name="T30" fmla="*/ 278 w 309"/>
              <a:gd name="T31" fmla="*/ 276 h 648"/>
              <a:gd name="T32" fmla="*/ 262 w 309"/>
              <a:gd name="T33" fmla="*/ 192 h 648"/>
              <a:gd name="T34" fmla="*/ 271 w 309"/>
              <a:gd name="T35" fmla="*/ 151 h 648"/>
              <a:gd name="T36" fmla="*/ 279 w 309"/>
              <a:gd name="T37" fmla="*/ 108 h 648"/>
              <a:gd name="T38" fmla="*/ 309 w 309"/>
              <a:gd name="T39" fmla="*/ 106 h 648"/>
              <a:gd name="T40" fmla="*/ 257 w 309"/>
              <a:gd name="T41" fmla="*/ 31 h 648"/>
              <a:gd name="T42" fmla="*/ 185 w 309"/>
              <a:gd name="T43" fmla="*/ 19 h 648"/>
              <a:gd name="T44" fmla="*/ 110 w 309"/>
              <a:gd name="T45" fmla="*/ 8 h 648"/>
              <a:gd name="T46" fmla="*/ 47 w 309"/>
              <a:gd name="T47" fmla="*/ 57 h 648"/>
              <a:gd name="T48" fmla="*/ 22 w 309"/>
              <a:gd name="T49" fmla="*/ 115 h 648"/>
              <a:gd name="T50" fmla="*/ 28 w 309"/>
              <a:gd name="T51" fmla="*/ 128 h 648"/>
              <a:gd name="T52" fmla="*/ 21 w 309"/>
              <a:gd name="T53" fmla="*/ 209 h 648"/>
              <a:gd name="T54" fmla="*/ 9 w 309"/>
              <a:gd name="T55" fmla="*/ 256 h 648"/>
              <a:gd name="T56" fmla="*/ 10 w 309"/>
              <a:gd name="T57" fmla="*/ 288 h 648"/>
              <a:gd name="T58" fmla="*/ 35 w 309"/>
              <a:gd name="T59" fmla="*/ 319 h 648"/>
              <a:gd name="T60" fmla="*/ 38 w 309"/>
              <a:gd name="T61" fmla="*/ 336 h 648"/>
              <a:gd name="T62" fmla="*/ 52 w 309"/>
              <a:gd name="T63" fmla="*/ 329 h 648"/>
              <a:gd name="T64" fmla="*/ 54 w 309"/>
              <a:gd name="T65" fmla="*/ 346 h 648"/>
              <a:gd name="T66" fmla="*/ 68 w 309"/>
              <a:gd name="T67" fmla="*/ 326 h 648"/>
              <a:gd name="T68" fmla="*/ 77 w 309"/>
              <a:gd name="T69" fmla="*/ 311 h 648"/>
              <a:gd name="T70" fmla="*/ 107 w 309"/>
              <a:gd name="T71" fmla="*/ 376 h 648"/>
              <a:gd name="T72" fmla="*/ 124 w 309"/>
              <a:gd name="T73" fmla="*/ 433 h 648"/>
              <a:gd name="T74" fmla="*/ 113 w 309"/>
              <a:gd name="T75" fmla="*/ 454 h 648"/>
              <a:gd name="T76" fmla="*/ 131 w 309"/>
              <a:gd name="T77" fmla="*/ 535 h 648"/>
              <a:gd name="T78" fmla="*/ 117 w 309"/>
              <a:gd name="T79" fmla="*/ 594 h 648"/>
              <a:gd name="T80" fmla="*/ 108 w 309"/>
              <a:gd name="T81" fmla="*/ 624 h 648"/>
              <a:gd name="T82" fmla="*/ 236 w 309"/>
              <a:gd name="T83" fmla="*/ 642 h 648"/>
              <a:gd name="T84" fmla="*/ 26 w 309"/>
              <a:gd name="T85" fmla="*/ 220 h 648"/>
              <a:gd name="T86" fmla="*/ 39 w 309"/>
              <a:gd name="T87" fmla="*/ 205 h 648"/>
              <a:gd name="T88" fmla="*/ 45 w 309"/>
              <a:gd name="T89" fmla="*/ 131 h 648"/>
              <a:gd name="T90" fmla="*/ 41 w 309"/>
              <a:gd name="T91" fmla="*/ 186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09" h="648">
                <a:moveTo>
                  <a:pt x="236" y="642"/>
                </a:moveTo>
                <a:cubicBezTo>
                  <a:pt x="227" y="644"/>
                  <a:pt x="208" y="643"/>
                  <a:pt x="208" y="643"/>
                </a:cubicBezTo>
                <a:cubicBezTo>
                  <a:pt x="208" y="643"/>
                  <a:pt x="203" y="644"/>
                  <a:pt x="208" y="642"/>
                </a:cubicBezTo>
                <a:cubicBezTo>
                  <a:pt x="214" y="640"/>
                  <a:pt x="217" y="634"/>
                  <a:pt x="216" y="627"/>
                </a:cubicBezTo>
                <a:cubicBezTo>
                  <a:pt x="216" y="621"/>
                  <a:pt x="208" y="621"/>
                  <a:pt x="202" y="622"/>
                </a:cubicBezTo>
                <a:cubicBezTo>
                  <a:pt x="196" y="622"/>
                  <a:pt x="188" y="621"/>
                  <a:pt x="183" y="616"/>
                </a:cubicBezTo>
                <a:cubicBezTo>
                  <a:pt x="179" y="612"/>
                  <a:pt x="182" y="603"/>
                  <a:pt x="182" y="597"/>
                </a:cubicBezTo>
                <a:cubicBezTo>
                  <a:pt x="182" y="591"/>
                  <a:pt x="181" y="587"/>
                  <a:pt x="179" y="583"/>
                </a:cubicBezTo>
                <a:cubicBezTo>
                  <a:pt x="177" y="579"/>
                  <a:pt x="178" y="586"/>
                  <a:pt x="175" y="583"/>
                </a:cubicBezTo>
                <a:cubicBezTo>
                  <a:pt x="171" y="581"/>
                  <a:pt x="168" y="574"/>
                  <a:pt x="167" y="571"/>
                </a:cubicBezTo>
                <a:cubicBezTo>
                  <a:pt x="166" y="569"/>
                  <a:pt x="165" y="561"/>
                  <a:pt x="171" y="551"/>
                </a:cubicBezTo>
                <a:cubicBezTo>
                  <a:pt x="177" y="540"/>
                  <a:pt x="181" y="529"/>
                  <a:pt x="186" y="520"/>
                </a:cubicBezTo>
                <a:cubicBezTo>
                  <a:pt x="190" y="511"/>
                  <a:pt x="193" y="494"/>
                  <a:pt x="197" y="485"/>
                </a:cubicBezTo>
                <a:cubicBezTo>
                  <a:pt x="200" y="475"/>
                  <a:pt x="207" y="471"/>
                  <a:pt x="207" y="471"/>
                </a:cubicBezTo>
                <a:cubicBezTo>
                  <a:pt x="213" y="474"/>
                  <a:pt x="223" y="472"/>
                  <a:pt x="223" y="471"/>
                </a:cubicBezTo>
                <a:cubicBezTo>
                  <a:pt x="224" y="469"/>
                  <a:pt x="228" y="453"/>
                  <a:pt x="229" y="452"/>
                </a:cubicBezTo>
                <a:cubicBezTo>
                  <a:pt x="229" y="451"/>
                  <a:pt x="231" y="447"/>
                  <a:pt x="228" y="446"/>
                </a:cubicBezTo>
                <a:cubicBezTo>
                  <a:pt x="225" y="446"/>
                  <a:pt x="228" y="448"/>
                  <a:pt x="223" y="444"/>
                </a:cubicBezTo>
                <a:cubicBezTo>
                  <a:pt x="219" y="440"/>
                  <a:pt x="219" y="434"/>
                  <a:pt x="219" y="434"/>
                </a:cubicBezTo>
                <a:cubicBezTo>
                  <a:pt x="222" y="434"/>
                  <a:pt x="231" y="429"/>
                  <a:pt x="231" y="429"/>
                </a:cubicBezTo>
                <a:cubicBezTo>
                  <a:pt x="229" y="424"/>
                  <a:pt x="230" y="376"/>
                  <a:pt x="231" y="370"/>
                </a:cubicBezTo>
                <a:cubicBezTo>
                  <a:pt x="232" y="364"/>
                  <a:pt x="231" y="360"/>
                  <a:pt x="232" y="346"/>
                </a:cubicBezTo>
                <a:cubicBezTo>
                  <a:pt x="233" y="332"/>
                  <a:pt x="232" y="321"/>
                  <a:pt x="231" y="307"/>
                </a:cubicBezTo>
                <a:cubicBezTo>
                  <a:pt x="231" y="293"/>
                  <a:pt x="229" y="297"/>
                  <a:pt x="226" y="291"/>
                </a:cubicBezTo>
                <a:cubicBezTo>
                  <a:pt x="223" y="286"/>
                  <a:pt x="224" y="286"/>
                  <a:pt x="225" y="281"/>
                </a:cubicBezTo>
                <a:cubicBezTo>
                  <a:pt x="226" y="277"/>
                  <a:pt x="232" y="279"/>
                  <a:pt x="238" y="278"/>
                </a:cubicBezTo>
                <a:cubicBezTo>
                  <a:pt x="243" y="278"/>
                  <a:pt x="242" y="277"/>
                  <a:pt x="243" y="271"/>
                </a:cubicBezTo>
                <a:cubicBezTo>
                  <a:pt x="245" y="265"/>
                  <a:pt x="240" y="261"/>
                  <a:pt x="240" y="261"/>
                </a:cubicBezTo>
                <a:cubicBezTo>
                  <a:pt x="241" y="251"/>
                  <a:pt x="245" y="267"/>
                  <a:pt x="248" y="273"/>
                </a:cubicBezTo>
                <a:cubicBezTo>
                  <a:pt x="252" y="278"/>
                  <a:pt x="262" y="299"/>
                  <a:pt x="262" y="299"/>
                </a:cubicBezTo>
                <a:cubicBezTo>
                  <a:pt x="260" y="303"/>
                  <a:pt x="267" y="311"/>
                  <a:pt x="267" y="311"/>
                </a:cubicBezTo>
                <a:cubicBezTo>
                  <a:pt x="265" y="313"/>
                  <a:pt x="266" y="321"/>
                  <a:pt x="267" y="327"/>
                </a:cubicBezTo>
                <a:cubicBezTo>
                  <a:pt x="269" y="332"/>
                  <a:pt x="269" y="333"/>
                  <a:pt x="272" y="336"/>
                </a:cubicBezTo>
                <a:cubicBezTo>
                  <a:pt x="276" y="339"/>
                  <a:pt x="274" y="344"/>
                  <a:pt x="275" y="347"/>
                </a:cubicBezTo>
                <a:cubicBezTo>
                  <a:pt x="276" y="351"/>
                  <a:pt x="271" y="354"/>
                  <a:pt x="271" y="354"/>
                </a:cubicBezTo>
                <a:cubicBezTo>
                  <a:pt x="264" y="361"/>
                  <a:pt x="273" y="360"/>
                  <a:pt x="273" y="360"/>
                </a:cubicBezTo>
                <a:cubicBezTo>
                  <a:pt x="271" y="364"/>
                  <a:pt x="271" y="364"/>
                  <a:pt x="271" y="364"/>
                </a:cubicBezTo>
                <a:cubicBezTo>
                  <a:pt x="264" y="368"/>
                  <a:pt x="272" y="368"/>
                  <a:pt x="272" y="368"/>
                </a:cubicBezTo>
                <a:cubicBezTo>
                  <a:pt x="274" y="367"/>
                  <a:pt x="280" y="363"/>
                  <a:pt x="280" y="363"/>
                </a:cubicBezTo>
                <a:cubicBezTo>
                  <a:pt x="280" y="364"/>
                  <a:pt x="276" y="370"/>
                  <a:pt x="276" y="370"/>
                </a:cubicBezTo>
                <a:cubicBezTo>
                  <a:pt x="273" y="375"/>
                  <a:pt x="279" y="373"/>
                  <a:pt x="279" y="373"/>
                </a:cubicBezTo>
                <a:cubicBezTo>
                  <a:pt x="279" y="373"/>
                  <a:pt x="286" y="369"/>
                  <a:pt x="289" y="366"/>
                </a:cubicBezTo>
                <a:cubicBezTo>
                  <a:pt x="292" y="363"/>
                  <a:pt x="293" y="356"/>
                  <a:pt x="296" y="347"/>
                </a:cubicBezTo>
                <a:cubicBezTo>
                  <a:pt x="298" y="337"/>
                  <a:pt x="293" y="331"/>
                  <a:pt x="290" y="325"/>
                </a:cubicBezTo>
                <a:cubicBezTo>
                  <a:pt x="287" y="318"/>
                  <a:pt x="286" y="310"/>
                  <a:pt x="286" y="310"/>
                </a:cubicBezTo>
                <a:cubicBezTo>
                  <a:pt x="289" y="311"/>
                  <a:pt x="291" y="303"/>
                  <a:pt x="291" y="303"/>
                </a:cubicBezTo>
                <a:cubicBezTo>
                  <a:pt x="290" y="287"/>
                  <a:pt x="284" y="293"/>
                  <a:pt x="282" y="290"/>
                </a:cubicBezTo>
                <a:cubicBezTo>
                  <a:pt x="279" y="288"/>
                  <a:pt x="278" y="285"/>
                  <a:pt x="278" y="276"/>
                </a:cubicBezTo>
                <a:cubicBezTo>
                  <a:pt x="277" y="268"/>
                  <a:pt x="275" y="257"/>
                  <a:pt x="274" y="241"/>
                </a:cubicBezTo>
                <a:cubicBezTo>
                  <a:pt x="273" y="224"/>
                  <a:pt x="265" y="210"/>
                  <a:pt x="262" y="204"/>
                </a:cubicBezTo>
                <a:cubicBezTo>
                  <a:pt x="259" y="197"/>
                  <a:pt x="262" y="192"/>
                  <a:pt x="262" y="192"/>
                </a:cubicBezTo>
                <a:cubicBezTo>
                  <a:pt x="262" y="192"/>
                  <a:pt x="267" y="191"/>
                  <a:pt x="275" y="187"/>
                </a:cubicBezTo>
                <a:cubicBezTo>
                  <a:pt x="284" y="184"/>
                  <a:pt x="281" y="182"/>
                  <a:pt x="279" y="178"/>
                </a:cubicBezTo>
                <a:cubicBezTo>
                  <a:pt x="277" y="173"/>
                  <a:pt x="274" y="162"/>
                  <a:pt x="271" y="151"/>
                </a:cubicBezTo>
                <a:cubicBezTo>
                  <a:pt x="267" y="141"/>
                  <a:pt x="261" y="122"/>
                  <a:pt x="261" y="122"/>
                </a:cubicBezTo>
                <a:cubicBezTo>
                  <a:pt x="267" y="124"/>
                  <a:pt x="270" y="116"/>
                  <a:pt x="273" y="114"/>
                </a:cubicBezTo>
                <a:cubicBezTo>
                  <a:pt x="277" y="112"/>
                  <a:pt x="279" y="108"/>
                  <a:pt x="279" y="108"/>
                </a:cubicBezTo>
                <a:cubicBezTo>
                  <a:pt x="283" y="110"/>
                  <a:pt x="285" y="106"/>
                  <a:pt x="290" y="105"/>
                </a:cubicBezTo>
                <a:cubicBezTo>
                  <a:pt x="295" y="105"/>
                  <a:pt x="300" y="103"/>
                  <a:pt x="303" y="105"/>
                </a:cubicBezTo>
                <a:cubicBezTo>
                  <a:pt x="306" y="108"/>
                  <a:pt x="309" y="106"/>
                  <a:pt x="309" y="106"/>
                </a:cubicBezTo>
                <a:cubicBezTo>
                  <a:pt x="295" y="84"/>
                  <a:pt x="295" y="84"/>
                  <a:pt x="295" y="84"/>
                </a:cubicBezTo>
                <a:cubicBezTo>
                  <a:pt x="297" y="74"/>
                  <a:pt x="295" y="55"/>
                  <a:pt x="295" y="55"/>
                </a:cubicBezTo>
                <a:cubicBezTo>
                  <a:pt x="290" y="34"/>
                  <a:pt x="257" y="31"/>
                  <a:pt x="257" y="31"/>
                </a:cubicBezTo>
                <a:cubicBezTo>
                  <a:pt x="221" y="32"/>
                  <a:pt x="221" y="70"/>
                  <a:pt x="221" y="70"/>
                </a:cubicBezTo>
                <a:cubicBezTo>
                  <a:pt x="217" y="78"/>
                  <a:pt x="193" y="74"/>
                  <a:pt x="193" y="74"/>
                </a:cubicBezTo>
                <a:cubicBezTo>
                  <a:pt x="209" y="38"/>
                  <a:pt x="185" y="19"/>
                  <a:pt x="185" y="19"/>
                </a:cubicBezTo>
                <a:cubicBezTo>
                  <a:pt x="168" y="0"/>
                  <a:pt x="144" y="16"/>
                  <a:pt x="144" y="16"/>
                </a:cubicBezTo>
                <a:cubicBezTo>
                  <a:pt x="144" y="16"/>
                  <a:pt x="139" y="14"/>
                  <a:pt x="136" y="13"/>
                </a:cubicBezTo>
                <a:cubicBezTo>
                  <a:pt x="132" y="13"/>
                  <a:pt x="118" y="10"/>
                  <a:pt x="110" y="8"/>
                </a:cubicBezTo>
                <a:cubicBezTo>
                  <a:pt x="101" y="6"/>
                  <a:pt x="95" y="4"/>
                  <a:pt x="90" y="6"/>
                </a:cubicBezTo>
                <a:cubicBezTo>
                  <a:pt x="85" y="9"/>
                  <a:pt x="77" y="14"/>
                  <a:pt x="66" y="27"/>
                </a:cubicBezTo>
                <a:cubicBezTo>
                  <a:pt x="47" y="57"/>
                  <a:pt x="47" y="57"/>
                  <a:pt x="47" y="57"/>
                </a:cubicBezTo>
                <a:cubicBezTo>
                  <a:pt x="39" y="56"/>
                  <a:pt x="28" y="62"/>
                  <a:pt x="28" y="62"/>
                </a:cubicBezTo>
                <a:cubicBezTo>
                  <a:pt x="8" y="76"/>
                  <a:pt x="15" y="98"/>
                  <a:pt x="16" y="103"/>
                </a:cubicBezTo>
                <a:cubicBezTo>
                  <a:pt x="18" y="108"/>
                  <a:pt x="22" y="113"/>
                  <a:pt x="22" y="115"/>
                </a:cubicBezTo>
                <a:cubicBezTo>
                  <a:pt x="22" y="118"/>
                  <a:pt x="16" y="119"/>
                  <a:pt x="14" y="121"/>
                </a:cubicBezTo>
                <a:cubicBezTo>
                  <a:pt x="11" y="123"/>
                  <a:pt x="13" y="125"/>
                  <a:pt x="16" y="126"/>
                </a:cubicBezTo>
                <a:cubicBezTo>
                  <a:pt x="20" y="127"/>
                  <a:pt x="21" y="127"/>
                  <a:pt x="28" y="128"/>
                </a:cubicBezTo>
                <a:cubicBezTo>
                  <a:pt x="34" y="130"/>
                  <a:pt x="37" y="131"/>
                  <a:pt x="37" y="131"/>
                </a:cubicBezTo>
                <a:cubicBezTo>
                  <a:pt x="38" y="134"/>
                  <a:pt x="34" y="149"/>
                  <a:pt x="31" y="159"/>
                </a:cubicBezTo>
                <a:cubicBezTo>
                  <a:pt x="28" y="170"/>
                  <a:pt x="21" y="198"/>
                  <a:pt x="21" y="209"/>
                </a:cubicBezTo>
                <a:cubicBezTo>
                  <a:pt x="21" y="217"/>
                  <a:pt x="26" y="244"/>
                  <a:pt x="28" y="255"/>
                </a:cubicBezTo>
                <a:cubicBezTo>
                  <a:pt x="28" y="255"/>
                  <a:pt x="28" y="255"/>
                  <a:pt x="28" y="255"/>
                </a:cubicBezTo>
                <a:cubicBezTo>
                  <a:pt x="24" y="255"/>
                  <a:pt x="16" y="254"/>
                  <a:pt x="9" y="256"/>
                </a:cubicBezTo>
                <a:cubicBezTo>
                  <a:pt x="4" y="257"/>
                  <a:pt x="1" y="265"/>
                  <a:pt x="0" y="267"/>
                </a:cubicBezTo>
                <a:cubicBezTo>
                  <a:pt x="1" y="267"/>
                  <a:pt x="2" y="267"/>
                  <a:pt x="4" y="267"/>
                </a:cubicBezTo>
                <a:cubicBezTo>
                  <a:pt x="10" y="266"/>
                  <a:pt x="8" y="279"/>
                  <a:pt x="10" y="288"/>
                </a:cubicBezTo>
                <a:cubicBezTo>
                  <a:pt x="11" y="296"/>
                  <a:pt x="31" y="301"/>
                  <a:pt x="30" y="303"/>
                </a:cubicBezTo>
                <a:cubicBezTo>
                  <a:pt x="30" y="306"/>
                  <a:pt x="31" y="309"/>
                  <a:pt x="30" y="315"/>
                </a:cubicBezTo>
                <a:cubicBezTo>
                  <a:pt x="30" y="321"/>
                  <a:pt x="34" y="317"/>
                  <a:pt x="35" y="319"/>
                </a:cubicBezTo>
                <a:cubicBezTo>
                  <a:pt x="37" y="321"/>
                  <a:pt x="35" y="322"/>
                  <a:pt x="35" y="325"/>
                </a:cubicBezTo>
                <a:cubicBezTo>
                  <a:pt x="34" y="327"/>
                  <a:pt x="36" y="327"/>
                  <a:pt x="37" y="329"/>
                </a:cubicBezTo>
                <a:cubicBezTo>
                  <a:pt x="39" y="330"/>
                  <a:pt x="38" y="333"/>
                  <a:pt x="38" y="336"/>
                </a:cubicBezTo>
                <a:cubicBezTo>
                  <a:pt x="38" y="338"/>
                  <a:pt x="41" y="338"/>
                  <a:pt x="43" y="338"/>
                </a:cubicBezTo>
                <a:cubicBezTo>
                  <a:pt x="46" y="338"/>
                  <a:pt x="47" y="334"/>
                  <a:pt x="48" y="332"/>
                </a:cubicBezTo>
                <a:cubicBezTo>
                  <a:pt x="49" y="330"/>
                  <a:pt x="52" y="329"/>
                  <a:pt x="52" y="329"/>
                </a:cubicBezTo>
                <a:cubicBezTo>
                  <a:pt x="52" y="330"/>
                  <a:pt x="50" y="337"/>
                  <a:pt x="49" y="339"/>
                </a:cubicBezTo>
                <a:cubicBezTo>
                  <a:pt x="48" y="341"/>
                  <a:pt x="47" y="340"/>
                  <a:pt x="44" y="349"/>
                </a:cubicBezTo>
                <a:cubicBezTo>
                  <a:pt x="42" y="357"/>
                  <a:pt x="52" y="349"/>
                  <a:pt x="54" y="346"/>
                </a:cubicBezTo>
                <a:cubicBezTo>
                  <a:pt x="56" y="343"/>
                  <a:pt x="58" y="340"/>
                  <a:pt x="59" y="334"/>
                </a:cubicBezTo>
                <a:cubicBezTo>
                  <a:pt x="61" y="329"/>
                  <a:pt x="63" y="327"/>
                  <a:pt x="63" y="327"/>
                </a:cubicBezTo>
                <a:cubicBezTo>
                  <a:pt x="68" y="320"/>
                  <a:pt x="68" y="326"/>
                  <a:pt x="68" y="326"/>
                </a:cubicBezTo>
                <a:cubicBezTo>
                  <a:pt x="63" y="337"/>
                  <a:pt x="69" y="335"/>
                  <a:pt x="69" y="335"/>
                </a:cubicBezTo>
                <a:cubicBezTo>
                  <a:pt x="72" y="333"/>
                  <a:pt x="75" y="327"/>
                  <a:pt x="75" y="327"/>
                </a:cubicBezTo>
                <a:cubicBezTo>
                  <a:pt x="77" y="311"/>
                  <a:pt x="77" y="311"/>
                  <a:pt x="77" y="311"/>
                </a:cubicBezTo>
                <a:cubicBezTo>
                  <a:pt x="77" y="311"/>
                  <a:pt x="100" y="313"/>
                  <a:pt x="101" y="316"/>
                </a:cubicBezTo>
                <a:cubicBezTo>
                  <a:pt x="101" y="320"/>
                  <a:pt x="98" y="345"/>
                  <a:pt x="100" y="355"/>
                </a:cubicBezTo>
                <a:cubicBezTo>
                  <a:pt x="102" y="365"/>
                  <a:pt x="100" y="371"/>
                  <a:pt x="107" y="376"/>
                </a:cubicBezTo>
                <a:cubicBezTo>
                  <a:pt x="113" y="381"/>
                  <a:pt x="112" y="382"/>
                  <a:pt x="114" y="390"/>
                </a:cubicBezTo>
                <a:cubicBezTo>
                  <a:pt x="116" y="398"/>
                  <a:pt x="117" y="409"/>
                  <a:pt x="119" y="418"/>
                </a:cubicBezTo>
                <a:cubicBezTo>
                  <a:pt x="121" y="427"/>
                  <a:pt x="124" y="433"/>
                  <a:pt x="124" y="433"/>
                </a:cubicBezTo>
                <a:cubicBezTo>
                  <a:pt x="124" y="434"/>
                  <a:pt x="123" y="436"/>
                  <a:pt x="120" y="435"/>
                </a:cubicBezTo>
                <a:cubicBezTo>
                  <a:pt x="117" y="435"/>
                  <a:pt x="114" y="437"/>
                  <a:pt x="113" y="439"/>
                </a:cubicBezTo>
                <a:cubicBezTo>
                  <a:pt x="112" y="441"/>
                  <a:pt x="113" y="449"/>
                  <a:pt x="113" y="454"/>
                </a:cubicBezTo>
                <a:cubicBezTo>
                  <a:pt x="113" y="459"/>
                  <a:pt x="114" y="459"/>
                  <a:pt x="117" y="460"/>
                </a:cubicBezTo>
                <a:cubicBezTo>
                  <a:pt x="120" y="461"/>
                  <a:pt x="133" y="465"/>
                  <a:pt x="133" y="465"/>
                </a:cubicBezTo>
                <a:cubicBezTo>
                  <a:pt x="120" y="479"/>
                  <a:pt x="127" y="519"/>
                  <a:pt x="131" y="535"/>
                </a:cubicBezTo>
                <a:cubicBezTo>
                  <a:pt x="134" y="550"/>
                  <a:pt x="132" y="554"/>
                  <a:pt x="130" y="564"/>
                </a:cubicBezTo>
                <a:cubicBezTo>
                  <a:pt x="127" y="575"/>
                  <a:pt x="124" y="583"/>
                  <a:pt x="123" y="587"/>
                </a:cubicBezTo>
                <a:cubicBezTo>
                  <a:pt x="121" y="590"/>
                  <a:pt x="122" y="593"/>
                  <a:pt x="117" y="594"/>
                </a:cubicBezTo>
                <a:cubicBezTo>
                  <a:pt x="113" y="596"/>
                  <a:pt x="111" y="594"/>
                  <a:pt x="109" y="597"/>
                </a:cubicBezTo>
                <a:cubicBezTo>
                  <a:pt x="107" y="600"/>
                  <a:pt x="106" y="609"/>
                  <a:pt x="107" y="612"/>
                </a:cubicBezTo>
                <a:cubicBezTo>
                  <a:pt x="109" y="615"/>
                  <a:pt x="109" y="616"/>
                  <a:pt x="108" y="624"/>
                </a:cubicBezTo>
                <a:cubicBezTo>
                  <a:pt x="107" y="631"/>
                  <a:pt x="102" y="639"/>
                  <a:pt x="99" y="644"/>
                </a:cubicBezTo>
                <a:cubicBezTo>
                  <a:pt x="96" y="648"/>
                  <a:pt x="90" y="646"/>
                  <a:pt x="86" y="646"/>
                </a:cubicBezTo>
                <a:cubicBezTo>
                  <a:pt x="82" y="647"/>
                  <a:pt x="245" y="640"/>
                  <a:pt x="236" y="642"/>
                </a:cubicBezTo>
                <a:close/>
                <a:moveTo>
                  <a:pt x="35" y="253"/>
                </a:moveTo>
                <a:cubicBezTo>
                  <a:pt x="35" y="256"/>
                  <a:pt x="34" y="256"/>
                  <a:pt x="32" y="255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3" y="194"/>
                  <a:pt x="37" y="158"/>
                  <a:pt x="37" y="158"/>
                </a:cubicBezTo>
                <a:cubicBezTo>
                  <a:pt x="37" y="165"/>
                  <a:pt x="39" y="179"/>
                  <a:pt x="41" y="188"/>
                </a:cubicBezTo>
                <a:cubicBezTo>
                  <a:pt x="40" y="193"/>
                  <a:pt x="39" y="199"/>
                  <a:pt x="39" y="205"/>
                </a:cubicBezTo>
                <a:cubicBezTo>
                  <a:pt x="36" y="229"/>
                  <a:pt x="36" y="251"/>
                  <a:pt x="35" y="253"/>
                </a:cubicBezTo>
                <a:close/>
                <a:moveTo>
                  <a:pt x="41" y="186"/>
                </a:moveTo>
                <a:cubicBezTo>
                  <a:pt x="39" y="163"/>
                  <a:pt x="45" y="131"/>
                  <a:pt x="45" y="131"/>
                </a:cubicBezTo>
                <a:cubicBezTo>
                  <a:pt x="47" y="130"/>
                  <a:pt x="51" y="127"/>
                  <a:pt x="51" y="127"/>
                </a:cubicBezTo>
                <a:cubicBezTo>
                  <a:pt x="59" y="120"/>
                  <a:pt x="59" y="134"/>
                  <a:pt x="59" y="134"/>
                </a:cubicBezTo>
                <a:cubicBezTo>
                  <a:pt x="50" y="143"/>
                  <a:pt x="44" y="164"/>
                  <a:pt x="41" y="186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3" name="Freeform 13">
            <a:extLst>
              <a:ext uri="{FF2B5EF4-FFF2-40B4-BE49-F238E27FC236}">
                <a16:creationId xmlns:a16="http://schemas.microsoft.com/office/drawing/2014/main" id="{0D63189F-0515-E825-4AB8-BF7E24218A60}"/>
              </a:ext>
            </a:extLst>
          </p:cNvPr>
          <p:cNvSpPr>
            <a:spLocks noEditPoints="1"/>
          </p:cNvSpPr>
          <p:nvPr/>
        </p:nvSpPr>
        <p:spPr bwMode="auto">
          <a:xfrm>
            <a:off x="9676047" y="2036121"/>
            <a:ext cx="709130" cy="974767"/>
          </a:xfrm>
          <a:custGeom>
            <a:avLst/>
            <a:gdLst>
              <a:gd name="T0" fmla="*/ 513 w 518"/>
              <a:gd name="T1" fmla="*/ 640 h 712"/>
              <a:gd name="T2" fmla="*/ 352 w 518"/>
              <a:gd name="T3" fmla="*/ 212 h 712"/>
              <a:gd name="T4" fmla="*/ 358 w 518"/>
              <a:gd name="T5" fmla="*/ 195 h 712"/>
              <a:gd name="T6" fmla="*/ 357 w 518"/>
              <a:gd name="T7" fmla="*/ 178 h 712"/>
              <a:gd name="T8" fmla="*/ 333 w 518"/>
              <a:gd name="T9" fmla="*/ 164 h 712"/>
              <a:gd name="T10" fmla="*/ 303 w 518"/>
              <a:gd name="T11" fmla="*/ 192 h 712"/>
              <a:gd name="T12" fmla="*/ 292 w 518"/>
              <a:gd name="T13" fmla="*/ 121 h 712"/>
              <a:gd name="T14" fmla="*/ 312 w 518"/>
              <a:gd name="T15" fmla="*/ 104 h 712"/>
              <a:gd name="T16" fmla="*/ 330 w 518"/>
              <a:gd name="T17" fmla="*/ 84 h 712"/>
              <a:gd name="T18" fmla="*/ 345 w 518"/>
              <a:gd name="T19" fmla="*/ 62 h 712"/>
              <a:gd name="T20" fmla="*/ 274 w 518"/>
              <a:gd name="T21" fmla="*/ 14 h 712"/>
              <a:gd name="T22" fmla="*/ 211 w 518"/>
              <a:gd name="T23" fmla="*/ 87 h 712"/>
              <a:gd name="T24" fmla="*/ 169 w 518"/>
              <a:gd name="T25" fmla="*/ 71 h 712"/>
              <a:gd name="T26" fmla="*/ 104 w 518"/>
              <a:gd name="T27" fmla="*/ 52 h 712"/>
              <a:gd name="T28" fmla="*/ 32 w 518"/>
              <a:gd name="T29" fmla="*/ 97 h 712"/>
              <a:gd name="T30" fmla="*/ 39 w 518"/>
              <a:gd name="T31" fmla="*/ 152 h 712"/>
              <a:gd name="T32" fmla="*/ 0 w 518"/>
              <a:gd name="T33" fmla="*/ 296 h 712"/>
              <a:gd name="T34" fmla="*/ 27 w 518"/>
              <a:gd name="T35" fmla="*/ 241 h 712"/>
              <a:gd name="T36" fmla="*/ 11 w 518"/>
              <a:gd name="T37" fmla="*/ 359 h 712"/>
              <a:gd name="T38" fmla="*/ 47 w 518"/>
              <a:gd name="T39" fmla="*/ 192 h 712"/>
              <a:gd name="T40" fmla="*/ 51 w 518"/>
              <a:gd name="T41" fmla="*/ 233 h 712"/>
              <a:gd name="T42" fmla="*/ 50 w 518"/>
              <a:gd name="T43" fmla="*/ 269 h 712"/>
              <a:gd name="T44" fmla="*/ 52 w 518"/>
              <a:gd name="T45" fmla="*/ 322 h 712"/>
              <a:gd name="T46" fmla="*/ 119 w 518"/>
              <a:gd name="T47" fmla="*/ 398 h 712"/>
              <a:gd name="T48" fmla="*/ 159 w 518"/>
              <a:gd name="T49" fmla="*/ 392 h 712"/>
              <a:gd name="T50" fmla="*/ 149 w 518"/>
              <a:gd name="T51" fmla="*/ 430 h 712"/>
              <a:gd name="T52" fmla="*/ 178 w 518"/>
              <a:gd name="T53" fmla="*/ 436 h 712"/>
              <a:gd name="T54" fmla="*/ 196 w 518"/>
              <a:gd name="T55" fmla="*/ 506 h 712"/>
              <a:gd name="T56" fmla="*/ 196 w 518"/>
              <a:gd name="T57" fmla="*/ 529 h 712"/>
              <a:gd name="T58" fmla="*/ 112 w 518"/>
              <a:gd name="T59" fmla="*/ 596 h 712"/>
              <a:gd name="T60" fmla="*/ 35 w 518"/>
              <a:gd name="T61" fmla="*/ 632 h 712"/>
              <a:gd name="T62" fmla="*/ 82 w 518"/>
              <a:gd name="T63" fmla="*/ 706 h 712"/>
              <a:gd name="T64" fmla="*/ 129 w 518"/>
              <a:gd name="T65" fmla="*/ 694 h 712"/>
              <a:gd name="T66" fmla="*/ 114 w 518"/>
              <a:gd name="T67" fmla="*/ 650 h 712"/>
              <a:gd name="T68" fmla="*/ 183 w 518"/>
              <a:gd name="T69" fmla="*/ 604 h 712"/>
              <a:gd name="T70" fmla="*/ 257 w 518"/>
              <a:gd name="T71" fmla="*/ 558 h 712"/>
              <a:gd name="T72" fmla="*/ 276 w 518"/>
              <a:gd name="T73" fmla="*/ 538 h 712"/>
              <a:gd name="T74" fmla="*/ 275 w 518"/>
              <a:gd name="T75" fmla="*/ 640 h 712"/>
              <a:gd name="T76" fmla="*/ 263 w 518"/>
              <a:gd name="T77" fmla="*/ 681 h 712"/>
              <a:gd name="T78" fmla="*/ 314 w 518"/>
              <a:gd name="T79" fmla="*/ 694 h 712"/>
              <a:gd name="T80" fmla="*/ 375 w 518"/>
              <a:gd name="T81" fmla="*/ 674 h 712"/>
              <a:gd name="T82" fmla="*/ 334 w 518"/>
              <a:gd name="T83" fmla="*/ 662 h 712"/>
              <a:gd name="T84" fmla="*/ 333 w 518"/>
              <a:gd name="T85" fmla="*/ 513 h 712"/>
              <a:gd name="T86" fmla="*/ 327 w 518"/>
              <a:gd name="T87" fmla="*/ 476 h 712"/>
              <a:gd name="T88" fmla="*/ 322 w 518"/>
              <a:gd name="T89" fmla="*/ 342 h 712"/>
              <a:gd name="T90" fmla="*/ 381 w 518"/>
              <a:gd name="T91" fmla="*/ 356 h 712"/>
              <a:gd name="T92" fmla="*/ 489 w 518"/>
              <a:gd name="T93" fmla="*/ 652 h 712"/>
              <a:gd name="T94" fmla="*/ 393 w 518"/>
              <a:gd name="T95" fmla="*/ 343 h 712"/>
              <a:gd name="T96" fmla="*/ 324 w 518"/>
              <a:gd name="T97" fmla="*/ 314 h 712"/>
              <a:gd name="T98" fmla="*/ 292 w 518"/>
              <a:gd name="T99" fmla="*/ 225 h 712"/>
              <a:gd name="T100" fmla="*/ 332 w 518"/>
              <a:gd name="T101" fmla="*/ 217 h 712"/>
              <a:gd name="T102" fmla="*/ 381 w 518"/>
              <a:gd name="T103" fmla="*/ 313 h 7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18" h="712">
                <a:moveTo>
                  <a:pt x="393" y="343"/>
                </a:moveTo>
                <a:cubicBezTo>
                  <a:pt x="513" y="640"/>
                  <a:pt x="513" y="640"/>
                  <a:pt x="513" y="640"/>
                </a:cubicBezTo>
                <a:cubicBezTo>
                  <a:pt x="518" y="636"/>
                  <a:pt x="518" y="636"/>
                  <a:pt x="518" y="636"/>
                </a:cubicBezTo>
                <a:cubicBezTo>
                  <a:pt x="352" y="212"/>
                  <a:pt x="352" y="212"/>
                  <a:pt x="352" y="212"/>
                </a:cubicBezTo>
                <a:cubicBezTo>
                  <a:pt x="355" y="211"/>
                  <a:pt x="357" y="210"/>
                  <a:pt x="357" y="210"/>
                </a:cubicBezTo>
                <a:cubicBezTo>
                  <a:pt x="362" y="207"/>
                  <a:pt x="356" y="196"/>
                  <a:pt x="358" y="195"/>
                </a:cubicBezTo>
                <a:cubicBezTo>
                  <a:pt x="360" y="194"/>
                  <a:pt x="355" y="188"/>
                  <a:pt x="357" y="187"/>
                </a:cubicBezTo>
                <a:cubicBezTo>
                  <a:pt x="358" y="186"/>
                  <a:pt x="358" y="182"/>
                  <a:pt x="357" y="178"/>
                </a:cubicBezTo>
                <a:cubicBezTo>
                  <a:pt x="356" y="174"/>
                  <a:pt x="345" y="171"/>
                  <a:pt x="345" y="171"/>
                </a:cubicBezTo>
                <a:cubicBezTo>
                  <a:pt x="344" y="157"/>
                  <a:pt x="333" y="164"/>
                  <a:pt x="333" y="164"/>
                </a:cubicBezTo>
                <a:cubicBezTo>
                  <a:pt x="325" y="167"/>
                  <a:pt x="325" y="173"/>
                  <a:pt x="325" y="173"/>
                </a:cubicBezTo>
                <a:cubicBezTo>
                  <a:pt x="312" y="175"/>
                  <a:pt x="303" y="192"/>
                  <a:pt x="303" y="192"/>
                </a:cubicBezTo>
                <a:cubicBezTo>
                  <a:pt x="303" y="182"/>
                  <a:pt x="285" y="143"/>
                  <a:pt x="280" y="132"/>
                </a:cubicBezTo>
                <a:cubicBezTo>
                  <a:pt x="275" y="122"/>
                  <a:pt x="278" y="120"/>
                  <a:pt x="292" y="121"/>
                </a:cubicBezTo>
                <a:cubicBezTo>
                  <a:pt x="306" y="123"/>
                  <a:pt x="308" y="111"/>
                  <a:pt x="308" y="111"/>
                </a:cubicBezTo>
                <a:cubicBezTo>
                  <a:pt x="310" y="111"/>
                  <a:pt x="312" y="104"/>
                  <a:pt x="312" y="104"/>
                </a:cubicBezTo>
                <a:cubicBezTo>
                  <a:pt x="315" y="106"/>
                  <a:pt x="319" y="98"/>
                  <a:pt x="319" y="98"/>
                </a:cubicBezTo>
                <a:cubicBezTo>
                  <a:pt x="331" y="104"/>
                  <a:pt x="330" y="90"/>
                  <a:pt x="330" y="84"/>
                </a:cubicBezTo>
                <a:cubicBezTo>
                  <a:pt x="330" y="78"/>
                  <a:pt x="334" y="69"/>
                  <a:pt x="334" y="69"/>
                </a:cubicBezTo>
                <a:cubicBezTo>
                  <a:pt x="340" y="68"/>
                  <a:pt x="342" y="69"/>
                  <a:pt x="345" y="62"/>
                </a:cubicBezTo>
                <a:cubicBezTo>
                  <a:pt x="348" y="54"/>
                  <a:pt x="333" y="42"/>
                  <a:pt x="333" y="42"/>
                </a:cubicBezTo>
                <a:cubicBezTo>
                  <a:pt x="313" y="0"/>
                  <a:pt x="274" y="14"/>
                  <a:pt x="274" y="14"/>
                </a:cubicBezTo>
                <a:cubicBezTo>
                  <a:pt x="240" y="22"/>
                  <a:pt x="244" y="64"/>
                  <a:pt x="244" y="64"/>
                </a:cubicBezTo>
                <a:cubicBezTo>
                  <a:pt x="244" y="64"/>
                  <a:pt x="223" y="82"/>
                  <a:pt x="211" y="87"/>
                </a:cubicBezTo>
                <a:cubicBezTo>
                  <a:pt x="198" y="92"/>
                  <a:pt x="188" y="92"/>
                  <a:pt x="188" y="87"/>
                </a:cubicBezTo>
                <a:cubicBezTo>
                  <a:pt x="188" y="83"/>
                  <a:pt x="176" y="76"/>
                  <a:pt x="169" y="71"/>
                </a:cubicBezTo>
                <a:cubicBezTo>
                  <a:pt x="163" y="66"/>
                  <a:pt x="146" y="57"/>
                  <a:pt x="136" y="59"/>
                </a:cubicBezTo>
                <a:cubicBezTo>
                  <a:pt x="126" y="60"/>
                  <a:pt x="117" y="55"/>
                  <a:pt x="104" y="52"/>
                </a:cubicBezTo>
                <a:cubicBezTo>
                  <a:pt x="91" y="48"/>
                  <a:pt x="86" y="47"/>
                  <a:pt x="71" y="57"/>
                </a:cubicBezTo>
                <a:cubicBezTo>
                  <a:pt x="55" y="67"/>
                  <a:pt x="39" y="86"/>
                  <a:pt x="32" y="97"/>
                </a:cubicBezTo>
                <a:cubicBezTo>
                  <a:pt x="26" y="108"/>
                  <a:pt x="30" y="139"/>
                  <a:pt x="31" y="142"/>
                </a:cubicBezTo>
                <a:cubicBezTo>
                  <a:pt x="33" y="145"/>
                  <a:pt x="39" y="152"/>
                  <a:pt x="39" y="152"/>
                </a:cubicBezTo>
                <a:cubicBezTo>
                  <a:pt x="37" y="177"/>
                  <a:pt x="26" y="231"/>
                  <a:pt x="26" y="231"/>
                </a:cubicBezTo>
                <a:cubicBezTo>
                  <a:pt x="0" y="263"/>
                  <a:pt x="0" y="296"/>
                  <a:pt x="0" y="296"/>
                </a:cubicBezTo>
                <a:cubicBezTo>
                  <a:pt x="4" y="297"/>
                  <a:pt x="4" y="297"/>
                  <a:pt x="4" y="297"/>
                </a:cubicBezTo>
                <a:cubicBezTo>
                  <a:pt x="6" y="270"/>
                  <a:pt x="27" y="241"/>
                  <a:pt x="27" y="241"/>
                </a:cubicBezTo>
                <a:cubicBezTo>
                  <a:pt x="27" y="274"/>
                  <a:pt x="6" y="356"/>
                  <a:pt x="6" y="356"/>
                </a:cubicBezTo>
                <a:cubicBezTo>
                  <a:pt x="11" y="359"/>
                  <a:pt x="11" y="359"/>
                  <a:pt x="11" y="359"/>
                </a:cubicBezTo>
                <a:cubicBezTo>
                  <a:pt x="25" y="339"/>
                  <a:pt x="44" y="159"/>
                  <a:pt x="44" y="159"/>
                </a:cubicBezTo>
                <a:cubicBezTo>
                  <a:pt x="49" y="163"/>
                  <a:pt x="50" y="182"/>
                  <a:pt x="47" y="192"/>
                </a:cubicBezTo>
                <a:cubicBezTo>
                  <a:pt x="44" y="202"/>
                  <a:pt x="53" y="212"/>
                  <a:pt x="53" y="212"/>
                </a:cubicBezTo>
                <a:cubicBezTo>
                  <a:pt x="53" y="212"/>
                  <a:pt x="58" y="228"/>
                  <a:pt x="51" y="233"/>
                </a:cubicBezTo>
                <a:cubicBezTo>
                  <a:pt x="44" y="238"/>
                  <a:pt x="51" y="251"/>
                  <a:pt x="51" y="251"/>
                </a:cubicBezTo>
                <a:cubicBezTo>
                  <a:pt x="51" y="251"/>
                  <a:pt x="55" y="260"/>
                  <a:pt x="50" y="269"/>
                </a:cubicBezTo>
                <a:cubicBezTo>
                  <a:pt x="46" y="278"/>
                  <a:pt x="51" y="286"/>
                  <a:pt x="51" y="292"/>
                </a:cubicBezTo>
                <a:cubicBezTo>
                  <a:pt x="52" y="298"/>
                  <a:pt x="52" y="301"/>
                  <a:pt x="52" y="322"/>
                </a:cubicBezTo>
                <a:cubicBezTo>
                  <a:pt x="51" y="343"/>
                  <a:pt x="47" y="343"/>
                  <a:pt x="57" y="358"/>
                </a:cubicBezTo>
                <a:cubicBezTo>
                  <a:pt x="66" y="372"/>
                  <a:pt x="99" y="395"/>
                  <a:pt x="119" y="398"/>
                </a:cubicBezTo>
                <a:cubicBezTo>
                  <a:pt x="138" y="401"/>
                  <a:pt x="149" y="390"/>
                  <a:pt x="154" y="386"/>
                </a:cubicBezTo>
                <a:cubicBezTo>
                  <a:pt x="160" y="383"/>
                  <a:pt x="159" y="392"/>
                  <a:pt x="159" y="392"/>
                </a:cubicBezTo>
                <a:cubicBezTo>
                  <a:pt x="152" y="397"/>
                  <a:pt x="146" y="411"/>
                  <a:pt x="141" y="423"/>
                </a:cubicBezTo>
                <a:cubicBezTo>
                  <a:pt x="136" y="436"/>
                  <a:pt x="149" y="430"/>
                  <a:pt x="149" y="430"/>
                </a:cubicBezTo>
                <a:cubicBezTo>
                  <a:pt x="162" y="408"/>
                  <a:pt x="162" y="408"/>
                  <a:pt x="162" y="408"/>
                </a:cubicBezTo>
                <a:cubicBezTo>
                  <a:pt x="162" y="411"/>
                  <a:pt x="169" y="416"/>
                  <a:pt x="178" y="436"/>
                </a:cubicBezTo>
                <a:cubicBezTo>
                  <a:pt x="186" y="457"/>
                  <a:pt x="193" y="490"/>
                  <a:pt x="192" y="497"/>
                </a:cubicBezTo>
                <a:cubicBezTo>
                  <a:pt x="191" y="505"/>
                  <a:pt x="196" y="506"/>
                  <a:pt x="196" y="506"/>
                </a:cubicBezTo>
                <a:cubicBezTo>
                  <a:pt x="204" y="506"/>
                  <a:pt x="204" y="506"/>
                  <a:pt x="204" y="506"/>
                </a:cubicBezTo>
                <a:cubicBezTo>
                  <a:pt x="208" y="512"/>
                  <a:pt x="204" y="524"/>
                  <a:pt x="196" y="529"/>
                </a:cubicBezTo>
                <a:cubicBezTo>
                  <a:pt x="188" y="535"/>
                  <a:pt x="177" y="540"/>
                  <a:pt x="154" y="553"/>
                </a:cubicBezTo>
                <a:cubicBezTo>
                  <a:pt x="131" y="565"/>
                  <a:pt x="112" y="596"/>
                  <a:pt x="112" y="596"/>
                </a:cubicBezTo>
                <a:cubicBezTo>
                  <a:pt x="101" y="607"/>
                  <a:pt x="84" y="617"/>
                  <a:pt x="79" y="619"/>
                </a:cubicBezTo>
                <a:cubicBezTo>
                  <a:pt x="73" y="620"/>
                  <a:pt x="54" y="624"/>
                  <a:pt x="35" y="632"/>
                </a:cubicBezTo>
                <a:cubicBezTo>
                  <a:pt x="16" y="641"/>
                  <a:pt x="34" y="660"/>
                  <a:pt x="34" y="660"/>
                </a:cubicBezTo>
                <a:cubicBezTo>
                  <a:pt x="41" y="661"/>
                  <a:pt x="76" y="700"/>
                  <a:pt x="82" y="706"/>
                </a:cubicBezTo>
                <a:cubicBezTo>
                  <a:pt x="89" y="712"/>
                  <a:pt x="113" y="709"/>
                  <a:pt x="127" y="709"/>
                </a:cubicBezTo>
                <a:cubicBezTo>
                  <a:pt x="140" y="708"/>
                  <a:pt x="134" y="696"/>
                  <a:pt x="129" y="694"/>
                </a:cubicBezTo>
                <a:cubicBezTo>
                  <a:pt x="123" y="691"/>
                  <a:pt x="114" y="695"/>
                  <a:pt x="115" y="690"/>
                </a:cubicBezTo>
                <a:cubicBezTo>
                  <a:pt x="116" y="685"/>
                  <a:pt x="106" y="661"/>
                  <a:pt x="114" y="650"/>
                </a:cubicBezTo>
                <a:cubicBezTo>
                  <a:pt x="122" y="639"/>
                  <a:pt x="131" y="639"/>
                  <a:pt x="140" y="629"/>
                </a:cubicBezTo>
                <a:cubicBezTo>
                  <a:pt x="149" y="619"/>
                  <a:pt x="176" y="612"/>
                  <a:pt x="183" y="604"/>
                </a:cubicBezTo>
                <a:cubicBezTo>
                  <a:pt x="191" y="597"/>
                  <a:pt x="199" y="590"/>
                  <a:pt x="213" y="582"/>
                </a:cubicBezTo>
                <a:cubicBezTo>
                  <a:pt x="226" y="574"/>
                  <a:pt x="244" y="565"/>
                  <a:pt x="257" y="558"/>
                </a:cubicBezTo>
                <a:cubicBezTo>
                  <a:pt x="270" y="551"/>
                  <a:pt x="270" y="525"/>
                  <a:pt x="270" y="525"/>
                </a:cubicBezTo>
                <a:cubicBezTo>
                  <a:pt x="272" y="527"/>
                  <a:pt x="276" y="538"/>
                  <a:pt x="276" y="538"/>
                </a:cubicBezTo>
                <a:cubicBezTo>
                  <a:pt x="260" y="581"/>
                  <a:pt x="275" y="603"/>
                  <a:pt x="275" y="603"/>
                </a:cubicBezTo>
                <a:cubicBezTo>
                  <a:pt x="286" y="645"/>
                  <a:pt x="277" y="624"/>
                  <a:pt x="275" y="640"/>
                </a:cubicBezTo>
                <a:cubicBezTo>
                  <a:pt x="273" y="656"/>
                  <a:pt x="265" y="651"/>
                  <a:pt x="264" y="659"/>
                </a:cubicBezTo>
                <a:cubicBezTo>
                  <a:pt x="262" y="666"/>
                  <a:pt x="266" y="665"/>
                  <a:pt x="263" y="681"/>
                </a:cubicBezTo>
                <a:cubicBezTo>
                  <a:pt x="260" y="697"/>
                  <a:pt x="279" y="696"/>
                  <a:pt x="287" y="694"/>
                </a:cubicBezTo>
                <a:cubicBezTo>
                  <a:pt x="296" y="692"/>
                  <a:pt x="302" y="694"/>
                  <a:pt x="314" y="694"/>
                </a:cubicBezTo>
                <a:cubicBezTo>
                  <a:pt x="325" y="694"/>
                  <a:pt x="348" y="692"/>
                  <a:pt x="361" y="691"/>
                </a:cubicBezTo>
                <a:cubicBezTo>
                  <a:pt x="374" y="691"/>
                  <a:pt x="378" y="683"/>
                  <a:pt x="375" y="674"/>
                </a:cubicBezTo>
                <a:cubicBezTo>
                  <a:pt x="371" y="665"/>
                  <a:pt x="360" y="674"/>
                  <a:pt x="355" y="671"/>
                </a:cubicBezTo>
                <a:cubicBezTo>
                  <a:pt x="349" y="667"/>
                  <a:pt x="334" y="666"/>
                  <a:pt x="334" y="662"/>
                </a:cubicBezTo>
                <a:cubicBezTo>
                  <a:pt x="333" y="657"/>
                  <a:pt x="328" y="648"/>
                  <a:pt x="328" y="648"/>
                </a:cubicBezTo>
                <a:cubicBezTo>
                  <a:pt x="319" y="631"/>
                  <a:pt x="333" y="513"/>
                  <a:pt x="333" y="513"/>
                </a:cubicBezTo>
                <a:cubicBezTo>
                  <a:pt x="333" y="502"/>
                  <a:pt x="327" y="481"/>
                  <a:pt x="327" y="481"/>
                </a:cubicBezTo>
                <a:cubicBezTo>
                  <a:pt x="327" y="476"/>
                  <a:pt x="327" y="476"/>
                  <a:pt x="327" y="476"/>
                </a:cubicBezTo>
                <a:cubicBezTo>
                  <a:pt x="323" y="455"/>
                  <a:pt x="287" y="332"/>
                  <a:pt x="287" y="332"/>
                </a:cubicBezTo>
                <a:cubicBezTo>
                  <a:pt x="290" y="334"/>
                  <a:pt x="309" y="339"/>
                  <a:pt x="322" y="342"/>
                </a:cubicBezTo>
                <a:cubicBezTo>
                  <a:pt x="335" y="345"/>
                  <a:pt x="338" y="349"/>
                  <a:pt x="338" y="349"/>
                </a:cubicBezTo>
                <a:cubicBezTo>
                  <a:pt x="342" y="355"/>
                  <a:pt x="367" y="359"/>
                  <a:pt x="381" y="356"/>
                </a:cubicBezTo>
                <a:cubicBezTo>
                  <a:pt x="481" y="655"/>
                  <a:pt x="481" y="655"/>
                  <a:pt x="481" y="655"/>
                </a:cubicBezTo>
                <a:cubicBezTo>
                  <a:pt x="489" y="652"/>
                  <a:pt x="489" y="652"/>
                  <a:pt x="489" y="652"/>
                </a:cubicBezTo>
                <a:cubicBezTo>
                  <a:pt x="388" y="354"/>
                  <a:pt x="388" y="354"/>
                  <a:pt x="388" y="354"/>
                </a:cubicBezTo>
                <a:cubicBezTo>
                  <a:pt x="392" y="352"/>
                  <a:pt x="393" y="348"/>
                  <a:pt x="393" y="343"/>
                </a:cubicBezTo>
                <a:close/>
                <a:moveTo>
                  <a:pt x="362" y="316"/>
                </a:moveTo>
                <a:cubicBezTo>
                  <a:pt x="354" y="310"/>
                  <a:pt x="324" y="314"/>
                  <a:pt x="324" y="314"/>
                </a:cubicBezTo>
                <a:cubicBezTo>
                  <a:pt x="314" y="309"/>
                  <a:pt x="278" y="282"/>
                  <a:pt x="278" y="282"/>
                </a:cubicBezTo>
                <a:cubicBezTo>
                  <a:pt x="289" y="271"/>
                  <a:pt x="292" y="225"/>
                  <a:pt x="292" y="225"/>
                </a:cubicBezTo>
                <a:cubicBezTo>
                  <a:pt x="292" y="225"/>
                  <a:pt x="301" y="221"/>
                  <a:pt x="305" y="221"/>
                </a:cubicBezTo>
                <a:cubicBezTo>
                  <a:pt x="309" y="222"/>
                  <a:pt x="321" y="219"/>
                  <a:pt x="332" y="217"/>
                </a:cubicBezTo>
                <a:cubicBezTo>
                  <a:pt x="335" y="216"/>
                  <a:pt x="338" y="215"/>
                  <a:pt x="341" y="215"/>
                </a:cubicBezTo>
                <a:cubicBezTo>
                  <a:pt x="381" y="313"/>
                  <a:pt x="381" y="313"/>
                  <a:pt x="381" y="313"/>
                </a:cubicBezTo>
                <a:cubicBezTo>
                  <a:pt x="373" y="306"/>
                  <a:pt x="362" y="316"/>
                  <a:pt x="362" y="316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6501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472477" y="160807"/>
            <a:ext cx="787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旅行目的意义</a:t>
            </a:r>
          </a:p>
        </p:txBody>
      </p: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1811D8AC-431C-AF4F-8EE1-9341120518F9}"/>
              </a:ext>
            </a:extLst>
          </p:cNvPr>
          <p:cNvGrpSpPr/>
          <p:nvPr/>
        </p:nvGrpSpPr>
        <p:grpSpPr>
          <a:xfrm rot="1850525">
            <a:off x="7993123" y="1489107"/>
            <a:ext cx="3417214" cy="2743500"/>
            <a:chOff x="1043608" y="958247"/>
            <a:chExt cx="4012279" cy="324036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D5B9AA30-3BED-974E-DA74-B6B8456444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608" y="958247"/>
              <a:ext cx="4012279" cy="324036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93418BC6-8D98-E457-1D93-A23C02151F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651602" y="1369508"/>
              <a:ext cx="2672441" cy="20162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</p:pic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1538D471-BAEC-079F-5275-A09F7B8A4651}"/>
              </a:ext>
            </a:extLst>
          </p:cNvPr>
          <p:cNvGrpSpPr/>
          <p:nvPr/>
        </p:nvGrpSpPr>
        <p:grpSpPr>
          <a:xfrm>
            <a:off x="6677977" y="2895267"/>
            <a:ext cx="3510361" cy="2835005"/>
            <a:chOff x="1043608" y="958247"/>
            <a:chExt cx="4012279" cy="3240360"/>
          </a:xfrm>
        </p:grpSpPr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64BF757-4DA6-B41F-58E3-84FD11FD97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608" y="958247"/>
              <a:ext cx="4012279" cy="3240360"/>
            </a:xfrm>
            <a:prstGeom prst="rect">
              <a:avLst/>
            </a:prstGeom>
          </p:spPr>
        </p:pic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6AE9D704-D979-3598-A8FE-70B8F741BA1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71273" y="1433253"/>
              <a:ext cx="2833100" cy="188873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A695FA6-DF9B-206A-D488-EEC7B4A3A353}"/>
              </a:ext>
            </a:extLst>
          </p:cNvPr>
          <p:cNvGrpSpPr/>
          <p:nvPr/>
        </p:nvGrpSpPr>
        <p:grpSpPr>
          <a:xfrm rot="20267986">
            <a:off x="4548847" y="1472661"/>
            <a:ext cx="4186002" cy="3380660"/>
            <a:chOff x="1043608" y="958247"/>
            <a:chExt cx="4012279" cy="3240360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177E6C25-9777-2598-0841-4ACD19CF608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608" y="958247"/>
              <a:ext cx="4012279" cy="3240360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06FB2238-2F99-82C5-318D-F8C8AF617B8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00855" y="1386309"/>
              <a:ext cx="2973937" cy="19826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</p:pic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CAA1CDC5-9FFF-38ED-3C5B-5E88EC6EA6B9}"/>
              </a:ext>
            </a:extLst>
          </p:cNvPr>
          <p:cNvSpPr/>
          <p:nvPr/>
        </p:nvSpPr>
        <p:spPr bwMode="auto">
          <a:xfrm>
            <a:off x="6440211" y="1394735"/>
            <a:ext cx="596900" cy="596900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6433E26A-4458-317C-BAF7-76B3A94E571F}"/>
              </a:ext>
            </a:extLst>
          </p:cNvPr>
          <p:cNvSpPr/>
          <p:nvPr/>
        </p:nvSpPr>
        <p:spPr bwMode="auto">
          <a:xfrm>
            <a:off x="9413280" y="4474455"/>
            <a:ext cx="596900" cy="596900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0FBB8C0-2CE1-9AD0-F14D-A2DAFF1D28FB}"/>
              </a:ext>
            </a:extLst>
          </p:cNvPr>
          <p:cNvSpPr/>
          <p:nvPr/>
        </p:nvSpPr>
        <p:spPr bwMode="auto">
          <a:xfrm>
            <a:off x="10588844" y="1905000"/>
            <a:ext cx="596900" cy="596900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ECF6A44-DA1C-E659-3003-ABD844D94F73}"/>
              </a:ext>
            </a:extLst>
          </p:cNvPr>
          <p:cNvSpPr/>
          <p:nvPr/>
        </p:nvSpPr>
        <p:spPr bwMode="auto">
          <a:xfrm>
            <a:off x="1092200" y="1606550"/>
            <a:ext cx="596900" cy="596900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B7D850F-CD1A-2948-6FB3-2A93A18A8A59}"/>
              </a:ext>
            </a:extLst>
          </p:cNvPr>
          <p:cNvGrpSpPr/>
          <p:nvPr/>
        </p:nvGrpSpPr>
        <p:grpSpPr>
          <a:xfrm>
            <a:off x="1755049" y="1464294"/>
            <a:ext cx="2244322" cy="858410"/>
            <a:chOff x="6804896" y="1168400"/>
            <a:chExt cx="2244322" cy="85841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FFDE63D-1FFF-637B-B3FA-D956AFDBD14F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DD85F34-9BA1-DD58-90F7-A2B2892B5D4E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9028AEFD-BFE1-4BC8-692A-9A6DC94D81F1}"/>
              </a:ext>
            </a:extLst>
          </p:cNvPr>
          <p:cNvSpPr/>
          <p:nvPr/>
        </p:nvSpPr>
        <p:spPr bwMode="auto">
          <a:xfrm>
            <a:off x="1092200" y="2712846"/>
            <a:ext cx="596900" cy="596900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0A45EF5-938B-F6C5-51B1-391920D03F37}"/>
              </a:ext>
            </a:extLst>
          </p:cNvPr>
          <p:cNvGrpSpPr/>
          <p:nvPr/>
        </p:nvGrpSpPr>
        <p:grpSpPr>
          <a:xfrm>
            <a:off x="1755049" y="2570590"/>
            <a:ext cx="2244322" cy="858410"/>
            <a:chOff x="6804896" y="1168400"/>
            <a:chExt cx="2244322" cy="85841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5649F6E-8866-9B4C-C3EA-76C2491FAA25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B89F03C-3485-8256-9623-F50D2A7A9300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D0C0ED5B-DBB4-21E0-B25D-FF8532A4958C}"/>
              </a:ext>
            </a:extLst>
          </p:cNvPr>
          <p:cNvSpPr/>
          <p:nvPr/>
        </p:nvSpPr>
        <p:spPr bwMode="auto">
          <a:xfrm>
            <a:off x="1092200" y="3819142"/>
            <a:ext cx="596900" cy="596900"/>
          </a:xfrm>
          <a:prstGeom prst="ellipse">
            <a:avLst/>
          </a:prstGeom>
          <a:solidFill>
            <a:srgbClr val="11A6B4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BC3EB39-2DBD-8C88-289F-678FA592590F}"/>
              </a:ext>
            </a:extLst>
          </p:cNvPr>
          <p:cNvGrpSpPr/>
          <p:nvPr/>
        </p:nvGrpSpPr>
        <p:grpSpPr>
          <a:xfrm>
            <a:off x="1755049" y="3676886"/>
            <a:ext cx="2244322" cy="858410"/>
            <a:chOff x="6804896" y="1168400"/>
            <a:chExt cx="2244322" cy="858410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0781D3C-FF93-BF86-C532-69535688D6E1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CA5CA82-FB5E-D0F5-C812-60F41532CB61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2051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472477" y="160807"/>
            <a:ext cx="787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旅行目的意义</a:t>
            </a:r>
          </a:p>
        </p:txBody>
      </p:sp>
      <p:sp>
        <p:nvSpPr>
          <p:cNvPr id="2" name="Oval 42">
            <a:extLst>
              <a:ext uri="{FF2B5EF4-FFF2-40B4-BE49-F238E27FC236}">
                <a16:creationId xmlns:a16="http://schemas.microsoft.com/office/drawing/2014/main" id="{45A80835-0ADE-016C-5929-153852C4A196}"/>
              </a:ext>
            </a:extLst>
          </p:cNvPr>
          <p:cNvSpPr>
            <a:spLocks noChangeAspect="1"/>
          </p:cNvSpPr>
          <p:nvPr/>
        </p:nvSpPr>
        <p:spPr>
          <a:xfrm>
            <a:off x="7401759" y="2169691"/>
            <a:ext cx="1935595" cy="1935595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4" name="Oval 45">
            <a:extLst>
              <a:ext uri="{FF2B5EF4-FFF2-40B4-BE49-F238E27FC236}">
                <a16:creationId xmlns:a16="http://schemas.microsoft.com/office/drawing/2014/main" id="{11B49AFB-3152-E0E1-4B70-5E56209CA43F}"/>
              </a:ext>
            </a:extLst>
          </p:cNvPr>
          <p:cNvSpPr>
            <a:spLocks noChangeAspect="1"/>
          </p:cNvSpPr>
          <p:nvPr/>
        </p:nvSpPr>
        <p:spPr>
          <a:xfrm>
            <a:off x="2854647" y="2169691"/>
            <a:ext cx="1935595" cy="1935595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5" name="Oval 50">
            <a:extLst>
              <a:ext uri="{FF2B5EF4-FFF2-40B4-BE49-F238E27FC236}">
                <a16:creationId xmlns:a16="http://schemas.microsoft.com/office/drawing/2014/main" id="{82B747FB-D12A-E031-E655-2F9EC752DC62}"/>
              </a:ext>
            </a:extLst>
          </p:cNvPr>
          <p:cNvSpPr>
            <a:spLocks noChangeAspect="1"/>
          </p:cNvSpPr>
          <p:nvPr/>
        </p:nvSpPr>
        <p:spPr>
          <a:xfrm>
            <a:off x="4370351" y="2169691"/>
            <a:ext cx="1935595" cy="1935595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6" name="Oval 52">
            <a:extLst>
              <a:ext uri="{FF2B5EF4-FFF2-40B4-BE49-F238E27FC236}">
                <a16:creationId xmlns:a16="http://schemas.microsoft.com/office/drawing/2014/main" id="{FD9B5DE8-786D-7EC2-14ED-CF7EB11B928D}"/>
              </a:ext>
            </a:extLst>
          </p:cNvPr>
          <p:cNvSpPr>
            <a:spLocks noChangeAspect="1"/>
          </p:cNvSpPr>
          <p:nvPr/>
        </p:nvSpPr>
        <p:spPr>
          <a:xfrm>
            <a:off x="5886055" y="2169691"/>
            <a:ext cx="1935595" cy="1935595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  <a:sym typeface="+mn-lt"/>
            </a:endParaRPr>
          </a:p>
        </p:txBody>
      </p:sp>
      <p:cxnSp>
        <p:nvCxnSpPr>
          <p:cNvPr id="8" name="Elbow Connector 53">
            <a:extLst>
              <a:ext uri="{FF2B5EF4-FFF2-40B4-BE49-F238E27FC236}">
                <a16:creationId xmlns:a16="http://schemas.microsoft.com/office/drawing/2014/main" id="{F3745579-FFE6-7E70-3ED3-D8664DF40D23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146248" y="1638419"/>
            <a:ext cx="693228" cy="327700"/>
          </a:xfrm>
          <a:prstGeom prst="bentConnector3">
            <a:avLst>
              <a:gd name="adj1" fmla="val 101296"/>
            </a:avLst>
          </a:prstGeom>
          <a:noFill/>
          <a:ln w="12700" cap="flat" cmpd="sng" algn="ctr">
            <a:solidFill>
              <a:schemeClr val="bg1"/>
            </a:solidFill>
            <a:prstDash val="dash"/>
            <a:headEnd type="oval"/>
            <a:tailEnd type="triangle"/>
          </a:ln>
          <a:effectLst/>
        </p:spPr>
      </p:cxnSp>
      <p:cxnSp>
        <p:nvCxnSpPr>
          <p:cNvPr id="9" name="Elbow Connector 54">
            <a:extLst>
              <a:ext uri="{FF2B5EF4-FFF2-40B4-BE49-F238E27FC236}">
                <a16:creationId xmlns:a16="http://schemas.microsoft.com/office/drawing/2014/main" id="{E89F6704-1A1B-8D65-5312-5F07822B57DC}"/>
              </a:ext>
            </a:extLst>
          </p:cNvPr>
          <p:cNvCxnSpPr>
            <a:cxnSpLocks/>
          </p:cNvCxnSpPr>
          <p:nvPr/>
        </p:nvCxnSpPr>
        <p:spPr>
          <a:xfrm rot="16200000" flipV="1">
            <a:off x="3291667" y="1657960"/>
            <a:ext cx="754887" cy="272206"/>
          </a:xfrm>
          <a:prstGeom prst="bentConnector3">
            <a:avLst>
              <a:gd name="adj1" fmla="val 102154"/>
            </a:avLst>
          </a:prstGeom>
          <a:noFill/>
          <a:ln w="12700" cap="flat" cmpd="sng" algn="ctr">
            <a:solidFill>
              <a:schemeClr val="bg1"/>
            </a:solidFill>
            <a:prstDash val="dash"/>
            <a:headEnd type="oval"/>
            <a:tailEnd type="triangle"/>
          </a:ln>
          <a:effectLst/>
        </p:spPr>
      </p:cxnSp>
      <p:grpSp>
        <p:nvGrpSpPr>
          <p:cNvPr id="10" name="Group 55">
            <a:extLst>
              <a:ext uri="{FF2B5EF4-FFF2-40B4-BE49-F238E27FC236}">
                <a16:creationId xmlns:a16="http://schemas.microsoft.com/office/drawing/2014/main" id="{6B734A85-F0BA-6014-8F3F-20B007282400}"/>
              </a:ext>
            </a:extLst>
          </p:cNvPr>
          <p:cNvGrpSpPr/>
          <p:nvPr/>
        </p:nvGrpSpPr>
        <p:grpSpPr>
          <a:xfrm>
            <a:off x="4980496" y="2752644"/>
            <a:ext cx="715304" cy="769688"/>
            <a:chOff x="1066800" y="2373312"/>
            <a:chExt cx="271462" cy="292100"/>
          </a:xfrm>
          <a:solidFill>
            <a:srgbClr val="11A6B4"/>
          </a:solidFill>
        </p:grpSpPr>
        <p:sp>
          <p:nvSpPr>
            <p:cNvPr id="11" name="Oval 213">
              <a:extLst>
                <a:ext uri="{FF2B5EF4-FFF2-40B4-BE49-F238E27FC236}">
                  <a16:creationId xmlns:a16="http://schemas.microsoft.com/office/drawing/2014/main" id="{6DEB2A89-9F9A-4D55-B641-ACEDC5D77E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525" y="2373312"/>
              <a:ext cx="95250" cy="9366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2" name="Freeform 214">
              <a:extLst>
                <a:ext uri="{FF2B5EF4-FFF2-40B4-BE49-F238E27FC236}">
                  <a16:creationId xmlns:a16="http://schemas.microsoft.com/office/drawing/2014/main" id="{3ADBE580-037E-EBBD-FFE5-D72567514C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013" y="2481262"/>
              <a:ext cx="165100" cy="109538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37" y="40"/>
                </a:cxn>
                <a:cxn ang="0">
                  <a:pos x="36" y="40"/>
                </a:cxn>
                <a:cxn ang="0">
                  <a:pos x="35" y="40"/>
                </a:cxn>
                <a:cxn ang="0">
                  <a:pos x="28" y="33"/>
                </a:cxn>
                <a:cxn ang="0">
                  <a:pos x="27" y="31"/>
                </a:cxn>
                <a:cxn ang="0">
                  <a:pos x="31" y="14"/>
                </a:cxn>
                <a:cxn ang="0">
                  <a:pos x="31" y="12"/>
                </a:cxn>
                <a:cxn ang="0">
                  <a:pos x="31" y="9"/>
                </a:cxn>
                <a:cxn ang="0">
                  <a:pos x="32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42" y="14"/>
                </a:cxn>
                <a:cxn ang="0">
                  <a:pos x="45" y="31"/>
                </a:cxn>
                <a:cxn ang="0">
                  <a:pos x="44" y="33"/>
                </a:cxn>
                <a:cxn ang="0">
                  <a:pos x="72" y="33"/>
                </a:cxn>
                <a:cxn ang="0">
                  <a:pos x="62" y="7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36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1" y="33"/>
                </a:cxn>
                <a:cxn ang="0">
                  <a:pos x="2" y="37"/>
                </a:cxn>
                <a:cxn ang="0">
                  <a:pos x="10" y="41"/>
                </a:cxn>
                <a:cxn ang="0">
                  <a:pos x="13" y="40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8" y="40"/>
                </a:cxn>
                <a:cxn ang="0">
                  <a:pos x="20" y="44"/>
                </a:cxn>
                <a:cxn ang="0">
                  <a:pos x="36" y="48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60" y="40"/>
                </a:cxn>
                <a:cxn ang="0">
                  <a:pos x="62" y="41"/>
                </a:cxn>
                <a:cxn ang="0">
                  <a:pos x="70" y="37"/>
                </a:cxn>
                <a:cxn ang="0">
                  <a:pos x="72" y="33"/>
                </a:cxn>
              </a:cxnLst>
              <a:rect l="0" t="0" r="r" b="b"/>
              <a:pathLst>
                <a:path w="72" h="48">
                  <a:moveTo>
                    <a:pt x="44" y="33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2"/>
                    <a:pt x="27" y="3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ubicBezTo>
                    <a:pt x="31" y="8"/>
                    <a:pt x="31" y="7"/>
                    <a:pt x="3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2" y="11"/>
                    <a:pt x="41" y="12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3"/>
                    <a:pt x="44" y="33"/>
                  </a:cubicBezTo>
                  <a:moveTo>
                    <a:pt x="72" y="33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0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4" y="0"/>
                    <a:pt x="36" y="0"/>
                  </a:cubicBezTo>
                  <a:cubicBezTo>
                    <a:pt x="28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1" y="7"/>
                    <a:pt x="10" y="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1" y="36"/>
                    <a:pt x="2" y="37"/>
                  </a:cubicBezTo>
                  <a:cubicBezTo>
                    <a:pt x="4" y="39"/>
                    <a:pt x="7" y="41"/>
                    <a:pt x="10" y="41"/>
                  </a:cubicBezTo>
                  <a:cubicBezTo>
                    <a:pt x="12" y="41"/>
                    <a:pt x="13" y="40"/>
                    <a:pt x="13" y="4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4"/>
                    <a:pt x="18" y="27"/>
                  </a:cubicBezTo>
                  <a:cubicBezTo>
                    <a:pt x="18" y="30"/>
                    <a:pt x="18" y="36"/>
                    <a:pt x="18" y="40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6" y="48"/>
                    <a:pt x="30" y="48"/>
                    <a:pt x="36" y="48"/>
                  </a:cubicBezTo>
                  <a:cubicBezTo>
                    <a:pt x="42" y="48"/>
                    <a:pt x="47" y="48"/>
                    <a:pt x="52" y="44"/>
                  </a:cubicBezTo>
                  <a:cubicBezTo>
                    <a:pt x="54" y="43"/>
                    <a:pt x="54" y="42"/>
                    <a:pt x="54" y="40"/>
                  </a:cubicBezTo>
                  <a:cubicBezTo>
                    <a:pt x="54" y="36"/>
                    <a:pt x="54" y="30"/>
                    <a:pt x="54" y="27"/>
                  </a:cubicBezTo>
                  <a:cubicBezTo>
                    <a:pt x="54" y="24"/>
                    <a:pt x="55" y="27"/>
                    <a:pt x="55" y="27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1"/>
                    <a:pt x="62" y="41"/>
                  </a:cubicBezTo>
                  <a:cubicBezTo>
                    <a:pt x="65" y="41"/>
                    <a:pt x="68" y="39"/>
                    <a:pt x="70" y="37"/>
                  </a:cubicBezTo>
                  <a:cubicBezTo>
                    <a:pt x="72" y="36"/>
                    <a:pt x="72" y="34"/>
                    <a:pt x="72" y="3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3" name="Freeform 215">
              <a:extLst>
                <a:ext uri="{FF2B5EF4-FFF2-40B4-BE49-F238E27FC236}">
                  <a16:creationId xmlns:a16="http://schemas.microsoft.com/office/drawing/2014/main" id="{A8ACE446-BCF5-9CB2-3C15-1F6063D1796C}"/>
                </a:ext>
              </a:extLst>
            </p:cNvPr>
            <p:cNvSpPr/>
            <p:nvPr/>
          </p:nvSpPr>
          <p:spPr bwMode="auto">
            <a:xfrm>
              <a:off x="1066800" y="2562224"/>
              <a:ext cx="271462" cy="103188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2" y="9"/>
                </a:cxn>
                <a:cxn ang="0">
                  <a:pos x="111" y="9"/>
                </a:cxn>
                <a:cxn ang="0">
                  <a:pos x="105" y="2"/>
                </a:cxn>
                <a:cxn ang="0">
                  <a:pos x="100" y="0"/>
                </a:cxn>
                <a:cxn ang="0">
                  <a:pos x="98" y="3"/>
                </a:cxn>
                <a:cxn ang="0">
                  <a:pos x="58" y="20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5" y="20"/>
                </a:cxn>
                <a:cxn ang="0">
                  <a:pos x="11" y="15"/>
                </a:cxn>
                <a:cxn ang="0">
                  <a:pos x="11" y="15"/>
                </a:cxn>
                <a:cxn ang="0">
                  <a:pos x="11" y="13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54" y="26"/>
                </a:cxn>
                <a:cxn ang="0">
                  <a:pos x="56" y="27"/>
                </a:cxn>
                <a:cxn ang="0">
                  <a:pos x="56" y="34"/>
                </a:cxn>
                <a:cxn ang="0">
                  <a:pos x="55" y="35"/>
                </a:cxn>
                <a:cxn ang="0">
                  <a:pos x="53" y="39"/>
                </a:cxn>
                <a:cxn ang="0">
                  <a:pos x="59" y="45"/>
                </a:cxn>
                <a:cxn ang="0">
                  <a:pos x="64" y="39"/>
                </a:cxn>
                <a:cxn ang="0">
                  <a:pos x="62" y="35"/>
                </a:cxn>
                <a:cxn ang="0">
                  <a:pos x="62" y="34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101" y="9"/>
                </a:cxn>
                <a:cxn ang="0">
                  <a:pos x="103" y="9"/>
                </a:cxn>
                <a:cxn ang="0">
                  <a:pos x="107" y="13"/>
                </a:cxn>
                <a:cxn ang="0">
                  <a:pos x="108" y="15"/>
                </a:cxn>
                <a:cxn ang="0">
                  <a:pos x="108" y="15"/>
                </a:cxn>
                <a:cxn ang="0">
                  <a:pos x="113" y="20"/>
                </a:cxn>
                <a:cxn ang="0">
                  <a:pos x="119" y="15"/>
                </a:cxn>
                <a:cxn ang="0">
                  <a:pos x="113" y="9"/>
                </a:cxn>
              </a:cxnLst>
              <a:rect l="0" t="0" r="r" b="b"/>
              <a:pathLst>
                <a:path w="119" h="45">
                  <a:moveTo>
                    <a:pt x="113" y="9"/>
                  </a:moveTo>
                  <a:cubicBezTo>
                    <a:pt x="113" y="9"/>
                    <a:pt x="113" y="9"/>
                    <a:pt x="112" y="9"/>
                  </a:cubicBezTo>
                  <a:cubicBezTo>
                    <a:pt x="112" y="9"/>
                    <a:pt x="112" y="9"/>
                    <a:pt x="111" y="9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3" y="0"/>
                    <a:pt x="100" y="0"/>
                  </a:cubicBezTo>
                  <a:cubicBezTo>
                    <a:pt x="99" y="1"/>
                    <a:pt x="99" y="3"/>
                    <a:pt x="98" y="3"/>
                  </a:cubicBezTo>
                  <a:cubicBezTo>
                    <a:pt x="95" y="12"/>
                    <a:pt x="76" y="20"/>
                    <a:pt x="58" y="20"/>
                  </a:cubicBezTo>
                  <a:cubicBezTo>
                    <a:pt x="40" y="20"/>
                    <a:pt x="23" y="13"/>
                    <a:pt x="19" y="4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1"/>
                    <a:pt x="15" y="1"/>
                    <a:pt x="1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" y="20"/>
                    <a:pt x="11" y="18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10"/>
                    <a:pt x="16" y="10"/>
                  </a:cubicBezTo>
                  <a:cubicBezTo>
                    <a:pt x="24" y="19"/>
                    <a:pt x="38" y="25"/>
                    <a:pt x="54" y="26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6"/>
                    <a:pt x="53" y="38"/>
                    <a:pt x="53" y="39"/>
                  </a:cubicBezTo>
                  <a:cubicBezTo>
                    <a:pt x="53" y="42"/>
                    <a:pt x="56" y="45"/>
                    <a:pt x="59" y="45"/>
                  </a:cubicBezTo>
                  <a:cubicBezTo>
                    <a:pt x="62" y="45"/>
                    <a:pt x="64" y="42"/>
                    <a:pt x="64" y="39"/>
                  </a:cubicBezTo>
                  <a:cubicBezTo>
                    <a:pt x="64" y="38"/>
                    <a:pt x="63" y="36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3" y="26"/>
                    <a:pt x="63" y="26"/>
                  </a:cubicBezTo>
                  <a:cubicBezTo>
                    <a:pt x="80" y="24"/>
                    <a:pt x="94" y="18"/>
                    <a:pt x="101" y="9"/>
                  </a:cubicBezTo>
                  <a:cubicBezTo>
                    <a:pt x="102" y="9"/>
                    <a:pt x="102" y="8"/>
                    <a:pt x="103" y="9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4"/>
                    <a:pt x="108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8"/>
                    <a:pt x="110" y="20"/>
                    <a:pt x="113" y="20"/>
                  </a:cubicBezTo>
                  <a:cubicBezTo>
                    <a:pt x="116" y="20"/>
                    <a:pt x="119" y="18"/>
                    <a:pt x="119" y="15"/>
                  </a:cubicBezTo>
                  <a:cubicBezTo>
                    <a:pt x="119" y="12"/>
                    <a:pt x="116" y="9"/>
                    <a:pt x="113" y="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</p:grpSp>
      <p:sp>
        <p:nvSpPr>
          <p:cNvPr id="14" name="Freeform 144">
            <a:extLst>
              <a:ext uri="{FF2B5EF4-FFF2-40B4-BE49-F238E27FC236}">
                <a16:creationId xmlns:a16="http://schemas.microsoft.com/office/drawing/2014/main" id="{153FB80F-32D7-591C-ED7B-230030E3D53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35503" y="2847803"/>
            <a:ext cx="668107" cy="579371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11A6B4"/>
          </a:soli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grpSp>
        <p:nvGrpSpPr>
          <p:cNvPr id="15" name="Group 60">
            <a:extLst>
              <a:ext uri="{FF2B5EF4-FFF2-40B4-BE49-F238E27FC236}">
                <a16:creationId xmlns:a16="http://schemas.microsoft.com/office/drawing/2014/main" id="{83DFC5D0-6415-A86D-DA75-B8CFF28AC9EC}"/>
              </a:ext>
            </a:extLst>
          </p:cNvPr>
          <p:cNvGrpSpPr/>
          <p:nvPr/>
        </p:nvGrpSpPr>
        <p:grpSpPr>
          <a:xfrm>
            <a:off x="6537834" y="2847803"/>
            <a:ext cx="632037" cy="579371"/>
            <a:chOff x="5147549" y="4340630"/>
            <a:chExt cx="232545" cy="213168"/>
          </a:xfrm>
          <a:solidFill>
            <a:srgbClr val="11A6B4"/>
          </a:solidFill>
        </p:grpSpPr>
        <p:sp>
          <p:nvSpPr>
            <p:cNvPr id="16" name="Freeform 221">
              <a:extLst>
                <a:ext uri="{FF2B5EF4-FFF2-40B4-BE49-F238E27FC236}">
                  <a16:creationId xmlns:a16="http://schemas.microsoft.com/office/drawing/2014/main" id="{EF465675-58D9-DDEA-AD0B-E6CEE0FE8109}"/>
                </a:ext>
              </a:extLst>
            </p:cNvPr>
            <p:cNvSpPr/>
            <p:nvPr/>
          </p:nvSpPr>
          <p:spPr bwMode="auto">
            <a:xfrm>
              <a:off x="5201810" y="4476280"/>
              <a:ext cx="23255" cy="7751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0"/>
                </a:cxn>
                <a:cxn ang="0">
                  <a:pos x="6" y="20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4"/>
                </a:cxn>
              </a:cxnLst>
              <a:rect l="0" t="0" r="r" b="b"/>
              <a:pathLst>
                <a:path w="6" h="20">
                  <a:moveTo>
                    <a:pt x="0" y="4"/>
                  </a:moveTo>
                  <a:lnTo>
                    <a:pt x="0" y="20"/>
                  </a:lnTo>
                  <a:lnTo>
                    <a:pt x="6" y="20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7" name="Freeform 222">
              <a:extLst>
                <a:ext uri="{FF2B5EF4-FFF2-40B4-BE49-F238E27FC236}">
                  <a16:creationId xmlns:a16="http://schemas.microsoft.com/office/drawing/2014/main" id="{C94986FB-81E8-9C09-BFE1-DA996D6D4BB1}"/>
                </a:ext>
              </a:extLst>
            </p:cNvPr>
            <p:cNvSpPr/>
            <p:nvPr/>
          </p:nvSpPr>
          <p:spPr bwMode="auto">
            <a:xfrm>
              <a:off x="5178555" y="4499535"/>
              <a:ext cx="11628" cy="5426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3" y="14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14"/>
                </a:cxn>
              </a:cxnLst>
              <a:rect l="0" t="0" r="r" b="b"/>
              <a:pathLst>
                <a:path w="3" h="14">
                  <a:moveTo>
                    <a:pt x="0" y="14"/>
                  </a:moveTo>
                  <a:lnTo>
                    <a:pt x="3" y="14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8" name="Freeform 223">
              <a:extLst>
                <a:ext uri="{FF2B5EF4-FFF2-40B4-BE49-F238E27FC236}">
                  <a16:creationId xmlns:a16="http://schemas.microsoft.com/office/drawing/2014/main" id="{4621D84E-AA47-8D75-646F-7AB0DC098757}"/>
                </a:ext>
              </a:extLst>
            </p:cNvPr>
            <p:cNvSpPr/>
            <p:nvPr/>
          </p:nvSpPr>
          <p:spPr bwMode="auto">
            <a:xfrm>
              <a:off x="5302579" y="4394891"/>
              <a:ext cx="50386" cy="158907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41"/>
                </a:cxn>
                <a:cxn ang="0">
                  <a:pos x="13" y="41"/>
                </a:cxn>
                <a:cxn ang="0">
                  <a:pos x="13" y="0"/>
                </a:cxn>
                <a:cxn ang="0">
                  <a:pos x="0" y="13"/>
                </a:cxn>
              </a:cxnLst>
              <a:rect l="0" t="0" r="r" b="b"/>
              <a:pathLst>
                <a:path w="13" h="41">
                  <a:moveTo>
                    <a:pt x="0" y="13"/>
                  </a:moveTo>
                  <a:lnTo>
                    <a:pt x="0" y="41"/>
                  </a:lnTo>
                  <a:lnTo>
                    <a:pt x="13" y="41"/>
                  </a:lnTo>
                  <a:lnTo>
                    <a:pt x="13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19" name="Freeform 224">
              <a:extLst>
                <a:ext uri="{FF2B5EF4-FFF2-40B4-BE49-F238E27FC236}">
                  <a16:creationId xmlns:a16="http://schemas.microsoft.com/office/drawing/2014/main" id="{770A87D5-5E71-4BA4-5350-D90DF0E8CBDF}"/>
                </a:ext>
              </a:extLst>
            </p:cNvPr>
            <p:cNvSpPr/>
            <p:nvPr/>
          </p:nvSpPr>
          <p:spPr bwMode="auto">
            <a:xfrm>
              <a:off x="5263822" y="4456903"/>
              <a:ext cx="27132" cy="9689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25"/>
                </a:cxn>
                <a:cxn ang="0">
                  <a:pos x="7" y="25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0" y="7"/>
                </a:cxn>
              </a:cxnLst>
              <a:rect l="0" t="0" r="r" b="b"/>
              <a:pathLst>
                <a:path w="7" h="25">
                  <a:moveTo>
                    <a:pt x="0" y="7"/>
                  </a:moveTo>
                  <a:lnTo>
                    <a:pt x="0" y="25"/>
                  </a:lnTo>
                  <a:lnTo>
                    <a:pt x="7" y="25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0" name="Freeform 225">
              <a:extLst>
                <a:ext uri="{FF2B5EF4-FFF2-40B4-BE49-F238E27FC236}">
                  <a16:creationId xmlns:a16="http://schemas.microsoft.com/office/drawing/2014/main" id="{B1ACFBF8-C31A-7C96-C771-B03B821E3686}"/>
                </a:ext>
              </a:extLst>
            </p:cNvPr>
            <p:cNvSpPr/>
            <p:nvPr/>
          </p:nvSpPr>
          <p:spPr bwMode="auto">
            <a:xfrm>
              <a:off x="5236693" y="4495660"/>
              <a:ext cx="15503" cy="58137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</a:cxnLst>
              <a:rect l="0" t="0" r="r" b="b"/>
              <a:pathLst>
                <a:path w="4" h="15">
                  <a:moveTo>
                    <a:pt x="2" y="2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1" name="Freeform 226">
              <a:extLst>
                <a:ext uri="{FF2B5EF4-FFF2-40B4-BE49-F238E27FC236}">
                  <a16:creationId xmlns:a16="http://schemas.microsoft.com/office/drawing/2014/main" id="{5786297F-DEB3-8A12-93BE-0F21B19FCCDF}"/>
                </a:ext>
              </a:extLst>
            </p:cNvPr>
            <p:cNvSpPr/>
            <p:nvPr/>
          </p:nvSpPr>
          <p:spPr bwMode="auto">
            <a:xfrm>
              <a:off x="5147549" y="4340630"/>
              <a:ext cx="232545" cy="178285"/>
            </a:xfrm>
            <a:custGeom>
              <a:avLst/>
              <a:gdLst/>
              <a:ahLst/>
              <a:cxnLst>
                <a:cxn ang="0">
                  <a:pos x="54" y="10"/>
                </a:cxn>
                <a:cxn ang="0">
                  <a:pos x="60" y="16"/>
                </a:cxn>
                <a:cxn ang="0">
                  <a:pos x="58" y="3"/>
                </a:cxn>
                <a:cxn ang="0">
                  <a:pos x="44" y="0"/>
                </a:cxn>
                <a:cxn ang="0">
                  <a:pos x="51" y="7"/>
                </a:cxn>
                <a:cxn ang="0">
                  <a:pos x="25" y="33"/>
                </a:cxn>
                <a:cxn ang="0">
                  <a:pos x="18" y="25"/>
                </a:cxn>
                <a:cxn ang="0">
                  <a:pos x="0" y="42"/>
                </a:cxn>
                <a:cxn ang="0">
                  <a:pos x="4" y="46"/>
                </a:cxn>
                <a:cxn ang="0">
                  <a:pos x="18" y="32"/>
                </a:cxn>
                <a:cxn ang="0">
                  <a:pos x="22" y="36"/>
                </a:cxn>
                <a:cxn ang="0">
                  <a:pos x="22" y="36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9" y="36"/>
                </a:cxn>
                <a:cxn ang="0">
                  <a:pos x="29" y="36"/>
                </a:cxn>
                <a:cxn ang="0">
                  <a:pos x="54" y="10"/>
                </a:cxn>
              </a:cxnLst>
              <a:rect l="0" t="0" r="r" b="b"/>
              <a:pathLst>
                <a:path w="60" h="46">
                  <a:moveTo>
                    <a:pt x="54" y="10"/>
                  </a:moveTo>
                  <a:lnTo>
                    <a:pt x="60" y="16"/>
                  </a:lnTo>
                  <a:lnTo>
                    <a:pt x="58" y="3"/>
                  </a:lnTo>
                  <a:lnTo>
                    <a:pt x="44" y="0"/>
                  </a:lnTo>
                  <a:lnTo>
                    <a:pt x="51" y="7"/>
                  </a:lnTo>
                  <a:lnTo>
                    <a:pt x="25" y="33"/>
                  </a:lnTo>
                  <a:lnTo>
                    <a:pt x="18" y="25"/>
                  </a:lnTo>
                  <a:lnTo>
                    <a:pt x="0" y="42"/>
                  </a:lnTo>
                  <a:lnTo>
                    <a:pt x="4" y="46"/>
                  </a:lnTo>
                  <a:lnTo>
                    <a:pt x="18" y="32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54" y="1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</p:grpSp>
      <p:grpSp>
        <p:nvGrpSpPr>
          <p:cNvPr id="22" name="Group 67">
            <a:extLst>
              <a:ext uri="{FF2B5EF4-FFF2-40B4-BE49-F238E27FC236}">
                <a16:creationId xmlns:a16="http://schemas.microsoft.com/office/drawing/2014/main" id="{1BDEB4AD-7A67-CBF4-C181-0DDDEC10617A}"/>
              </a:ext>
            </a:extLst>
          </p:cNvPr>
          <p:cNvGrpSpPr/>
          <p:nvPr/>
        </p:nvGrpSpPr>
        <p:grpSpPr>
          <a:xfrm>
            <a:off x="3476965" y="2796743"/>
            <a:ext cx="706120" cy="666891"/>
            <a:chOff x="5530851" y="1866899"/>
            <a:chExt cx="285750" cy="269875"/>
          </a:xfrm>
          <a:solidFill>
            <a:srgbClr val="11A6B4"/>
          </a:solidFill>
        </p:grpSpPr>
        <p:sp>
          <p:nvSpPr>
            <p:cNvPr id="23" name="Oval 190">
              <a:extLst>
                <a:ext uri="{FF2B5EF4-FFF2-40B4-BE49-F238E27FC236}">
                  <a16:creationId xmlns:a16="http://schemas.microsoft.com/office/drawing/2014/main" id="{1BE5B1B5-9D31-A57F-F501-D6965B287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026" y="1912936"/>
              <a:ext cx="68263" cy="68263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sp>
          <p:nvSpPr>
            <p:cNvPr id="24" name="Freeform 191">
              <a:extLst>
                <a:ext uri="{FF2B5EF4-FFF2-40B4-BE49-F238E27FC236}">
                  <a16:creationId xmlns:a16="http://schemas.microsoft.com/office/drawing/2014/main" id="{524E0952-8CBD-6E48-6300-CCD2539C29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1" y="1866899"/>
              <a:ext cx="285750" cy="269875"/>
            </a:xfrm>
            <a:custGeom>
              <a:avLst/>
              <a:gdLst/>
              <a:ahLst/>
              <a:cxnLst>
                <a:cxn ang="0">
                  <a:pos x="100" y="75"/>
                </a:cxn>
                <a:cxn ang="0">
                  <a:pos x="97" y="77"/>
                </a:cxn>
                <a:cxn ang="0">
                  <a:pos x="96" y="77"/>
                </a:cxn>
                <a:cxn ang="0">
                  <a:pos x="90" y="57"/>
                </a:cxn>
                <a:cxn ang="0">
                  <a:pos x="84" y="53"/>
                </a:cxn>
                <a:cxn ang="0">
                  <a:pos x="82" y="53"/>
                </a:cxn>
                <a:cxn ang="0">
                  <a:pos x="60" y="53"/>
                </a:cxn>
                <a:cxn ang="0">
                  <a:pos x="55" y="57"/>
                </a:cxn>
                <a:cxn ang="0">
                  <a:pos x="48" y="76"/>
                </a:cxn>
                <a:cxn ang="0">
                  <a:pos x="47" y="76"/>
                </a:cxn>
                <a:cxn ang="0">
                  <a:pos x="46" y="75"/>
                </a:cxn>
                <a:cxn ang="0">
                  <a:pos x="46" y="20"/>
                </a:cxn>
                <a:cxn ang="0">
                  <a:pos x="73" y="9"/>
                </a:cxn>
                <a:cxn ang="0">
                  <a:pos x="100" y="20"/>
                </a:cxn>
                <a:cxn ang="0">
                  <a:pos x="111" y="48"/>
                </a:cxn>
                <a:cxn ang="0">
                  <a:pos x="100" y="75"/>
                </a:cxn>
                <a:cxn ang="0">
                  <a:pos x="78" y="78"/>
                </a:cxn>
                <a:cxn ang="0">
                  <a:pos x="73" y="83"/>
                </a:cxn>
                <a:cxn ang="0">
                  <a:pos x="71" y="83"/>
                </a:cxn>
                <a:cxn ang="0">
                  <a:pos x="66" y="78"/>
                </a:cxn>
                <a:cxn ang="0">
                  <a:pos x="66" y="76"/>
                </a:cxn>
                <a:cxn ang="0">
                  <a:pos x="68" y="63"/>
                </a:cxn>
                <a:cxn ang="0">
                  <a:pos x="68" y="60"/>
                </a:cxn>
                <a:cxn ang="0">
                  <a:pos x="69" y="59"/>
                </a:cxn>
                <a:cxn ang="0">
                  <a:pos x="75" y="59"/>
                </a:cxn>
                <a:cxn ang="0">
                  <a:pos x="76" y="60"/>
                </a:cxn>
                <a:cxn ang="0">
                  <a:pos x="76" y="63"/>
                </a:cxn>
                <a:cxn ang="0">
                  <a:pos x="79" y="76"/>
                </a:cxn>
                <a:cxn ang="0">
                  <a:pos x="78" y="78"/>
                </a:cxn>
                <a:cxn ang="0">
                  <a:pos x="106" y="14"/>
                </a:cxn>
                <a:cxn ang="0">
                  <a:pos x="73" y="0"/>
                </a:cxn>
                <a:cxn ang="0">
                  <a:pos x="39" y="14"/>
                </a:cxn>
                <a:cxn ang="0">
                  <a:pos x="25" y="42"/>
                </a:cxn>
                <a:cxn ang="0">
                  <a:pos x="32" y="71"/>
                </a:cxn>
                <a:cxn ang="0">
                  <a:pos x="31" y="76"/>
                </a:cxn>
                <a:cxn ang="0">
                  <a:pos x="6" y="101"/>
                </a:cxn>
                <a:cxn ang="0">
                  <a:pos x="4" y="115"/>
                </a:cxn>
                <a:cxn ang="0">
                  <a:pos x="5" y="116"/>
                </a:cxn>
                <a:cxn ang="0">
                  <a:pos x="10" y="118"/>
                </a:cxn>
                <a:cxn ang="0">
                  <a:pos x="19" y="114"/>
                </a:cxn>
                <a:cxn ang="0">
                  <a:pos x="44" y="89"/>
                </a:cxn>
                <a:cxn ang="0">
                  <a:pos x="44" y="89"/>
                </a:cxn>
                <a:cxn ang="0">
                  <a:pos x="47" y="88"/>
                </a:cxn>
                <a:cxn ang="0">
                  <a:pos x="49" y="88"/>
                </a:cxn>
                <a:cxn ang="0">
                  <a:pos x="54" y="91"/>
                </a:cxn>
                <a:cxn ang="0">
                  <a:pos x="57" y="92"/>
                </a:cxn>
                <a:cxn ang="0">
                  <a:pos x="61" y="94"/>
                </a:cxn>
                <a:cxn ang="0">
                  <a:pos x="73" y="95"/>
                </a:cxn>
                <a:cxn ang="0">
                  <a:pos x="88" y="93"/>
                </a:cxn>
                <a:cxn ang="0">
                  <a:pos x="90" y="92"/>
                </a:cxn>
                <a:cxn ang="0">
                  <a:pos x="100" y="87"/>
                </a:cxn>
                <a:cxn ang="0">
                  <a:pos x="106" y="81"/>
                </a:cxn>
                <a:cxn ang="0">
                  <a:pos x="106" y="14"/>
                </a:cxn>
              </a:cxnLst>
              <a:rect l="0" t="0" r="r" b="b"/>
              <a:pathLst>
                <a:path w="125" h="118">
                  <a:moveTo>
                    <a:pt x="100" y="75"/>
                  </a:moveTo>
                  <a:cubicBezTo>
                    <a:pt x="99" y="75"/>
                    <a:pt x="98" y="76"/>
                    <a:pt x="97" y="77"/>
                  </a:cubicBezTo>
                  <a:cubicBezTo>
                    <a:pt x="97" y="77"/>
                    <a:pt x="97" y="77"/>
                    <a:pt x="96" y="7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9" y="55"/>
                    <a:pt x="86" y="53"/>
                    <a:pt x="84" y="53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8" y="53"/>
                    <a:pt x="55" y="55"/>
                    <a:pt x="55" y="5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7"/>
                    <a:pt x="48" y="77"/>
                    <a:pt x="47" y="76"/>
                  </a:cubicBezTo>
                  <a:cubicBezTo>
                    <a:pt x="47" y="76"/>
                    <a:pt x="46" y="75"/>
                    <a:pt x="46" y="75"/>
                  </a:cubicBezTo>
                  <a:cubicBezTo>
                    <a:pt x="31" y="60"/>
                    <a:pt x="31" y="35"/>
                    <a:pt x="46" y="20"/>
                  </a:cubicBezTo>
                  <a:cubicBezTo>
                    <a:pt x="53" y="13"/>
                    <a:pt x="62" y="9"/>
                    <a:pt x="73" y="9"/>
                  </a:cubicBezTo>
                  <a:cubicBezTo>
                    <a:pt x="83" y="9"/>
                    <a:pt x="93" y="13"/>
                    <a:pt x="100" y="20"/>
                  </a:cubicBezTo>
                  <a:cubicBezTo>
                    <a:pt x="107" y="28"/>
                    <a:pt x="111" y="37"/>
                    <a:pt x="111" y="48"/>
                  </a:cubicBezTo>
                  <a:cubicBezTo>
                    <a:pt x="111" y="58"/>
                    <a:pt x="107" y="67"/>
                    <a:pt x="100" y="75"/>
                  </a:cubicBezTo>
                  <a:moveTo>
                    <a:pt x="78" y="78"/>
                  </a:moveTo>
                  <a:cubicBezTo>
                    <a:pt x="73" y="83"/>
                    <a:pt x="73" y="83"/>
                    <a:pt x="73" y="83"/>
                  </a:cubicBezTo>
                  <a:cubicBezTo>
                    <a:pt x="73" y="83"/>
                    <a:pt x="72" y="83"/>
                    <a:pt x="71" y="83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5" y="77"/>
                    <a:pt x="66" y="76"/>
                  </a:cubicBezTo>
                  <a:cubicBezTo>
                    <a:pt x="66" y="76"/>
                    <a:pt x="68" y="66"/>
                    <a:pt x="68" y="63"/>
                  </a:cubicBezTo>
                  <a:cubicBezTo>
                    <a:pt x="68" y="63"/>
                    <a:pt x="68" y="60"/>
                    <a:pt x="68" y="60"/>
                  </a:cubicBezTo>
                  <a:cubicBezTo>
                    <a:pt x="68" y="60"/>
                    <a:pt x="69" y="59"/>
                    <a:pt x="69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6" y="59"/>
                    <a:pt x="76" y="60"/>
                    <a:pt x="76" y="60"/>
                  </a:cubicBezTo>
                  <a:cubicBezTo>
                    <a:pt x="76" y="60"/>
                    <a:pt x="76" y="63"/>
                    <a:pt x="76" y="63"/>
                  </a:cubicBezTo>
                  <a:cubicBezTo>
                    <a:pt x="77" y="66"/>
                    <a:pt x="79" y="76"/>
                    <a:pt x="79" y="76"/>
                  </a:cubicBezTo>
                  <a:cubicBezTo>
                    <a:pt x="79" y="77"/>
                    <a:pt x="79" y="78"/>
                    <a:pt x="78" y="78"/>
                  </a:cubicBezTo>
                  <a:moveTo>
                    <a:pt x="106" y="14"/>
                  </a:moveTo>
                  <a:cubicBezTo>
                    <a:pt x="97" y="5"/>
                    <a:pt x="85" y="0"/>
                    <a:pt x="73" y="0"/>
                  </a:cubicBezTo>
                  <a:cubicBezTo>
                    <a:pt x="60" y="0"/>
                    <a:pt x="48" y="5"/>
                    <a:pt x="39" y="14"/>
                  </a:cubicBezTo>
                  <a:cubicBezTo>
                    <a:pt x="31" y="21"/>
                    <a:pt x="26" y="31"/>
                    <a:pt x="25" y="42"/>
                  </a:cubicBezTo>
                  <a:cubicBezTo>
                    <a:pt x="24" y="52"/>
                    <a:pt x="26" y="62"/>
                    <a:pt x="32" y="71"/>
                  </a:cubicBezTo>
                  <a:cubicBezTo>
                    <a:pt x="32" y="73"/>
                    <a:pt x="33" y="75"/>
                    <a:pt x="31" y="76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2" y="105"/>
                    <a:pt x="0" y="111"/>
                    <a:pt x="4" y="115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8" y="118"/>
                    <a:pt x="10" y="118"/>
                  </a:cubicBezTo>
                  <a:cubicBezTo>
                    <a:pt x="13" y="118"/>
                    <a:pt x="16" y="117"/>
                    <a:pt x="19" y="114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5" y="88"/>
                    <a:pt x="46" y="88"/>
                    <a:pt x="47" y="88"/>
                  </a:cubicBezTo>
                  <a:cubicBezTo>
                    <a:pt x="48" y="88"/>
                    <a:pt x="49" y="88"/>
                    <a:pt x="49" y="88"/>
                  </a:cubicBezTo>
                  <a:cubicBezTo>
                    <a:pt x="51" y="90"/>
                    <a:pt x="52" y="90"/>
                    <a:pt x="54" y="91"/>
                  </a:cubicBezTo>
                  <a:cubicBezTo>
                    <a:pt x="55" y="92"/>
                    <a:pt x="56" y="92"/>
                    <a:pt x="57" y="92"/>
                  </a:cubicBezTo>
                  <a:cubicBezTo>
                    <a:pt x="58" y="93"/>
                    <a:pt x="59" y="93"/>
                    <a:pt x="61" y="94"/>
                  </a:cubicBezTo>
                  <a:cubicBezTo>
                    <a:pt x="65" y="95"/>
                    <a:pt x="69" y="95"/>
                    <a:pt x="73" y="95"/>
                  </a:cubicBezTo>
                  <a:cubicBezTo>
                    <a:pt x="78" y="95"/>
                    <a:pt x="83" y="94"/>
                    <a:pt x="88" y="93"/>
                  </a:cubicBezTo>
                  <a:cubicBezTo>
                    <a:pt x="89" y="93"/>
                    <a:pt x="89" y="92"/>
                    <a:pt x="90" y="92"/>
                  </a:cubicBezTo>
                  <a:cubicBezTo>
                    <a:pt x="94" y="91"/>
                    <a:pt x="97" y="89"/>
                    <a:pt x="100" y="87"/>
                  </a:cubicBezTo>
                  <a:cubicBezTo>
                    <a:pt x="102" y="85"/>
                    <a:pt x="104" y="83"/>
                    <a:pt x="106" y="81"/>
                  </a:cubicBezTo>
                  <a:cubicBezTo>
                    <a:pt x="125" y="63"/>
                    <a:pt x="125" y="32"/>
                    <a:pt x="106" y="1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</p:grpSp>
      <p:cxnSp>
        <p:nvCxnSpPr>
          <p:cNvPr id="25" name="Elbow Connector 70">
            <a:extLst>
              <a:ext uri="{FF2B5EF4-FFF2-40B4-BE49-F238E27FC236}">
                <a16:creationId xmlns:a16="http://schemas.microsoft.com/office/drawing/2014/main" id="{DFA95B7A-9048-7B29-BB43-2DC79F641A4D}"/>
              </a:ext>
            </a:extLst>
          </p:cNvPr>
          <p:cNvCxnSpPr/>
          <p:nvPr/>
        </p:nvCxnSpPr>
        <p:spPr>
          <a:xfrm>
            <a:off x="6796077" y="4107604"/>
            <a:ext cx="1088824" cy="749961"/>
          </a:xfrm>
          <a:prstGeom prst="bentConnector3">
            <a:avLst>
              <a:gd name="adj1" fmla="val 78"/>
            </a:avLst>
          </a:prstGeom>
          <a:noFill/>
          <a:ln w="12700" cap="flat" cmpd="sng" algn="ctr">
            <a:solidFill>
              <a:schemeClr val="bg1"/>
            </a:solidFill>
            <a:prstDash val="dash"/>
            <a:headEnd type="oval"/>
            <a:tailEnd type="triangle"/>
          </a:ln>
          <a:effectLst/>
        </p:spPr>
      </p:cxnSp>
      <p:cxnSp>
        <p:nvCxnSpPr>
          <p:cNvPr id="26" name="Elbow Connector 71">
            <a:extLst>
              <a:ext uri="{FF2B5EF4-FFF2-40B4-BE49-F238E27FC236}">
                <a16:creationId xmlns:a16="http://schemas.microsoft.com/office/drawing/2014/main" id="{D9F1CB27-83ED-58BE-D986-B74ADD462039}"/>
              </a:ext>
            </a:extLst>
          </p:cNvPr>
          <p:cNvCxnSpPr/>
          <p:nvPr/>
        </p:nvCxnSpPr>
        <p:spPr>
          <a:xfrm flipH="1">
            <a:off x="4245829" y="4107604"/>
            <a:ext cx="1088824" cy="749961"/>
          </a:xfrm>
          <a:prstGeom prst="bentConnector3">
            <a:avLst>
              <a:gd name="adj1" fmla="val 467"/>
            </a:avLst>
          </a:prstGeom>
          <a:noFill/>
          <a:ln w="12700" cap="flat" cmpd="sng" algn="ctr">
            <a:solidFill>
              <a:schemeClr val="bg1"/>
            </a:solidFill>
            <a:prstDash val="dash"/>
            <a:headEnd type="oval"/>
            <a:tailEnd type="triangle"/>
          </a:ln>
          <a:effectLst/>
        </p:spPr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33C9BFE-DEBE-714D-DB77-F0A915455090}"/>
              </a:ext>
            </a:extLst>
          </p:cNvPr>
          <p:cNvGrpSpPr/>
          <p:nvPr/>
        </p:nvGrpSpPr>
        <p:grpSpPr>
          <a:xfrm>
            <a:off x="8656712" y="1023515"/>
            <a:ext cx="2244322" cy="858410"/>
            <a:chOff x="6804896" y="1168400"/>
            <a:chExt cx="2244322" cy="85841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A4E32F0-6423-CAC8-4CDE-85D1C5CA99A1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11A5097-0FBC-8853-AF2C-D2186DAC5082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06DFADD-409D-B334-1DD2-CD505B8AA98D}"/>
              </a:ext>
            </a:extLst>
          </p:cNvPr>
          <p:cNvGrpSpPr/>
          <p:nvPr/>
        </p:nvGrpSpPr>
        <p:grpSpPr>
          <a:xfrm>
            <a:off x="1984118" y="4501973"/>
            <a:ext cx="2232251" cy="858410"/>
            <a:chOff x="6816967" y="1168400"/>
            <a:chExt cx="2232251" cy="85841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0FCAEA6-E702-5965-A3E0-9DB21DA1C1A5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36761D7-1C32-EADF-7995-D628B23577DD}"/>
                </a:ext>
              </a:extLst>
            </p:cNvPr>
            <p:cNvSpPr txBox="1"/>
            <p:nvPr/>
          </p:nvSpPr>
          <p:spPr>
            <a:xfrm>
              <a:off x="7479871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3F2DFFA-E97A-8C6D-669F-3D27B3561494}"/>
              </a:ext>
            </a:extLst>
          </p:cNvPr>
          <p:cNvGrpSpPr/>
          <p:nvPr/>
        </p:nvGrpSpPr>
        <p:grpSpPr>
          <a:xfrm>
            <a:off x="7914361" y="4501973"/>
            <a:ext cx="2244322" cy="858410"/>
            <a:chOff x="6804896" y="1168400"/>
            <a:chExt cx="2244322" cy="8584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B77EA22-E9EB-CC23-D970-3176EEA6EA9C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4A527578-F532-4548-8581-DB61F7283A52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7DE0ED2-7341-603C-E965-DB95F5E0D1F4}"/>
              </a:ext>
            </a:extLst>
          </p:cNvPr>
          <p:cNvGrpSpPr/>
          <p:nvPr/>
        </p:nvGrpSpPr>
        <p:grpSpPr>
          <a:xfrm>
            <a:off x="1290967" y="1071910"/>
            <a:ext cx="2232251" cy="858410"/>
            <a:chOff x="6816967" y="1168400"/>
            <a:chExt cx="2232251" cy="8584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E43F4E8-75E8-8987-8BF4-C27C4BB7D805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CBAB9CEA-B398-AF51-E01B-0A504F83F438}"/>
                </a:ext>
              </a:extLst>
            </p:cNvPr>
            <p:cNvSpPr txBox="1"/>
            <p:nvPr/>
          </p:nvSpPr>
          <p:spPr>
            <a:xfrm>
              <a:off x="7479871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22594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椭圆 183">
            <a:extLst>
              <a:ext uri="{FF2B5EF4-FFF2-40B4-BE49-F238E27FC236}">
                <a16:creationId xmlns:a16="http://schemas.microsoft.com/office/drawing/2014/main" id="{096344D7-FBC6-52EA-3299-05F0161B31F4}"/>
              </a:ext>
            </a:extLst>
          </p:cNvPr>
          <p:cNvSpPr/>
          <p:nvPr/>
        </p:nvSpPr>
        <p:spPr>
          <a:xfrm rot="3908749">
            <a:off x="10324180" y="623011"/>
            <a:ext cx="768802" cy="768802"/>
          </a:xfrm>
          <a:prstGeom prst="ellipse">
            <a:avLst/>
          </a:prstGeom>
          <a:gradFill flip="none" rotWithShape="1">
            <a:gsLst>
              <a:gs pos="15000">
                <a:srgbClr val="FFC000">
                  <a:alpha val="61000"/>
                </a:srgbClr>
              </a:gs>
              <a:gs pos="100000">
                <a:srgbClr val="EE2E2E">
                  <a:alpha val="90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44" name="矩形 143">
            <a:extLst>
              <a:ext uri="{FF2B5EF4-FFF2-40B4-BE49-F238E27FC236}">
                <a16:creationId xmlns:a16="http://schemas.microsoft.com/office/drawing/2014/main" id="{0519F209-2015-D643-DA54-A9E28B80AA85}"/>
              </a:ext>
            </a:extLst>
          </p:cNvPr>
          <p:cNvSpPr/>
          <p:nvPr/>
        </p:nvSpPr>
        <p:spPr>
          <a:xfrm rot="21216300">
            <a:off x="938317" y="3425174"/>
            <a:ext cx="2170956" cy="239152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52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矩形 146">
            <a:extLst>
              <a:ext uri="{FF2B5EF4-FFF2-40B4-BE49-F238E27FC236}">
                <a16:creationId xmlns:a16="http://schemas.microsoft.com/office/drawing/2014/main" id="{1C6514F6-547D-377F-EC8D-5B564D0CD671}"/>
              </a:ext>
            </a:extLst>
          </p:cNvPr>
          <p:cNvSpPr/>
          <p:nvPr/>
        </p:nvSpPr>
        <p:spPr>
          <a:xfrm rot="605663">
            <a:off x="3155549" y="3722874"/>
            <a:ext cx="1898353" cy="280465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240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0770A81-8A58-C670-6234-C64E53383B84}"/>
              </a:ext>
            </a:extLst>
          </p:cNvPr>
          <p:cNvSpPr txBox="1"/>
          <p:nvPr/>
        </p:nvSpPr>
        <p:spPr>
          <a:xfrm>
            <a:off x="5650361" y="2452764"/>
            <a:ext cx="32857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15000">
                      <a:schemeClr val="bg1"/>
                    </a:gs>
                    <a:gs pos="69740">
                      <a:schemeClr val="bg1">
                        <a:alpha val="52000"/>
                      </a:schemeClr>
                    </a:gs>
                    <a:gs pos="100000">
                      <a:srgbClr val="7DD5E2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851tegakizatsu" panose="02000600000000000000" pitchFamily="2" charset="-128"/>
                <a:ea typeface="851tegakizatsu" panose="02000600000000000000" pitchFamily="2" charset="-128"/>
                <a:cs typeface="851tegakizatsu" panose="02000600000000000000" pitchFamily="2" charset="-128"/>
                <a:sym typeface="+mn-lt"/>
              </a:rPr>
              <a:t>Summer travel</a:t>
            </a:r>
          </a:p>
        </p:txBody>
      </p:sp>
      <p:sp>
        <p:nvSpPr>
          <p:cNvPr id="143" name="任意多边形: 形状 142">
            <a:extLst>
              <a:ext uri="{FF2B5EF4-FFF2-40B4-BE49-F238E27FC236}">
                <a16:creationId xmlns:a16="http://schemas.microsoft.com/office/drawing/2014/main" id="{92445FDA-3B9D-1E4B-BF9B-122A179A72E4}"/>
              </a:ext>
            </a:extLst>
          </p:cNvPr>
          <p:cNvSpPr/>
          <p:nvPr/>
        </p:nvSpPr>
        <p:spPr>
          <a:xfrm>
            <a:off x="0" y="4977158"/>
            <a:ext cx="12191481" cy="1880843"/>
          </a:xfrm>
          <a:custGeom>
            <a:avLst/>
            <a:gdLst>
              <a:gd name="connsiteX0" fmla="*/ 4613207 w 12191481"/>
              <a:gd name="connsiteY0" fmla="*/ 355 h 1880843"/>
              <a:gd name="connsiteX1" fmla="*/ 4784554 w 12191481"/>
              <a:gd name="connsiteY1" fmla="*/ 5672 h 1880843"/>
              <a:gd name="connsiteX2" fmla="*/ 7884772 w 12191481"/>
              <a:gd name="connsiteY2" fmla="*/ 303062 h 1880843"/>
              <a:gd name="connsiteX3" fmla="*/ 11208323 w 12191481"/>
              <a:gd name="connsiteY3" fmla="*/ 268500 h 1880843"/>
              <a:gd name="connsiteX4" fmla="*/ 12191481 w 12191481"/>
              <a:gd name="connsiteY4" fmla="*/ 56942 h 1880843"/>
              <a:gd name="connsiteX5" fmla="*/ 12191481 w 12191481"/>
              <a:gd name="connsiteY5" fmla="*/ 1880843 h 1880843"/>
              <a:gd name="connsiteX6" fmla="*/ 0 w 12191481"/>
              <a:gd name="connsiteY6" fmla="*/ 1880843 h 1880843"/>
              <a:gd name="connsiteX7" fmla="*/ 0 w 12191481"/>
              <a:gd name="connsiteY7" fmla="*/ 485536 h 1880843"/>
              <a:gd name="connsiteX8" fmla="*/ 55719 w 12191481"/>
              <a:gd name="connsiteY8" fmla="*/ 426759 h 1880843"/>
              <a:gd name="connsiteX9" fmla="*/ 1476616 w 12191481"/>
              <a:gd name="connsiteY9" fmla="*/ 665965 h 1880843"/>
              <a:gd name="connsiteX10" fmla="*/ 4613207 w 12191481"/>
              <a:gd name="connsiteY10" fmla="*/ 355 h 1880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481" h="1880843">
                <a:moveTo>
                  <a:pt x="4613207" y="355"/>
                </a:moveTo>
                <a:cubicBezTo>
                  <a:pt x="4672093" y="-803"/>
                  <a:pt x="4729275" y="843"/>
                  <a:pt x="4784554" y="5672"/>
                </a:cubicBezTo>
                <a:cubicBezTo>
                  <a:pt x="6113227" y="121735"/>
                  <a:pt x="5429985" y="774232"/>
                  <a:pt x="7884772" y="303062"/>
                </a:cubicBezTo>
                <a:cubicBezTo>
                  <a:pt x="8853839" y="117060"/>
                  <a:pt x="10643536" y="-94402"/>
                  <a:pt x="11208323" y="268500"/>
                </a:cubicBezTo>
                <a:cubicBezTo>
                  <a:pt x="11551879" y="489253"/>
                  <a:pt x="11905855" y="-7870"/>
                  <a:pt x="12191481" y="56942"/>
                </a:cubicBezTo>
                <a:lnTo>
                  <a:pt x="12191481" y="1880843"/>
                </a:lnTo>
                <a:lnTo>
                  <a:pt x="0" y="1880843"/>
                </a:lnTo>
                <a:lnTo>
                  <a:pt x="0" y="485536"/>
                </a:lnTo>
                <a:lnTo>
                  <a:pt x="55719" y="426759"/>
                </a:lnTo>
                <a:cubicBezTo>
                  <a:pt x="364152" y="180694"/>
                  <a:pt x="1066031" y="665965"/>
                  <a:pt x="1476616" y="665965"/>
                </a:cubicBezTo>
                <a:cubicBezTo>
                  <a:pt x="2463040" y="665965"/>
                  <a:pt x="3729914" y="17724"/>
                  <a:pt x="4613207" y="355"/>
                </a:cubicBezTo>
                <a:close/>
              </a:path>
            </a:pathLst>
          </a:custGeom>
          <a:solidFill>
            <a:srgbClr val="ECE5CE"/>
          </a:solidFill>
          <a:ln w="86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425E1DC0-B4DF-2B5A-D0CE-CBF4D033E2C9}"/>
              </a:ext>
            </a:extLst>
          </p:cNvPr>
          <p:cNvSpPr/>
          <p:nvPr/>
        </p:nvSpPr>
        <p:spPr>
          <a:xfrm>
            <a:off x="4679080" y="4202007"/>
            <a:ext cx="1436684" cy="419831"/>
          </a:xfrm>
          <a:custGeom>
            <a:avLst/>
            <a:gdLst>
              <a:gd name="connsiteX0" fmla="*/ 1436685 w 1436684"/>
              <a:gd name="connsiteY0" fmla="*/ 209829 h 419831"/>
              <a:gd name="connsiteX1" fmla="*/ 718342 w 1436684"/>
              <a:gd name="connsiteY1" fmla="*/ 419745 h 419831"/>
              <a:gd name="connsiteX2" fmla="*/ -1 w 1436684"/>
              <a:gd name="connsiteY2" fmla="*/ 209829 h 419831"/>
              <a:gd name="connsiteX3" fmla="*/ 718342 w 1436684"/>
              <a:gd name="connsiteY3" fmla="*/ -87 h 419831"/>
              <a:gd name="connsiteX4" fmla="*/ 1436685 w 1436684"/>
              <a:gd name="connsiteY4" fmla="*/ 209829 h 419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684" h="419831">
                <a:moveTo>
                  <a:pt x="1436685" y="209829"/>
                </a:moveTo>
                <a:cubicBezTo>
                  <a:pt x="1436685" y="325762"/>
                  <a:pt x="1115072" y="419745"/>
                  <a:pt x="718342" y="419745"/>
                </a:cubicBezTo>
                <a:cubicBezTo>
                  <a:pt x="321613" y="419745"/>
                  <a:pt x="-1" y="325762"/>
                  <a:pt x="-1" y="209829"/>
                </a:cubicBezTo>
                <a:cubicBezTo>
                  <a:pt x="-1" y="93895"/>
                  <a:pt x="321612" y="-87"/>
                  <a:pt x="718342" y="-87"/>
                </a:cubicBezTo>
                <a:cubicBezTo>
                  <a:pt x="1115072" y="-87"/>
                  <a:pt x="1436685" y="93895"/>
                  <a:pt x="1436685" y="209829"/>
                </a:cubicBezTo>
                <a:close/>
              </a:path>
            </a:pathLst>
          </a:custGeom>
          <a:noFill/>
          <a:ln w="8638" cap="rnd">
            <a:noFill/>
            <a:prstDash val="solid"/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" name="图形 3">
            <a:extLst>
              <a:ext uri="{FF2B5EF4-FFF2-40B4-BE49-F238E27FC236}">
                <a16:creationId xmlns:a16="http://schemas.microsoft.com/office/drawing/2014/main" id="{82D93433-A304-7AC9-E8CF-C5CAD6856C73}"/>
              </a:ext>
            </a:extLst>
          </p:cNvPr>
          <p:cNvGrpSpPr/>
          <p:nvPr/>
        </p:nvGrpSpPr>
        <p:grpSpPr>
          <a:xfrm>
            <a:off x="7914659" y="5485422"/>
            <a:ext cx="1042310" cy="1074765"/>
            <a:chOff x="8964694" y="5345769"/>
            <a:chExt cx="1042310" cy="107476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AC537FC-A04A-747D-8A68-ED59075E9D34}"/>
                </a:ext>
              </a:extLst>
            </p:cNvPr>
            <p:cNvSpPr/>
            <p:nvPr/>
          </p:nvSpPr>
          <p:spPr>
            <a:xfrm>
              <a:off x="8964694" y="5345769"/>
              <a:ext cx="1042310" cy="1074765"/>
            </a:xfrm>
            <a:custGeom>
              <a:avLst/>
              <a:gdLst>
                <a:gd name="connsiteX0" fmla="*/ 693282 w 1042310"/>
                <a:gd name="connsiteY0" fmla="*/ 2405 h 1074765"/>
                <a:gd name="connsiteX1" fmla="*/ 683334 w 1042310"/>
                <a:gd name="connsiteY1" fmla="*/ 400474 h 1074765"/>
                <a:gd name="connsiteX2" fmla="*/ 1042334 w 1042310"/>
                <a:gd name="connsiteY2" fmla="*/ 564372 h 1074765"/>
                <a:gd name="connsiteX3" fmla="*/ 664634 w 1042310"/>
                <a:gd name="connsiteY3" fmla="*/ 681443 h 1074765"/>
                <a:gd name="connsiteX4" fmla="*/ 614670 w 1042310"/>
                <a:gd name="connsiteY4" fmla="*/ 1073616 h 1074765"/>
                <a:gd name="connsiteX5" fmla="*/ 388993 w 1042310"/>
                <a:gd name="connsiteY5" fmla="*/ 750215 h 1074765"/>
                <a:gd name="connsiteX6" fmla="*/ 5368 w 1042310"/>
                <a:gd name="connsiteY6" fmla="*/ 826637 h 1074765"/>
                <a:gd name="connsiteX7" fmla="*/ 241789 w 1042310"/>
                <a:gd name="connsiteY7" fmla="*/ 507848 h 1074765"/>
                <a:gd name="connsiteX8" fmla="*/ 47260 w 1042310"/>
                <a:gd name="connsiteY8" fmla="*/ 161501 h 1074765"/>
                <a:gd name="connsiteX9" fmla="*/ 424510 w 1042310"/>
                <a:gd name="connsiteY9" fmla="*/ 292651 h 1074765"/>
                <a:gd name="connsiteX10" fmla="*/ 693282 w 1042310"/>
                <a:gd name="connsiteY10" fmla="*/ 2405 h 107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310" h="1074765">
                  <a:moveTo>
                    <a:pt x="693282" y="2405"/>
                  </a:moveTo>
                  <a:cubicBezTo>
                    <a:pt x="773885" y="35818"/>
                    <a:pt x="636891" y="326835"/>
                    <a:pt x="683334" y="400474"/>
                  </a:cubicBezTo>
                  <a:cubicBezTo>
                    <a:pt x="729776" y="474113"/>
                    <a:pt x="1049122" y="477575"/>
                    <a:pt x="1042334" y="564372"/>
                  </a:cubicBezTo>
                  <a:cubicBezTo>
                    <a:pt x="1035545" y="651170"/>
                    <a:pt x="720718" y="614892"/>
                    <a:pt x="664634" y="681443"/>
                  </a:cubicBezTo>
                  <a:cubicBezTo>
                    <a:pt x="608550" y="747994"/>
                    <a:pt x="699157" y="1053034"/>
                    <a:pt x="614670" y="1073616"/>
                  </a:cubicBezTo>
                  <a:cubicBezTo>
                    <a:pt x="530182" y="1094198"/>
                    <a:pt x="469760" y="782879"/>
                    <a:pt x="388993" y="750215"/>
                  </a:cubicBezTo>
                  <a:cubicBezTo>
                    <a:pt x="308226" y="717551"/>
                    <a:pt x="51768" y="900216"/>
                    <a:pt x="5368" y="826637"/>
                  </a:cubicBezTo>
                  <a:cubicBezTo>
                    <a:pt x="-41032" y="753057"/>
                    <a:pt x="235976" y="594669"/>
                    <a:pt x="241789" y="507848"/>
                  </a:cubicBezTo>
                  <a:cubicBezTo>
                    <a:pt x="247601" y="421027"/>
                    <a:pt x="-8698" y="227995"/>
                    <a:pt x="47260" y="161501"/>
                  </a:cubicBezTo>
                  <a:cubicBezTo>
                    <a:pt x="103218" y="95007"/>
                    <a:pt x="339988" y="314269"/>
                    <a:pt x="424510" y="292651"/>
                  </a:cubicBezTo>
                  <a:cubicBezTo>
                    <a:pt x="509032" y="271033"/>
                    <a:pt x="612679" y="-31008"/>
                    <a:pt x="693282" y="2405"/>
                  </a:cubicBezTo>
                  <a:close/>
                </a:path>
              </a:pathLst>
            </a:custGeom>
            <a:solidFill>
              <a:srgbClr val="E3AD40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5678E20-A363-039A-3AF4-D062AD44000E}"/>
                </a:ext>
              </a:extLst>
            </p:cNvPr>
            <p:cNvSpPr/>
            <p:nvPr/>
          </p:nvSpPr>
          <p:spPr>
            <a:xfrm>
              <a:off x="9070588" y="5460656"/>
              <a:ext cx="830050" cy="848242"/>
            </a:xfrm>
            <a:custGeom>
              <a:avLst/>
              <a:gdLst>
                <a:gd name="connsiteX0" fmla="*/ 549179 w 830050"/>
                <a:gd name="connsiteY0" fmla="*/ 1855 h 848242"/>
                <a:gd name="connsiteX1" fmla="*/ 545045 w 830050"/>
                <a:gd name="connsiteY1" fmla="*/ 312202 h 848242"/>
                <a:gd name="connsiteX2" fmla="*/ 830134 w 830050"/>
                <a:gd name="connsiteY2" fmla="*/ 448089 h 848242"/>
                <a:gd name="connsiteX3" fmla="*/ 530080 w 830050"/>
                <a:gd name="connsiteY3" fmla="*/ 538557 h 848242"/>
                <a:gd name="connsiteX4" fmla="*/ 492910 w 830050"/>
                <a:gd name="connsiteY4" fmla="*/ 847285 h 848242"/>
                <a:gd name="connsiteX5" fmla="*/ 310558 w 830050"/>
                <a:gd name="connsiteY5" fmla="*/ 591140 h 848242"/>
                <a:gd name="connsiteX6" fmla="*/ 4164 w 830050"/>
                <a:gd name="connsiteY6" fmla="*/ 649381 h 848242"/>
                <a:gd name="connsiteX7" fmla="*/ 192757 w 830050"/>
                <a:gd name="connsiteY7" fmla="*/ 399201 h 848242"/>
                <a:gd name="connsiteX8" fmla="*/ 39877 w 830050"/>
                <a:gd name="connsiteY8" fmla="*/ 126963 h 848242"/>
                <a:gd name="connsiteX9" fmla="*/ 337472 w 830050"/>
                <a:gd name="connsiteY9" fmla="*/ 229986 h 848242"/>
                <a:gd name="connsiteX10" fmla="*/ 549179 w 830050"/>
                <a:gd name="connsiteY10" fmla="*/ 1855 h 84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0050" h="848242">
                  <a:moveTo>
                    <a:pt x="549179" y="1855"/>
                  </a:moveTo>
                  <a:cubicBezTo>
                    <a:pt x="613319" y="27692"/>
                    <a:pt x="508425" y="253778"/>
                    <a:pt x="545045" y="312202"/>
                  </a:cubicBezTo>
                  <a:cubicBezTo>
                    <a:pt x="581666" y="370627"/>
                    <a:pt x="834947" y="379346"/>
                    <a:pt x="830134" y="448089"/>
                  </a:cubicBezTo>
                  <a:cubicBezTo>
                    <a:pt x="825322" y="516832"/>
                    <a:pt x="574703" y="486055"/>
                    <a:pt x="530080" y="538557"/>
                  </a:cubicBezTo>
                  <a:cubicBezTo>
                    <a:pt x="485457" y="591060"/>
                    <a:pt x="559591" y="830206"/>
                    <a:pt x="492910" y="847285"/>
                  </a:cubicBezTo>
                  <a:cubicBezTo>
                    <a:pt x="426228" y="864363"/>
                    <a:pt x="374275" y="617429"/>
                    <a:pt x="310558" y="591140"/>
                  </a:cubicBezTo>
                  <a:cubicBezTo>
                    <a:pt x="246840" y="564851"/>
                    <a:pt x="40350" y="708239"/>
                    <a:pt x="4164" y="649381"/>
                  </a:cubicBezTo>
                  <a:cubicBezTo>
                    <a:pt x="-32023" y="590523"/>
                    <a:pt x="188333" y="468092"/>
                    <a:pt x="192757" y="399201"/>
                  </a:cubicBezTo>
                  <a:cubicBezTo>
                    <a:pt x="197181" y="330309"/>
                    <a:pt x="-4695" y="179632"/>
                    <a:pt x="39877" y="126963"/>
                  </a:cubicBezTo>
                  <a:cubicBezTo>
                    <a:pt x="84450" y="74293"/>
                    <a:pt x="270647" y="247082"/>
                    <a:pt x="337472" y="229986"/>
                  </a:cubicBezTo>
                  <a:cubicBezTo>
                    <a:pt x="404297" y="212890"/>
                    <a:pt x="485038" y="-23982"/>
                    <a:pt x="549179" y="1855"/>
                  </a:cubicBezTo>
                  <a:close/>
                </a:path>
              </a:pathLst>
            </a:custGeom>
            <a:noFill/>
            <a:ln w="22459" cap="rnd">
              <a:solidFill>
                <a:srgbClr val="FFFEE4"/>
              </a:solidFill>
              <a:custDash>
                <a:ds d="99030" sp="39612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图形 3">
            <a:extLst>
              <a:ext uri="{FF2B5EF4-FFF2-40B4-BE49-F238E27FC236}">
                <a16:creationId xmlns:a16="http://schemas.microsoft.com/office/drawing/2014/main" id="{A13087C1-AAE4-1D1D-3E33-E95A98B29EC5}"/>
              </a:ext>
            </a:extLst>
          </p:cNvPr>
          <p:cNvGrpSpPr/>
          <p:nvPr/>
        </p:nvGrpSpPr>
        <p:grpSpPr>
          <a:xfrm>
            <a:off x="9733882" y="4686137"/>
            <a:ext cx="1516861" cy="1149572"/>
            <a:chOff x="7969046" y="3936403"/>
            <a:chExt cx="1516861" cy="114957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D3C594E-037C-D59D-89BB-E588C7519519}"/>
                </a:ext>
              </a:extLst>
            </p:cNvPr>
            <p:cNvSpPr/>
            <p:nvPr/>
          </p:nvSpPr>
          <p:spPr>
            <a:xfrm rot="-951779">
              <a:off x="8343082" y="4334746"/>
              <a:ext cx="843145" cy="558800"/>
            </a:xfrm>
            <a:custGeom>
              <a:avLst/>
              <a:gdLst>
                <a:gd name="connsiteX0" fmla="*/ 843254 w 843145"/>
                <a:gd name="connsiteY0" fmla="*/ -149 h 558800"/>
                <a:gd name="connsiteX1" fmla="*/ 843254 w 843145"/>
                <a:gd name="connsiteY1" fmla="*/ 111587 h 558800"/>
                <a:gd name="connsiteX2" fmla="*/ 843254 w 843145"/>
                <a:gd name="connsiteY2" fmla="*/ 446915 h 558800"/>
                <a:gd name="connsiteX3" fmla="*/ 843254 w 843145"/>
                <a:gd name="connsiteY3" fmla="*/ 558651 h 558800"/>
                <a:gd name="connsiteX4" fmla="*/ 109 w 843145"/>
                <a:gd name="connsiteY4" fmla="*/ 558651 h 558800"/>
                <a:gd name="connsiteX5" fmla="*/ 109 w 843145"/>
                <a:gd name="connsiteY5" fmla="*/ 446915 h 558800"/>
                <a:gd name="connsiteX6" fmla="*/ 109 w 843145"/>
                <a:gd name="connsiteY6" fmla="*/ 111587 h 558800"/>
                <a:gd name="connsiteX7" fmla="*/ 109 w 843145"/>
                <a:gd name="connsiteY7" fmla="*/ -149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45" h="558800">
                  <a:moveTo>
                    <a:pt x="843254" y="-149"/>
                  </a:moveTo>
                  <a:cubicBezTo>
                    <a:pt x="843254" y="-149"/>
                    <a:pt x="843254" y="49877"/>
                    <a:pt x="843254" y="111587"/>
                  </a:cubicBezTo>
                  <a:lnTo>
                    <a:pt x="843254" y="446915"/>
                  </a:lnTo>
                  <a:cubicBezTo>
                    <a:pt x="843254" y="508625"/>
                    <a:pt x="843254" y="558651"/>
                    <a:pt x="843254" y="558651"/>
                  </a:cubicBezTo>
                  <a:lnTo>
                    <a:pt x="109" y="558651"/>
                  </a:lnTo>
                  <a:cubicBezTo>
                    <a:pt x="109" y="558651"/>
                    <a:pt x="109" y="508625"/>
                    <a:pt x="109" y="446915"/>
                  </a:cubicBezTo>
                  <a:lnTo>
                    <a:pt x="109" y="111587"/>
                  </a:lnTo>
                  <a:cubicBezTo>
                    <a:pt x="109" y="49877"/>
                    <a:pt x="109" y="-149"/>
                    <a:pt x="109" y="-149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77AF72D-9833-6136-82D3-45FD4DA7301E}"/>
                </a:ext>
              </a:extLst>
            </p:cNvPr>
            <p:cNvSpPr/>
            <p:nvPr/>
          </p:nvSpPr>
          <p:spPr>
            <a:xfrm rot="-3068984">
              <a:off x="8294676" y="4398606"/>
              <a:ext cx="35554" cy="91420"/>
            </a:xfrm>
            <a:custGeom>
              <a:avLst/>
              <a:gdLst>
                <a:gd name="connsiteX0" fmla="*/ 35847 w 35554"/>
                <a:gd name="connsiteY0" fmla="*/ -147 h 91420"/>
                <a:gd name="connsiteX1" fmla="*/ 35847 w 35554"/>
                <a:gd name="connsiteY1" fmla="*/ 17629 h 91420"/>
                <a:gd name="connsiteX2" fmla="*/ 35847 w 35554"/>
                <a:gd name="connsiteY2" fmla="*/ 73498 h 91420"/>
                <a:gd name="connsiteX3" fmla="*/ 35847 w 35554"/>
                <a:gd name="connsiteY3" fmla="*/ 91274 h 91420"/>
                <a:gd name="connsiteX4" fmla="*/ 293 w 35554"/>
                <a:gd name="connsiteY4" fmla="*/ 91274 h 91420"/>
                <a:gd name="connsiteX5" fmla="*/ 293 w 35554"/>
                <a:gd name="connsiteY5" fmla="*/ 73498 h 91420"/>
                <a:gd name="connsiteX6" fmla="*/ 293 w 35554"/>
                <a:gd name="connsiteY6" fmla="*/ 17629 h 91420"/>
                <a:gd name="connsiteX7" fmla="*/ 293 w 35554"/>
                <a:gd name="connsiteY7" fmla="*/ -147 h 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54" h="91420">
                  <a:moveTo>
                    <a:pt x="35847" y="-147"/>
                  </a:moveTo>
                  <a:cubicBezTo>
                    <a:pt x="35847" y="-147"/>
                    <a:pt x="35847" y="7812"/>
                    <a:pt x="35847" y="17629"/>
                  </a:cubicBezTo>
                  <a:lnTo>
                    <a:pt x="35847" y="73498"/>
                  </a:lnTo>
                  <a:cubicBezTo>
                    <a:pt x="35847" y="83315"/>
                    <a:pt x="35847" y="91274"/>
                    <a:pt x="35847" y="91274"/>
                  </a:cubicBezTo>
                  <a:lnTo>
                    <a:pt x="293" y="91274"/>
                  </a:lnTo>
                  <a:cubicBezTo>
                    <a:pt x="293" y="91274"/>
                    <a:pt x="293" y="83315"/>
                    <a:pt x="293" y="73498"/>
                  </a:cubicBezTo>
                  <a:lnTo>
                    <a:pt x="293" y="17629"/>
                  </a:lnTo>
                  <a:cubicBezTo>
                    <a:pt x="293" y="7812"/>
                    <a:pt x="293" y="-147"/>
                    <a:pt x="293" y="-147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9C38EC2-499A-7F69-98AE-9446A65CB653}"/>
                </a:ext>
              </a:extLst>
            </p:cNvPr>
            <p:cNvSpPr/>
            <p:nvPr/>
          </p:nvSpPr>
          <p:spPr>
            <a:xfrm>
              <a:off x="9003608" y="4189611"/>
              <a:ext cx="92468" cy="106200"/>
            </a:xfrm>
            <a:custGeom>
              <a:avLst/>
              <a:gdLst>
                <a:gd name="connsiteX0" fmla="*/ 48140 w 92468"/>
                <a:gd name="connsiteY0" fmla="*/ 0 h 106200"/>
                <a:gd name="connsiteX1" fmla="*/ 38779 w 92468"/>
                <a:gd name="connsiteY1" fmla="*/ 18688 h 106200"/>
                <a:gd name="connsiteX2" fmla="*/ 9361 w 92468"/>
                <a:gd name="connsiteY2" fmla="*/ 77422 h 106200"/>
                <a:gd name="connsiteX3" fmla="*/ 0 w 92468"/>
                <a:gd name="connsiteY3" fmla="*/ 96110 h 106200"/>
                <a:gd name="connsiteX4" fmla="*/ 44329 w 92468"/>
                <a:gd name="connsiteY4" fmla="*/ 106200 h 106200"/>
                <a:gd name="connsiteX5" fmla="*/ 53690 w 92468"/>
                <a:gd name="connsiteY5" fmla="*/ 87512 h 106200"/>
                <a:gd name="connsiteX6" fmla="*/ 83108 w 92468"/>
                <a:gd name="connsiteY6" fmla="*/ 28778 h 106200"/>
                <a:gd name="connsiteX7" fmla="*/ 92469 w 92468"/>
                <a:gd name="connsiteY7" fmla="*/ 10090 h 10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468" h="106200">
                  <a:moveTo>
                    <a:pt x="48140" y="0"/>
                  </a:moveTo>
                  <a:cubicBezTo>
                    <a:pt x="48140" y="0"/>
                    <a:pt x="43949" y="8367"/>
                    <a:pt x="38779" y="18688"/>
                  </a:cubicBezTo>
                  <a:lnTo>
                    <a:pt x="9361" y="77422"/>
                  </a:lnTo>
                  <a:cubicBezTo>
                    <a:pt x="4191" y="87743"/>
                    <a:pt x="0" y="96110"/>
                    <a:pt x="0" y="96110"/>
                  </a:cubicBezTo>
                  <a:lnTo>
                    <a:pt x="44329" y="106200"/>
                  </a:lnTo>
                  <a:cubicBezTo>
                    <a:pt x="44329" y="106200"/>
                    <a:pt x="48520" y="97833"/>
                    <a:pt x="53690" y="87512"/>
                  </a:cubicBezTo>
                  <a:lnTo>
                    <a:pt x="83108" y="28778"/>
                  </a:lnTo>
                  <a:cubicBezTo>
                    <a:pt x="88278" y="18457"/>
                    <a:pt x="92469" y="10090"/>
                    <a:pt x="92469" y="10090"/>
                  </a:cubicBezTo>
                  <a:close/>
                </a:path>
              </a:pathLst>
            </a:custGeom>
            <a:solidFill>
              <a:srgbClr val="E85A50"/>
            </a:solidFill>
            <a:ln w="22724" cap="rnd">
              <a:noFill/>
              <a:custDash>
                <a:ds d="89065" sp="35626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E043AAE-7E59-28BF-4668-DB79A2D79EC5}"/>
                </a:ext>
              </a:extLst>
            </p:cNvPr>
            <p:cNvSpPr/>
            <p:nvPr/>
          </p:nvSpPr>
          <p:spPr>
            <a:xfrm rot="-951779">
              <a:off x="8053076" y="4242346"/>
              <a:ext cx="299671" cy="227594"/>
            </a:xfrm>
            <a:custGeom>
              <a:avLst/>
              <a:gdLst>
                <a:gd name="connsiteX0" fmla="*/ 116 w 299671"/>
                <a:gd name="connsiteY0" fmla="*/ 86206 h 227594"/>
                <a:gd name="connsiteX1" fmla="*/ 132175 w 299671"/>
                <a:gd name="connsiteY1" fmla="*/ 218258 h 227594"/>
                <a:gd name="connsiteX2" fmla="*/ 299788 w 299671"/>
                <a:gd name="connsiteY2" fmla="*/ 147153 h 227594"/>
                <a:gd name="connsiteX3" fmla="*/ 248996 w 299671"/>
                <a:gd name="connsiteY3" fmla="*/ -136 h 227594"/>
                <a:gd name="connsiteX4" fmla="*/ 167729 w 299671"/>
                <a:gd name="connsiteY4" fmla="*/ 136995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116" y="86206"/>
                  </a:moveTo>
                  <a:cubicBezTo>
                    <a:pt x="116" y="86206"/>
                    <a:pt x="61066" y="187785"/>
                    <a:pt x="132175" y="218258"/>
                  </a:cubicBezTo>
                  <a:cubicBezTo>
                    <a:pt x="203284" y="248732"/>
                    <a:pt x="299788" y="197943"/>
                    <a:pt x="299788" y="147153"/>
                  </a:cubicBezTo>
                  <a:cubicBezTo>
                    <a:pt x="299788" y="96364"/>
                    <a:pt x="248996" y="-136"/>
                    <a:pt x="248996" y="-136"/>
                  </a:cubicBezTo>
                  <a:lnTo>
                    <a:pt x="167729" y="136995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90CCEBD-B126-12CB-FE6B-425CB8213F0F}"/>
                </a:ext>
              </a:extLst>
            </p:cNvPr>
            <p:cNvSpPr/>
            <p:nvPr/>
          </p:nvSpPr>
          <p:spPr>
            <a:xfrm rot="-951779">
              <a:off x="8953445" y="3991792"/>
              <a:ext cx="299671" cy="227594"/>
            </a:xfrm>
            <a:custGeom>
              <a:avLst/>
              <a:gdLst>
                <a:gd name="connsiteX0" fmla="*/ 299767 w 299671"/>
                <a:gd name="connsiteY0" fmla="*/ 86198 h 227594"/>
                <a:gd name="connsiteX1" fmla="*/ 167708 w 299671"/>
                <a:gd name="connsiteY1" fmla="*/ 218250 h 227594"/>
                <a:gd name="connsiteX2" fmla="*/ 95 w 299671"/>
                <a:gd name="connsiteY2" fmla="*/ 147145 h 227594"/>
                <a:gd name="connsiteX3" fmla="*/ 50887 w 299671"/>
                <a:gd name="connsiteY3" fmla="*/ -144 h 227594"/>
                <a:gd name="connsiteX4" fmla="*/ 132154 w 299671"/>
                <a:gd name="connsiteY4" fmla="*/ 136987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299767" y="86198"/>
                  </a:moveTo>
                  <a:cubicBezTo>
                    <a:pt x="299767" y="86198"/>
                    <a:pt x="238817" y="187777"/>
                    <a:pt x="167708" y="218250"/>
                  </a:cubicBezTo>
                  <a:cubicBezTo>
                    <a:pt x="96600" y="248724"/>
                    <a:pt x="95" y="197934"/>
                    <a:pt x="95" y="147145"/>
                  </a:cubicBezTo>
                  <a:cubicBezTo>
                    <a:pt x="95" y="96356"/>
                    <a:pt x="50887" y="-144"/>
                    <a:pt x="50887" y="-144"/>
                  </a:cubicBezTo>
                  <a:lnTo>
                    <a:pt x="132154" y="136987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3">
              <a:extLst>
                <a:ext uri="{FF2B5EF4-FFF2-40B4-BE49-F238E27FC236}">
                  <a16:creationId xmlns:a16="http://schemas.microsoft.com/office/drawing/2014/main" id="{F8A296FE-2EC2-D093-3006-B05A5469B474}"/>
                </a:ext>
              </a:extLst>
            </p:cNvPr>
            <p:cNvGrpSpPr/>
            <p:nvPr/>
          </p:nvGrpSpPr>
          <p:grpSpPr>
            <a:xfrm>
              <a:off x="8531487" y="4259871"/>
              <a:ext cx="315006" cy="176028"/>
              <a:chOff x="8531487" y="4259871"/>
              <a:chExt cx="315006" cy="176028"/>
            </a:xfrm>
            <a:solidFill>
              <a:srgbClr val="010002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06A24E5-BACE-6F8E-A91C-613A857C9BDF}"/>
                  </a:ext>
                </a:extLst>
              </p:cNvPr>
              <p:cNvSpPr/>
              <p:nvPr/>
            </p:nvSpPr>
            <p:spPr>
              <a:xfrm rot="-951779">
                <a:off x="8542997" y="4326543"/>
                <a:ext cx="97852" cy="97847"/>
              </a:xfrm>
              <a:custGeom>
                <a:avLst/>
                <a:gdLst>
                  <a:gd name="connsiteX0" fmla="*/ 97959 w 97852"/>
                  <a:gd name="connsiteY0" fmla="*/ 48781 h 97847"/>
                  <a:gd name="connsiteX1" fmla="*/ 49033 w 97852"/>
                  <a:gd name="connsiteY1" fmla="*/ 97705 h 97847"/>
                  <a:gd name="connsiteX2" fmla="*/ 107 w 97852"/>
                  <a:gd name="connsiteY2" fmla="*/ 48781 h 97847"/>
                  <a:gd name="connsiteX3" fmla="*/ 49033 w 97852"/>
                  <a:gd name="connsiteY3" fmla="*/ -142 h 97847"/>
                  <a:gd name="connsiteX4" fmla="*/ 97959 w 97852"/>
                  <a:gd name="connsiteY4" fmla="*/ 48781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9" y="48781"/>
                    </a:moveTo>
                    <a:cubicBezTo>
                      <a:pt x="97959" y="75801"/>
                      <a:pt x="76054" y="97705"/>
                      <a:pt x="49033" y="97705"/>
                    </a:cubicBezTo>
                    <a:cubicBezTo>
                      <a:pt x="22011" y="97705"/>
                      <a:pt x="107" y="75801"/>
                      <a:pt x="107" y="48781"/>
                    </a:cubicBezTo>
                    <a:cubicBezTo>
                      <a:pt x="107" y="21762"/>
                      <a:pt x="22011" y="-142"/>
                      <a:pt x="49033" y="-142"/>
                    </a:cubicBezTo>
                    <a:cubicBezTo>
                      <a:pt x="76054" y="-142"/>
                      <a:pt x="97959" y="21762"/>
                      <a:pt x="97959" y="48781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06057CF-50B7-CBDF-E3A2-0C5182AC1A52}"/>
                  </a:ext>
                </a:extLst>
              </p:cNvPr>
              <p:cNvSpPr/>
              <p:nvPr/>
            </p:nvSpPr>
            <p:spPr>
              <a:xfrm rot="-951779">
                <a:off x="8737131" y="4271380"/>
                <a:ext cx="97852" cy="97847"/>
              </a:xfrm>
              <a:custGeom>
                <a:avLst/>
                <a:gdLst>
                  <a:gd name="connsiteX0" fmla="*/ 97956 w 97852"/>
                  <a:gd name="connsiteY0" fmla="*/ 48780 h 97847"/>
                  <a:gd name="connsiteX1" fmla="*/ 49030 w 97852"/>
                  <a:gd name="connsiteY1" fmla="*/ 97703 h 97847"/>
                  <a:gd name="connsiteX2" fmla="*/ 104 w 97852"/>
                  <a:gd name="connsiteY2" fmla="*/ 48780 h 97847"/>
                  <a:gd name="connsiteX3" fmla="*/ 49030 w 97852"/>
                  <a:gd name="connsiteY3" fmla="*/ -144 h 97847"/>
                  <a:gd name="connsiteX4" fmla="*/ 97956 w 97852"/>
                  <a:gd name="connsiteY4" fmla="*/ 48780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6" y="48780"/>
                    </a:moveTo>
                    <a:cubicBezTo>
                      <a:pt x="97956" y="75800"/>
                      <a:pt x="76051" y="97703"/>
                      <a:pt x="49030" y="97703"/>
                    </a:cubicBezTo>
                    <a:cubicBezTo>
                      <a:pt x="22009" y="97703"/>
                      <a:pt x="104" y="75800"/>
                      <a:pt x="104" y="48780"/>
                    </a:cubicBezTo>
                    <a:cubicBezTo>
                      <a:pt x="104" y="21760"/>
                      <a:pt x="22009" y="-144"/>
                      <a:pt x="49030" y="-144"/>
                    </a:cubicBezTo>
                    <a:cubicBezTo>
                      <a:pt x="76051" y="-144"/>
                      <a:pt x="97956" y="21760"/>
                      <a:pt x="97956" y="48780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40FCFA02-B644-A57E-83D7-D4F225F45963}"/>
                </a:ext>
              </a:extLst>
            </p:cNvPr>
            <p:cNvGrpSpPr/>
            <p:nvPr/>
          </p:nvGrpSpPr>
          <p:grpSpPr>
            <a:xfrm>
              <a:off x="8064785" y="4550959"/>
              <a:ext cx="443969" cy="535016"/>
              <a:chOff x="8064785" y="4550959"/>
              <a:chExt cx="443969" cy="535016"/>
            </a:xfrm>
            <a:solidFill>
              <a:srgbClr val="E85A50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B9C26BE-9A37-53CE-897F-A139C1441BE3}"/>
                  </a:ext>
                </a:extLst>
              </p:cNvPr>
              <p:cNvSpPr/>
              <p:nvPr/>
            </p:nvSpPr>
            <p:spPr>
              <a:xfrm rot="-951779">
                <a:off x="8084938" y="4597710"/>
                <a:ext cx="291987" cy="188126"/>
              </a:xfrm>
              <a:custGeom>
                <a:avLst/>
                <a:gdLst>
                  <a:gd name="connsiteX0" fmla="*/ 264238 w 291987"/>
                  <a:gd name="connsiteY0" fmla="*/ 96562 h 188126"/>
                  <a:gd name="connsiteX1" fmla="*/ 91546 w 291987"/>
                  <a:gd name="connsiteY1" fmla="*/ 40694 h 188126"/>
                  <a:gd name="connsiteX2" fmla="*/ 121 w 291987"/>
                  <a:gd name="connsiteY2" fmla="*/ 187983 h 188126"/>
                  <a:gd name="connsiteX3" fmla="*/ 45833 w 291987"/>
                  <a:gd name="connsiteY3" fmla="*/ 20378 h 188126"/>
                  <a:gd name="connsiteX4" fmla="*/ 279476 w 291987"/>
                  <a:gd name="connsiteY4" fmla="*/ 45773 h 188126"/>
                  <a:gd name="connsiteX5" fmla="*/ 264238 w 291987"/>
                  <a:gd name="connsiteY5" fmla="*/ 96562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38" y="96562"/>
                    </a:moveTo>
                    <a:lnTo>
                      <a:pt x="91546" y="40694"/>
                    </a:lnTo>
                    <a:lnTo>
                      <a:pt x="121" y="187983"/>
                    </a:lnTo>
                    <a:cubicBezTo>
                      <a:pt x="121" y="187983"/>
                      <a:pt x="25516" y="66089"/>
                      <a:pt x="45833" y="20378"/>
                    </a:cubicBezTo>
                    <a:cubicBezTo>
                      <a:pt x="66150" y="-25332"/>
                      <a:pt x="243921" y="15299"/>
                      <a:pt x="279476" y="45773"/>
                    </a:cubicBezTo>
                    <a:cubicBezTo>
                      <a:pt x="315030" y="76247"/>
                      <a:pt x="264238" y="96562"/>
                      <a:pt x="264238" y="9656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F151B7C-6441-55F0-6886-04150544D726}"/>
                  </a:ext>
                </a:extLst>
              </p:cNvPr>
              <p:cNvSpPr/>
              <p:nvPr/>
            </p:nvSpPr>
            <p:spPr>
              <a:xfrm rot="-951779">
                <a:off x="8223109" y="4785931"/>
                <a:ext cx="238721" cy="122628"/>
              </a:xfrm>
              <a:custGeom>
                <a:avLst/>
                <a:gdLst>
                  <a:gd name="connsiteX0" fmla="*/ 238843 w 238721"/>
                  <a:gd name="connsiteY0" fmla="*/ 46297 h 122628"/>
                  <a:gd name="connsiteX1" fmla="*/ 81388 w 238721"/>
                  <a:gd name="connsiteY1" fmla="*/ 5666 h 122628"/>
                  <a:gd name="connsiteX2" fmla="*/ 121 w 238721"/>
                  <a:gd name="connsiteY2" fmla="*/ 122481 h 122628"/>
                  <a:gd name="connsiteX3" fmla="*/ 106784 w 238721"/>
                  <a:gd name="connsiteY3" fmla="*/ 46297 h 122628"/>
                  <a:gd name="connsiteX4" fmla="*/ 238843 w 238721"/>
                  <a:gd name="connsiteY4" fmla="*/ 46297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43" y="46297"/>
                    </a:moveTo>
                    <a:cubicBezTo>
                      <a:pt x="238843" y="46297"/>
                      <a:pt x="111863" y="-19729"/>
                      <a:pt x="81388" y="5666"/>
                    </a:cubicBezTo>
                    <a:cubicBezTo>
                      <a:pt x="50913" y="31060"/>
                      <a:pt x="121" y="122481"/>
                      <a:pt x="121" y="122481"/>
                    </a:cubicBezTo>
                    <a:cubicBezTo>
                      <a:pt x="121" y="122481"/>
                      <a:pt x="66150" y="41218"/>
                      <a:pt x="106784" y="46297"/>
                    </a:cubicBezTo>
                    <a:cubicBezTo>
                      <a:pt x="147417" y="51376"/>
                      <a:pt x="238843" y="46297"/>
                      <a:pt x="238843" y="46297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195A201-5121-63DC-B617-FC36790805E4}"/>
                  </a:ext>
                </a:extLst>
              </p:cNvPr>
              <p:cNvSpPr/>
              <p:nvPr/>
            </p:nvSpPr>
            <p:spPr>
              <a:xfrm rot="-951779">
                <a:off x="8269672" y="4920245"/>
                <a:ext cx="213326" cy="110923"/>
              </a:xfrm>
              <a:custGeom>
                <a:avLst/>
                <a:gdLst>
                  <a:gd name="connsiteX0" fmla="*/ 213448 w 213326"/>
                  <a:gd name="connsiteY0" fmla="*/ 19352 h 110923"/>
                  <a:gd name="connsiteX1" fmla="*/ 96626 w 213326"/>
                  <a:gd name="connsiteY1" fmla="*/ 4115 h 110923"/>
                  <a:gd name="connsiteX2" fmla="*/ 122 w 213326"/>
                  <a:gd name="connsiteY2" fmla="*/ 110773 h 110923"/>
                  <a:gd name="connsiteX3" fmla="*/ 96626 w 213326"/>
                  <a:gd name="connsiteY3" fmla="*/ 44747 h 110923"/>
                  <a:gd name="connsiteX4" fmla="*/ 213448 w 213326"/>
                  <a:gd name="connsiteY4" fmla="*/ 19352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48" y="19352"/>
                    </a:moveTo>
                    <a:cubicBezTo>
                      <a:pt x="213448" y="19352"/>
                      <a:pt x="147418" y="-11121"/>
                      <a:pt x="96626" y="4115"/>
                    </a:cubicBezTo>
                    <a:cubicBezTo>
                      <a:pt x="45835" y="19352"/>
                      <a:pt x="122" y="110773"/>
                      <a:pt x="122" y="110773"/>
                    </a:cubicBezTo>
                    <a:cubicBezTo>
                      <a:pt x="122" y="110773"/>
                      <a:pt x="55993" y="44747"/>
                      <a:pt x="96626" y="44747"/>
                    </a:cubicBezTo>
                    <a:cubicBezTo>
                      <a:pt x="137260" y="44747"/>
                      <a:pt x="213448" y="19352"/>
                      <a:pt x="213448" y="1935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3">
              <a:extLst>
                <a:ext uri="{FF2B5EF4-FFF2-40B4-BE49-F238E27FC236}">
                  <a16:creationId xmlns:a16="http://schemas.microsoft.com/office/drawing/2014/main" id="{ABAD2071-E1BE-C4AF-46DE-6FEF6B9CDEFE}"/>
                </a:ext>
              </a:extLst>
            </p:cNvPr>
            <p:cNvGrpSpPr/>
            <p:nvPr/>
          </p:nvGrpSpPr>
          <p:grpSpPr>
            <a:xfrm>
              <a:off x="9041938" y="4273306"/>
              <a:ext cx="443969" cy="535016"/>
              <a:chOff x="9041938" y="4273306"/>
              <a:chExt cx="443969" cy="535016"/>
            </a:xfrm>
            <a:solidFill>
              <a:srgbClr val="E85A50"/>
            </a:solidFill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08E1918-9AAD-C2A6-567B-014F68BE2EEF}"/>
                  </a:ext>
                </a:extLst>
              </p:cNvPr>
              <p:cNvSpPr/>
              <p:nvPr/>
            </p:nvSpPr>
            <p:spPr>
              <a:xfrm rot="9848222" flipV="1">
                <a:off x="9098798" y="4309627"/>
                <a:ext cx="291987" cy="188126"/>
              </a:xfrm>
              <a:custGeom>
                <a:avLst/>
                <a:gdLst>
                  <a:gd name="connsiteX0" fmla="*/ 264269 w 291987"/>
                  <a:gd name="connsiteY0" fmla="*/ 96553 h 188126"/>
                  <a:gd name="connsiteX1" fmla="*/ 91577 w 291987"/>
                  <a:gd name="connsiteY1" fmla="*/ 40685 h 188126"/>
                  <a:gd name="connsiteX2" fmla="*/ 152 w 291987"/>
                  <a:gd name="connsiteY2" fmla="*/ 187974 h 188126"/>
                  <a:gd name="connsiteX3" fmla="*/ 45864 w 291987"/>
                  <a:gd name="connsiteY3" fmla="*/ 20369 h 188126"/>
                  <a:gd name="connsiteX4" fmla="*/ 279507 w 291987"/>
                  <a:gd name="connsiteY4" fmla="*/ 45764 h 188126"/>
                  <a:gd name="connsiteX5" fmla="*/ 264269 w 291987"/>
                  <a:gd name="connsiteY5" fmla="*/ 96553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69" y="96553"/>
                    </a:moveTo>
                    <a:lnTo>
                      <a:pt x="91577" y="40685"/>
                    </a:lnTo>
                    <a:lnTo>
                      <a:pt x="152" y="187974"/>
                    </a:lnTo>
                    <a:cubicBezTo>
                      <a:pt x="152" y="187974"/>
                      <a:pt x="25547" y="66080"/>
                      <a:pt x="45864" y="20369"/>
                    </a:cubicBezTo>
                    <a:cubicBezTo>
                      <a:pt x="66181" y="-25341"/>
                      <a:pt x="243953" y="15290"/>
                      <a:pt x="279507" y="45764"/>
                    </a:cubicBezTo>
                    <a:cubicBezTo>
                      <a:pt x="315061" y="76238"/>
                      <a:pt x="264269" y="96553"/>
                      <a:pt x="264269" y="96553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FF5EDB0-0177-FD39-B758-7DA2AA4207A2}"/>
                  </a:ext>
                </a:extLst>
              </p:cNvPr>
              <p:cNvSpPr/>
              <p:nvPr/>
            </p:nvSpPr>
            <p:spPr>
              <a:xfrm rot="9848222" flipV="1">
                <a:off x="9112319" y="4533267"/>
                <a:ext cx="238721" cy="122628"/>
              </a:xfrm>
              <a:custGeom>
                <a:avLst/>
                <a:gdLst>
                  <a:gd name="connsiteX0" fmla="*/ 238870 w 238721"/>
                  <a:gd name="connsiteY0" fmla="*/ 46289 h 122628"/>
                  <a:gd name="connsiteX1" fmla="*/ 81415 w 238721"/>
                  <a:gd name="connsiteY1" fmla="*/ 5658 h 122628"/>
                  <a:gd name="connsiteX2" fmla="*/ 148 w 238721"/>
                  <a:gd name="connsiteY2" fmla="*/ 122473 h 122628"/>
                  <a:gd name="connsiteX3" fmla="*/ 106811 w 238721"/>
                  <a:gd name="connsiteY3" fmla="*/ 46289 h 122628"/>
                  <a:gd name="connsiteX4" fmla="*/ 238870 w 238721"/>
                  <a:gd name="connsiteY4" fmla="*/ 46289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70" y="46289"/>
                    </a:moveTo>
                    <a:cubicBezTo>
                      <a:pt x="238870" y="46289"/>
                      <a:pt x="111890" y="-19736"/>
                      <a:pt x="81415" y="5658"/>
                    </a:cubicBezTo>
                    <a:cubicBezTo>
                      <a:pt x="50940" y="31052"/>
                      <a:pt x="148" y="122473"/>
                      <a:pt x="148" y="122473"/>
                    </a:cubicBezTo>
                    <a:cubicBezTo>
                      <a:pt x="148" y="122473"/>
                      <a:pt x="66177" y="41210"/>
                      <a:pt x="106811" y="46289"/>
                    </a:cubicBezTo>
                    <a:cubicBezTo>
                      <a:pt x="147444" y="51368"/>
                      <a:pt x="238870" y="46289"/>
                      <a:pt x="238870" y="46289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AB8B0AF-95B2-E756-1E9B-7AC9503AA07E}"/>
                  </a:ext>
                </a:extLst>
              </p:cNvPr>
              <p:cNvSpPr/>
              <p:nvPr/>
            </p:nvSpPr>
            <p:spPr>
              <a:xfrm rot="9848222" flipV="1">
                <a:off x="9163768" y="4666193"/>
                <a:ext cx="213326" cy="110923"/>
              </a:xfrm>
              <a:custGeom>
                <a:avLst/>
                <a:gdLst>
                  <a:gd name="connsiteX0" fmla="*/ 213475 w 213326"/>
                  <a:gd name="connsiteY0" fmla="*/ 19345 h 110923"/>
                  <a:gd name="connsiteX1" fmla="*/ 96654 w 213326"/>
                  <a:gd name="connsiteY1" fmla="*/ 4108 h 110923"/>
                  <a:gd name="connsiteX2" fmla="*/ 149 w 213326"/>
                  <a:gd name="connsiteY2" fmla="*/ 110765 h 110923"/>
                  <a:gd name="connsiteX3" fmla="*/ 96654 w 213326"/>
                  <a:gd name="connsiteY3" fmla="*/ 44739 h 110923"/>
                  <a:gd name="connsiteX4" fmla="*/ 213475 w 213326"/>
                  <a:gd name="connsiteY4" fmla="*/ 19345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75" y="19345"/>
                    </a:moveTo>
                    <a:cubicBezTo>
                      <a:pt x="213475" y="19345"/>
                      <a:pt x="147446" y="-11129"/>
                      <a:pt x="96654" y="4108"/>
                    </a:cubicBezTo>
                    <a:cubicBezTo>
                      <a:pt x="45862" y="19345"/>
                      <a:pt x="149" y="110765"/>
                      <a:pt x="149" y="110765"/>
                    </a:cubicBezTo>
                    <a:cubicBezTo>
                      <a:pt x="149" y="110765"/>
                      <a:pt x="56020" y="44739"/>
                      <a:pt x="96654" y="44739"/>
                    </a:cubicBezTo>
                    <a:cubicBezTo>
                      <a:pt x="137287" y="44739"/>
                      <a:pt x="213475" y="19345"/>
                      <a:pt x="213475" y="19345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图形 3">
            <a:extLst>
              <a:ext uri="{FF2B5EF4-FFF2-40B4-BE49-F238E27FC236}">
                <a16:creationId xmlns:a16="http://schemas.microsoft.com/office/drawing/2014/main" id="{688DF44B-5835-D1C9-7490-C92DB421866C}"/>
              </a:ext>
            </a:extLst>
          </p:cNvPr>
          <p:cNvGrpSpPr/>
          <p:nvPr/>
        </p:nvGrpSpPr>
        <p:grpSpPr>
          <a:xfrm>
            <a:off x="416632" y="5291769"/>
            <a:ext cx="1222511" cy="1194687"/>
            <a:chOff x="2817269" y="5303089"/>
            <a:chExt cx="1222511" cy="119468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C9C5A62-514F-0F9F-6091-CCBFBE57476B}"/>
                </a:ext>
              </a:extLst>
            </p:cNvPr>
            <p:cNvSpPr/>
            <p:nvPr/>
          </p:nvSpPr>
          <p:spPr>
            <a:xfrm>
              <a:off x="2817269" y="5303089"/>
              <a:ext cx="1222511" cy="1194687"/>
            </a:xfrm>
            <a:custGeom>
              <a:avLst/>
              <a:gdLst>
                <a:gd name="connsiteX0" fmla="*/ 812934 w 1222511"/>
                <a:gd name="connsiteY0" fmla="*/ 2693 h 1194687"/>
                <a:gd name="connsiteX1" fmla="*/ 801265 w 1222511"/>
                <a:gd name="connsiteY1" fmla="*/ 445178 h 1194687"/>
                <a:gd name="connsiteX2" fmla="*/ 1222331 w 1222511"/>
                <a:gd name="connsiteY2" fmla="*/ 627365 h 1194687"/>
                <a:gd name="connsiteX3" fmla="*/ 779332 w 1222511"/>
                <a:gd name="connsiteY3" fmla="*/ 757498 h 1194687"/>
                <a:gd name="connsiteX4" fmla="*/ 720730 w 1222511"/>
                <a:gd name="connsiteY4" fmla="*/ 1193430 h 1194687"/>
                <a:gd name="connsiteX5" fmla="*/ 456037 w 1222511"/>
                <a:gd name="connsiteY5" fmla="*/ 833944 h 1194687"/>
                <a:gd name="connsiteX6" fmla="*/ 6088 w 1222511"/>
                <a:gd name="connsiteY6" fmla="*/ 918893 h 1194687"/>
                <a:gd name="connsiteX7" fmla="*/ 283383 w 1222511"/>
                <a:gd name="connsiteY7" fmla="*/ 564534 h 1194687"/>
                <a:gd name="connsiteX8" fmla="*/ 55223 w 1222511"/>
                <a:gd name="connsiteY8" fmla="*/ 179541 h 1194687"/>
                <a:gd name="connsiteX9" fmla="*/ 497694 w 1222511"/>
                <a:gd name="connsiteY9" fmla="*/ 325325 h 1194687"/>
                <a:gd name="connsiteX10" fmla="*/ 812934 w 1222511"/>
                <a:gd name="connsiteY10" fmla="*/ 2693 h 1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2511" h="1194687">
                  <a:moveTo>
                    <a:pt x="812934" y="2693"/>
                  </a:moveTo>
                  <a:cubicBezTo>
                    <a:pt x="907472" y="39834"/>
                    <a:pt x="746793" y="363323"/>
                    <a:pt x="801265" y="445178"/>
                  </a:cubicBezTo>
                  <a:cubicBezTo>
                    <a:pt x="855737" y="527034"/>
                    <a:pt x="1230294" y="530882"/>
                    <a:pt x="1222331" y="627365"/>
                  </a:cubicBezTo>
                  <a:cubicBezTo>
                    <a:pt x="1214369" y="723848"/>
                    <a:pt x="845112" y="683522"/>
                    <a:pt x="779332" y="757498"/>
                  </a:cubicBezTo>
                  <a:cubicBezTo>
                    <a:pt x="713553" y="831475"/>
                    <a:pt x="819824" y="1170551"/>
                    <a:pt x="720730" y="1193430"/>
                  </a:cubicBezTo>
                  <a:cubicBezTo>
                    <a:pt x="621636" y="1216309"/>
                    <a:pt x="550768" y="870252"/>
                    <a:pt x="456037" y="833944"/>
                  </a:cubicBezTo>
                  <a:cubicBezTo>
                    <a:pt x="361307" y="797636"/>
                    <a:pt x="60510" y="1000682"/>
                    <a:pt x="6088" y="918893"/>
                  </a:cubicBezTo>
                  <a:cubicBezTo>
                    <a:pt x="-48334" y="837103"/>
                    <a:pt x="276565" y="661042"/>
                    <a:pt x="283383" y="564534"/>
                  </a:cubicBezTo>
                  <a:cubicBezTo>
                    <a:pt x="290200" y="468025"/>
                    <a:pt x="-10410" y="253455"/>
                    <a:pt x="55223" y="179541"/>
                  </a:cubicBezTo>
                  <a:cubicBezTo>
                    <a:pt x="120855" y="105627"/>
                    <a:pt x="398559" y="349356"/>
                    <a:pt x="497694" y="325325"/>
                  </a:cubicBezTo>
                  <a:cubicBezTo>
                    <a:pt x="596829" y="301294"/>
                    <a:pt x="718395" y="-34448"/>
                    <a:pt x="812934" y="2693"/>
                  </a:cubicBezTo>
                  <a:close/>
                </a:path>
              </a:pathLst>
            </a:custGeom>
            <a:solidFill>
              <a:srgbClr val="E85A50"/>
            </a:solidFill>
            <a:ln w="864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" name="图形 3">
              <a:extLst>
                <a:ext uri="{FF2B5EF4-FFF2-40B4-BE49-F238E27FC236}">
                  <a16:creationId xmlns:a16="http://schemas.microsoft.com/office/drawing/2014/main" id="{619E91C2-2A7A-603D-027E-A945844CF676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6304DEE-DB6B-8010-BB5F-0F0AA79C6229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" name="图形 3">
                <a:extLst>
                  <a:ext uri="{FF2B5EF4-FFF2-40B4-BE49-F238E27FC236}">
                    <a16:creationId xmlns:a16="http://schemas.microsoft.com/office/drawing/2014/main" id="{F14C2983-0C08-BD84-3814-96EBBB1A5E5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8C86B8C0-6287-23FB-DF09-CD5A1580BF83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A5ACF7A-0A77-DAC2-33D8-17A54366D0DA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8448E05-4A13-CA81-0C94-DF36C8A1430A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8C1B78A-0F1E-8E67-5785-98755F2DC588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C9AE31A9-AAC7-FD02-2E46-F9F5DBE15BFF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B0813DF-5C9D-FDC4-4FA2-1AF33A918477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C8747713-7702-72E0-CE1D-33DD4783A8CC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7" name="图形 3">
              <a:extLst>
                <a:ext uri="{FF2B5EF4-FFF2-40B4-BE49-F238E27FC236}">
                  <a16:creationId xmlns:a16="http://schemas.microsoft.com/office/drawing/2014/main" id="{AA395593-4A05-423E-277F-6410FCFC2837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F6EF7CD-6CE5-D558-D2DF-39F083A479BD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" name="图形 3">
                <a:extLst>
                  <a:ext uri="{FF2B5EF4-FFF2-40B4-BE49-F238E27FC236}">
                    <a16:creationId xmlns:a16="http://schemas.microsoft.com/office/drawing/2014/main" id="{B0AE75F7-6934-09DC-A26D-17D98B6AB8C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4347B96F-FEF0-DA27-9EDA-5B55F8DEE3EF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A87CDAA-8089-3C0D-E9C4-3EA3F1791E76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E9238216-FB20-D500-37E7-89555C9213AC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D1E0616B-0930-DB53-179D-8279613D82CB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D8CBCBF-DF62-7692-5990-7118D4EF2CEB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41D3FA8-2F52-7C58-AFCF-68E20AA8BF12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16C47C6-F2F5-323C-ABD9-AAD27E05E1E6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7" name="图形 3">
              <a:extLst>
                <a:ext uri="{FF2B5EF4-FFF2-40B4-BE49-F238E27FC236}">
                  <a16:creationId xmlns:a16="http://schemas.microsoft.com/office/drawing/2014/main" id="{A9509D71-B5E7-1BE1-3026-01407994C4D3}"/>
                </a:ext>
              </a:extLst>
            </p:cNvPr>
            <p:cNvGrpSpPr/>
            <p:nvPr/>
          </p:nvGrpSpPr>
          <p:grpSpPr>
            <a:xfrm>
              <a:off x="3420420" y="5754666"/>
              <a:ext cx="536855" cy="284507"/>
              <a:chOff x="3420420" y="5754666"/>
              <a:chExt cx="536855" cy="284507"/>
            </a:xfrm>
            <a:solidFill>
              <a:srgbClr val="FEFFD6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0645DD4-9773-B295-02E0-802DA3D03A83}"/>
                  </a:ext>
                </a:extLst>
              </p:cNvPr>
              <p:cNvSpPr/>
              <p:nvPr/>
            </p:nvSpPr>
            <p:spPr>
              <a:xfrm>
                <a:off x="3570313" y="5850432"/>
                <a:ext cx="47910" cy="45403"/>
              </a:xfrm>
              <a:custGeom>
                <a:avLst/>
                <a:gdLst>
                  <a:gd name="connsiteX0" fmla="*/ 27658 w 47910"/>
                  <a:gd name="connsiteY0" fmla="*/ 41895 h 45403"/>
                  <a:gd name="connsiteX1" fmla="*/ 3703 w 47910"/>
                  <a:gd name="connsiteY1" fmla="*/ 26211 h 45403"/>
                  <a:gd name="connsiteX2" fmla="*/ 20253 w 47910"/>
                  <a:gd name="connsiteY2" fmla="*/ 3509 h 45403"/>
                  <a:gd name="connsiteX3" fmla="*/ 44208 w 47910"/>
                  <a:gd name="connsiteY3" fmla="*/ 19193 h 45403"/>
                  <a:gd name="connsiteX4" fmla="*/ 27658 w 47910"/>
                  <a:gd name="connsiteY4" fmla="*/ 41895 h 4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10" h="45403">
                    <a:moveTo>
                      <a:pt x="27658" y="41895"/>
                    </a:moveTo>
                    <a:cubicBezTo>
                      <a:pt x="16473" y="43833"/>
                      <a:pt x="5748" y="36811"/>
                      <a:pt x="3703" y="26211"/>
                    </a:cubicBezTo>
                    <a:cubicBezTo>
                      <a:pt x="1658" y="15611"/>
                      <a:pt x="9067" y="5447"/>
                      <a:pt x="20253" y="3509"/>
                    </a:cubicBezTo>
                    <a:cubicBezTo>
                      <a:pt x="31438" y="1571"/>
                      <a:pt x="42163" y="8593"/>
                      <a:pt x="44208" y="19193"/>
                    </a:cubicBezTo>
                    <a:cubicBezTo>
                      <a:pt x="46253" y="29793"/>
                      <a:pt x="38844" y="39957"/>
                      <a:pt x="27658" y="41895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" name="图形 3">
                <a:extLst>
                  <a:ext uri="{FF2B5EF4-FFF2-40B4-BE49-F238E27FC236}">
                    <a16:creationId xmlns:a16="http://schemas.microsoft.com/office/drawing/2014/main" id="{BFBB233D-7200-2643-0B8F-822502953165}"/>
                  </a:ext>
                </a:extLst>
              </p:cNvPr>
              <p:cNvGrpSpPr/>
              <p:nvPr/>
            </p:nvGrpSpPr>
            <p:grpSpPr>
              <a:xfrm>
                <a:off x="3420420" y="5754666"/>
                <a:ext cx="536855" cy="284507"/>
                <a:chOff x="3420420" y="5754666"/>
                <a:chExt cx="536855" cy="284507"/>
              </a:xfrm>
              <a:solidFill>
                <a:srgbClr val="FEFFD6"/>
              </a:solidFill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FB80A83-A68D-EA4E-B42D-94D568C29CA9}"/>
                    </a:ext>
                  </a:extLst>
                </p:cNvPr>
                <p:cNvSpPr/>
                <p:nvPr/>
              </p:nvSpPr>
              <p:spPr>
                <a:xfrm>
                  <a:off x="3420420" y="5833105"/>
                  <a:ext cx="54333" cy="51490"/>
                </a:xfrm>
                <a:custGeom>
                  <a:avLst/>
                  <a:gdLst>
                    <a:gd name="connsiteX0" fmla="*/ 31366 w 54333"/>
                    <a:gd name="connsiteY0" fmla="*/ 47511 h 51490"/>
                    <a:gd name="connsiteX1" fmla="*/ 4199 w 54333"/>
                    <a:gd name="connsiteY1" fmla="*/ 29725 h 51490"/>
                    <a:gd name="connsiteX2" fmla="*/ 22967 w 54333"/>
                    <a:gd name="connsiteY2" fmla="*/ 3980 h 51490"/>
                    <a:gd name="connsiteX3" fmla="*/ 50134 w 54333"/>
                    <a:gd name="connsiteY3" fmla="*/ 21766 h 51490"/>
                    <a:gd name="connsiteX4" fmla="*/ 31366 w 54333"/>
                    <a:gd name="connsiteY4" fmla="*/ 47511 h 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333" h="51490">
                      <a:moveTo>
                        <a:pt x="31366" y="47511"/>
                      </a:moveTo>
                      <a:cubicBezTo>
                        <a:pt x="18681" y="49709"/>
                        <a:pt x="6518" y="41746"/>
                        <a:pt x="4199" y="29725"/>
                      </a:cubicBezTo>
                      <a:cubicBezTo>
                        <a:pt x="1880" y="17704"/>
                        <a:pt x="10283" y="6177"/>
                        <a:pt x="22967" y="3980"/>
                      </a:cubicBezTo>
                      <a:cubicBezTo>
                        <a:pt x="35652" y="1782"/>
                        <a:pt x="47815" y="9745"/>
                        <a:pt x="50134" y="21766"/>
                      </a:cubicBezTo>
                      <a:cubicBezTo>
                        <a:pt x="52453" y="33786"/>
                        <a:pt x="44050" y="45313"/>
                        <a:pt x="31366" y="47511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7888A558-490E-BCF2-13D3-0818C9E2B1A0}"/>
                    </a:ext>
                  </a:extLst>
                </p:cNvPr>
                <p:cNvSpPr/>
                <p:nvPr/>
              </p:nvSpPr>
              <p:spPr>
                <a:xfrm>
                  <a:off x="3500361" y="584271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43041AE-9EC5-9602-AFAE-00371F8F62F9}"/>
                    </a:ext>
                  </a:extLst>
                </p:cNvPr>
                <p:cNvSpPr/>
                <p:nvPr/>
              </p:nvSpPr>
              <p:spPr>
                <a:xfrm>
                  <a:off x="3771988" y="589384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34A4BC4-6B75-63AF-5EE2-4C55A8FF823E}"/>
                    </a:ext>
                  </a:extLst>
                </p:cNvPr>
                <p:cNvSpPr/>
                <p:nvPr/>
              </p:nvSpPr>
              <p:spPr>
                <a:xfrm>
                  <a:off x="3850704" y="5911650"/>
                  <a:ext cx="41487" cy="39317"/>
                </a:xfrm>
                <a:custGeom>
                  <a:avLst/>
                  <a:gdLst>
                    <a:gd name="connsiteX0" fmla="*/ 23951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1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1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2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1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A9020E4-B5A5-C04D-A959-5BC39484F20F}"/>
                    </a:ext>
                  </a:extLst>
                </p:cNvPr>
                <p:cNvSpPr/>
                <p:nvPr/>
              </p:nvSpPr>
              <p:spPr>
                <a:xfrm>
                  <a:off x="3909365" y="5914390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9D38F2B-D0CE-7D32-8A1A-B6AA9BDA935A}"/>
                    </a:ext>
                  </a:extLst>
                </p:cNvPr>
                <p:cNvSpPr/>
                <p:nvPr/>
              </p:nvSpPr>
              <p:spPr>
                <a:xfrm>
                  <a:off x="3709330" y="5888440"/>
                  <a:ext cx="41487" cy="39317"/>
                </a:xfrm>
                <a:custGeom>
                  <a:avLst/>
                  <a:gdLst>
                    <a:gd name="connsiteX0" fmla="*/ 23950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0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0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1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0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A6E1A6F-8B53-B9D3-869F-D1644B7324DB}"/>
                    </a:ext>
                  </a:extLst>
                </p:cNvPr>
                <p:cNvSpPr/>
                <p:nvPr/>
              </p:nvSpPr>
              <p:spPr>
                <a:xfrm>
                  <a:off x="3635005" y="5865812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3">
              <a:extLst>
                <a:ext uri="{FF2B5EF4-FFF2-40B4-BE49-F238E27FC236}">
                  <a16:creationId xmlns:a16="http://schemas.microsoft.com/office/drawing/2014/main" id="{55419525-19F0-43F9-26A7-3EE06062F0CB}"/>
                </a:ext>
              </a:extLst>
            </p:cNvPr>
            <p:cNvGrpSpPr/>
            <p:nvPr/>
          </p:nvGrpSpPr>
          <p:grpSpPr>
            <a:xfrm>
              <a:off x="3228075" y="5878225"/>
              <a:ext cx="449078" cy="514043"/>
              <a:chOff x="3228075" y="5878225"/>
              <a:chExt cx="449078" cy="514043"/>
            </a:xfrm>
            <a:solidFill>
              <a:srgbClr val="FEFFD6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F88F955-18FD-FA0B-0C0C-CDEA220852BF}"/>
                  </a:ext>
                </a:extLst>
              </p:cNvPr>
              <p:cNvSpPr/>
              <p:nvPr/>
            </p:nvSpPr>
            <p:spPr>
              <a:xfrm>
                <a:off x="3412618" y="6016280"/>
                <a:ext cx="56749" cy="53780"/>
              </a:xfrm>
              <a:custGeom>
                <a:avLst/>
                <a:gdLst>
                  <a:gd name="connsiteX0" fmla="*/ 10923 w 56749"/>
                  <a:gd name="connsiteY0" fmla="*/ 37242 h 53780"/>
                  <a:gd name="connsiteX1" fmla="*/ 17451 w 56749"/>
                  <a:gd name="connsiteY1" fmla="*/ 10352 h 53780"/>
                  <a:gd name="connsiteX2" fmla="*/ 45826 w 56749"/>
                  <a:gd name="connsiteY2" fmla="*/ 16538 h 53780"/>
                  <a:gd name="connsiteX3" fmla="*/ 39298 w 56749"/>
                  <a:gd name="connsiteY3" fmla="*/ 43429 h 53780"/>
                  <a:gd name="connsiteX4" fmla="*/ 10923 w 56749"/>
                  <a:gd name="connsiteY4" fmla="*/ 37242 h 53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49" h="53780">
                    <a:moveTo>
                      <a:pt x="10923" y="37242"/>
                    </a:moveTo>
                    <a:cubicBezTo>
                      <a:pt x="4890" y="28108"/>
                      <a:pt x="7813" y="16069"/>
                      <a:pt x="17451" y="10352"/>
                    </a:cubicBezTo>
                    <a:cubicBezTo>
                      <a:pt x="27089" y="4635"/>
                      <a:pt x="39793" y="7404"/>
                      <a:pt x="45826" y="16538"/>
                    </a:cubicBezTo>
                    <a:cubicBezTo>
                      <a:pt x="51859" y="25673"/>
                      <a:pt x="48937" y="37712"/>
                      <a:pt x="39298" y="43429"/>
                    </a:cubicBezTo>
                    <a:cubicBezTo>
                      <a:pt x="29660" y="49146"/>
                      <a:pt x="16956" y="46376"/>
                      <a:pt x="10923" y="3724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" name="图形 3">
                <a:extLst>
                  <a:ext uri="{FF2B5EF4-FFF2-40B4-BE49-F238E27FC236}">
                    <a16:creationId xmlns:a16="http://schemas.microsoft.com/office/drawing/2014/main" id="{9636A459-3595-650E-C421-D344B24192EE}"/>
                  </a:ext>
                </a:extLst>
              </p:cNvPr>
              <p:cNvGrpSpPr/>
              <p:nvPr/>
            </p:nvGrpSpPr>
            <p:grpSpPr>
              <a:xfrm>
                <a:off x="3228075" y="5878225"/>
                <a:ext cx="449078" cy="514043"/>
                <a:chOff x="3228075" y="5878225"/>
                <a:chExt cx="449078" cy="514043"/>
              </a:xfrm>
              <a:solidFill>
                <a:srgbClr val="FEFFD6"/>
              </a:solidFill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F2E4BD3E-8642-F09A-8740-B135C93E73D9}"/>
                    </a:ext>
                  </a:extLst>
                </p:cNvPr>
                <p:cNvSpPr/>
                <p:nvPr/>
              </p:nvSpPr>
              <p:spPr>
                <a:xfrm>
                  <a:off x="3368627" y="5878225"/>
                  <a:ext cx="64356" cy="60989"/>
                </a:xfrm>
                <a:custGeom>
                  <a:avLst/>
                  <a:gdLst>
                    <a:gd name="connsiteX0" fmla="*/ 12388 w 64356"/>
                    <a:gd name="connsiteY0" fmla="*/ 42235 h 60989"/>
                    <a:gd name="connsiteX1" fmla="*/ 19791 w 64356"/>
                    <a:gd name="connsiteY1" fmla="*/ 11739 h 60989"/>
                    <a:gd name="connsiteX2" fmla="*/ 51969 w 64356"/>
                    <a:gd name="connsiteY2" fmla="*/ 18755 h 60989"/>
                    <a:gd name="connsiteX3" fmla="*/ 44566 w 64356"/>
                    <a:gd name="connsiteY3" fmla="*/ 49251 h 60989"/>
                    <a:gd name="connsiteX4" fmla="*/ 12388 w 64356"/>
                    <a:gd name="connsiteY4" fmla="*/ 42235 h 60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56" h="60989">
                      <a:moveTo>
                        <a:pt x="12388" y="42235"/>
                      </a:moveTo>
                      <a:cubicBezTo>
                        <a:pt x="5546" y="31876"/>
                        <a:pt x="8861" y="18223"/>
                        <a:pt x="19791" y="11739"/>
                      </a:cubicBezTo>
                      <a:cubicBezTo>
                        <a:pt x="30721" y="5256"/>
                        <a:pt x="45128" y="8397"/>
                        <a:pt x="51969" y="18755"/>
                      </a:cubicBezTo>
                      <a:cubicBezTo>
                        <a:pt x="58811" y="29114"/>
                        <a:pt x="55497" y="42767"/>
                        <a:pt x="44566" y="49251"/>
                      </a:cubicBezTo>
                      <a:cubicBezTo>
                        <a:pt x="33636" y="55734"/>
                        <a:pt x="19229" y="52593"/>
                        <a:pt x="12388" y="4223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947D8685-8AC1-7DE8-C7E0-9E53BED9C35B}"/>
                    </a:ext>
                  </a:extLst>
                </p:cNvPr>
                <p:cNvSpPr/>
                <p:nvPr/>
              </p:nvSpPr>
              <p:spPr>
                <a:xfrm>
                  <a:off x="3394337" y="5951828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4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C264D643-8044-E22D-7473-5566616F7393}"/>
                    </a:ext>
                  </a:extLst>
                </p:cNvPr>
                <p:cNvSpPr/>
                <p:nvPr/>
              </p:nvSpPr>
              <p:spPr>
                <a:xfrm>
                  <a:off x="3444559" y="620992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4E0E272-008B-3C1B-4670-F53D9933D6C3}"/>
                    </a:ext>
                  </a:extLst>
                </p:cNvPr>
                <p:cNvSpPr/>
                <p:nvPr/>
              </p:nvSpPr>
              <p:spPr>
                <a:xfrm>
                  <a:off x="3461787" y="6285470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EF9D38B-E683-E8FC-97E1-C38767DA3760}"/>
                    </a:ext>
                  </a:extLst>
                </p:cNvPr>
                <p:cNvSpPr/>
                <p:nvPr/>
              </p:nvSpPr>
              <p:spPr>
                <a:xfrm>
                  <a:off x="3475173" y="6338489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738DA917-7463-4F12-92F9-9F80D0200809}"/>
                    </a:ext>
                  </a:extLst>
                </p:cNvPr>
                <p:cNvSpPr/>
                <p:nvPr/>
              </p:nvSpPr>
              <p:spPr>
                <a:xfrm>
                  <a:off x="3432313" y="6152396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8CA53FBB-52BB-7026-AACF-D55B84372A78}"/>
                    </a:ext>
                  </a:extLst>
                </p:cNvPr>
                <p:cNvSpPr/>
                <p:nvPr/>
              </p:nvSpPr>
              <p:spPr>
                <a:xfrm>
                  <a:off x="3421439" y="607893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7" name="图形 3">
              <a:extLst>
                <a:ext uri="{FF2B5EF4-FFF2-40B4-BE49-F238E27FC236}">
                  <a16:creationId xmlns:a16="http://schemas.microsoft.com/office/drawing/2014/main" id="{2D2C6D29-7BDB-DE0F-8A35-0BFB4F14FC24}"/>
                </a:ext>
              </a:extLst>
            </p:cNvPr>
            <p:cNvGrpSpPr/>
            <p:nvPr/>
          </p:nvGrpSpPr>
          <p:grpSpPr>
            <a:xfrm>
              <a:off x="2903620" y="5766328"/>
              <a:ext cx="464395" cy="509180"/>
              <a:chOff x="2903620" y="5766328"/>
              <a:chExt cx="464395" cy="509180"/>
            </a:xfrm>
            <a:solidFill>
              <a:srgbClr val="FEFFD6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4E681FC-5424-F66D-21E9-934DDA27F636}"/>
                  </a:ext>
                </a:extLst>
              </p:cNvPr>
              <p:cNvSpPr/>
              <p:nvPr/>
            </p:nvSpPr>
            <p:spPr>
              <a:xfrm>
                <a:off x="3192014" y="5947580"/>
                <a:ext cx="57332" cy="54332"/>
              </a:xfrm>
              <a:custGeom>
                <a:avLst/>
                <a:gdLst>
                  <a:gd name="connsiteX0" fmla="*/ 11784 w 57332"/>
                  <a:gd name="connsiteY0" fmla="*/ 15999 h 54332"/>
                  <a:gd name="connsiteX1" fmla="*/ 40450 w 57332"/>
                  <a:gd name="connsiteY1" fmla="*/ 11168 h 54332"/>
                  <a:gd name="connsiteX2" fmla="*/ 45548 w 57332"/>
                  <a:gd name="connsiteY2" fmla="*/ 38334 h 54332"/>
                  <a:gd name="connsiteX3" fmla="*/ 16882 w 57332"/>
                  <a:gd name="connsiteY3" fmla="*/ 43166 h 54332"/>
                  <a:gd name="connsiteX4" fmla="*/ 11784 w 57332"/>
                  <a:gd name="connsiteY4" fmla="*/ 15999 h 5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32" h="54332">
                    <a:moveTo>
                      <a:pt x="11784" y="15999"/>
                    </a:moveTo>
                    <a:cubicBezTo>
                      <a:pt x="18292" y="7163"/>
                      <a:pt x="31127" y="5000"/>
                      <a:pt x="40450" y="11168"/>
                    </a:cubicBezTo>
                    <a:cubicBezTo>
                      <a:pt x="49774" y="17335"/>
                      <a:pt x="52057" y="29498"/>
                      <a:pt x="45548" y="38334"/>
                    </a:cubicBezTo>
                    <a:cubicBezTo>
                      <a:pt x="39040" y="47170"/>
                      <a:pt x="26206" y="49333"/>
                      <a:pt x="16882" y="43166"/>
                    </a:cubicBezTo>
                    <a:cubicBezTo>
                      <a:pt x="7558" y="36998"/>
                      <a:pt x="5276" y="24835"/>
                      <a:pt x="11784" y="15999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9" name="图形 3">
                <a:extLst>
                  <a:ext uri="{FF2B5EF4-FFF2-40B4-BE49-F238E27FC236}">
                    <a16:creationId xmlns:a16="http://schemas.microsoft.com/office/drawing/2014/main" id="{59254AAC-45CE-0B40-BA34-685F494ADB1F}"/>
                  </a:ext>
                </a:extLst>
              </p:cNvPr>
              <p:cNvGrpSpPr/>
              <p:nvPr/>
            </p:nvGrpSpPr>
            <p:grpSpPr>
              <a:xfrm>
                <a:off x="2903620" y="5766328"/>
                <a:ext cx="464395" cy="509180"/>
                <a:chOff x="2903620" y="5766328"/>
                <a:chExt cx="464395" cy="509180"/>
              </a:xfrm>
              <a:solidFill>
                <a:srgbClr val="FEFFD6"/>
              </a:solidFill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597E55CA-857B-DD61-27CC-BCB533C33936}"/>
                    </a:ext>
                  </a:extLst>
                </p:cNvPr>
                <p:cNvSpPr/>
                <p:nvPr/>
              </p:nvSpPr>
              <p:spPr>
                <a:xfrm>
                  <a:off x="3302997" y="5856271"/>
                  <a:ext cx="65018" cy="61616"/>
                </a:xfrm>
                <a:custGeom>
                  <a:avLst/>
                  <a:gdLst>
                    <a:gd name="connsiteX0" fmla="*/ 13364 w 65018"/>
                    <a:gd name="connsiteY0" fmla="*/ 18144 h 61616"/>
                    <a:gd name="connsiteX1" fmla="*/ 45873 w 65018"/>
                    <a:gd name="connsiteY1" fmla="*/ 12664 h 61616"/>
                    <a:gd name="connsiteX2" fmla="*/ 51654 w 65018"/>
                    <a:gd name="connsiteY2" fmla="*/ 43473 h 61616"/>
                    <a:gd name="connsiteX3" fmla="*/ 19145 w 65018"/>
                    <a:gd name="connsiteY3" fmla="*/ 48952 h 61616"/>
                    <a:gd name="connsiteX4" fmla="*/ 13364 w 65018"/>
                    <a:gd name="connsiteY4" fmla="*/ 18144 h 6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18" h="61616">
                      <a:moveTo>
                        <a:pt x="13364" y="18144"/>
                      </a:moveTo>
                      <a:cubicBezTo>
                        <a:pt x="20745" y="8123"/>
                        <a:pt x="35299" y="5670"/>
                        <a:pt x="45873" y="12664"/>
                      </a:cubicBezTo>
                      <a:cubicBezTo>
                        <a:pt x="56447" y="19659"/>
                        <a:pt x="59035" y="33452"/>
                        <a:pt x="51654" y="43473"/>
                      </a:cubicBezTo>
                      <a:cubicBezTo>
                        <a:pt x="44273" y="53493"/>
                        <a:pt x="29719" y="55947"/>
                        <a:pt x="19145" y="48952"/>
                      </a:cubicBezTo>
                      <a:cubicBezTo>
                        <a:pt x="8571" y="41958"/>
                        <a:pt x="5983" y="28164"/>
                        <a:pt x="13364" y="1814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16D17CA-BD22-11B2-3D3C-BE276F65564C}"/>
                    </a:ext>
                  </a:extLst>
                </p:cNvPr>
                <p:cNvSpPr/>
                <p:nvPr/>
              </p:nvSpPr>
              <p:spPr>
                <a:xfrm>
                  <a:off x="3247443" y="590641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1F8B19D9-6F17-1EED-560B-F725C4081B80}"/>
                    </a:ext>
                  </a:extLst>
                </p:cNvPr>
                <p:cNvSpPr/>
                <p:nvPr/>
              </p:nvSpPr>
              <p:spPr>
                <a:xfrm>
                  <a:off x="3016482" y="6051222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63C5455-0CE6-CF58-808F-216049DD7EE3}"/>
                    </a:ext>
                  </a:extLst>
                </p:cNvPr>
                <p:cNvSpPr/>
                <p:nvPr/>
              </p:nvSpPr>
              <p:spPr>
                <a:xfrm>
                  <a:off x="2955719" y="6094727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2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30"/>
                        <a:pt x="35028" y="9670"/>
                      </a:cubicBezTo>
                      <a:cubicBezTo>
                        <a:pt x="43102" y="15011"/>
                        <a:pt x="45078" y="25544"/>
                        <a:pt x="39442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A985A5B8-E52B-55CD-594F-7772A305E5A0}"/>
                    </a:ext>
                  </a:extLst>
                </p:cNvPr>
                <p:cNvSpPr/>
                <p:nvPr/>
              </p:nvSpPr>
              <p:spPr>
                <a:xfrm>
                  <a:off x="2903620" y="6128238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1EABC241-4336-61AB-3FE8-B93D226CAFF1}"/>
                    </a:ext>
                  </a:extLst>
                </p:cNvPr>
                <p:cNvSpPr/>
                <p:nvPr/>
              </p:nvSpPr>
              <p:spPr>
                <a:xfrm>
                  <a:off x="3073402" y="6016942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3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29"/>
                        <a:pt x="35028" y="9670"/>
                      </a:cubicBezTo>
                      <a:cubicBezTo>
                        <a:pt x="43102" y="15011"/>
                        <a:pt x="45079" y="25544"/>
                        <a:pt x="39443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357B9894-57F1-3F3E-1B98-C28C16A2D2F8}"/>
                    </a:ext>
                  </a:extLst>
                </p:cNvPr>
                <p:cNvSpPr/>
                <p:nvPr/>
              </p:nvSpPr>
              <p:spPr>
                <a:xfrm>
                  <a:off x="3134629" y="597979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2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7" name="图形 3">
              <a:extLst>
                <a:ext uri="{FF2B5EF4-FFF2-40B4-BE49-F238E27FC236}">
                  <a16:creationId xmlns:a16="http://schemas.microsoft.com/office/drawing/2014/main" id="{297B9BAC-E5AE-78D6-3802-4F273BB0DC87}"/>
                </a:ext>
              </a:extLst>
            </p:cNvPr>
            <p:cNvGrpSpPr/>
            <p:nvPr/>
          </p:nvGrpSpPr>
          <p:grpSpPr>
            <a:xfrm>
              <a:off x="2864025" y="5513691"/>
              <a:ext cx="546633" cy="331261"/>
              <a:chOff x="2864025" y="5513691"/>
              <a:chExt cx="546633" cy="331261"/>
            </a:xfrm>
            <a:solidFill>
              <a:srgbClr val="FEFFD6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F01531B-673D-C465-D007-DD90C2AF3F53}"/>
                  </a:ext>
                </a:extLst>
              </p:cNvPr>
              <p:cNvSpPr/>
              <p:nvPr/>
            </p:nvSpPr>
            <p:spPr>
              <a:xfrm>
                <a:off x="3184450" y="5717030"/>
                <a:ext cx="51293" cy="48610"/>
              </a:xfrm>
              <a:custGeom>
                <a:avLst/>
                <a:gdLst>
                  <a:gd name="connsiteX0" fmla="*/ 31579 w 51293"/>
                  <a:gd name="connsiteY0" fmla="*/ 5622 h 48610"/>
                  <a:gd name="connsiteX1" fmla="*/ 45362 w 51293"/>
                  <a:gd name="connsiteY1" fmla="*/ 29927 h 48610"/>
                  <a:gd name="connsiteX2" fmla="*/ 19715 w 51293"/>
                  <a:gd name="connsiteY2" fmla="*/ 42989 h 48610"/>
                  <a:gd name="connsiteX3" fmla="*/ 5932 w 51293"/>
                  <a:gd name="connsiteY3" fmla="*/ 18684 h 48610"/>
                  <a:gd name="connsiteX4" fmla="*/ 31579 w 51293"/>
                  <a:gd name="connsiteY4" fmla="*/ 5622 h 4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93" h="48610">
                    <a:moveTo>
                      <a:pt x="31579" y="5622"/>
                    </a:moveTo>
                    <a:cubicBezTo>
                      <a:pt x="42467" y="8726"/>
                      <a:pt x="48638" y="19608"/>
                      <a:pt x="45362" y="29927"/>
                    </a:cubicBezTo>
                    <a:cubicBezTo>
                      <a:pt x="42086" y="40245"/>
                      <a:pt x="30604" y="46094"/>
                      <a:pt x="19715" y="42989"/>
                    </a:cubicBezTo>
                    <a:cubicBezTo>
                      <a:pt x="8826" y="39884"/>
                      <a:pt x="2655" y="29002"/>
                      <a:pt x="5932" y="18684"/>
                    </a:cubicBezTo>
                    <a:cubicBezTo>
                      <a:pt x="9208" y="8365"/>
                      <a:pt x="20690" y="2517"/>
                      <a:pt x="31579" y="562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9" name="图形 3">
                <a:extLst>
                  <a:ext uri="{FF2B5EF4-FFF2-40B4-BE49-F238E27FC236}">
                    <a16:creationId xmlns:a16="http://schemas.microsoft.com/office/drawing/2014/main" id="{DD04C0B9-F2BE-032A-69E6-121E0D437428}"/>
                  </a:ext>
                </a:extLst>
              </p:cNvPr>
              <p:cNvGrpSpPr/>
              <p:nvPr/>
            </p:nvGrpSpPr>
            <p:grpSpPr>
              <a:xfrm>
                <a:off x="2864025" y="5513691"/>
                <a:ext cx="546633" cy="331261"/>
                <a:chOff x="2864025" y="5513691"/>
                <a:chExt cx="546633" cy="331261"/>
              </a:xfrm>
              <a:solidFill>
                <a:srgbClr val="FEFFD6"/>
              </a:solidFill>
            </p:grpSpPr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F89BE511-FEF0-8999-EDC8-2F16448179C5}"/>
                    </a:ext>
                  </a:extLst>
                </p:cNvPr>
                <p:cNvSpPr/>
                <p:nvPr/>
              </p:nvSpPr>
              <p:spPr>
                <a:xfrm>
                  <a:off x="3304714" y="5789825"/>
                  <a:ext cx="58170" cy="55126"/>
                </a:xfrm>
                <a:custGeom>
                  <a:avLst/>
                  <a:gdLst>
                    <a:gd name="connsiteX0" fmla="*/ 35812 w 58170"/>
                    <a:gd name="connsiteY0" fmla="*/ 6375 h 55126"/>
                    <a:gd name="connsiteX1" fmla="*/ 51443 w 58170"/>
                    <a:gd name="connsiteY1" fmla="*/ 33939 h 55126"/>
                    <a:gd name="connsiteX2" fmla="*/ 22358 w 58170"/>
                    <a:gd name="connsiteY2" fmla="*/ 48751 h 55126"/>
                    <a:gd name="connsiteX3" fmla="*/ 6727 w 58170"/>
                    <a:gd name="connsiteY3" fmla="*/ 21188 h 55126"/>
                    <a:gd name="connsiteX4" fmla="*/ 35812 w 58170"/>
                    <a:gd name="connsiteY4" fmla="*/ 6375 h 55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70" h="55126">
                      <a:moveTo>
                        <a:pt x="35812" y="6375"/>
                      </a:moveTo>
                      <a:cubicBezTo>
                        <a:pt x="48160" y="9896"/>
                        <a:pt x="55158" y="22237"/>
                        <a:pt x="51443" y="33939"/>
                      </a:cubicBezTo>
                      <a:cubicBezTo>
                        <a:pt x="47728" y="45640"/>
                        <a:pt x="34706" y="52272"/>
                        <a:pt x="22358" y="48751"/>
                      </a:cubicBezTo>
                      <a:cubicBezTo>
                        <a:pt x="10010" y="45231"/>
                        <a:pt x="3011" y="32890"/>
                        <a:pt x="6727" y="21188"/>
                      </a:cubicBezTo>
                      <a:cubicBezTo>
                        <a:pt x="10442" y="9486"/>
                        <a:pt x="23464" y="2854"/>
                        <a:pt x="35812" y="637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B047CC3-FE94-CD48-77C6-2FD4C10D4C02}"/>
                    </a:ext>
                  </a:extLst>
                </p:cNvPr>
                <p:cNvSpPr/>
                <p:nvPr/>
              </p:nvSpPr>
              <p:spPr>
                <a:xfrm>
                  <a:off x="3243009" y="5754102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A60C397A-D9A5-EA4B-7DB6-3235F1471E1E}"/>
                    </a:ext>
                  </a:extLst>
                </p:cNvPr>
                <p:cNvSpPr/>
                <p:nvPr/>
              </p:nvSpPr>
              <p:spPr>
                <a:xfrm>
                  <a:off x="3025801" y="5591297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68CBFA4C-579F-EEAB-83B4-CC0FB6554932}"/>
                    </a:ext>
                  </a:extLst>
                </p:cNvPr>
                <p:cNvSpPr/>
                <p:nvPr/>
              </p:nvSpPr>
              <p:spPr>
                <a:xfrm>
                  <a:off x="2969125" y="5548814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6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299" y="25114"/>
                        <a:pt x="5136" y="16179"/>
                      </a:cubicBezTo>
                      <a:cubicBezTo>
                        <a:pt x="7973" y="7243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92489107-0720-DA35-E1B9-5E071E890F5A}"/>
                    </a:ext>
                  </a:extLst>
                </p:cNvPr>
                <p:cNvSpPr/>
                <p:nvPr/>
              </p:nvSpPr>
              <p:spPr>
                <a:xfrm>
                  <a:off x="2913391" y="5513691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4BEFA9E-2DAF-7305-7224-E18B825BA653}"/>
                    </a:ext>
                  </a:extLst>
                </p:cNvPr>
                <p:cNvSpPr/>
                <p:nvPr/>
              </p:nvSpPr>
              <p:spPr>
                <a:xfrm>
                  <a:off x="3083811" y="5630522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7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300" y="25114"/>
                        <a:pt x="5137" y="16179"/>
                      </a:cubicBezTo>
                      <a:cubicBezTo>
                        <a:pt x="7973" y="7244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3B541ACA-C9F0-CA75-30A3-FFC83F0297D7}"/>
                    </a:ext>
                  </a:extLst>
                </p:cNvPr>
                <p:cNvSpPr/>
                <p:nvPr/>
              </p:nvSpPr>
              <p:spPr>
                <a:xfrm>
                  <a:off x="3134259" y="5675405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E0C62361-B608-6D8A-ECF5-12230CBD9E9F}"/>
              </a:ext>
            </a:extLst>
          </p:cNvPr>
          <p:cNvSpPr/>
          <p:nvPr/>
        </p:nvSpPr>
        <p:spPr>
          <a:xfrm>
            <a:off x="8124383" y="597666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3B4E645A-FC68-871A-0B01-8FA2CEEAC920}"/>
              </a:ext>
            </a:extLst>
          </p:cNvPr>
          <p:cNvSpPr/>
          <p:nvPr/>
        </p:nvSpPr>
        <p:spPr>
          <a:xfrm>
            <a:off x="8824302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7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4BCFC0D4-BA99-0EEB-DBAB-62C67215AF28}"/>
              </a:ext>
            </a:extLst>
          </p:cNvPr>
          <p:cNvSpPr/>
          <p:nvPr/>
        </p:nvSpPr>
        <p:spPr>
          <a:xfrm>
            <a:off x="9576067" y="597666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886886C5-7AF6-9917-6657-023FA2D0958E}"/>
              </a:ext>
            </a:extLst>
          </p:cNvPr>
          <p:cNvSpPr/>
          <p:nvPr/>
        </p:nvSpPr>
        <p:spPr>
          <a:xfrm>
            <a:off x="9671118" y="5095330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012D9F6E-7715-F5A3-8C8D-366F7CBECC8A}"/>
              </a:ext>
            </a:extLst>
          </p:cNvPr>
          <p:cNvSpPr/>
          <p:nvPr/>
        </p:nvSpPr>
        <p:spPr>
          <a:xfrm>
            <a:off x="10198216" y="5605122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3EB65B8C-9841-2A21-3FB8-BBE7C80887D0}"/>
              </a:ext>
            </a:extLst>
          </p:cNvPr>
          <p:cNvSpPr/>
          <p:nvPr/>
        </p:nvSpPr>
        <p:spPr>
          <a:xfrm>
            <a:off x="6776391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8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9A466855-7659-3BA1-3177-0569C8743C38}"/>
              </a:ext>
            </a:extLst>
          </p:cNvPr>
          <p:cNvSpPr/>
          <p:nvPr/>
        </p:nvSpPr>
        <p:spPr>
          <a:xfrm>
            <a:off x="1609087" y="6443254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5A9E6F82-7D21-1B5D-9F8E-4CF1CFA490C2}"/>
              </a:ext>
            </a:extLst>
          </p:cNvPr>
          <p:cNvSpPr/>
          <p:nvPr/>
        </p:nvSpPr>
        <p:spPr>
          <a:xfrm>
            <a:off x="3900525" y="5432911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EC0250BE-AA92-E954-823F-B523E0F40D86}"/>
              </a:ext>
            </a:extLst>
          </p:cNvPr>
          <p:cNvSpPr/>
          <p:nvPr/>
        </p:nvSpPr>
        <p:spPr>
          <a:xfrm>
            <a:off x="2249164" y="524303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3" name="任意多边形: 形状 132">
            <a:extLst>
              <a:ext uri="{FF2B5EF4-FFF2-40B4-BE49-F238E27FC236}">
                <a16:creationId xmlns:a16="http://schemas.microsoft.com/office/drawing/2014/main" id="{6E28DB53-09D5-811E-61D4-44B3D3C759A0}"/>
              </a:ext>
            </a:extLst>
          </p:cNvPr>
          <p:cNvSpPr/>
          <p:nvPr/>
        </p:nvSpPr>
        <p:spPr>
          <a:xfrm>
            <a:off x="4345257" y="468364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52CEC207-E0C7-7EF6-94FF-C5C3EABA70C2}"/>
              </a:ext>
            </a:extLst>
          </p:cNvPr>
          <p:cNvSpPr/>
          <p:nvPr/>
        </p:nvSpPr>
        <p:spPr>
          <a:xfrm>
            <a:off x="4707051" y="5488411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7" y="26993"/>
                  <a:pt x="155537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610FEF46-4C88-B6F1-14C3-8216E6E877AF}"/>
              </a:ext>
            </a:extLst>
          </p:cNvPr>
          <p:cNvSpPr/>
          <p:nvPr/>
        </p:nvSpPr>
        <p:spPr>
          <a:xfrm>
            <a:off x="7156594" y="64259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2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9E6E9101-672F-E797-203D-ECC35D3BA04E}"/>
              </a:ext>
            </a:extLst>
          </p:cNvPr>
          <p:cNvSpPr/>
          <p:nvPr/>
        </p:nvSpPr>
        <p:spPr>
          <a:xfrm>
            <a:off x="7329413" y="5406389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6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3"/>
                  <a:pt x="34818" y="-86"/>
                  <a:pt x="77769" y="-86"/>
                </a:cubicBezTo>
                <a:cubicBezTo>
                  <a:pt x="120719" y="-86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BA0D3BEA-DE6A-BF3C-3E5D-F5F9D71ED3F4}"/>
              </a:ext>
            </a:extLst>
          </p:cNvPr>
          <p:cNvSpPr/>
          <p:nvPr/>
        </p:nvSpPr>
        <p:spPr>
          <a:xfrm>
            <a:off x="9074219" y="478368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9" y="120881"/>
                  <a:pt x="0" y="93801"/>
                  <a:pt x="0" y="60397"/>
                </a:cubicBezTo>
                <a:cubicBezTo>
                  <a:pt x="0" y="26993"/>
                  <a:pt x="34819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759A8513-579D-DC99-6066-2AD40386BEEB}"/>
              </a:ext>
            </a:extLst>
          </p:cNvPr>
          <p:cNvSpPr/>
          <p:nvPr/>
        </p:nvSpPr>
        <p:spPr>
          <a:xfrm>
            <a:off x="1695497" y="57865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CE01D1E7-D6DF-134B-8AFB-644CC7CD4DC8}"/>
              </a:ext>
            </a:extLst>
          </p:cNvPr>
          <p:cNvSpPr/>
          <p:nvPr/>
        </p:nvSpPr>
        <p:spPr>
          <a:xfrm>
            <a:off x="9763370" y="1086680"/>
            <a:ext cx="910308" cy="225270"/>
          </a:xfrm>
          <a:custGeom>
            <a:avLst/>
            <a:gdLst>
              <a:gd name="connsiteX0" fmla="*/ 638465 w 1544104"/>
              <a:gd name="connsiteY0" fmla="*/ -65 h 382112"/>
              <a:gd name="connsiteX1" fmla="*/ 441173 w 1544104"/>
              <a:gd name="connsiteY1" fmla="*/ 31111 h 382112"/>
              <a:gd name="connsiteX2" fmla="*/ 0 w 1544104"/>
              <a:gd name="connsiteY2" fmla="*/ 382025 h 382112"/>
              <a:gd name="connsiteX3" fmla="*/ 401066 w 1544104"/>
              <a:gd name="connsiteY3" fmla="*/ 211581 h 382112"/>
              <a:gd name="connsiteX4" fmla="*/ 772053 w 1544104"/>
              <a:gd name="connsiteY4" fmla="*/ 271738 h 382112"/>
              <a:gd name="connsiteX5" fmla="*/ 1143039 w 1544104"/>
              <a:gd name="connsiteY5" fmla="*/ 211581 h 382112"/>
              <a:gd name="connsiteX6" fmla="*/ 1544105 w 1544104"/>
              <a:gd name="connsiteY6" fmla="*/ 382025 h 382112"/>
              <a:gd name="connsiteX7" fmla="*/ 1102932 w 1544104"/>
              <a:gd name="connsiteY7" fmla="*/ 31111 h 382112"/>
              <a:gd name="connsiteX8" fmla="*/ 772053 w 1544104"/>
              <a:gd name="connsiteY8" fmla="*/ 121346 h 382112"/>
              <a:gd name="connsiteX9" fmla="*/ 638465 w 1544104"/>
              <a:gd name="connsiteY9" fmla="*/ -65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44104" h="382112">
                <a:moveTo>
                  <a:pt x="638465" y="-65"/>
                </a:moveTo>
                <a:cubicBezTo>
                  <a:pt x="588845" y="-558"/>
                  <a:pt x="523893" y="6985"/>
                  <a:pt x="441173" y="31111"/>
                </a:cubicBezTo>
                <a:cubicBezTo>
                  <a:pt x="200533" y="101294"/>
                  <a:pt x="0" y="382025"/>
                  <a:pt x="0" y="382025"/>
                </a:cubicBezTo>
                <a:cubicBezTo>
                  <a:pt x="0" y="382025"/>
                  <a:pt x="260693" y="231633"/>
                  <a:pt x="401066" y="211581"/>
                </a:cubicBezTo>
                <a:cubicBezTo>
                  <a:pt x="541439" y="191529"/>
                  <a:pt x="772053" y="271738"/>
                  <a:pt x="772053" y="271738"/>
                </a:cubicBezTo>
                <a:cubicBezTo>
                  <a:pt x="772053" y="271738"/>
                  <a:pt x="1002666" y="191529"/>
                  <a:pt x="1143039" y="211581"/>
                </a:cubicBezTo>
                <a:cubicBezTo>
                  <a:pt x="1283411" y="231633"/>
                  <a:pt x="1544105" y="382025"/>
                  <a:pt x="1544105" y="382025"/>
                </a:cubicBezTo>
                <a:cubicBezTo>
                  <a:pt x="1544105" y="382025"/>
                  <a:pt x="1343571" y="101294"/>
                  <a:pt x="1102932" y="31111"/>
                </a:cubicBezTo>
                <a:cubicBezTo>
                  <a:pt x="862292" y="-39073"/>
                  <a:pt x="772053" y="121346"/>
                  <a:pt x="772053" y="121346"/>
                </a:cubicBezTo>
                <a:cubicBezTo>
                  <a:pt x="772053" y="121346"/>
                  <a:pt x="733194" y="880"/>
                  <a:pt x="638465" y="-65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B38B970B-85E6-A275-6656-23958A7632F4}"/>
              </a:ext>
            </a:extLst>
          </p:cNvPr>
          <p:cNvSpPr/>
          <p:nvPr/>
        </p:nvSpPr>
        <p:spPr>
          <a:xfrm>
            <a:off x="11017944" y="483973"/>
            <a:ext cx="928294" cy="229720"/>
          </a:xfrm>
          <a:custGeom>
            <a:avLst/>
            <a:gdLst>
              <a:gd name="connsiteX0" fmla="*/ 696214 w 1683768"/>
              <a:gd name="connsiteY0" fmla="*/ -62 h 416674"/>
              <a:gd name="connsiteX1" fmla="*/ 481077 w 1683768"/>
              <a:gd name="connsiteY1" fmla="*/ 33932 h 416674"/>
              <a:gd name="connsiteX2" fmla="*/ 0 w 1683768"/>
              <a:gd name="connsiteY2" fmla="*/ 416588 h 416674"/>
              <a:gd name="connsiteX3" fmla="*/ 437342 w 1683768"/>
              <a:gd name="connsiteY3" fmla="*/ 230727 h 416674"/>
              <a:gd name="connsiteX4" fmla="*/ 841885 w 1683768"/>
              <a:gd name="connsiteY4" fmla="*/ 296325 h 416674"/>
              <a:gd name="connsiteX5" fmla="*/ 1246426 w 1683768"/>
              <a:gd name="connsiteY5" fmla="*/ 230727 h 416674"/>
              <a:gd name="connsiteX6" fmla="*/ 1683769 w 1683768"/>
              <a:gd name="connsiteY6" fmla="*/ 416588 h 416674"/>
              <a:gd name="connsiteX7" fmla="*/ 1202692 w 1683768"/>
              <a:gd name="connsiteY7" fmla="*/ 33932 h 416674"/>
              <a:gd name="connsiteX8" fmla="*/ 841885 w 1683768"/>
              <a:gd name="connsiteY8" fmla="*/ 132330 h 416674"/>
              <a:gd name="connsiteX9" fmla="*/ 696214 w 1683768"/>
              <a:gd name="connsiteY9" fmla="*/ -62 h 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83768" h="416674">
                <a:moveTo>
                  <a:pt x="696214" y="-62"/>
                </a:moveTo>
                <a:cubicBezTo>
                  <a:pt x="642106" y="-601"/>
                  <a:pt x="571278" y="7625"/>
                  <a:pt x="481077" y="33932"/>
                </a:cubicBezTo>
                <a:cubicBezTo>
                  <a:pt x="218671" y="110464"/>
                  <a:pt x="0" y="416588"/>
                  <a:pt x="0" y="416588"/>
                </a:cubicBezTo>
                <a:cubicBezTo>
                  <a:pt x="0" y="416588"/>
                  <a:pt x="284273" y="252592"/>
                  <a:pt x="437342" y="230727"/>
                </a:cubicBezTo>
                <a:cubicBezTo>
                  <a:pt x="590412" y="208861"/>
                  <a:pt x="841885" y="296325"/>
                  <a:pt x="841885" y="296325"/>
                </a:cubicBezTo>
                <a:cubicBezTo>
                  <a:pt x="841885" y="296325"/>
                  <a:pt x="1093356" y="208861"/>
                  <a:pt x="1246426" y="230727"/>
                </a:cubicBezTo>
                <a:cubicBezTo>
                  <a:pt x="1399496" y="252592"/>
                  <a:pt x="1683769" y="416588"/>
                  <a:pt x="1683769" y="416588"/>
                </a:cubicBezTo>
                <a:cubicBezTo>
                  <a:pt x="1683769" y="416588"/>
                  <a:pt x="1465097" y="110464"/>
                  <a:pt x="1202692" y="33932"/>
                </a:cubicBezTo>
                <a:cubicBezTo>
                  <a:pt x="940287" y="-42599"/>
                  <a:pt x="841885" y="132330"/>
                  <a:pt x="841885" y="132330"/>
                </a:cubicBezTo>
                <a:cubicBezTo>
                  <a:pt x="841885" y="132330"/>
                  <a:pt x="799511" y="968"/>
                  <a:pt x="696214" y="-62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97" name="图形 3" descr="D:\51PPT模板网\51pptmoban.com\图片.jpg">
            <a:extLst>
              <a:ext uri="{FF2B5EF4-FFF2-40B4-BE49-F238E27FC236}">
                <a16:creationId xmlns:a16="http://schemas.microsoft.com/office/drawing/2014/main" id="{315BB1EB-F6C0-16A7-9D30-C34489DC5B63}"/>
              </a:ext>
            </a:extLst>
          </p:cNvPr>
          <p:cNvGrpSpPr/>
          <p:nvPr/>
        </p:nvGrpSpPr>
        <p:grpSpPr>
          <a:xfrm>
            <a:off x="721472" y="583519"/>
            <a:ext cx="3711017" cy="5308597"/>
            <a:chOff x="1737701" y="-18878"/>
            <a:chExt cx="3878582" cy="5548297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A966CC7-598B-F81C-B4E4-B36F218E31F3}"/>
                </a:ext>
              </a:extLst>
            </p:cNvPr>
            <p:cNvSpPr/>
            <p:nvPr/>
          </p:nvSpPr>
          <p:spPr>
            <a:xfrm rot="-691558">
              <a:off x="4057924" y="1672326"/>
              <a:ext cx="109380" cy="3709647"/>
            </a:xfrm>
            <a:custGeom>
              <a:avLst/>
              <a:gdLst>
                <a:gd name="connsiteX0" fmla="*/ 109408 w 109380"/>
                <a:gd name="connsiteY0" fmla="*/ -96 h 3709647"/>
                <a:gd name="connsiteX1" fmla="*/ 109408 w 109380"/>
                <a:gd name="connsiteY1" fmla="*/ 48291 h 3709647"/>
                <a:gd name="connsiteX2" fmla="*/ 109408 w 109380"/>
                <a:gd name="connsiteY2" fmla="*/ 3661166 h 3709647"/>
                <a:gd name="connsiteX3" fmla="*/ 109408 w 109380"/>
                <a:gd name="connsiteY3" fmla="*/ 3709553 h 3709647"/>
                <a:gd name="connsiteX4" fmla="*/ 27 w 109380"/>
                <a:gd name="connsiteY4" fmla="*/ 3709553 h 3709647"/>
                <a:gd name="connsiteX5" fmla="*/ 27 w 109380"/>
                <a:gd name="connsiteY5" fmla="*/ 3661166 h 3709647"/>
                <a:gd name="connsiteX6" fmla="*/ 27 w 109380"/>
                <a:gd name="connsiteY6" fmla="*/ 48291 h 3709647"/>
                <a:gd name="connsiteX7" fmla="*/ 27 w 109380"/>
                <a:gd name="connsiteY7" fmla="*/ -95 h 37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80" h="3709647">
                  <a:moveTo>
                    <a:pt x="109408" y="-96"/>
                  </a:moveTo>
                  <a:cubicBezTo>
                    <a:pt x="109408" y="-96"/>
                    <a:pt x="109408" y="21568"/>
                    <a:pt x="109408" y="48291"/>
                  </a:cubicBezTo>
                  <a:lnTo>
                    <a:pt x="109408" y="3661166"/>
                  </a:lnTo>
                  <a:cubicBezTo>
                    <a:pt x="109408" y="3687889"/>
                    <a:pt x="109408" y="3709553"/>
                    <a:pt x="109408" y="3709553"/>
                  </a:cubicBezTo>
                  <a:lnTo>
                    <a:pt x="27" y="3709553"/>
                  </a:lnTo>
                  <a:cubicBezTo>
                    <a:pt x="27" y="3709553"/>
                    <a:pt x="27" y="3687890"/>
                    <a:pt x="27" y="3661166"/>
                  </a:cubicBezTo>
                  <a:lnTo>
                    <a:pt x="27" y="48291"/>
                  </a:lnTo>
                  <a:cubicBezTo>
                    <a:pt x="27" y="21568"/>
                    <a:pt x="27" y="-95"/>
                    <a:pt x="27" y="-95"/>
                  </a:cubicBezTo>
                  <a:close/>
                </a:path>
              </a:pathLst>
            </a:custGeom>
            <a:gradFill>
              <a:gsLst>
                <a:gs pos="0">
                  <a:srgbClr val="E6E6E6"/>
                </a:gs>
                <a:gs pos="20125">
                  <a:srgbClr val="ECECEC"/>
                </a:gs>
                <a:gs pos="40250">
                  <a:srgbClr val="F2F2F2"/>
                </a:gs>
                <a:gs pos="100000">
                  <a:srgbClr val="E6E6E6"/>
                </a:gs>
              </a:gsLst>
              <a:lin ang="5381555" scaled="1"/>
            </a:gra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5408C02-59FA-4E5D-4212-A30F2500098F}"/>
                </a:ext>
              </a:extLst>
            </p:cNvPr>
            <p:cNvSpPr/>
            <p:nvPr/>
          </p:nvSpPr>
          <p:spPr>
            <a:xfrm>
              <a:off x="3264917" y="216408"/>
              <a:ext cx="344370" cy="668782"/>
            </a:xfrm>
            <a:custGeom>
              <a:avLst/>
              <a:gdLst>
                <a:gd name="connsiteX0" fmla="*/ 339744 w 344370"/>
                <a:gd name="connsiteY0" fmla="*/ 484347 h 668782"/>
                <a:gd name="connsiteX1" fmla="*/ 123429 w 344370"/>
                <a:gd name="connsiteY1" fmla="*/ 522632 h 668782"/>
                <a:gd name="connsiteX2" fmla="*/ 124794 w 344370"/>
                <a:gd name="connsiteY2" fmla="*/ 47556 h 668782"/>
                <a:gd name="connsiteX3" fmla="*/ 339744 w 344370"/>
                <a:gd name="connsiteY3" fmla="*/ 484347 h 66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70" h="668782">
                  <a:moveTo>
                    <a:pt x="339744" y="484347"/>
                  </a:moveTo>
                  <a:cubicBezTo>
                    <a:pt x="339425" y="531894"/>
                    <a:pt x="144873" y="566232"/>
                    <a:pt x="123429" y="522632"/>
                  </a:cubicBezTo>
                  <a:cubicBezTo>
                    <a:pt x="101986" y="479032"/>
                    <a:pt x="103110" y="51268"/>
                    <a:pt x="124794" y="47556"/>
                  </a:cubicBezTo>
                  <a:cubicBezTo>
                    <a:pt x="146478" y="43843"/>
                    <a:pt x="340062" y="436801"/>
                    <a:pt x="339744" y="484347"/>
                  </a:cubicBezTo>
                  <a:close/>
                </a:path>
              </a:pathLst>
            </a:custGeom>
            <a:solidFill>
              <a:srgbClr val="E6E6E6"/>
            </a:solidFill>
            <a:ln w="25307" cap="rnd">
              <a:noFill/>
              <a:custDash>
                <a:ds d="142700" sp="5708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52CAA1D-F842-EAEE-925A-82C2A6CA26F6}"/>
                </a:ext>
              </a:extLst>
            </p:cNvPr>
            <p:cNvSpPr/>
            <p:nvPr/>
          </p:nvSpPr>
          <p:spPr>
            <a:xfrm rot="-260524">
              <a:off x="2402721" y="133533"/>
              <a:ext cx="1660190" cy="1328897"/>
            </a:xfrm>
            <a:custGeom>
              <a:avLst/>
              <a:gdLst>
                <a:gd name="connsiteX0" fmla="*/ 1616515 w 1660190"/>
                <a:gd name="connsiteY0" fmla="*/ 887 h 1328897"/>
                <a:gd name="connsiteX1" fmla="*/ 1126188 w 1660190"/>
                <a:gd name="connsiteY1" fmla="*/ 53260 h 1328897"/>
                <a:gd name="connsiteX2" fmla="*/ -5 w 1660190"/>
                <a:gd name="connsiteY2" fmla="*/ 1147637 h 1328897"/>
                <a:gd name="connsiteX3" fmla="*/ 756511 w 1660190"/>
                <a:gd name="connsiteY3" fmla="*/ 1328809 h 1328897"/>
                <a:gd name="connsiteX4" fmla="*/ 1660185 w 1660190"/>
                <a:gd name="connsiteY4" fmla="*/ 4341 h 1328897"/>
                <a:gd name="connsiteX5" fmla="*/ 1616515 w 1660190"/>
                <a:gd name="connsiteY5" fmla="*/ 887 h 132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190" h="1328897">
                  <a:moveTo>
                    <a:pt x="1616515" y="887"/>
                  </a:moveTo>
                  <a:cubicBezTo>
                    <a:pt x="1450217" y="-4598"/>
                    <a:pt x="1284929" y="13057"/>
                    <a:pt x="1126188" y="53260"/>
                  </a:cubicBezTo>
                  <a:cubicBezTo>
                    <a:pt x="557985" y="197160"/>
                    <a:pt x="128276" y="614730"/>
                    <a:pt x="-5" y="1147637"/>
                  </a:cubicBezTo>
                  <a:lnTo>
                    <a:pt x="756511" y="1328809"/>
                  </a:lnTo>
                  <a:cubicBezTo>
                    <a:pt x="1007140" y="559166"/>
                    <a:pt x="1147572" y="455889"/>
                    <a:pt x="1660185" y="4341"/>
                  </a:cubicBezTo>
                  <a:cubicBezTo>
                    <a:pt x="1645638" y="3013"/>
                    <a:pt x="1631080" y="1861"/>
                    <a:pt x="1616515" y="887"/>
                  </a:cubicBezTo>
                  <a:close/>
                </a:path>
              </a:pathLst>
            </a:custGeom>
            <a:noFill/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A9FC9F1-AC07-1CA1-8602-F645A88F51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56A5C0E-62C5-B09D-BF9E-96F8BE4BB137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01A99EF-418F-9E42-F708-3A0C0B776DF3}"/>
                </a:ext>
              </a:extLst>
            </p:cNvPr>
            <p:cNvSpPr/>
            <p:nvPr/>
          </p:nvSpPr>
          <p:spPr>
            <a:xfrm rot="-260524">
              <a:off x="2069953" y="2239589"/>
              <a:ext cx="967792" cy="295744"/>
            </a:xfrm>
            <a:custGeom>
              <a:avLst/>
              <a:gdLst>
                <a:gd name="connsiteX0" fmla="*/ 6123 w 967792"/>
                <a:gd name="connsiteY0" fmla="*/ 110896 h 295744"/>
                <a:gd name="connsiteX1" fmla="*/ 41027 w 967792"/>
                <a:gd name="connsiteY1" fmla="*/ 295652 h 295744"/>
                <a:gd name="connsiteX2" fmla="*/ 912332 w 967792"/>
                <a:gd name="connsiteY2" fmla="*/ 210317 h 295744"/>
                <a:gd name="connsiteX3" fmla="*/ 965917 w 967792"/>
                <a:gd name="connsiteY3" fmla="*/ -85 h 29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7792" h="295744">
                  <a:moveTo>
                    <a:pt x="6123" y="110896"/>
                  </a:moveTo>
                  <a:cubicBezTo>
                    <a:pt x="6123" y="110896"/>
                    <a:pt x="-21636" y="297024"/>
                    <a:pt x="41027" y="295652"/>
                  </a:cubicBezTo>
                  <a:cubicBezTo>
                    <a:pt x="539415" y="284735"/>
                    <a:pt x="635128" y="266424"/>
                    <a:pt x="912332" y="210317"/>
                  </a:cubicBezTo>
                  <a:cubicBezTo>
                    <a:pt x="983269" y="195959"/>
                    <a:pt x="965917" y="-85"/>
                    <a:pt x="965917" y="-85"/>
                  </a:cubicBezTo>
                  <a:close/>
                </a:path>
              </a:pathLst>
            </a:custGeom>
            <a:gradFill>
              <a:gsLst>
                <a:gs pos="0">
                  <a:srgbClr val="5BB7B6"/>
                </a:gs>
                <a:gs pos="50000">
                  <a:srgbClr val="68BDBC"/>
                </a:gs>
                <a:gs pos="100000">
                  <a:srgbClr val="75C3C2"/>
                </a:gs>
              </a:gsLst>
              <a:lin ang="21302450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BD705A4-A44E-09EB-C4A9-753175B52E2E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5892AE4-8DFC-6C7D-BE27-6CF05A9762D2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6CBCB66-2D39-5149-D711-8DBC88DA5EDF}"/>
                </a:ext>
              </a:extLst>
            </p:cNvPr>
            <p:cNvSpPr/>
            <p:nvPr/>
          </p:nvSpPr>
          <p:spPr>
            <a:xfrm rot="-260524">
              <a:off x="3022815" y="1985960"/>
              <a:ext cx="1469870" cy="366823"/>
            </a:xfrm>
            <a:custGeom>
              <a:avLst/>
              <a:gdLst>
                <a:gd name="connsiteX0" fmla="*/ -1 w 1469870"/>
                <a:gd name="connsiteY0" fmla="*/ 161771 h 366823"/>
                <a:gd name="connsiteX1" fmla="*/ 70879 w 1469870"/>
                <a:gd name="connsiteY1" fmla="*/ 355827 h 366823"/>
                <a:gd name="connsiteX2" fmla="*/ 1372373 w 1469870"/>
                <a:gd name="connsiteY2" fmla="*/ 240495 h 366823"/>
                <a:gd name="connsiteX3" fmla="*/ 1469869 w 1469870"/>
                <a:gd name="connsiteY3" fmla="*/ -88 h 36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9870" h="366823">
                  <a:moveTo>
                    <a:pt x="-1" y="161771"/>
                  </a:moveTo>
                  <a:cubicBezTo>
                    <a:pt x="-1" y="161771"/>
                    <a:pt x="2099" y="352354"/>
                    <a:pt x="70879" y="355827"/>
                  </a:cubicBezTo>
                  <a:cubicBezTo>
                    <a:pt x="605605" y="382817"/>
                    <a:pt x="779117" y="365188"/>
                    <a:pt x="1372373" y="240495"/>
                  </a:cubicBezTo>
                  <a:cubicBezTo>
                    <a:pt x="1457055" y="222697"/>
                    <a:pt x="1469869" y="-88"/>
                    <a:pt x="1469869" y="-88"/>
                  </a:cubicBezTo>
                  <a:close/>
                </a:path>
              </a:pathLst>
            </a:custGeom>
            <a:gradFill>
              <a:gsLst>
                <a:gs pos="0">
                  <a:srgbClr val="F6F7C3"/>
                </a:gs>
                <a:gs pos="50000">
                  <a:srgbClr val="FAFBCC"/>
                </a:gs>
                <a:gs pos="100000">
                  <a:srgbClr val="FEFFD6"/>
                </a:gs>
              </a:gsLst>
              <a:lin ang="4648037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AEF8C99-93FD-892A-5A23-A5695950B74D}"/>
                </a:ext>
              </a:extLst>
            </p:cNvPr>
            <p:cNvSpPr/>
            <p:nvPr/>
          </p:nvSpPr>
          <p:spPr>
            <a:xfrm rot="-260524">
              <a:off x="4479161" y="1804351"/>
              <a:ext cx="883849" cy="284589"/>
            </a:xfrm>
            <a:custGeom>
              <a:avLst/>
              <a:gdLst>
                <a:gd name="connsiteX0" fmla="*/ 0 w 883849"/>
                <a:gd name="connsiteY0" fmla="*/ 92807 h 284589"/>
                <a:gd name="connsiteX1" fmla="*/ 65744 w 883849"/>
                <a:gd name="connsiteY1" fmla="*/ 272799 h 284589"/>
                <a:gd name="connsiteX2" fmla="*/ 820739 w 883849"/>
                <a:gd name="connsiteY2" fmla="*/ 205896 h 284589"/>
                <a:gd name="connsiteX3" fmla="*/ 883555 w 883849"/>
                <a:gd name="connsiteY3" fmla="*/ -91 h 28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849" h="284589">
                  <a:moveTo>
                    <a:pt x="0" y="92807"/>
                  </a:moveTo>
                  <a:cubicBezTo>
                    <a:pt x="0" y="92807"/>
                    <a:pt x="2594" y="263175"/>
                    <a:pt x="65744" y="272799"/>
                  </a:cubicBezTo>
                  <a:cubicBezTo>
                    <a:pt x="290518" y="307053"/>
                    <a:pt x="431935" y="260444"/>
                    <a:pt x="820739" y="205896"/>
                  </a:cubicBezTo>
                  <a:cubicBezTo>
                    <a:pt x="891829" y="195922"/>
                    <a:pt x="883555" y="-91"/>
                    <a:pt x="883555" y="-91"/>
                  </a:cubicBezTo>
                  <a:close/>
                </a:path>
              </a:pathLst>
            </a:custGeom>
            <a:gradFill>
              <a:gsLst>
                <a:gs pos="0">
                  <a:srgbClr val="E85A50"/>
                </a:gs>
                <a:gs pos="50000">
                  <a:srgbClr val="E5665D"/>
                </a:gs>
                <a:gs pos="100000">
                  <a:srgbClr val="E3726A"/>
                </a:gs>
              </a:gsLst>
              <a:lin ang="10887518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4C34646-145D-38DE-3D1F-191D16F526E1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3D59398-DCB8-354C-3CC2-D89DF5878AAC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0DD9001-8324-862F-F976-1D2502171408}"/>
                </a:ext>
              </a:extLst>
            </p:cNvPr>
            <p:cNvSpPr/>
            <p:nvPr/>
          </p:nvSpPr>
          <p:spPr>
            <a:xfrm>
              <a:off x="1786348" y="253328"/>
              <a:ext cx="3564427" cy="2150445"/>
            </a:xfrm>
            <a:custGeom>
              <a:avLst/>
              <a:gdLst>
                <a:gd name="connsiteX0" fmla="*/ 288314 w 3564427"/>
                <a:gd name="connsiteY0" fmla="*/ 2133508 h 2150445"/>
                <a:gd name="connsiteX1" fmla="*/ 861638 w 3564427"/>
                <a:gd name="connsiteY1" fmla="*/ 671610 h 2150445"/>
                <a:gd name="connsiteX2" fmla="*/ 2505001 w 3564427"/>
                <a:gd name="connsiteY2" fmla="*/ 362846 h 2150445"/>
                <a:gd name="connsiteX3" fmla="*/ 3564323 w 3564427"/>
                <a:gd name="connsiteY3" fmla="*/ 1517994 h 2150445"/>
                <a:gd name="connsiteX4" fmla="*/ 1924744 w 3564427"/>
                <a:gd name="connsiteY4" fmla="*/ 1817272 h 21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4427" h="2150445">
                  <a:moveTo>
                    <a:pt x="288314" y="2133508"/>
                  </a:moveTo>
                  <a:cubicBezTo>
                    <a:pt x="184922" y="1595222"/>
                    <a:pt x="403678" y="1037422"/>
                    <a:pt x="861638" y="671610"/>
                  </a:cubicBezTo>
                  <a:cubicBezTo>
                    <a:pt x="1319597" y="305798"/>
                    <a:pt x="1946637" y="187986"/>
                    <a:pt x="2505001" y="362846"/>
                  </a:cubicBezTo>
                  <a:cubicBezTo>
                    <a:pt x="3063366" y="537706"/>
                    <a:pt x="3467559" y="978462"/>
                    <a:pt x="3564323" y="1517994"/>
                  </a:cubicBezTo>
                  <a:lnTo>
                    <a:pt x="1924744" y="1817272"/>
                  </a:lnTo>
                  <a:close/>
                </a:path>
              </a:pathLst>
            </a:custGeom>
            <a:solidFill>
              <a:srgbClr val="FEFFD6"/>
            </a:soli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DF07482-25FD-FCC2-4737-A30C3035C9D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214A44B-7007-087E-5EDE-CCC1589DC6B2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9CFDE56-22D0-0873-3CA7-CD4ECA1149FC}"/>
                </a:ext>
              </a:extLst>
            </p:cNvPr>
            <p:cNvSpPr/>
            <p:nvPr/>
          </p:nvSpPr>
          <p:spPr>
            <a:xfrm rot="-260524">
              <a:off x="2109700" y="2281636"/>
              <a:ext cx="653252" cy="232423"/>
            </a:xfrm>
            <a:custGeom>
              <a:avLst/>
              <a:gdLst>
                <a:gd name="connsiteX0" fmla="*/ 66259 w 653252"/>
                <a:gd name="connsiteY0" fmla="*/ 66271 h 232423"/>
                <a:gd name="connsiteX1" fmla="*/ 8500 w 653252"/>
                <a:gd name="connsiteY1" fmla="*/ 95098 h 232423"/>
                <a:gd name="connsiteX2" fmla="*/ 11368 w 653252"/>
                <a:gd name="connsiteY2" fmla="*/ 195937 h 232423"/>
                <a:gd name="connsiteX3" fmla="*/ 150816 w 653252"/>
                <a:gd name="connsiteY3" fmla="*/ 232339 h 232423"/>
                <a:gd name="connsiteX4" fmla="*/ 303701 w 653252"/>
                <a:gd name="connsiteY4" fmla="*/ 132836 h 232423"/>
                <a:gd name="connsiteX5" fmla="*/ 653250 w 653252"/>
                <a:gd name="connsiteY5" fmla="*/ 53691 h 232423"/>
                <a:gd name="connsiteX6" fmla="*/ 640146 w 653252"/>
                <a:gd name="connsiteY6" fmla="*/ -85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252" h="232423">
                  <a:moveTo>
                    <a:pt x="66259" y="66271"/>
                  </a:moveTo>
                  <a:cubicBezTo>
                    <a:pt x="31890" y="83236"/>
                    <a:pt x="8500" y="95098"/>
                    <a:pt x="8500" y="95098"/>
                  </a:cubicBezTo>
                  <a:cubicBezTo>
                    <a:pt x="8500" y="95098"/>
                    <a:pt x="-12420" y="170662"/>
                    <a:pt x="11368" y="195937"/>
                  </a:cubicBezTo>
                  <a:cubicBezTo>
                    <a:pt x="35156" y="221211"/>
                    <a:pt x="150816" y="232339"/>
                    <a:pt x="150816" y="232339"/>
                  </a:cubicBezTo>
                  <a:cubicBezTo>
                    <a:pt x="150816" y="232339"/>
                    <a:pt x="113367" y="182944"/>
                    <a:pt x="303701" y="132836"/>
                  </a:cubicBezTo>
                  <a:cubicBezTo>
                    <a:pt x="494035" y="82729"/>
                    <a:pt x="653250" y="53691"/>
                    <a:pt x="653250" y="53691"/>
                  </a:cubicBezTo>
                  <a:cubicBezTo>
                    <a:pt x="653250" y="53691"/>
                    <a:pt x="649668" y="29863"/>
                    <a:pt x="640146" y="-85"/>
                  </a:cubicBezTo>
                  <a:close/>
                </a:path>
              </a:pathLst>
            </a:custGeom>
            <a:solidFill>
              <a:srgbClr val="4BABAA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38F28A3-6F08-E54C-C3EE-C966842B26BD}"/>
                </a:ext>
              </a:extLst>
            </p:cNvPr>
            <p:cNvSpPr/>
            <p:nvPr/>
          </p:nvSpPr>
          <p:spPr>
            <a:xfrm rot="-260524">
              <a:off x="3070784" y="2025644"/>
              <a:ext cx="1143025" cy="335788"/>
            </a:xfrm>
            <a:custGeom>
              <a:avLst/>
              <a:gdLst>
                <a:gd name="connsiteX0" fmla="*/ 17612 w 1143025"/>
                <a:gd name="connsiteY0" fmla="*/ 123849 h 335788"/>
                <a:gd name="connsiteX1" fmla="*/ 4098 w 1143025"/>
                <a:gd name="connsiteY1" fmla="*/ 201372 h 335788"/>
                <a:gd name="connsiteX2" fmla="*/ 29884 w 1143025"/>
                <a:gd name="connsiteY2" fmla="*/ 325208 h 335788"/>
                <a:gd name="connsiteX3" fmla="*/ 419271 w 1143025"/>
                <a:gd name="connsiteY3" fmla="*/ 335465 h 335788"/>
                <a:gd name="connsiteX4" fmla="*/ 338313 w 1143025"/>
                <a:gd name="connsiteY4" fmla="*/ 292787 h 335788"/>
                <a:gd name="connsiteX5" fmla="*/ 244877 w 1143025"/>
                <a:gd name="connsiteY5" fmla="*/ 302653 h 335788"/>
                <a:gd name="connsiteX6" fmla="*/ 127577 w 1143025"/>
                <a:gd name="connsiteY6" fmla="*/ 233903 h 335788"/>
                <a:gd name="connsiteX7" fmla="*/ 260620 w 1143025"/>
                <a:gd name="connsiteY7" fmla="*/ 146499 h 335788"/>
                <a:gd name="connsiteX8" fmla="*/ 1059893 w 1143025"/>
                <a:gd name="connsiteY8" fmla="*/ 63212 h 335788"/>
                <a:gd name="connsiteX9" fmla="*/ 1143024 w 1143025"/>
                <a:gd name="connsiteY9" fmla="*/ -88 h 33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25" h="335788">
                  <a:moveTo>
                    <a:pt x="17612" y="123849"/>
                  </a:moveTo>
                  <a:cubicBezTo>
                    <a:pt x="1153" y="146217"/>
                    <a:pt x="-4745" y="169840"/>
                    <a:pt x="4098" y="201372"/>
                  </a:cubicBezTo>
                  <a:cubicBezTo>
                    <a:pt x="12939" y="232896"/>
                    <a:pt x="20564" y="280931"/>
                    <a:pt x="29884" y="325208"/>
                  </a:cubicBezTo>
                  <a:cubicBezTo>
                    <a:pt x="183271" y="332895"/>
                    <a:pt x="306739" y="336723"/>
                    <a:pt x="419271" y="335465"/>
                  </a:cubicBezTo>
                  <a:cubicBezTo>
                    <a:pt x="408437" y="311256"/>
                    <a:pt x="363562" y="290121"/>
                    <a:pt x="338313" y="292787"/>
                  </a:cubicBezTo>
                  <a:cubicBezTo>
                    <a:pt x="300938" y="296733"/>
                    <a:pt x="244877" y="302653"/>
                    <a:pt x="244877" y="302653"/>
                  </a:cubicBezTo>
                  <a:cubicBezTo>
                    <a:pt x="244877" y="302653"/>
                    <a:pt x="126089" y="282964"/>
                    <a:pt x="127577" y="233903"/>
                  </a:cubicBezTo>
                  <a:cubicBezTo>
                    <a:pt x="129065" y="184843"/>
                    <a:pt x="220528" y="156289"/>
                    <a:pt x="260620" y="146499"/>
                  </a:cubicBezTo>
                  <a:cubicBezTo>
                    <a:pt x="300712" y="136708"/>
                    <a:pt x="1025646" y="75720"/>
                    <a:pt x="1059893" y="63212"/>
                  </a:cubicBezTo>
                  <a:cubicBezTo>
                    <a:pt x="1079203" y="56160"/>
                    <a:pt x="1126688" y="24945"/>
                    <a:pt x="1143024" y="-88"/>
                  </a:cubicBezTo>
                  <a:close/>
                </a:path>
              </a:pathLst>
            </a:custGeom>
            <a:solidFill>
              <a:srgbClr val="C4BDB6">
                <a:alpha val="38000"/>
              </a:srgbClr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21D303B-2677-8B9E-7C7A-508567E18CF8}"/>
                </a:ext>
              </a:extLst>
            </p:cNvPr>
            <p:cNvSpPr/>
            <p:nvPr/>
          </p:nvSpPr>
          <p:spPr>
            <a:xfrm rot="-260524">
              <a:off x="4541853" y="1809721"/>
              <a:ext cx="782191" cy="206285"/>
            </a:xfrm>
            <a:custGeom>
              <a:avLst/>
              <a:gdLst>
                <a:gd name="connsiteX0" fmla="*/ 0 w 782191"/>
                <a:gd name="connsiteY0" fmla="*/ 79585 h 206285"/>
                <a:gd name="connsiteX1" fmla="*/ 14674 w 782191"/>
                <a:gd name="connsiteY1" fmla="*/ 106009 h 206285"/>
                <a:gd name="connsiteX2" fmla="*/ 285678 w 782191"/>
                <a:gd name="connsiteY2" fmla="*/ 104066 h 206285"/>
                <a:gd name="connsiteX3" fmla="*/ 678187 w 782191"/>
                <a:gd name="connsiteY3" fmla="*/ 115970 h 206285"/>
                <a:gd name="connsiteX4" fmla="*/ 709342 w 782191"/>
                <a:gd name="connsiteY4" fmla="*/ 206194 h 206285"/>
                <a:gd name="connsiteX5" fmla="*/ 755521 w 782191"/>
                <a:gd name="connsiteY5" fmla="*/ 199525 h 206285"/>
                <a:gd name="connsiteX6" fmla="*/ 781972 w 782191"/>
                <a:gd name="connsiteY6" fmla="*/ 184198 h 206285"/>
                <a:gd name="connsiteX7" fmla="*/ 778212 w 782191"/>
                <a:gd name="connsiteY7" fmla="*/ 84290 h 206285"/>
                <a:gd name="connsiteX8" fmla="*/ 757834 w 782191"/>
                <a:gd name="connsiteY8" fmla="*/ -91 h 20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191" h="206285">
                  <a:moveTo>
                    <a:pt x="0" y="79585"/>
                  </a:moveTo>
                  <a:cubicBezTo>
                    <a:pt x="3546" y="91385"/>
                    <a:pt x="8242" y="101822"/>
                    <a:pt x="14674" y="106009"/>
                  </a:cubicBezTo>
                  <a:cubicBezTo>
                    <a:pt x="33771" y="118441"/>
                    <a:pt x="198496" y="131057"/>
                    <a:pt x="285678" y="104066"/>
                  </a:cubicBezTo>
                  <a:cubicBezTo>
                    <a:pt x="372860" y="77078"/>
                    <a:pt x="661807" y="97693"/>
                    <a:pt x="678187" y="115970"/>
                  </a:cubicBezTo>
                  <a:cubicBezTo>
                    <a:pt x="686695" y="125462"/>
                    <a:pt x="696231" y="169852"/>
                    <a:pt x="709342" y="206194"/>
                  </a:cubicBezTo>
                  <a:cubicBezTo>
                    <a:pt x="724537" y="203979"/>
                    <a:pt x="739509" y="201772"/>
                    <a:pt x="755521" y="199525"/>
                  </a:cubicBezTo>
                  <a:cubicBezTo>
                    <a:pt x="765973" y="198058"/>
                    <a:pt x="774685" y="192526"/>
                    <a:pt x="781972" y="184198"/>
                  </a:cubicBezTo>
                  <a:cubicBezTo>
                    <a:pt x="783533" y="145016"/>
                    <a:pt x="776214" y="101827"/>
                    <a:pt x="778212" y="84290"/>
                  </a:cubicBezTo>
                  <a:cubicBezTo>
                    <a:pt x="780303" y="65946"/>
                    <a:pt x="769286" y="31199"/>
                    <a:pt x="757834" y="-91"/>
                  </a:cubicBezTo>
                  <a:close/>
                </a:path>
              </a:pathLst>
            </a:custGeom>
            <a:solidFill>
              <a:srgbClr val="E75247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080B0D8-0BCF-4B4F-00E2-EB2B0D756A03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3B2F738-ABD0-4D77-B10E-93675B8C6FE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9251DC9-3BF4-9336-2852-EC7144F09F09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D363205-FF04-3A1A-2C5F-53690C627F9A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5C31408-3DAD-F008-702A-EE031CDBA4BD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4F7C975-73B4-E823-BFDC-C86639B28A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图形 3">
            <a:extLst>
              <a:ext uri="{FF2B5EF4-FFF2-40B4-BE49-F238E27FC236}">
                <a16:creationId xmlns:a16="http://schemas.microsoft.com/office/drawing/2014/main" id="{392DA68F-97DB-3E5B-2E28-132EBDC6E92D}"/>
              </a:ext>
            </a:extLst>
          </p:cNvPr>
          <p:cNvGrpSpPr/>
          <p:nvPr/>
        </p:nvGrpSpPr>
        <p:grpSpPr>
          <a:xfrm>
            <a:off x="2306862" y="5274896"/>
            <a:ext cx="2377319" cy="2377198"/>
            <a:chOff x="4364438" y="4322355"/>
            <a:chExt cx="2377319" cy="237719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8845232-BE52-D25D-E8B8-BFFCFB683DA0}"/>
                </a:ext>
              </a:extLst>
            </p:cNvPr>
            <p:cNvSpPr/>
            <p:nvPr/>
          </p:nvSpPr>
          <p:spPr>
            <a:xfrm rot="838925">
              <a:off x="4572347" y="4530254"/>
              <a:ext cx="1961501" cy="1961401"/>
            </a:xfrm>
            <a:custGeom>
              <a:avLst/>
              <a:gdLst>
                <a:gd name="connsiteX0" fmla="*/ 1961465 w 1961501"/>
                <a:gd name="connsiteY0" fmla="*/ 980661 h 1961401"/>
                <a:gd name="connsiteX1" fmla="*/ 980714 w 1961501"/>
                <a:gd name="connsiteY1" fmla="*/ 1961362 h 1961401"/>
                <a:gd name="connsiteX2" fmla="*/ -36 w 1961501"/>
                <a:gd name="connsiteY2" fmla="*/ 980661 h 1961401"/>
                <a:gd name="connsiteX3" fmla="*/ 980714 w 1961501"/>
                <a:gd name="connsiteY3" fmla="*/ -40 h 1961401"/>
                <a:gd name="connsiteX4" fmla="*/ 1961465 w 1961501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1501" h="1961401">
                  <a:moveTo>
                    <a:pt x="1961465" y="980661"/>
                  </a:moveTo>
                  <a:cubicBezTo>
                    <a:pt x="1961465" y="1522287"/>
                    <a:pt x="1522368" y="1961362"/>
                    <a:pt x="980714" y="1961362"/>
                  </a:cubicBezTo>
                  <a:cubicBezTo>
                    <a:pt x="439061" y="1961362"/>
                    <a:pt x="-36" y="1522287"/>
                    <a:pt x="-36" y="980661"/>
                  </a:cubicBezTo>
                  <a:cubicBezTo>
                    <a:pt x="-36" y="439035"/>
                    <a:pt x="439060" y="-40"/>
                    <a:pt x="980714" y="-40"/>
                  </a:cubicBezTo>
                  <a:cubicBezTo>
                    <a:pt x="1522368" y="-40"/>
                    <a:pt x="1961465" y="439035"/>
                    <a:pt x="1961465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8EF511E-AC56-89C2-1EFE-C1190508E427}"/>
                </a:ext>
              </a:extLst>
            </p:cNvPr>
            <p:cNvSpPr/>
            <p:nvPr/>
          </p:nvSpPr>
          <p:spPr>
            <a:xfrm rot="838925">
              <a:off x="4900358" y="4530254"/>
              <a:ext cx="1305480" cy="1961401"/>
            </a:xfrm>
            <a:custGeom>
              <a:avLst/>
              <a:gdLst>
                <a:gd name="connsiteX0" fmla="*/ 1305445 w 1305480"/>
                <a:gd name="connsiteY0" fmla="*/ 980661 h 1961401"/>
                <a:gd name="connsiteX1" fmla="*/ 652704 w 1305480"/>
                <a:gd name="connsiteY1" fmla="*/ 1961362 h 1961401"/>
                <a:gd name="connsiteX2" fmla="*/ -36 w 1305480"/>
                <a:gd name="connsiteY2" fmla="*/ 980661 h 1961401"/>
                <a:gd name="connsiteX3" fmla="*/ 652704 w 1305480"/>
                <a:gd name="connsiteY3" fmla="*/ -40 h 1961401"/>
                <a:gd name="connsiteX4" fmla="*/ 1305445 w 1305480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480" h="1961401">
                  <a:moveTo>
                    <a:pt x="1305445" y="980661"/>
                  </a:moveTo>
                  <a:cubicBezTo>
                    <a:pt x="1305445" y="1522287"/>
                    <a:pt x="1013203" y="1961362"/>
                    <a:pt x="652704" y="1961362"/>
                  </a:cubicBezTo>
                  <a:cubicBezTo>
                    <a:pt x="292205" y="1961362"/>
                    <a:pt x="-36" y="1522287"/>
                    <a:pt x="-36" y="980661"/>
                  </a:cubicBezTo>
                  <a:cubicBezTo>
                    <a:pt x="-36" y="439035"/>
                    <a:pt x="292205" y="-40"/>
                    <a:pt x="652704" y="-40"/>
                  </a:cubicBezTo>
                  <a:cubicBezTo>
                    <a:pt x="1013203" y="-40"/>
                    <a:pt x="1305445" y="439035"/>
                    <a:pt x="1305445" y="980661"/>
                  </a:cubicBezTo>
                  <a:close/>
                </a:path>
              </a:pathLst>
            </a:custGeom>
            <a:solidFill>
              <a:srgbClr val="FFEFD3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3E9646A-AB77-FBF6-18FA-47B8C4C6D5EC}"/>
                </a:ext>
              </a:extLst>
            </p:cNvPr>
            <p:cNvSpPr/>
            <p:nvPr/>
          </p:nvSpPr>
          <p:spPr>
            <a:xfrm rot="838925">
              <a:off x="5326771" y="4530254"/>
              <a:ext cx="452654" cy="1961401"/>
            </a:xfrm>
            <a:custGeom>
              <a:avLst/>
              <a:gdLst>
                <a:gd name="connsiteX0" fmla="*/ 452618 w 452654"/>
                <a:gd name="connsiteY0" fmla="*/ 980661 h 1961401"/>
                <a:gd name="connsiteX1" fmla="*/ 226290 w 452654"/>
                <a:gd name="connsiteY1" fmla="*/ 1961362 h 1961401"/>
                <a:gd name="connsiteX2" fmla="*/ -37 w 452654"/>
                <a:gd name="connsiteY2" fmla="*/ 980661 h 1961401"/>
                <a:gd name="connsiteX3" fmla="*/ 226290 w 452654"/>
                <a:gd name="connsiteY3" fmla="*/ -40 h 1961401"/>
                <a:gd name="connsiteX4" fmla="*/ 452618 w 452654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654" h="1961401">
                  <a:moveTo>
                    <a:pt x="452618" y="980661"/>
                  </a:moveTo>
                  <a:cubicBezTo>
                    <a:pt x="452618" y="1522287"/>
                    <a:pt x="351287" y="1961362"/>
                    <a:pt x="226290" y="1961362"/>
                  </a:cubicBezTo>
                  <a:cubicBezTo>
                    <a:pt x="101293" y="1961362"/>
                    <a:pt x="-37" y="1522287"/>
                    <a:pt x="-37" y="980661"/>
                  </a:cubicBezTo>
                  <a:cubicBezTo>
                    <a:pt x="-37" y="439035"/>
                    <a:pt x="101293" y="-40"/>
                    <a:pt x="226290" y="-40"/>
                  </a:cubicBezTo>
                  <a:cubicBezTo>
                    <a:pt x="351287" y="-40"/>
                    <a:pt x="452618" y="439035"/>
                    <a:pt x="452618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BC6D7C9-9040-E6EB-75A5-E21283CB838D}"/>
                </a:ext>
              </a:extLst>
            </p:cNvPr>
            <p:cNvSpPr/>
            <p:nvPr/>
          </p:nvSpPr>
          <p:spPr>
            <a:xfrm rot="838925">
              <a:off x="5606820" y="4557756"/>
              <a:ext cx="341130" cy="104957"/>
            </a:xfrm>
            <a:custGeom>
              <a:avLst/>
              <a:gdLst>
                <a:gd name="connsiteX0" fmla="*/ 341101 w 341130"/>
                <a:gd name="connsiteY0" fmla="*/ 52440 h 104957"/>
                <a:gd name="connsiteX1" fmla="*/ 170536 w 341130"/>
                <a:gd name="connsiteY1" fmla="*/ 104919 h 104957"/>
                <a:gd name="connsiteX2" fmla="*/ -29 w 341130"/>
                <a:gd name="connsiteY2" fmla="*/ 52440 h 104957"/>
                <a:gd name="connsiteX3" fmla="*/ 170536 w 341130"/>
                <a:gd name="connsiteY3" fmla="*/ -39 h 104957"/>
                <a:gd name="connsiteX4" fmla="*/ 341101 w 341130"/>
                <a:gd name="connsiteY4" fmla="*/ 52440 h 10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130" h="104957">
                  <a:moveTo>
                    <a:pt x="341101" y="52440"/>
                  </a:moveTo>
                  <a:cubicBezTo>
                    <a:pt x="341101" y="81423"/>
                    <a:pt x="264736" y="104919"/>
                    <a:pt x="170536" y="104919"/>
                  </a:cubicBezTo>
                  <a:cubicBezTo>
                    <a:pt x="76335" y="104919"/>
                    <a:pt x="-29" y="81423"/>
                    <a:pt x="-29" y="52440"/>
                  </a:cubicBezTo>
                  <a:cubicBezTo>
                    <a:pt x="-29" y="23457"/>
                    <a:pt x="76335" y="-39"/>
                    <a:pt x="170536" y="-39"/>
                  </a:cubicBezTo>
                  <a:cubicBezTo>
                    <a:pt x="264736" y="-39"/>
                    <a:pt x="341101" y="23457"/>
                    <a:pt x="341101" y="52440"/>
                  </a:cubicBezTo>
                  <a:close/>
                </a:path>
              </a:pathLst>
            </a:custGeom>
            <a:solidFill>
              <a:srgbClr val="F4DCB5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7C31E2F-2549-C529-0775-1842BD7D47EE}"/>
              </a:ext>
            </a:extLst>
          </p:cNvPr>
          <p:cNvSpPr/>
          <p:nvPr/>
        </p:nvSpPr>
        <p:spPr>
          <a:xfrm>
            <a:off x="4037201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3CF8764C-6BED-738F-10C4-97F453927624}"/>
              </a:ext>
            </a:extLst>
          </p:cNvPr>
          <p:cNvSpPr/>
          <p:nvPr/>
        </p:nvSpPr>
        <p:spPr>
          <a:xfrm>
            <a:off x="2516390" y="646917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FACAE5F3-0394-A2A0-328D-68B3634F20C8}"/>
              </a:ext>
            </a:extLst>
          </p:cNvPr>
          <p:cNvSpPr/>
          <p:nvPr/>
        </p:nvSpPr>
        <p:spPr>
          <a:xfrm>
            <a:off x="4011278" y="6512379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66DC7AA-B658-D716-1FA4-31F9B1F2D1E6}"/>
              </a:ext>
            </a:extLst>
          </p:cNvPr>
          <p:cNvSpPr txBox="1"/>
          <p:nvPr/>
        </p:nvSpPr>
        <p:spPr>
          <a:xfrm>
            <a:off x="5200822" y="3287894"/>
            <a:ext cx="4338729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</a:rPr>
              <a:t>Your content to play here, or through paste in this box, and select only the text. Your content to play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8101845D-8764-4DBB-9236-C376C7208522}"/>
              </a:ext>
            </a:extLst>
          </p:cNvPr>
          <p:cNvGrpSpPr/>
          <p:nvPr/>
        </p:nvGrpSpPr>
        <p:grpSpPr>
          <a:xfrm>
            <a:off x="5620438" y="4372349"/>
            <a:ext cx="3967880" cy="311767"/>
            <a:chOff x="4289813" y="5868701"/>
            <a:chExt cx="2141987" cy="311767"/>
          </a:xfrm>
        </p:grpSpPr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id="{4237E8F9-1C54-CD2B-1BBF-FF1F94E5A0B8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77" name="文本框 176">
              <a:extLst>
                <a:ext uri="{FF2B5EF4-FFF2-40B4-BE49-F238E27FC236}">
                  <a16:creationId xmlns:a16="http://schemas.microsoft.com/office/drawing/2014/main" id="{E7EF915D-0E3C-BFC5-1762-503EB9046D49}"/>
                </a:ext>
              </a:extLst>
            </p:cNvPr>
            <p:cNvSpPr txBox="1"/>
            <p:nvPr/>
          </p:nvSpPr>
          <p:spPr>
            <a:xfrm>
              <a:off x="5411978" y="5872691"/>
              <a:ext cx="10198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2023.06.13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952AB119-2311-26D0-11E9-56F8DD60E096}"/>
              </a:ext>
            </a:extLst>
          </p:cNvPr>
          <p:cNvSpPr/>
          <p:nvPr/>
        </p:nvSpPr>
        <p:spPr>
          <a:xfrm>
            <a:off x="5557435" y="675528"/>
            <a:ext cx="2899395" cy="977611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81" name="任意多边形: 形状 180">
            <a:extLst>
              <a:ext uri="{FF2B5EF4-FFF2-40B4-BE49-F238E27FC236}">
                <a16:creationId xmlns:a16="http://schemas.microsoft.com/office/drawing/2014/main" id="{F8260E47-BBE6-C3B5-27A2-30537AAAA4E1}"/>
              </a:ext>
            </a:extLst>
          </p:cNvPr>
          <p:cNvSpPr/>
          <p:nvPr/>
        </p:nvSpPr>
        <p:spPr>
          <a:xfrm>
            <a:off x="8560769" y="2795628"/>
            <a:ext cx="1344475" cy="453327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83" name="椭圆 182">
            <a:extLst>
              <a:ext uri="{FF2B5EF4-FFF2-40B4-BE49-F238E27FC236}">
                <a16:creationId xmlns:a16="http://schemas.microsoft.com/office/drawing/2014/main" id="{09C4EFED-9721-5659-9EE4-D53AE0AB9564}"/>
              </a:ext>
            </a:extLst>
          </p:cNvPr>
          <p:cNvSpPr/>
          <p:nvPr/>
        </p:nvSpPr>
        <p:spPr>
          <a:xfrm>
            <a:off x="5370641" y="2655555"/>
            <a:ext cx="406826" cy="406826"/>
          </a:xfrm>
          <a:prstGeom prst="ellipse">
            <a:avLst/>
          </a:prstGeom>
          <a:gradFill flip="none" rotWithShape="1">
            <a:gsLst>
              <a:gs pos="15000">
                <a:schemeClr val="bg1">
                  <a:alpha val="64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2" name="文本框-2" hidden="1">
            <a:extLst>
              <a:ext uri="{FF2B5EF4-FFF2-40B4-BE49-F238E27FC236}">
                <a16:creationId xmlns:a16="http://schemas.microsoft.com/office/drawing/2014/main" id="{4EAC5623-4CE5-47B8-163A-ECA5E946115C}"/>
              </a:ext>
            </a:extLst>
          </p:cNvPr>
          <p:cNvSpPr txBox="1"/>
          <p:nvPr/>
        </p:nvSpPr>
        <p:spPr>
          <a:xfrm>
            <a:off x="5264445" y="1509965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谢谢您的观看</a:t>
            </a:r>
            <a:endParaRPr lang="en-US" altLang="zh-CN" sz="54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grpSp>
        <p:nvGrpSpPr>
          <p:cNvPr id="172" name="组合 171">
            <a:extLst>
              <a:ext uri="{FF2B5EF4-FFF2-40B4-BE49-F238E27FC236}">
                <a16:creationId xmlns:a16="http://schemas.microsoft.com/office/drawing/2014/main" id="{69423BFD-8D65-D389-4A8B-8A5197E33593}"/>
              </a:ext>
            </a:extLst>
          </p:cNvPr>
          <p:cNvGrpSpPr/>
          <p:nvPr/>
        </p:nvGrpSpPr>
        <p:grpSpPr>
          <a:xfrm>
            <a:off x="5284996" y="1603967"/>
            <a:ext cx="3986042" cy="923558"/>
            <a:chOff x="5372074" y="1649483"/>
            <a:chExt cx="3477315" cy="805687"/>
          </a:xfrm>
        </p:grpSpPr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B88F76DD-0BAE-02D1-1A27-9366976BD2BB}"/>
                </a:ext>
              </a:extLst>
            </p:cNvPr>
            <p:cNvSpPr txBox="1"/>
            <p:nvPr/>
          </p:nvSpPr>
          <p:spPr>
            <a:xfrm>
              <a:off x="5372074" y="1897611"/>
              <a:ext cx="669823" cy="557559"/>
            </a:xfrm>
            <a:custGeom>
              <a:avLst/>
              <a:gdLst/>
              <a:ahLst/>
              <a:cxnLst/>
              <a:rect l="l" t="t" r="r" b="b"/>
              <a:pathLst>
                <a:path w="524448" h="436549">
                  <a:moveTo>
                    <a:pt x="335625" y="240116"/>
                  </a:moveTo>
                  <a:cubicBezTo>
                    <a:pt x="330596" y="246517"/>
                    <a:pt x="323966" y="251203"/>
                    <a:pt x="315736" y="254175"/>
                  </a:cubicBezTo>
                  <a:cubicBezTo>
                    <a:pt x="307507" y="257147"/>
                    <a:pt x="299506" y="259090"/>
                    <a:pt x="291733" y="260004"/>
                  </a:cubicBezTo>
                  <a:cubicBezTo>
                    <a:pt x="288990" y="260461"/>
                    <a:pt x="286247" y="260690"/>
                    <a:pt x="283504" y="260690"/>
                  </a:cubicBezTo>
                  <a:cubicBezTo>
                    <a:pt x="280761" y="260690"/>
                    <a:pt x="278246" y="260690"/>
                    <a:pt x="275960" y="260690"/>
                  </a:cubicBezTo>
                  <a:cubicBezTo>
                    <a:pt x="273674" y="275778"/>
                    <a:pt x="270931" y="290865"/>
                    <a:pt x="267730" y="305953"/>
                  </a:cubicBezTo>
                  <a:cubicBezTo>
                    <a:pt x="292877" y="299552"/>
                    <a:pt x="314822" y="290637"/>
                    <a:pt x="333567" y="279207"/>
                  </a:cubicBezTo>
                  <a:cubicBezTo>
                    <a:pt x="334482" y="272806"/>
                    <a:pt x="334939" y="266291"/>
                    <a:pt x="334939" y="259661"/>
                  </a:cubicBezTo>
                  <a:cubicBezTo>
                    <a:pt x="334939" y="253032"/>
                    <a:pt x="335167" y="246517"/>
                    <a:pt x="335625" y="240116"/>
                  </a:cubicBezTo>
                  <a:close/>
                  <a:moveTo>
                    <a:pt x="415520" y="222457"/>
                  </a:moveTo>
                  <a:cubicBezTo>
                    <a:pt x="417121" y="222571"/>
                    <a:pt x="418835" y="223200"/>
                    <a:pt x="420664" y="224343"/>
                  </a:cubicBezTo>
                  <a:cubicBezTo>
                    <a:pt x="422950" y="225257"/>
                    <a:pt x="424664" y="226400"/>
                    <a:pt x="425807" y="227772"/>
                  </a:cubicBezTo>
                  <a:cubicBezTo>
                    <a:pt x="426950" y="229143"/>
                    <a:pt x="428208" y="230743"/>
                    <a:pt x="429579" y="232572"/>
                  </a:cubicBezTo>
                  <a:lnTo>
                    <a:pt x="432322" y="235315"/>
                  </a:lnTo>
                  <a:lnTo>
                    <a:pt x="433694" y="237373"/>
                  </a:lnTo>
                  <a:lnTo>
                    <a:pt x="435066" y="238745"/>
                  </a:lnTo>
                  <a:cubicBezTo>
                    <a:pt x="435523" y="239202"/>
                    <a:pt x="435866" y="239659"/>
                    <a:pt x="436094" y="240116"/>
                  </a:cubicBezTo>
                  <a:cubicBezTo>
                    <a:pt x="436323" y="240573"/>
                    <a:pt x="436209" y="240345"/>
                    <a:pt x="435751" y="239430"/>
                  </a:cubicBezTo>
                  <a:cubicBezTo>
                    <a:pt x="436209" y="239430"/>
                    <a:pt x="436437" y="239659"/>
                    <a:pt x="436437" y="240116"/>
                  </a:cubicBezTo>
                  <a:lnTo>
                    <a:pt x="437809" y="240116"/>
                  </a:lnTo>
                  <a:cubicBezTo>
                    <a:pt x="438266" y="240573"/>
                    <a:pt x="438723" y="240802"/>
                    <a:pt x="439181" y="240802"/>
                  </a:cubicBezTo>
                  <a:lnTo>
                    <a:pt x="440552" y="240802"/>
                  </a:lnTo>
                  <a:cubicBezTo>
                    <a:pt x="442838" y="241716"/>
                    <a:pt x="444667" y="242174"/>
                    <a:pt x="446038" y="242174"/>
                  </a:cubicBezTo>
                  <a:cubicBezTo>
                    <a:pt x="447410" y="242174"/>
                    <a:pt x="449239" y="242631"/>
                    <a:pt x="451525" y="243545"/>
                  </a:cubicBezTo>
                  <a:cubicBezTo>
                    <a:pt x="451982" y="244002"/>
                    <a:pt x="453239" y="244917"/>
                    <a:pt x="455297" y="246288"/>
                  </a:cubicBezTo>
                  <a:cubicBezTo>
                    <a:pt x="457354" y="247660"/>
                    <a:pt x="457011" y="247660"/>
                    <a:pt x="454268" y="246288"/>
                  </a:cubicBezTo>
                  <a:cubicBezTo>
                    <a:pt x="457468" y="248117"/>
                    <a:pt x="459754" y="250632"/>
                    <a:pt x="461126" y="253832"/>
                  </a:cubicBezTo>
                  <a:cubicBezTo>
                    <a:pt x="462498" y="257032"/>
                    <a:pt x="462726" y="260461"/>
                    <a:pt x="461812" y="264119"/>
                  </a:cubicBezTo>
                  <a:cubicBezTo>
                    <a:pt x="460440" y="269605"/>
                    <a:pt x="457926" y="273835"/>
                    <a:pt x="454268" y="276806"/>
                  </a:cubicBezTo>
                  <a:cubicBezTo>
                    <a:pt x="450610" y="279778"/>
                    <a:pt x="446496" y="281493"/>
                    <a:pt x="441924" y="281950"/>
                  </a:cubicBezTo>
                  <a:cubicBezTo>
                    <a:pt x="437352" y="282407"/>
                    <a:pt x="432665" y="281721"/>
                    <a:pt x="427865" y="279893"/>
                  </a:cubicBezTo>
                  <a:cubicBezTo>
                    <a:pt x="423064" y="278064"/>
                    <a:pt x="419064" y="275321"/>
                    <a:pt x="415863" y="271663"/>
                  </a:cubicBezTo>
                  <a:cubicBezTo>
                    <a:pt x="410834" y="266634"/>
                    <a:pt x="407062" y="260233"/>
                    <a:pt x="404548" y="252460"/>
                  </a:cubicBezTo>
                  <a:cubicBezTo>
                    <a:pt x="402033" y="244688"/>
                    <a:pt x="402147" y="237602"/>
                    <a:pt x="404890" y="231201"/>
                  </a:cubicBezTo>
                  <a:cubicBezTo>
                    <a:pt x="406262" y="228000"/>
                    <a:pt x="408319" y="225486"/>
                    <a:pt x="411063" y="223657"/>
                  </a:cubicBezTo>
                  <a:cubicBezTo>
                    <a:pt x="412434" y="222742"/>
                    <a:pt x="413920" y="222342"/>
                    <a:pt x="415520" y="222457"/>
                  </a:cubicBezTo>
                  <a:close/>
                  <a:moveTo>
                    <a:pt x="335625" y="200340"/>
                  </a:moveTo>
                  <a:cubicBezTo>
                    <a:pt x="326481" y="203083"/>
                    <a:pt x="316765" y="205026"/>
                    <a:pt x="306478" y="206169"/>
                  </a:cubicBezTo>
                  <a:cubicBezTo>
                    <a:pt x="296191" y="207312"/>
                    <a:pt x="286247" y="206969"/>
                    <a:pt x="276646" y="205140"/>
                  </a:cubicBezTo>
                  <a:cubicBezTo>
                    <a:pt x="277103" y="210169"/>
                    <a:pt x="277332" y="215199"/>
                    <a:pt x="277332" y="220228"/>
                  </a:cubicBezTo>
                  <a:cubicBezTo>
                    <a:pt x="277332" y="225257"/>
                    <a:pt x="277332" y="230286"/>
                    <a:pt x="277332" y="235315"/>
                  </a:cubicBezTo>
                  <a:cubicBezTo>
                    <a:pt x="279618" y="234401"/>
                    <a:pt x="282132" y="233601"/>
                    <a:pt x="284875" y="232915"/>
                  </a:cubicBezTo>
                  <a:cubicBezTo>
                    <a:pt x="287619" y="232229"/>
                    <a:pt x="290133" y="231429"/>
                    <a:pt x="292419" y="230515"/>
                  </a:cubicBezTo>
                  <a:cubicBezTo>
                    <a:pt x="298820" y="228229"/>
                    <a:pt x="304992" y="225829"/>
                    <a:pt x="310936" y="223314"/>
                  </a:cubicBezTo>
                  <a:cubicBezTo>
                    <a:pt x="316879" y="220799"/>
                    <a:pt x="323280" y="220228"/>
                    <a:pt x="330138" y="221599"/>
                  </a:cubicBezTo>
                  <a:cubicBezTo>
                    <a:pt x="332881" y="222514"/>
                    <a:pt x="334710" y="223657"/>
                    <a:pt x="335625" y="225028"/>
                  </a:cubicBezTo>
                  <a:lnTo>
                    <a:pt x="335625" y="207884"/>
                  </a:lnTo>
                  <a:close/>
                  <a:moveTo>
                    <a:pt x="319851" y="116329"/>
                  </a:moveTo>
                  <a:cubicBezTo>
                    <a:pt x="313451" y="115643"/>
                    <a:pt x="306592" y="116101"/>
                    <a:pt x="299277" y="117701"/>
                  </a:cubicBezTo>
                  <a:cubicBezTo>
                    <a:pt x="291962" y="119301"/>
                    <a:pt x="284761" y="121587"/>
                    <a:pt x="277675" y="124559"/>
                  </a:cubicBezTo>
                  <a:cubicBezTo>
                    <a:pt x="270588" y="127531"/>
                    <a:pt x="264301" y="129931"/>
                    <a:pt x="258815" y="131760"/>
                  </a:cubicBezTo>
                  <a:cubicBezTo>
                    <a:pt x="265216" y="148219"/>
                    <a:pt x="269788" y="163764"/>
                    <a:pt x="272531" y="178394"/>
                  </a:cubicBezTo>
                  <a:cubicBezTo>
                    <a:pt x="276189" y="177937"/>
                    <a:pt x="279503" y="177480"/>
                    <a:pt x="282475" y="177022"/>
                  </a:cubicBezTo>
                  <a:cubicBezTo>
                    <a:pt x="285447" y="176565"/>
                    <a:pt x="288533" y="175880"/>
                    <a:pt x="291733" y="174965"/>
                  </a:cubicBezTo>
                  <a:cubicBezTo>
                    <a:pt x="299506" y="173593"/>
                    <a:pt x="306821" y="171536"/>
                    <a:pt x="313679" y="168793"/>
                  </a:cubicBezTo>
                  <a:cubicBezTo>
                    <a:pt x="320537" y="166050"/>
                    <a:pt x="327624" y="163306"/>
                    <a:pt x="334939" y="160563"/>
                  </a:cubicBezTo>
                  <a:cubicBezTo>
                    <a:pt x="337682" y="159649"/>
                    <a:pt x="339054" y="159192"/>
                    <a:pt x="339054" y="159192"/>
                  </a:cubicBezTo>
                  <a:cubicBezTo>
                    <a:pt x="339511" y="151419"/>
                    <a:pt x="339511" y="144447"/>
                    <a:pt x="339054" y="138275"/>
                  </a:cubicBezTo>
                  <a:cubicBezTo>
                    <a:pt x="338596" y="132103"/>
                    <a:pt x="337453" y="127873"/>
                    <a:pt x="335625" y="125587"/>
                  </a:cubicBezTo>
                  <a:cubicBezTo>
                    <a:pt x="331510" y="120101"/>
                    <a:pt x="326252" y="117015"/>
                    <a:pt x="319851" y="116329"/>
                  </a:cubicBezTo>
                  <a:close/>
                  <a:moveTo>
                    <a:pt x="91394" y="36691"/>
                  </a:moveTo>
                  <a:cubicBezTo>
                    <a:pt x="93280" y="36748"/>
                    <a:pt x="95137" y="37348"/>
                    <a:pt x="96966" y="38491"/>
                  </a:cubicBezTo>
                  <a:cubicBezTo>
                    <a:pt x="103824" y="42606"/>
                    <a:pt x="109311" y="47749"/>
                    <a:pt x="113425" y="53921"/>
                  </a:cubicBezTo>
                  <a:cubicBezTo>
                    <a:pt x="117540" y="60094"/>
                    <a:pt x="121427" y="66380"/>
                    <a:pt x="125084" y="72781"/>
                  </a:cubicBezTo>
                  <a:cubicBezTo>
                    <a:pt x="128284" y="78267"/>
                    <a:pt x="131599" y="82382"/>
                    <a:pt x="135028" y="85125"/>
                  </a:cubicBezTo>
                  <a:cubicBezTo>
                    <a:pt x="138457" y="87868"/>
                    <a:pt x="142229" y="91526"/>
                    <a:pt x="146344" y="96098"/>
                  </a:cubicBezTo>
                  <a:cubicBezTo>
                    <a:pt x="150002" y="100213"/>
                    <a:pt x="152287" y="105013"/>
                    <a:pt x="153202" y="110500"/>
                  </a:cubicBezTo>
                  <a:cubicBezTo>
                    <a:pt x="154116" y="115986"/>
                    <a:pt x="153773" y="121015"/>
                    <a:pt x="152173" y="125587"/>
                  </a:cubicBezTo>
                  <a:cubicBezTo>
                    <a:pt x="150573" y="130159"/>
                    <a:pt x="147716" y="134160"/>
                    <a:pt x="143601" y="137589"/>
                  </a:cubicBezTo>
                  <a:cubicBezTo>
                    <a:pt x="139486" y="141018"/>
                    <a:pt x="134457" y="142732"/>
                    <a:pt x="128513" y="142732"/>
                  </a:cubicBezTo>
                  <a:cubicBezTo>
                    <a:pt x="116626" y="142732"/>
                    <a:pt x="107025" y="138961"/>
                    <a:pt x="99709" y="131417"/>
                  </a:cubicBezTo>
                  <a:cubicBezTo>
                    <a:pt x="92394" y="123873"/>
                    <a:pt x="86908" y="114843"/>
                    <a:pt x="83250" y="104328"/>
                  </a:cubicBezTo>
                  <a:cubicBezTo>
                    <a:pt x="80050" y="95641"/>
                    <a:pt x="77764" y="86154"/>
                    <a:pt x="76392" y="75867"/>
                  </a:cubicBezTo>
                  <a:cubicBezTo>
                    <a:pt x="75021" y="65580"/>
                    <a:pt x="75478" y="56093"/>
                    <a:pt x="77764" y="47406"/>
                  </a:cubicBezTo>
                  <a:cubicBezTo>
                    <a:pt x="79136" y="43291"/>
                    <a:pt x="81764" y="40205"/>
                    <a:pt x="85651" y="38148"/>
                  </a:cubicBezTo>
                  <a:cubicBezTo>
                    <a:pt x="87594" y="37119"/>
                    <a:pt x="89508" y="36633"/>
                    <a:pt x="91394" y="36691"/>
                  </a:cubicBezTo>
                  <a:close/>
                  <a:moveTo>
                    <a:pt x="312222" y="86"/>
                  </a:moveTo>
                  <a:cubicBezTo>
                    <a:pt x="313993" y="-143"/>
                    <a:pt x="315737" y="86"/>
                    <a:pt x="317451" y="772"/>
                  </a:cubicBezTo>
                  <a:cubicBezTo>
                    <a:pt x="320880" y="2143"/>
                    <a:pt x="323052" y="5344"/>
                    <a:pt x="323966" y="10373"/>
                  </a:cubicBezTo>
                  <a:cubicBezTo>
                    <a:pt x="324880" y="16317"/>
                    <a:pt x="324652" y="22489"/>
                    <a:pt x="323280" y="28890"/>
                  </a:cubicBezTo>
                  <a:cubicBezTo>
                    <a:pt x="321909" y="35290"/>
                    <a:pt x="319851" y="41577"/>
                    <a:pt x="317108" y="47749"/>
                  </a:cubicBezTo>
                  <a:cubicBezTo>
                    <a:pt x="314365" y="53921"/>
                    <a:pt x="311279" y="59865"/>
                    <a:pt x="307850" y="65580"/>
                  </a:cubicBezTo>
                  <a:cubicBezTo>
                    <a:pt x="304421" y="71295"/>
                    <a:pt x="301106" y="76438"/>
                    <a:pt x="297906" y="81010"/>
                  </a:cubicBezTo>
                  <a:cubicBezTo>
                    <a:pt x="294705" y="85582"/>
                    <a:pt x="291505" y="90040"/>
                    <a:pt x="288304" y="94384"/>
                  </a:cubicBezTo>
                  <a:cubicBezTo>
                    <a:pt x="285104" y="98727"/>
                    <a:pt x="281675" y="102728"/>
                    <a:pt x="278017" y="106385"/>
                  </a:cubicBezTo>
                  <a:cubicBezTo>
                    <a:pt x="289447" y="100899"/>
                    <a:pt x="300535" y="96555"/>
                    <a:pt x="311279" y="93355"/>
                  </a:cubicBezTo>
                  <a:cubicBezTo>
                    <a:pt x="322023" y="90154"/>
                    <a:pt x="331853" y="89469"/>
                    <a:pt x="340768" y="91297"/>
                  </a:cubicBezTo>
                  <a:cubicBezTo>
                    <a:pt x="349684" y="93126"/>
                    <a:pt x="357227" y="97927"/>
                    <a:pt x="363400" y="105699"/>
                  </a:cubicBezTo>
                  <a:cubicBezTo>
                    <a:pt x="369572" y="113472"/>
                    <a:pt x="373801" y="125587"/>
                    <a:pt x="376087" y="142047"/>
                  </a:cubicBezTo>
                  <a:cubicBezTo>
                    <a:pt x="377001" y="147990"/>
                    <a:pt x="377687" y="153820"/>
                    <a:pt x="378144" y="159535"/>
                  </a:cubicBezTo>
                  <a:cubicBezTo>
                    <a:pt x="378602" y="165250"/>
                    <a:pt x="379287" y="171079"/>
                    <a:pt x="380202" y="177022"/>
                  </a:cubicBezTo>
                  <a:lnTo>
                    <a:pt x="381573" y="177022"/>
                  </a:lnTo>
                  <a:cubicBezTo>
                    <a:pt x="380659" y="176108"/>
                    <a:pt x="383402" y="175651"/>
                    <a:pt x="389803" y="175651"/>
                  </a:cubicBezTo>
                  <a:cubicBezTo>
                    <a:pt x="392546" y="175194"/>
                    <a:pt x="395289" y="174736"/>
                    <a:pt x="398032" y="174279"/>
                  </a:cubicBezTo>
                  <a:cubicBezTo>
                    <a:pt x="400776" y="173822"/>
                    <a:pt x="403519" y="173136"/>
                    <a:pt x="406262" y="172222"/>
                  </a:cubicBezTo>
                  <a:cubicBezTo>
                    <a:pt x="414492" y="170850"/>
                    <a:pt x="422493" y="168793"/>
                    <a:pt x="430265" y="166050"/>
                  </a:cubicBezTo>
                  <a:cubicBezTo>
                    <a:pt x="436666" y="164221"/>
                    <a:pt x="442610" y="162163"/>
                    <a:pt x="448096" y="159877"/>
                  </a:cubicBezTo>
                  <a:cubicBezTo>
                    <a:pt x="453582" y="157591"/>
                    <a:pt x="459069" y="155077"/>
                    <a:pt x="464555" y="152334"/>
                  </a:cubicBezTo>
                  <a:cubicBezTo>
                    <a:pt x="462269" y="139989"/>
                    <a:pt x="459069" y="128102"/>
                    <a:pt x="454954" y="116672"/>
                  </a:cubicBezTo>
                  <a:cubicBezTo>
                    <a:pt x="450839" y="105242"/>
                    <a:pt x="446267" y="94269"/>
                    <a:pt x="441238" y="83754"/>
                  </a:cubicBezTo>
                  <a:cubicBezTo>
                    <a:pt x="438952" y="80096"/>
                    <a:pt x="439409" y="77010"/>
                    <a:pt x="442610" y="74495"/>
                  </a:cubicBezTo>
                  <a:cubicBezTo>
                    <a:pt x="445810" y="71981"/>
                    <a:pt x="449010" y="72095"/>
                    <a:pt x="452211" y="74838"/>
                  </a:cubicBezTo>
                  <a:cubicBezTo>
                    <a:pt x="460440" y="82154"/>
                    <a:pt x="467984" y="90955"/>
                    <a:pt x="474842" y="101242"/>
                  </a:cubicBezTo>
                  <a:cubicBezTo>
                    <a:pt x="481700" y="111529"/>
                    <a:pt x="488101" y="123073"/>
                    <a:pt x="494044" y="135874"/>
                  </a:cubicBezTo>
                  <a:cubicBezTo>
                    <a:pt x="499988" y="134046"/>
                    <a:pt x="505589" y="134846"/>
                    <a:pt x="510847" y="138275"/>
                  </a:cubicBezTo>
                  <a:cubicBezTo>
                    <a:pt x="516104" y="141704"/>
                    <a:pt x="519876" y="146161"/>
                    <a:pt x="522162" y="151648"/>
                  </a:cubicBezTo>
                  <a:cubicBezTo>
                    <a:pt x="524448" y="157134"/>
                    <a:pt x="525020" y="162735"/>
                    <a:pt x="523877" y="168450"/>
                  </a:cubicBezTo>
                  <a:cubicBezTo>
                    <a:pt x="522734" y="174165"/>
                    <a:pt x="518962" y="178623"/>
                    <a:pt x="512561" y="181823"/>
                  </a:cubicBezTo>
                  <a:cubicBezTo>
                    <a:pt x="512104" y="181823"/>
                    <a:pt x="511647" y="182052"/>
                    <a:pt x="511189" y="182509"/>
                  </a:cubicBezTo>
                  <a:cubicBezTo>
                    <a:pt x="516219" y="201254"/>
                    <a:pt x="519533" y="220342"/>
                    <a:pt x="521134" y="239773"/>
                  </a:cubicBezTo>
                  <a:cubicBezTo>
                    <a:pt x="522734" y="259204"/>
                    <a:pt x="522277" y="277835"/>
                    <a:pt x="519762" y="295666"/>
                  </a:cubicBezTo>
                  <a:cubicBezTo>
                    <a:pt x="517247" y="313497"/>
                    <a:pt x="512447" y="330070"/>
                    <a:pt x="505360" y="345386"/>
                  </a:cubicBezTo>
                  <a:cubicBezTo>
                    <a:pt x="498274" y="360703"/>
                    <a:pt x="488558" y="373390"/>
                    <a:pt x="476214" y="383448"/>
                  </a:cubicBezTo>
                  <a:cubicBezTo>
                    <a:pt x="471185" y="387563"/>
                    <a:pt x="465698" y="389621"/>
                    <a:pt x="459754" y="389621"/>
                  </a:cubicBezTo>
                  <a:cubicBezTo>
                    <a:pt x="453811" y="389621"/>
                    <a:pt x="448667" y="388135"/>
                    <a:pt x="444324" y="385163"/>
                  </a:cubicBezTo>
                  <a:cubicBezTo>
                    <a:pt x="439981" y="382191"/>
                    <a:pt x="437009" y="378076"/>
                    <a:pt x="435409" y="372818"/>
                  </a:cubicBezTo>
                  <a:cubicBezTo>
                    <a:pt x="433808" y="367561"/>
                    <a:pt x="434837" y="361503"/>
                    <a:pt x="438495" y="354645"/>
                  </a:cubicBezTo>
                  <a:cubicBezTo>
                    <a:pt x="450839" y="331785"/>
                    <a:pt x="459640" y="306867"/>
                    <a:pt x="464898" y="279893"/>
                  </a:cubicBezTo>
                  <a:cubicBezTo>
                    <a:pt x="470156" y="252918"/>
                    <a:pt x="471870" y="225714"/>
                    <a:pt x="470041" y="198282"/>
                  </a:cubicBezTo>
                  <a:cubicBezTo>
                    <a:pt x="459983" y="201025"/>
                    <a:pt x="449696" y="203311"/>
                    <a:pt x="439181" y="205140"/>
                  </a:cubicBezTo>
                  <a:cubicBezTo>
                    <a:pt x="428665" y="206969"/>
                    <a:pt x="417921" y="207426"/>
                    <a:pt x="406948" y="206512"/>
                  </a:cubicBezTo>
                  <a:cubicBezTo>
                    <a:pt x="404205" y="206512"/>
                    <a:pt x="400318" y="206169"/>
                    <a:pt x="395289" y="205483"/>
                  </a:cubicBezTo>
                  <a:cubicBezTo>
                    <a:pt x="390260" y="204797"/>
                    <a:pt x="385459" y="203540"/>
                    <a:pt x="380887" y="201711"/>
                  </a:cubicBezTo>
                  <a:cubicBezTo>
                    <a:pt x="381345" y="214513"/>
                    <a:pt x="381345" y="227086"/>
                    <a:pt x="380887" y="239430"/>
                  </a:cubicBezTo>
                  <a:cubicBezTo>
                    <a:pt x="380430" y="251775"/>
                    <a:pt x="379516" y="264348"/>
                    <a:pt x="378144" y="277149"/>
                  </a:cubicBezTo>
                  <a:lnTo>
                    <a:pt x="392546" y="262062"/>
                  </a:lnTo>
                  <a:cubicBezTo>
                    <a:pt x="394375" y="260233"/>
                    <a:pt x="396432" y="259433"/>
                    <a:pt x="398718" y="259661"/>
                  </a:cubicBezTo>
                  <a:cubicBezTo>
                    <a:pt x="401004" y="259890"/>
                    <a:pt x="402947" y="260804"/>
                    <a:pt x="404548" y="262405"/>
                  </a:cubicBezTo>
                  <a:cubicBezTo>
                    <a:pt x="406148" y="264005"/>
                    <a:pt x="407176" y="265948"/>
                    <a:pt x="407634" y="268234"/>
                  </a:cubicBezTo>
                  <a:cubicBezTo>
                    <a:pt x="408091" y="270520"/>
                    <a:pt x="407405" y="272806"/>
                    <a:pt x="405576" y="275092"/>
                  </a:cubicBezTo>
                  <a:cubicBezTo>
                    <a:pt x="395061" y="286979"/>
                    <a:pt x="384545" y="298181"/>
                    <a:pt x="374029" y="308696"/>
                  </a:cubicBezTo>
                  <a:cubicBezTo>
                    <a:pt x="371286" y="327899"/>
                    <a:pt x="368086" y="346415"/>
                    <a:pt x="364428" y="364246"/>
                  </a:cubicBezTo>
                  <a:cubicBezTo>
                    <a:pt x="360771" y="382077"/>
                    <a:pt x="356656" y="400136"/>
                    <a:pt x="352084" y="418424"/>
                  </a:cubicBezTo>
                  <a:cubicBezTo>
                    <a:pt x="349798" y="427568"/>
                    <a:pt x="345112" y="433169"/>
                    <a:pt x="338025" y="435226"/>
                  </a:cubicBezTo>
                  <a:cubicBezTo>
                    <a:pt x="330938" y="437284"/>
                    <a:pt x="324080" y="436941"/>
                    <a:pt x="317451" y="434198"/>
                  </a:cubicBezTo>
                  <a:cubicBezTo>
                    <a:pt x="310822" y="431454"/>
                    <a:pt x="305678" y="426654"/>
                    <a:pt x="302020" y="419796"/>
                  </a:cubicBezTo>
                  <a:cubicBezTo>
                    <a:pt x="298363" y="412938"/>
                    <a:pt x="299049" y="404937"/>
                    <a:pt x="304078" y="395793"/>
                  </a:cubicBezTo>
                  <a:cubicBezTo>
                    <a:pt x="307735" y="389392"/>
                    <a:pt x="310936" y="382648"/>
                    <a:pt x="313679" y="375562"/>
                  </a:cubicBezTo>
                  <a:cubicBezTo>
                    <a:pt x="316422" y="368475"/>
                    <a:pt x="318937" y="361274"/>
                    <a:pt x="321223" y="353959"/>
                  </a:cubicBezTo>
                  <a:cubicBezTo>
                    <a:pt x="302020" y="367675"/>
                    <a:pt x="282132" y="380134"/>
                    <a:pt x="261558" y="391335"/>
                  </a:cubicBezTo>
                  <a:cubicBezTo>
                    <a:pt x="240984" y="402536"/>
                    <a:pt x="219039" y="412023"/>
                    <a:pt x="195722" y="419796"/>
                  </a:cubicBezTo>
                  <a:cubicBezTo>
                    <a:pt x="189321" y="422082"/>
                    <a:pt x="183834" y="421510"/>
                    <a:pt x="179262" y="418081"/>
                  </a:cubicBezTo>
                  <a:cubicBezTo>
                    <a:pt x="174690" y="414652"/>
                    <a:pt x="171718" y="410195"/>
                    <a:pt x="170347" y="404708"/>
                  </a:cubicBezTo>
                  <a:cubicBezTo>
                    <a:pt x="168975" y="399222"/>
                    <a:pt x="169318" y="393850"/>
                    <a:pt x="171376" y="388592"/>
                  </a:cubicBezTo>
                  <a:cubicBezTo>
                    <a:pt x="173433" y="383334"/>
                    <a:pt x="177891" y="380019"/>
                    <a:pt x="184749" y="378648"/>
                  </a:cubicBezTo>
                  <a:cubicBezTo>
                    <a:pt x="226354" y="370875"/>
                    <a:pt x="264530" y="357159"/>
                    <a:pt x="299277" y="337500"/>
                  </a:cubicBezTo>
                  <a:lnTo>
                    <a:pt x="276646" y="342986"/>
                  </a:lnTo>
                  <a:cubicBezTo>
                    <a:pt x="264759" y="345729"/>
                    <a:pt x="252871" y="347330"/>
                    <a:pt x="240984" y="347787"/>
                  </a:cubicBezTo>
                  <a:cubicBezTo>
                    <a:pt x="229097" y="348244"/>
                    <a:pt x="217210" y="347101"/>
                    <a:pt x="205323" y="344358"/>
                  </a:cubicBezTo>
                  <a:cubicBezTo>
                    <a:pt x="205323" y="345729"/>
                    <a:pt x="204637" y="347330"/>
                    <a:pt x="203265" y="349158"/>
                  </a:cubicBezTo>
                  <a:cubicBezTo>
                    <a:pt x="200522" y="354645"/>
                    <a:pt x="196179" y="360017"/>
                    <a:pt x="190235" y="365275"/>
                  </a:cubicBezTo>
                  <a:cubicBezTo>
                    <a:pt x="184291" y="370532"/>
                    <a:pt x="177548" y="375219"/>
                    <a:pt x="170004" y="379334"/>
                  </a:cubicBezTo>
                  <a:cubicBezTo>
                    <a:pt x="162460" y="383448"/>
                    <a:pt x="154802" y="386763"/>
                    <a:pt x="147030" y="389278"/>
                  </a:cubicBezTo>
                  <a:cubicBezTo>
                    <a:pt x="139257" y="391792"/>
                    <a:pt x="132171" y="393278"/>
                    <a:pt x="125770" y="393735"/>
                  </a:cubicBezTo>
                  <a:cubicBezTo>
                    <a:pt x="112511" y="394650"/>
                    <a:pt x="101767" y="390764"/>
                    <a:pt x="93537" y="382077"/>
                  </a:cubicBezTo>
                  <a:cubicBezTo>
                    <a:pt x="85308" y="373390"/>
                    <a:pt x="79364" y="363103"/>
                    <a:pt x="75706" y="351216"/>
                  </a:cubicBezTo>
                  <a:cubicBezTo>
                    <a:pt x="71135" y="336585"/>
                    <a:pt x="69877" y="321269"/>
                    <a:pt x="71935" y="305267"/>
                  </a:cubicBezTo>
                  <a:cubicBezTo>
                    <a:pt x="73992" y="289265"/>
                    <a:pt x="76849" y="273720"/>
                    <a:pt x="80507" y="258633"/>
                  </a:cubicBezTo>
                  <a:cubicBezTo>
                    <a:pt x="81879" y="252689"/>
                    <a:pt x="83479" y="244802"/>
                    <a:pt x="85308" y="234973"/>
                  </a:cubicBezTo>
                  <a:cubicBezTo>
                    <a:pt x="87136" y="225143"/>
                    <a:pt x="89880" y="215656"/>
                    <a:pt x="93537" y="206512"/>
                  </a:cubicBezTo>
                  <a:cubicBezTo>
                    <a:pt x="72963" y="203311"/>
                    <a:pt x="54104" y="197254"/>
                    <a:pt x="36959" y="188338"/>
                  </a:cubicBezTo>
                  <a:cubicBezTo>
                    <a:pt x="19814" y="179423"/>
                    <a:pt x="7812" y="166278"/>
                    <a:pt x="954" y="148905"/>
                  </a:cubicBezTo>
                  <a:cubicBezTo>
                    <a:pt x="-874" y="145247"/>
                    <a:pt x="-74" y="142390"/>
                    <a:pt x="3355" y="140332"/>
                  </a:cubicBezTo>
                  <a:cubicBezTo>
                    <a:pt x="6784" y="138275"/>
                    <a:pt x="10098" y="137932"/>
                    <a:pt x="13299" y="139303"/>
                  </a:cubicBezTo>
                  <a:cubicBezTo>
                    <a:pt x="28386" y="145704"/>
                    <a:pt x="43017" y="150048"/>
                    <a:pt x="57190" y="152334"/>
                  </a:cubicBezTo>
                  <a:cubicBezTo>
                    <a:pt x="71363" y="154620"/>
                    <a:pt x="85422" y="155648"/>
                    <a:pt x="99367" y="155420"/>
                  </a:cubicBezTo>
                  <a:cubicBezTo>
                    <a:pt x="113311" y="155191"/>
                    <a:pt x="127484" y="154162"/>
                    <a:pt x="141886" y="152334"/>
                  </a:cubicBezTo>
                  <a:cubicBezTo>
                    <a:pt x="156288" y="150505"/>
                    <a:pt x="171261" y="148676"/>
                    <a:pt x="186806" y="146847"/>
                  </a:cubicBezTo>
                  <a:cubicBezTo>
                    <a:pt x="192750" y="146390"/>
                    <a:pt x="197893" y="147990"/>
                    <a:pt x="202237" y="151648"/>
                  </a:cubicBezTo>
                  <a:cubicBezTo>
                    <a:pt x="206580" y="155306"/>
                    <a:pt x="209666" y="159877"/>
                    <a:pt x="211495" y="165364"/>
                  </a:cubicBezTo>
                  <a:cubicBezTo>
                    <a:pt x="213324" y="170850"/>
                    <a:pt x="213438" y="176337"/>
                    <a:pt x="211838" y="181823"/>
                  </a:cubicBezTo>
                  <a:cubicBezTo>
                    <a:pt x="210238" y="187310"/>
                    <a:pt x="206466" y="191424"/>
                    <a:pt x="200522" y="194167"/>
                  </a:cubicBezTo>
                  <a:cubicBezTo>
                    <a:pt x="190464" y="198739"/>
                    <a:pt x="178576" y="202283"/>
                    <a:pt x="164861" y="204797"/>
                  </a:cubicBezTo>
                  <a:cubicBezTo>
                    <a:pt x="151144" y="207312"/>
                    <a:pt x="136971" y="208569"/>
                    <a:pt x="122341" y="208569"/>
                  </a:cubicBezTo>
                  <a:cubicBezTo>
                    <a:pt x="119598" y="221828"/>
                    <a:pt x="117312" y="235087"/>
                    <a:pt x="115483" y="248346"/>
                  </a:cubicBezTo>
                  <a:cubicBezTo>
                    <a:pt x="113654" y="261605"/>
                    <a:pt x="112511" y="274863"/>
                    <a:pt x="112054" y="288122"/>
                  </a:cubicBezTo>
                  <a:cubicBezTo>
                    <a:pt x="112054" y="290865"/>
                    <a:pt x="111825" y="294752"/>
                    <a:pt x="111368" y="299781"/>
                  </a:cubicBezTo>
                  <a:cubicBezTo>
                    <a:pt x="110911" y="304810"/>
                    <a:pt x="110797" y="309953"/>
                    <a:pt x="111025" y="315211"/>
                  </a:cubicBezTo>
                  <a:cubicBezTo>
                    <a:pt x="111254" y="320469"/>
                    <a:pt x="111825" y="325384"/>
                    <a:pt x="112740" y="329956"/>
                  </a:cubicBezTo>
                  <a:cubicBezTo>
                    <a:pt x="113654" y="334528"/>
                    <a:pt x="115483" y="337728"/>
                    <a:pt x="118226" y="339557"/>
                  </a:cubicBezTo>
                  <a:cubicBezTo>
                    <a:pt x="121427" y="342300"/>
                    <a:pt x="125313" y="343100"/>
                    <a:pt x="129885" y="341957"/>
                  </a:cubicBezTo>
                  <a:cubicBezTo>
                    <a:pt x="134457" y="340814"/>
                    <a:pt x="139143" y="338871"/>
                    <a:pt x="143944" y="336128"/>
                  </a:cubicBezTo>
                  <a:cubicBezTo>
                    <a:pt x="148744" y="333385"/>
                    <a:pt x="153202" y="330413"/>
                    <a:pt x="157317" y="327213"/>
                  </a:cubicBezTo>
                  <a:cubicBezTo>
                    <a:pt x="161431" y="324012"/>
                    <a:pt x="164403" y="321498"/>
                    <a:pt x="166232" y="319669"/>
                  </a:cubicBezTo>
                  <a:cubicBezTo>
                    <a:pt x="172633" y="313725"/>
                    <a:pt x="179148" y="311439"/>
                    <a:pt x="185777" y="312811"/>
                  </a:cubicBezTo>
                  <a:cubicBezTo>
                    <a:pt x="192407" y="314183"/>
                    <a:pt x="197779" y="317383"/>
                    <a:pt x="201894" y="322412"/>
                  </a:cubicBezTo>
                  <a:cubicBezTo>
                    <a:pt x="204180" y="321955"/>
                    <a:pt x="206466" y="321498"/>
                    <a:pt x="208752" y="321041"/>
                  </a:cubicBezTo>
                  <a:cubicBezTo>
                    <a:pt x="211038" y="320583"/>
                    <a:pt x="213324" y="319898"/>
                    <a:pt x="215610" y="318983"/>
                  </a:cubicBezTo>
                  <a:cubicBezTo>
                    <a:pt x="216067" y="317612"/>
                    <a:pt x="216524" y="316126"/>
                    <a:pt x="216981" y="314525"/>
                  </a:cubicBezTo>
                  <a:cubicBezTo>
                    <a:pt x="217438" y="312925"/>
                    <a:pt x="218124" y="311211"/>
                    <a:pt x="219039" y="309382"/>
                  </a:cubicBezTo>
                  <a:cubicBezTo>
                    <a:pt x="228640" y="291551"/>
                    <a:pt x="235612" y="273149"/>
                    <a:pt x="239956" y="254175"/>
                  </a:cubicBezTo>
                  <a:cubicBezTo>
                    <a:pt x="244299" y="235201"/>
                    <a:pt x="246699" y="215427"/>
                    <a:pt x="247156" y="194853"/>
                  </a:cubicBezTo>
                  <a:cubicBezTo>
                    <a:pt x="245328" y="193482"/>
                    <a:pt x="244413" y="191767"/>
                    <a:pt x="244413" y="189710"/>
                  </a:cubicBezTo>
                  <a:cubicBezTo>
                    <a:pt x="244413" y="187652"/>
                    <a:pt x="245099" y="185938"/>
                    <a:pt x="246471" y="184566"/>
                  </a:cubicBezTo>
                  <a:cubicBezTo>
                    <a:pt x="246014" y="174508"/>
                    <a:pt x="245213" y="164792"/>
                    <a:pt x="244070" y="155420"/>
                  </a:cubicBezTo>
                  <a:cubicBezTo>
                    <a:pt x="242927" y="146047"/>
                    <a:pt x="241441" y="137017"/>
                    <a:pt x="239613" y="128331"/>
                  </a:cubicBezTo>
                  <a:cubicBezTo>
                    <a:pt x="237327" y="128331"/>
                    <a:pt x="235384" y="128331"/>
                    <a:pt x="233783" y="128331"/>
                  </a:cubicBezTo>
                  <a:cubicBezTo>
                    <a:pt x="232183" y="128331"/>
                    <a:pt x="230240" y="128102"/>
                    <a:pt x="227954" y="127645"/>
                  </a:cubicBezTo>
                  <a:cubicBezTo>
                    <a:pt x="220639" y="126273"/>
                    <a:pt x="214810" y="122158"/>
                    <a:pt x="210466" y="115300"/>
                  </a:cubicBezTo>
                  <a:cubicBezTo>
                    <a:pt x="206123" y="108442"/>
                    <a:pt x="205094" y="101356"/>
                    <a:pt x="207380" y="94041"/>
                  </a:cubicBezTo>
                  <a:cubicBezTo>
                    <a:pt x="208752" y="88097"/>
                    <a:pt x="211381" y="82954"/>
                    <a:pt x="215267" y="78610"/>
                  </a:cubicBezTo>
                  <a:cubicBezTo>
                    <a:pt x="219153" y="74267"/>
                    <a:pt x="223611" y="70266"/>
                    <a:pt x="228640" y="66609"/>
                  </a:cubicBezTo>
                  <a:cubicBezTo>
                    <a:pt x="233669" y="62951"/>
                    <a:pt x="238927" y="59408"/>
                    <a:pt x="244413" y="55979"/>
                  </a:cubicBezTo>
                  <a:cubicBezTo>
                    <a:pt x="249900" y="52550"/>
                    <a:pt x="255157" y="49006"/>
                    <a:pt x="260187" y="45349"/>
                  </a:cubicBezTo>
                  <a:cubicBezTo>
                    <a:pt x="268416" y="38948"/>
                    <a:pt x="275960" y="31290"/>
                    <a:pt x="282818" y="22375"/>
                  </a:cubicBezTo>
                  <a:cubicBezTo>
                    <a:pt x="289676" y="13459"/>
                    <a:pt x="297677" y="6487"/>
                    <a:pt x="306821" y="1458"/>
                  </a:cubicBezTo>
                  <a:lnTo>
                    <a:pt x="306821" y="2143"/>
                  </a:lnTo>
                  <a:cubicBezTo>
                    <a:pt x="308650" y="1000"/>
                    <a:pt x="310450" y="315"/>
                    <a:pt x="312222" y="86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solidFill>
                    <a:srgbClr val="000000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en-US" altLang="zh-CN" dirty="0"/>
            </a:p>
          </p:txBody>
        </p:sp>
        <p:sp>
          <p:nvSpPr>
            <p:cNvPr id="169" name="文本框 168">
              <a:extLst>
                <a:ext uri="{FF2B5EF4-FFF2-40B4-BE49-F238E27FC236}">
                  <a16:creationId xmlns:a16="http://schemas.microsoft.com/office/drawing/2014/main" id="{AD948D02-9D23-6DF5-F026-C873E146FD3D}"/>
                </a:ext>
              </a:extLst>
            </p:cNvPr>
            <p:cNvSpPr txBox="1"/>
            <p:nvPr/>
          </p:nvSpPr>
          <p:spPr>
            <a:xfrm>
              <a:off x="5986585" y="1649483"/>
              <a:ext cx="867574" cy="722165"/>
            </a:xfrm>
            <a:custGeom>
              <a:avLst/>
              <a:gdLst/>
              <a:ahLst/>
              <a:cxnLst/>
              <a:rect l="l" t="t" r="r" b="b"/>
              <a:pathLst>
                <a:path w="524449" h="436549">
                  <a:moveTo>
                    <a:pt x="335626" y="240116"/>
                  </a:moveTo>
                  <a:cubicBezTo>
                    <a:pt x="330596" y="246517"/>
                    <a:pt x="323967" y="251203"/>
                    <a:pt x="315737" y="254175"/>
                  </a:cubicBezTo>
                  <a:cubicBezTo>
                    <a:pt x="307508" y="257147"/>
                    <a:pt x="299507" y="259090"/>
                    <a:pt x="291734" y="260004"/>
                  </a:cubicBezTo>
                  <a:cubicBezTo>
                    <a:pt x="288991" y="260461"/>
                    <a:pt x="286248" y="260690"/>
                    <a:pt x="283505" y="260690"/>
                  </a:cubicBezTo>
                  <a:cubicBezTo>
                    <a:pt x="280762" y="260690"/>
                    <a:pt x="278247" y="260690"/>
                    <a:pt x="275961" y="260690"/>
                  </a:cubicBezTo>
                  <a:cubicBezTo>
                    <a:pt x="273675" y="275778"/>
                    <a:pt x="270932" y="290865"/>
                    <a:pt x="267731" y="305953"/>
                  </a:cubicBezTo>
                  <a:cubicBezTo>
                    <a:pt x="292877" y="299552"/>
                    <a:pt x="314823" y="290637"/>
                    <a:pt x="333568" y="279207"/>
                  </a:cubicBezTo>
                  <a:cubicBezTo>
                    <a:pt x="334483" y="272806"/>
                    <a:pt x="334940" y="266291"/>
                    <a:pt x="334940" y="259661"/>
                  </a:cubicBezTo>
                  <a:cubicBezTo>
                    <a:pt x="334940" y="253032"/>
                    <a:pt x="335168" y="246517"/>
                    <a:pt x="335626" y="240116"/>
                  </a:cubicBezTo>
                  <a:close/>
                  <a:moveTo>
                    <a:pt x="415521" y="222457"/>
                  </a:moveTo>
                  <a:cubicBezTo>
                    <a:pt x="417122" y="222571"/>
                    <a:pt x="418836" y="223200"/>
                    <a:pt x="420665" y="224343"/>
                  </a:cubicBezTo>
                  <a:cubicBezTo>
                    <a:pt x="422951" y="225257"/>
                    <a:pt x="424665" y="226400"/>
                    <a:pt x="425808" y="227772"/>
                  </a:cubicBezTo>
                  <a:cubicBezTo>
                    <a:pt x="426951" y="229143"/>
                    <a:pt x="428209" y="230743"/>
                    <a:pt x="429580" y="232572"/>
                  </a:cubicBezTo>
                  <a:lnTo>
                    <a:pt x="432323" y="235315"/>
                  </a:lnTo>
                  <a:lnTo>
                    <a:pt x="433695" y="237373"/>
                  </a:lnTo>
                  <a:lnTo>
                    <a:pt x="435067" y="238745"/>
                  </a:lnTo>
                  <a:cubicBezTo>
                    <a:pt x="435524" y="239202"/>
                    <a:pt x="435867" y="239659"/>
                    <a:pt x="436095" y="240116"/>
                  </a:cubicBezTo>
                  <a:cubicBezTo>
                    <a:pt x="436324" y="240573"/>
                    <a:pt x="436210" y="240345"/>
                    <a:pt x="435753" y="239430"/>
                  </a:cubicBezTo>
                  <a:cubicBezTo>
                    <a:pt x="436210" y="239430"/>
                    <a:pt x="436438" y="239659"/>
                    <a:pt x="436438" y="240116"/>
                  </a:cubicBezTo>
                  <a:lnTo>
                    <a:pt x="437810" y="240116"/>
                  </a:lnTo>
                  <a:cubicBezTo>
                    <a:pt x="438267" y="240573"/>
                    <a:pt x="438724" y="240802"/>
                    <a:pt x="439181" y="240802"/>
                  </a:cubicBezTo>
                  <a:lnTo>
                    <a:pt x="440553" y="240802"/>
                  </a:lnTo>
                  <a:cubicBezTo>
                    <a:pt x="442839" y="241716"/>
                    <a:pt x="444668" y="242174"/>
                    <a:pt x="446039" y="242174"/>
                  </a:cubicBezTo>
                  <a:cubicBezTo>
                    <a:pt x="447411" y="242174"/>
                    <a:pt x="449240" y="242631"/>
                    <a:pt x="451526" y="243545"/>
                  </a:cubicBezTo>
                  <a:cubicBezTo>
                    <a:pt x="451983" y="244002"/>
                    <a:pt x="453240" y="244917"/>
                    <a:pt x="455298" y="246288"/>
                  </a:cubicBezTo>
                  <a:cubicBezTo>
                    <a:pt x="457355" y="247660"/>
                    <a:pt x="457012" y="247660"/>
                    <a:pt x="454269" y="246288"/>
                  </a:cubicBezTo>
                  <a:cubicBezTo>
                    <a:pt x="457469" y="248117"/>
                    <a:pt x="459755" y="250632"/>
                    <a:pt x="461127" y="253832"/>
                  </a:cubicBezTo>
                  <a:cubicBezTo>
                    <a:pt x="462499" y="257032"/>
                    <a:pt x="462727" y="260461"/>
                    <a:pt x="461813" y="264119"/>
                  </a:cubicBezTo>
                  <a:cubicBezTo>
                    <a:pt x="460441" y="269605"/>
                    <a:pt x="457927" y="273835"/>
                    <a:pt x="454269" y="276806"/>
                  </a:cubicBezTo>
                  <a:cubicBezTo>
                    <a:pt x="450611" y="279778"/>
                    <a:pt x="446497" y="281493"/>
                    <a:pt x="441925" y="281950"/>
                  </a:cubicBezTo>
                  <a:cubicBezTo>
                    <a:pt x="437353" y="282407"/>
                    <a:pt x="432666" y="281721"/>
                    <a:pt x="427866" y="279893"/>
                  </a:cubicBezTo>
                  <a:cubicBezTo>
                    <a:pt x="423065" y="278064"/>
                    <a:pt x="419065" y="275321"/>
                    <a:pt x="415864" y="271663"/>
                  </a:cubicBezTo>
                  <a:cubicBezTo>
                    <a:pt x="410835" y="266634"/>
                    <a:pt x="407063" y="260233"/>
                    <a:pt x="404549" y="252460"/>
                  </a:cubicBezTo>
                  <a:cubicBezTo>
                    <a:pt x="402034" y="244688"/>
                    <a:pt x="402148" y="237602"/>
                    <a:pt x="404891" y="231201"/>
                  </a:cubicBezTo>
                  <a:cubicBezTo>
                    <a:pt x="406263" y="228000"/>
                    <a:pt x="408321" y="225486"/>
                    <a:pt x="411064" y="223657"/>
                  </a:cubicBezTo>
                  <a:cubicBezTo>
                    <a:pt x="412435" y="222742"/>
                    <a:pt x="413921" y="222342"/>
                    <a:pt x="415521" y="222457"/>
                  </a:cubicBezTo>
                  <a:close/>
                  <a:moveTo>
                    <a:pt x="335626" y="200340"/>
                  </a:moveTo>
                  <a:cubicBezTo>
                    <a:pt x="326482" y="203083"/>
                    <a:pt x="316766" y="205026"/>
                    <a:pt x="306479" y="206169"/>
                  </a:cubicBezTo>
                  <a:cubicBezTo>
                    <a:pt x="296192" y="207312"/>
                    <a:pt x="286248" y="206969"/>
                    <a:pt x="276647" y="205140"/>
                  </a:cubicBezTo>
                  <a:cubicBezTo>
                    <a:pt x="277104" y="210169"/>
                    <a:pt x="277333" y="215199"/>
                    <a:pt x="277333" y="220228"/>
                  </a:cubicBezTo>
                  <a:cubicBezTo>
                    <a:pt x="277333" y="225257"/>
                    <a:pt x="277333" y="230286"/>
                    <a:pt x="277333" y="235315"/>
                  </a:cubicBezTo>
                  <a:cubicBezTo>
                    <a:pt x="279619" y="234401"/>
                    <a:pt x="282133" y="233601"/>
                    <a:pt x="284876" y="232915"/>
                  </a:cubicBezTo>
                  <a:cubicBezTo>
                    <a:pt x="287620" y="232229"/>
                    <a:pt x="290134" y="231429"/>
                    <a:pt x="292420" y="230515"/>
                  </a:cubicBezTo>
                  <a:cubicBezTo>
                    <a:pt x="298821" y="228229"/>
                    <a:pt x="304993" y="225829"/>
                    <a:pt x="310937" y="223314"/>
                  </a:cubicBezTo>
                  <a:cubicBezTo>
                    <a:pt x="316880" y="220799"/>
                    <a:pt x="323281" y="220228"/>
                    <a:pt x="330139" y="221599"/>
                  </a:cubicBezTo>
                  <a:cubicBezTo>
                    <a:pt x="332882" y="222514"/>
                    <a:pt x="334711" y="223657"/>
                    <a:pt x="335626" y="225028"/>
                  </a:cubicBezTo>
                  <a:lnTo>
                    <a:pt x="335626" y="207884"/>
                  </a:lnTo>
                  <a:close/>
                  <a:moveTo>
                    <a:pt x="319852" y="116329"/>
                  </a:moveTo>
                  <a:cubicBezTo>
                    <a:pt x="313451" y="115643"/>
                    <a:pt x="306593" y="116101"/>
                    <a:pt x="299278" y="117701"/>
                  </a:cubicBezTo>
                  <a:cubicBezTo>
                    <a:pt x="291963" y="119301"/>
                    <a:pt x="284762" y="121587"/>
                    <a:pt x="277676" y="124559"/>
                  </a:cubicBezTo>
                  <a:cubicBezTo>
                    <a:pt x="270589" y="127531"/>
                    <a:pt x="264302" y="129931"/>
                    <a:pt x="258816" y="131760"/>
                  </a:cubicBezTo>
                  <a:cubicBezTo>
                    <a:pt x="265217" y="148219"/>
                    <a:pt x="269789" y="163764"/>
                    <a:pt x="272532" y="178394"/>
                  </a:cubicBezTo>
                  <a:cubicBezTo>
                    <a:pt x="276190" y="177937"/>
                    <a:pt x="279504" y="177480"/>
                    <a:pt x="282476" y="177022"/>
                  </a:cubicBezTo>
                  <a:cubicBezTo>
                    <a:pt x="285448" y="176565"/>
                    <a:pt x="288534" y="175880"/>
                    <a:pt x="291734" y="174965"/>
                  </a:cubicBezTo>
                  <a:cubicBezTo>
                    <a:pt x="299507" y="173593"/>
                    <a:pt x="306822" y="171536"/>
                    <a:pt x="313680" y="168793"/>
                  </a:cubicBezTo>
                  <a:cubicBezTo>
                    <a:pt x="320538" y="166050"/>
                    <a:pt x="327625" y="163306"/>
                    <a:pt x="334940" y="160563"/>
                  </a:cubicBezTo>
                  <a:cubicBezTo>
                    <a:pt x="337683" y="159649"/>
                    <a:pt x="339055" y="159192"/>
                    <a:pt x="339055" y="159192"/>
                  </a:cubicBezTo>
                  <a:cubicBezTo>
                    <a:pt x="339512" y="151419"/>
                    <a:pt x="339512" y="144447"/>
                    <a:pt x="339055" y="138275"/>
                  </a:cubicBezTo>
                  <a:cubicBezTo>
                    <a:pt x="338598" y="132103"/>
                    <a:pt x="337454" y="127873"/>
                    <a:pt x="335626" y="125587"/>
                  </a:cubicBezTo>
                  <a:cubicBezTo>
                    <a:pt x="331511" y="120101"/>
                    <a:pt x="326253" y="117015"/>
                    <a:pt x="319852" y="116329"/>
                  </a:cubicBezTo>
                  <a:close/>
                  <a:moveTo>
                    <a:pt x="91395" y="36691"/>
                  </a:moveTo>
                  <a:cubicBezTo>
                    <a:pt x="93281" y="36748"/>
                    <a:pt x="95138" y="37348"/>
                    <a:pt x="96967" y="38491"/>
                  </a:cubicBezTo>
                  <a:cubicBezTo>
                    <a:pt x="103825" y="42606"/>
                    <a:pt x="109312" y="47749"/>
                    <a:pt x="113426" y="53921"/>
                  </a:cubicBezTo>
                  <a:cubicBezTo>
                    <a:pt x="117541" y="60094"/>
                    <a:pt x="121427" y="66380"/>
                    <a:pt x="125085" y="72781"/>
                  </a:cubicBezTo>
                  <a:cubicBezTo>
                    <a:pt x="128285" y="78267"/>
                    <a:pt x="131600" y="82382"/>
                    <a:pt x="135029" y="85125"/>
                  </a:cubicBezTo>
                  <a:cubicBezTo>
                    <a:pt x="138458" y="87868"/>
                    <a:pt x="142230" y="91526"/>
                    <a:pt x="146345" y="96098"/>
                  </a:cubicBezTo>
                  <a:cubicBezTo>
                    <a:pt x="150002" y="100213"/>
                    <a:pt x="152288" y="105013"/>
                    <a:pt x="153203" y="110500"/>
                  </a:cubicBezTo>
                  <a:cubicBezTo>
                    <a:pt x="154117" y="115986"/>
                    <a:pt x="153774" y="121015"/>
                    <a:pt x="152174" y="125587"/>
                  </a:cubicBezTo>
                  <a:cubicBezTo>
                    <a:pt x="150574" y="130159"/>
                    <a:pt x="147716" y="134160"/>
                    <a:pt x="143602" y="137589"/>
                  </a:cubicBezTo>
                  <a:cubicBezTo>
                    <a:pt x="139487" y="141018"/>
                    <a:pt x="134458" y="142732"/>
                    <a:pt x="128514" y="142732"/>
                  </a:cubicBezTo>
                  <a:cubicBezTo>
                    <a:pt x="116627" y="142732"/>
                    <a:pt x="107026" y="138961"/>
                    <a:pt x="99710" y="131417"/>
                  </a:cubicBezTo>
                  <a:cubicBezTo>
                    <a:pt x="92395" y="123873"/>
                    <a:pt x="86909" y="114843"/>
                    <a:pt x="83251" y="104328"/>
                  </a:cubicBezTo>
                  <a:cubicBezTo>
                    <a:pt x="80051" y="95641"/>
                    <a:pt x="77765" y="86154"/>
                    <a:pt x="76393" y="75867"/>
                  </a:cubicBezTo>
                  <a:cubicBezTo>
                    <a:pt x="75022" y="65580"/>
                    <a:pt x="75479" y="56093"/>
                    <a:pt x="77765" y="47406"/>
                  </a:cubicBezTo>
                  <a:cubicBezTo>
                    <a:pt x="79136" y="43291"/>
                    <a:pt x="81765" y="40205"/>
                    <a:pt x="85651" y="38148"/>
                  </a:cubicBezTo>
                  <a:cubicBezTo>
                    <a:pt x="87595" y="37119"/>
                    <a:pt x="89509" y="36633"/>
                    <a:pt x="91395" y="36691"/>
                  </a:cubicBezTo>
                  <a:close/>
                  <a:moveTo>
                    <a:pt x="312223" y="86"/>
                  </a:moveTo>
                  <a:cubicBezTo>
                    <a:pt x="313994" y="-143"/>
                    <a:pt x="315737" y="86"/>
                    <a:pt x="317452" y="772"/>
                  </a:cubicBezTo>
                  <a:cubicBezTo>
                    <a:pt x="320881" y="2143"/>
                    <a:pt x="323053" y="5344"/>
                    <a:pt x="323967" y="10373"/>
                  </a:cubicBezTo>
                  <a:cubicBezTo>
                    <a:pt x="324881" y="16317"/>
                    <a:pt x="324653" y="22489"/>
                    <a:pt x="323281" y="28890"/>
                  </a:cubicBezTo>
                  <a:cubicBezTo>
                    <a:pt x="321910" y="35290"/>
                    <a:pt x="319852" y="41577"/>
                    <a:pt x="317109" y="47749"/>
                  </a:cubicBezTo>
                  <a:cubicBezTo>
                    <a:pt x="314366" y="53921"/>
                    <a:pt x="311280" y="59865"/>
                    <a:pt x="307851" y="65580"/>
                  </a:cubicBezTo>
                  <a:cubicBezTo>
                    <a:pt x="304422" y="71295"/>
                    <a:pt x="301107" y="76438"/>
                    <a:pt x="297907" y="81010"/>
                  </a:cubicBezTo>
                  <a:cubicBezTo>
                    <a:pt x="294706" y="85582"/>
                    <a:pt x="291506" y="90040"/>
                    <a:pt x="288305" y="94384"/>
                  </a:cubicBezTo>
                  <a:cubicBezTo>
                    <a:pt x="285105" y="98727"/>
                    <a:pt x="281676" y="102728"/>
                    <a:pt x="278018" y="106385"/>
                  </a:cubicBezTo>
                  <a:cubicBezTo>
                    <a:pt x="289448" y="100899"/>
                    <a:pt x="300536" y="96555"/>
                    <a:pt x="311280" y="93355"/>
                  </a:cubicBezTo>
                  <a:cubicBezTo>
                    <a:pt x="322024" y="90154"/>
                    <a:pt x="331854" y="89469"/>
                    <a:pt x="340769" y="91297"/>
                  </a:cubicBezTo>
                  <a:cubicBezTo>
                    <a:pt x="349685" y="93126"/>
                    <a:pt x="357228" y="97927"/>
                    <a:pt x="363401" y="105699"/>
                  </a:cubicBezTo>
                  <a:cubicBezTo>
                    <a:pt x="369573" y="113472"/>
                    <a:pt x="373802" y="125587"/>
                    <a:pt x="376088" y="142047"/>
                  </a:cubicBezTo>
                  <a:cubicBezTo>
                    <a:pt x="377002" y="147990"/>
                    <a:pt x="377688" y="153820"/>
                    <a:pt x="378145" y="159535"/>
                  </a:cubicBezTo>
                  <a:cubicBezTo>
                    <a:pt x="378602" y="165250"/>
                    <a:pt x="379288" y="171079"/>
                    <a:pt x="380203" y="177022"/>
                  </a:cubicBezTo>
                  <a:lnTo>
                    <a:pt x="381574" y="177022"/>
                  </a:lnTo>
                  <a:cubicBezTo>
                    <a:pt x="380660" y="176108"/>
                    <a:pt x="383403" y="175651"/>
                    <a:pt x="389804" y="175651"/>
                  </a:cubicBezTo>
                  <a:cubicBezTo>
                    <a:pt x="392547" y="175194"/>
                    <a:pt x="395290" y="174736"/>
                    <a:pt x="398033" y="174279"/>
                  </a:cubicBezTo>
                  <a:cubicBezTo>
                    <a:pt x="400777" y="173822"/>
                    <a:pt x="403520" y="173136"/>
                    <a:pt x="406263" y="172222"/>
                  </a:cubicBezTo>
                  <a:cubicBezTo>
                    <a:pt x="414493" y="170850"/>
                    <a:pt x="422494" y="168793"/>
                    <a:pt x="430266" y="166050"/>
                  </a:cubicBezTo>
                  <a:cubicBezTo>
                    <a:pt x="436667" y="164221"/>
                    <a:pt x="442610" y="162163"/>
                    <a:pt x="448097" y="159877"/>
                  </a:cubicBezTo>
                  <a:cubicBezTo>
                    <a:pt x="453583" y="157591"/>
                    <a:pt x="459070" y="155077"/>
                    <a:pt x="464556" y="152334"/>
                  </a:cubicBezTo>
                  <a:cubicBezTo>
                    <a:pt x="462270" y="139989"/>
                    <a:pt x="459070" y="128102"/>
                    <a:pt x="454955" y="116672"/>
                  </a:cubicBezTo>
                  <a:cubicBezTo>
                    <a:pt x="450840" y="105242"/>
                    <a:pt x="446268" y="94269"/>
                    <a:pt x="441239" y="83754"/>
                  </a:cubicBezTo>
                  <a:cubicBezTo>
                    <a:pt x="438953" y="80096"/>
                    <a:pt x="439410" y="77010"/>
                    <a:pt x="442610" y="74495"/>
                  </a:cubicBezTo>
                  <a:cubicBezTo>
                    <a:pt x="445811" y="71981"/>
                    <a:pt x="449011" y="72095"/>
                    <a:pt x="452212" y="74838"/>
                  </a:cubicBezTo>
                  <a:cubicBezTo>
                    <a:pt x="460441" y="82154"/>
                    <a:pt x="467985" y="90955"/>
                    <a:pt x="474843" y="101242"/>
                  </a:cubicBezTo>
                  <a:cubicBezTo>
                    <a:pt x="481701" y="111529"/>
                    <a:pt x="488102" y="123073"/>
                    <a:pt x="494046" y="135874"/>
                  </a:cubicBezTo>
                  <a:cubicBezTo>
                    <a:pt x="499989" y="134046"/>
                    <a:pt x="505590" y="134846"/>
                    <a:pt x="510848" y="138275"/>
                  </a:cubicBezTo>
                  <a:cubicBezTo>
                    <a:pt x="516105" y="141704"/>
                    <a:pt x="519877" y="146161"/>
                    <a:pt x="522163" y="151648"/>
                  </a:cubicBezTo>
                  <a:cubicBezTo>
                    <a:pt x="524449" y="157134"/>
                    <a:pt x="525021" y="162735"/>
                    <a:pt x="523878" y="168450"/>
                  </a:cubicBezTo>
                  <a:cubicBezTo>
                    <a:pt x="522735" y="174165"/>
                    <a:pt x="518963" y="178623"/>
                    <a:pt x="512562" y="181823"/>
                  </a:cubicBezTo>
                  <a:cubicBezTo>
                    <a:pt x="512105" y="181823"/>
                    <a:pt x="511648" y="182052"/>
                    <a:pt x="511191" y="182509"/>
                  </a:cubicBezTo>
                  <a:cubicBezTo>
                    <a:pt x="516220" y="201254"/>
                    <a:pt x="519534" y="220342"/>
                    <a:pt x="521135" y="239773"/>
                  </a:cubicBezTo>
                  <a:cubicBezTo>
                    <a:pt x="522735" y="259204"/>
                    <a:pt x="522278" y="277835"/>
                    <a:pt x="519763" y="295666"/>
                  </a:cubicBezTo>
                  <a:cubicBezTo>
                    <a:pt x="517248" y="313497"/>
                    <a:pt x="512448" y="330070"/>
                    <a:pt x="505361" y="345386"/>
                  </a:cubicBezTo>
                  <a:cubicBezTo>
                    <a:pt x="498274" y="360703"/>
                    <a:pt x="488559" y="373390"/>
                    <a:pt x="476215" y="383448"/>
                  </a:cubicBezTo>
                  <a:cubicBezTo>
                    <a:pt x="471185" y="387563"/>
                    <a:pt x="465699" y="389621"/>
                    <a:pt x="459755" y="389621"/>
                  </a:cubicBezTo>
                  <a:cubicBezTo>
                    <a:pt x="453812" y="389621"/>
                    <a:pt x="448668" y="388135"/>
                    <a:pt x="444325" y="385163"/>
                  </a:cubicBezTo>
                  <a:cubicBezTo>
                    <a:pt x="439982" y="382191"/>
                    <a:pt x="437010" y="378076"/>
                    <a:pt x="435410" y="372818"/>
                  </a:cubicBezTo>
                  <a:cubicBezTo>
                    <a:pt x="433809" y="367561"/>
                    <a:pt x="434838" y="361503"/>
                    <a:pt x="438496" y="354645"/>
                  </a:cubicBezTo>
                  <a:cubicBezTo>
                    <a:pt x="450840" y="331785"/>
                    <a:pt x="459641" y="306867"/>
                    <a:pt x="464899" y="279893"/>
                  </a:cubicBezTo>
                  <a:cubicBezTo>
                    <a:pt x="470157" y="252918"/>
                    <a:pt x="471871" y="225714"/>
                    <a:pt x="470042" y="198282"/>
                  </a:cubicBezTo>
                  <a:cubicBezTo>
                    <a:pt x="459984" y="201025"/>
                    <a:pt x="449697" y="203311"/>
                    <a:pt x="439181" y="205140"/>
                  </a:cubicBezTo>
                  <a:cubicBezTo>
                    <a:pt x="428666" y="206969"/>
                    <a:pt x="417922" y="207426"/>
                    <a:pt x="406949" y="206512"/>
                  </a:cubicBezTo>
                  <a:cubicBezTo>
                    <a:pt x="404206" y="206512"/>
                    <a:pt x="400320" y="206169"/>
                    <a:pt x="395290" y="205483"/>
                  </a:cubicBezTo>
                  <a:cubicBezTo>
                    <a:pt x="390261" y="204797"/>
                    <a:pt x="385460" y="203540"/>
                    <a:pt x="380888" y="201711"/>
                  </a:cubicBezTo>
                  <a:cubicBezTo>
                    <a:pt x="381346" y="214513"/>
                    <a:pt x="381346" y="227086"/>
                    <a:pt x="380888" y="239430"/>
                  </a:cubicBezTo>
                  <a:cubicBezTo>
                    <a:pt x="380431" y="251775"/>
                    <a:pt x="379517" y="264348"/>
                    <a:pt x="378145" y="277149"/>
                  </a:cubicBezTo>
                  <a:lnTo>
                    <a:pt x="392547" y="262062"/>
                  </a:lnTo>
                  <a:cubicBezTo>
                    <a:pt x="394376" y="260233"/>
                    <a:pt x="396433" y="259433"/>
                    <a:pt x="398719" y="259661"/>
                  </a:cubicBezTo>
                  <a:cubicBezTo>
                    <a:pt x="401005" y="259890"/>
                    <a:pt x="402948" y="260804"/>
                    <a:pt x="404549" y="262405"/>
                  </a:cubicBezTo>
                  <a:cubicBezTo>
                    <a:pt x="406149" y="264005"/>
                    <a:pt x="407178" y="265948"/>
                    <a:pt x="407635" y="268234"/>
                  </a:cubicBezTo>
                  <a:cubicBezTo>
                    <a:pt x="408092" y="270520"/>
                    <a:pt x="407406" y="272806"/>
                    <a:pt x="405577" y="275092"/>
                  </a:cubicBezTo>
                  <a:cubicBezTo>
                    <a:pt x="395062" y="286979"/>
                    <a:pt x="384546" y="298181"/>
                    <a:pt x="374030" y="308696"/>
                  </a:cubicBezTo>
                  <a:cubicBezTo>
                    <a:pt x="371287" y="327899"/>
                    <a:pt x="368087" y="346415"/>
                    <a:pt x="364429" y="364246"/>
                  </a:cubicBezTo>
                  <a:cubicBezTo>
                    <a:pt x="360772" y="382077"/>
                    <a:pt x="356657" y="400136"/>
                    <a:pt x="352085" y="418424"/>
                  </a:cubicBezTo>
                  <a:cubicBezTo>
                    <a:pt x="349799" y="427568"/>
                    <a:pt x="345113" y="433169"/>
                    <a:pt x="338026" y="435226"/>
                  </a:cubicBezTo>
                  <a:cubicBezTo>
                    <a:pt x="330939" y="437284"/>
                    <a:pt x="324081" y="436941"/>
                    <a:pt x="317452" y="434198"/>
                  </a:cubicBezTo>
                  <a:cubicBezTo>
                    <a:pt x="310823" y="431454"/>
                    <a:pt x="305679" y="426654"/>
                    <a:pt x="302021" y="419796"/>
                  </a:cubicBezTo>
                  <a:cubicBezTo>
                    <a:pt x="298364" y="412938"/>
                    <a:pt x="299050" y="404937"/>
                    <a:pt x="304079" y="395793"/>
                  </a:cubicBezTo>
                  <a:cubicBezTo>
                    <a:pt x="307736" y="389392"/>
                    <a:pt x="310937" y="382648"/>
                    <a:pt x="313680" y="375562"/>
                  </a:cubicBezTo>
                  <a:cubicBezTo>
                    <a:pt x="316423" y="368475"/>
                    <a:pt x="318938" y="361274"/>
                    <a:pt x="321224" y="353959"/>
                  </a:cubicBezTo>
                  <a:cubicBezTo>
                    <a:pt x="302021" y="367675"/>
                    <a:pt x="282133" y="380134"/>
                    <a:pt x="261559" y="391335"/>
                  </a:cubicBezTo>
                  <a:cubicBezTo>
                    <a:pt x="240985" y="402536"/>
                    <a:pt x="219040" y="412023"/>
                    <a:pt x="195722" y="419796"/>
                  </a:cubicBezTo>
                  <a:cubicBezTo>
                    <a:pt x="189322" y="422082"/>
                    <a:pt x="183835" y="421510"/>
                    <a:pt x="179263" y="418081"/>
                  </a:cubicBezTo>
                  <a:cubicBezTo>
                    <a:pt x="174691" y="414652"/>
                    <a:pt x="171719" y="410195"/>
                    <a:pt x="170348" y="404708"/>
                  </a:cubicBezTo>
                  <a:cubicBezTo>
                    <a:pt x="168976" y="399222"/>
                    <a:pt x="169319" y="393850"/>
                    <a:pt x="171376" y="388592"/>
                  </a:cubicBezTo>
                  <a:cubicBezTo>
                    <a:pt x="173434" y="383334"/>
                    <a:pt x="177892" y="380019"/>
                    <a:pt x="184750" y="378648"/>
                  </a:cubicBezTo>
                  <a:cubicBezTo>
                    <a:pt x="226355" y="370875"/>
                    <a:pt x="264531" y="357159"/>
                    <a:pt x="299278" y="337500"/>
                  </a:cubicBezTo>
                  <a:lnTo>
                    <a:pt x="276647" y="342986"/>
                  </a:lnTo>
                  <a:cubicBezTo>
                    <a:pt x="264760" y="345729"/>
                    <a:pt x="252873" y="347330"/>
                    <a:pt x="240985" y="347787"/>
                  </a:cubicBezTo>
                  <a:cubicBezTo>
                    <a:pt x="229098" y="348244"/>
                    <a:pt x="217211" y="347101"/>
                    <a:pt x="205324" y="344358"/>
                  </a:cubicBezTo>
                  <a:cubicBezTo>
                    <a:pt x="205324" y="345729"/>
                    <a:pt x="204638" y="347330"/>
                    <a:pt x="203266" y="349158"/>
                  </a:cubicBezTo>
                  <a:cubicBezTo>
                    <a:pt x="200523" y="354645"/>
                    <a:pt x="196180" y="360017"/>
                    <a:pt x="190236" y="365275"/>
                  </a:cubicBezTo>
                  <a:cubicBezTo>
                    <a:pt x="184292" y="370532"/>
                    <a:pt x="177549" y="375219"/>
                    <a:pt x="170005" y="379334"/>
                  </a:cubicBezTo>
                  <a:cubicBezTo>
                    <a:pt x="162461" y="383448"/>
                    <a:pt x="154803" y="386763"/>
                    <a:pt x="147031" y="389278"/>
                  </a:cubicBezTo>
                  <a:cubicBezTo>
                    <a:pt x="139258" y="391792"/>
                    <a:pt x="132172" y="393278"/>
                    <a:pt x="125771" y="393735"/>
                  </a:cubicBezTo>
                  <a:cubicBezTo>
                    <a:pt x="112512" y="394650"/>
                    <a:pt x="101768" y="390764"/>
                    <a:pt x="93538" y="382077"/>
                  </a:cubicBezTo>
                  <a:cubicBezTo>
                    <a:pt x="85309" y="373390"/>
                    <a:pt x="79365" y="363103"/>
                    <a:pt x="75707" y="351216"/>
                  </a:cubicBezTo>
                  <a:cubicBezTo>
                    <a:pt x="71136" y="336585"/>
                    <a:pt x="69878" y="321269"/>
                    <a:pt x="71936" y="305267"/>
                  </a:cubicBezTo>
                  <a:cubicBezTo>
                    <a:pt x="73993" y="289265"/>
                    <a:pt x="76850" y="273720"/>
                    <a:pt x="80508" y="258633"/>
                  </a:cubicBezTo>
                  <a:cubicBezTo>
                    <a:pt x="81880" y="252689"/>
                    <a:pt x="83480" y="244802"/>
                    <a:pt x="85309" y="234973"/>
                  </a:cubicBezTo>
                  <a:cubicBezTo>
                    <a:pt x="87137" y="225143"/>
                    <a:pt x="89881" y="215656"/>
                    <a:pt x="93538" y="206512"/>
                  </a:cubicBezTo>
                  <a:cubicBezTo>
                    <a:pt x="72964" y="203311"/>
                    <a:pt x="54105" y="197254"/>
                    <a:pt x="36960" y="188338"/>
                  </a:cubicBezTo>
                  <a:cubicBezTo>
                    <a:pt x="19815" y="179423"/>
                    <a:pt x="7813" y="166278"/>
                    <a:pt x="955" y="148905"/>
                  </a:cubicBezTo>
                  <a:cubicBezTo>
                    <a:pt x="-874" y="145247"/>
                    <a:pt x="-73" y="142390"/>
                    <a:pt x="3356" y="140332"/>
                  </a:cubicBezTo>
                  <a:cubicBezTo>
                    <a:pt x="6785" y="138275"/>
                    <a:pt x="10099" y="137932"/>
                    <a:pt x="13300" y="139303"/>
                  </a:cubicBezTo>
                  <a:cubicBezTo>
                    <a:pt x="28387" y="145704"/>
                    <a:pt x="43018" y="150048"/>
                    <a:pt x="57191" y="152334"/>
                  </a:cubicBezTo>
                  <a:cubicBezTo>
                    <a:pt x="71364" y="154620"/>
                    <a:pt x="85423" y="155648"/>
                    <a:pt x="99368" y="155420"/>
                  </a:cubicBezTo>
                  <a:cubicBezTo>
                    <a:pt x="113312" y="155191"/>
                    <a:pt x="127485" y="154162"/>
                    <a:pt x="141887" y="152334"/>
                  </a:cubicBezTo>
                  <a:cubicBezTo>
                    <a:pt x="156289" y="150505"/>
                    <a:pt x="171262" y="148676"/>
                    <a:pt x="186807" y="146847"/>
                  </a:cubicBezTo>
                  <a:cubicBezTo>
                    <a:pt x="192751" y="146390"/>
                    <a:pt x="197894" y="147990"/>
                    <a:pt x="202238" y="151648"/>
                  </a:cubicBezTo>
                  <a:cubicBezTo>
                    <a:pt x="206581" y="155306"/>
                    <a:pt x="209667" y="159877"/>
                    <a:pt x="211496" y="165364"/>
                  </a:cubicBezTo>
                  <a:cubicBezTo>
                    <a:pt x="213325" y="170850"/>
                    <a:pt x="213439" y="176337"/>
                    <a:pt x="211839" y="181823"/>
                  </a:cubicBezTo>
                  <a:cubicBezTo>
                    <a:pt x="210239" y="187310"/>
                    <a:pt x="206467" y="191424"/>
                    <a:pt x="200523" y="194167"/>
                  </a:cubicBezTo>
                  <a:cubicBezTo>
                    <a:pt x="190465" y="198739"/>
                    <a:pt x="178577" y="202283"/>
                    <a:pt x="164861" y="204797"/>
                  </a:cubicBezTo>
                  <a:cubicBezTo>
                    <a:pt x="151145" y="207312"/>
                    <a:pt x="136972" y="208569"/>
                    <a:pt x="122342" y="208569"/>
                  </a:cubicBezTo>
                  <a:cubicBezTo>
                    <a:pt x="119599" y="221828"/>
                    <a:pt x="117313" y="235087"/>
                    <a:pt x="115484" y="248346"/>
                  </a:cubicBezTo>
                  <a:cubicBezTo>
                    <a:pt x="113655" y="261605"/>
                    <a:pt x="112512" y="274863"/>
                    <a:pt x="112055" y="288122"/>
                  </a:cubicBezTo>
                  <a:cubicBezTo>
                    <a:pt x="112055" y="290865"/>
                    <a:pt x="111826" y="294752"/>
                    <a:pt x="111369" y="299781"/>
                  </a:cubicBezTo>
                  <a:cubicBezTo>
                    <a:pt x="110912" y="304810"/>
                    <a:pt x="110798" y="309953"/>
                    <a:pt x="111026" y="315211"/>
                  </a:cubicBezTo>
                  <a:cubicBezTo>
                    <a:pt x="111255" y="320469"/>
                    <a:pt x="111826" y="325384"/>
                    <a:pt x="112741" y="329956"/>
                  </a:cubicBezTo>
                  <a:cubicBezTo>
                    <a:pt x="113655" y="334528"/>
                    <a:pt x="115484" y="337728"/>
                    <a:pt x="118227" y="339557"/>
                  </a:cubicBezTo>
                  <a:cubicBezTo>
                    <a:pt x="121427" y="342300"/>
                    <a:pt x="125314" y="343100"/>
                    <a:pt x="129886" y="341957"/>
                  </a:cubicBezTo>
                  <a:cubicBezTo>
                    <a:pt x="134458" y="340814"/>
                    <a:pt x="139144" y="338871"/>
                    <a:pt x="143945" y="336128"/>
                  </a:cubicBezTo>
                  <a:cubicBezTo>
                    <a:pt x="148745" y="333385"/>
                    <a:pt x="153203" y="330413"/>
                    <a:pt x="157318" y="327213"/>
                  </a:cubicBezTo>
                  <a:cubicBezTo>
                    <a:pt x="161432" y="324012"/>
                    <a:pt x="164404" y="321498"/>
                    <a:pt x="166233" y="319669"/>
                  </a:cubicBezTo>
                  <a:cubicBezTo>
                    <a:pt x="172634" y="313725"/>
                    <a:pt x="179149" y="311439"/>
                    <a:pt x="185778" y="312811"/>
                  </a:cubicBezTo>
                  <a:cubicBezTo>
                    <a:pt x="192408" y="314183"/>
                    <a:pt x="197780" y="317383"/>
                    <a:pt x="201895" y="322412"/>
                  </a:cubicBezTo>
                  <a:cubicBezTo>
                    <a:pt x="204181" y="321955"/>
                    <a:pt x="206467" y="321498"/>
                    <a:pt x="208753" y="321041"/>
                  </a:cubicBezTo>
                  <a:cubicBezTo>
                    <a:pt x="211039" y="320583"/>
                    <a:pt x="213325" y="319898"/>
                    <a:pt x="215611" y="318983"/>
                  </a:cubicBezTo>
                  <a:cubicBezTo>
                    <a:pt x="216068" y="317612"/>
                    <a:pt x="216525" y="316126"/>
                    <a:pt x="216982" y="314525"/>
                  </a:cubicBezTo>
                  <a:cubicBezTo>
                    <a:pt x="217439" y="312925"/>
                    <a:pt x="218125" y="311211"/>
                    <a:pt x="219040" y="309382"/>
                  </a:cubicBezTo>
                  <a:cubicBezTo>
                    <a:pt x="228641" y="291551"/>
                    <a:pt x="235613" y="273149"/>
                    <a:pt x="239957" y="254175"/>
                  </a:cubicBezTo>
                  <a:cubicBezTo>
                    <a:pt x="244300" y="235201"/>
                    <a:pt x="246700" y="215427"/>
                    <a:pt x="247157" y="194853"/>
                  </a:cubicBezTo>
                  <a:cubicBezTo>
                    <a:pt x="245329" y="193482"/>
                    <a:pt x="244414" y="191767"/>
                    <a:pt x="244414" y="189710"/>
                  </a:cubicBezTo>
                  <a:cubicBezTo>
                    <a:pt x="244414" y="187652"/>
                    <a:pt x="245100" y="185938"/>
                    <a:pt x="246472" y="184566"/>
                  </a:cubicBezTo>
                  <a:cubicBezTo>
                    <a:pt x="246014" y="174508"/>
                    <a:pt x="245214" y="164792"/>
                    <a:pt x="244071" y="155420"/>
                  </a:cubicBezTo>
                  <a:cubicBezTo>
                    <a:pt x="242928" y="146047"/>
                    <a:pt x="241442" y="137017"/>
                    <a:pt x="239614" y="128331"/>
                  </a:cubicBezTo>
                  <a:cubicBezTo>
                    <a:pt x="237328" y="128331"/>
                    <a:pt x="235385" y="128331"/>
                    <a:pt x="233784" y="128331"/>
                  </a:cubicBezTo>
                  <a:cubicBezTo>
                    <a:pt x="232184" y="128331"/>
                    <a:pt x="230241" y="128102"/>
                    <a:pt x="227955" y="127645"/>
                  </a:cubicBezTo>
                  <a:cubicBezTo>
                    <a:pt x="220640" y="126273"/>
                    <a:pt x="214811" y="122158"/>
                    <a:pt x="210467" y="115300"/>
                  </a:cubicBezTo>
                  <a:cubicBezTo>
                    <a:pt x="206124" y="108442"/>
                    <a:pt x="205095" y="101356"/>
                    <a:pt x="207381" y="94041"/>
                  </a:cubicBezTo>
                  <a:cubicBezTo>
                    <a:pt x="208753" y="88097"/>
                    <a:pt x="211382" y="82954"/>
                    <a:pt x="215268" y="78610"/>
                  </a:cubicBezTo>
                  <a:cubicBezTo>
                    <a:pt x="219154" y="74267"/>
                    <a:pt x="223612" y="70266"/>
                    <a:pt x="228641" y="66609"/>
                  </a:cubicBezTo>
                  <a:cubicBezTo>
                    <a:pt x="233670" y="62951"/>
                    <a:pt x="238928" y="59408"/>
                    <a:pt x="244414" y="55979"/>
                  </a:cubicBezTo>
                  <a:cubicBezTo>
                    <a:pt x="249901" y="52550"/>
                    <a:pt x="255158" y="49006"/>
                    <a:pt x="260188" y="45349"/>
                  </a:cubicBezTo>
                  <a:cubicBezTo>
                    <a:pt x="268417" y="38948"/>
                    <a:pt x="275961" y="31290"/>
                    <a:pt x="282819" y="22375"/>
                  </a:cubicBezTo>
                  <a:cubicBezTo>
                    <a:pt x="289677" y="13459"/>
                    <a:pt x="297678" y="6487"/>
                    <a:pt x="306822" y="1458"/>
                  </a:cubicBezTo>
                  <a:lnTo>
                    <a:pt x="306822" y="2143"/>
                  </a:lnTo>
                  <a:cubicBezTo>
                    <a:pt x="308651" y="1000"/>
                    <a:pt x="310451" y="315"/>
                    <a:pt x="312223" y="86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solidFill>
                    <a:srgbClr val="000000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en-US" altLang="zh-CN" dirty="0"/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043B18AB-C809-3F6F-74BB-34BC522589FD}"/>
                </a:ext>
              </a:extLst>
            </p:cNvPr>
            <p:cNvSpPr txBox="1"/>
            <p:nvPr/>
          </p:nvSpPr>
          <p:spPr>
            <a:xfrm>
              <a:off x="6789460" y="1921165"/>
              <a:ext cx="503751" cy="488955"/>
            </a:xfrm>
            <a:custGeom>
              <a:avLst/>
              <a:gdLst/>
              <a:ahLst/>
              <a:cxnLst/>
              <a:rect l="l" t="t" r="r" b="b"/>
              <a:pathLst>
                <a:path w="503751" h="488955">
                  <a:moveTo>
                    <a:pt x="117958" y="361503"/>
                  </a:moveTo>
                  <a:cubicBezTo>
                    <a:pt x="121158" y="361503"/>
                    <a:pt x="123444" y="362989"/>
                    <a:pt x="124816" y="365960"/>
                  </a:cubicBezTo>
                  <a:cubicBezTo>
                    <a:pt x="126187" y="368932"/>
                    <a:pt x="126987" y="372361"/>
                    <a:pt x="127216" y="376247"/>
                  </a:cubicBezTo>
                  <a:cubicBezTo>
                    <a:pt x="127445" y="380134"/>
                    <a:pt x="127330" y="384020"/>
                    <a:pt x="126873" y="387906"/>
                  </a:cubicBezTo>
                  <a:cubicBezTo>
                    <a:pt x="126416" y="391792"/>
                    <a:pt x="126187" y="394650"/>
                    <a:pt x="126187" y="396479"/>
                  </a:cubicBezTo>
                  <a:cubicBezTo>
                    <a:pt x="125730" y="406994"/>
                    <a:pt x="126759" y="416710"/>
                    <a:pt x="129273" y="425625"/>
                  </a:cubicBezTo>
                  <a:cubicBezTo>
                    <a:pt x="131788" y="434540"/>
                    <a:pt x="133503" y="444027"/>
                    <a:pt x="134417" y="454086"/>
                  </a:cubicBezTo>
                  <a:cubicBezTo>
                    <a:pt x="135331" y="461858"/>
                    <a:pt x="132474" y="467687"/>
                    <a:pt x="125844" y="471574"/>
                  </a:cubicBezTo>
                  <a:cubicBezTo>
                    <a:pt x="119215" y="475460"/>
                    <a:pt x="112700" y="476946"/>
                    <a:pt x="106299" y="476031"/>
                  </a:cubicBezTo>
                  <a:cubicBezTo>
                    <a:pt x="98984" y="474660"/>
                    <a:pt x="93383" y="471574"/>
                    <a:pt x="89497" y="466773"/>
                  </a:cubicBezTo>
                  <a:cubicBezTo>
                    <a:pt x="85611" y="461972"/>
                    <a:pt x="82867" y="456257"/>
                    <a:pt x="81267" y="449628"/>
                  </a:cubicBezTo>
                  <a:cubicBezTo>
                    <a:pt x="79667" y="442999"/>
                    <a:pt x="79096" y="436141"/>
                    <a:pt x="79553" y="429054"/>
                  </a:cubicBezTo>
                  <a:cubicBezTo>
                    <a:pt x="80010" y="421967"/>
                    <a:pt x="80696" y="415452"/>
                    <a:pt x="81610" y="409509"/>
                  </a:cubicBezTo>
                  <a:cubicBezTo>
                    <a:pt x="82525" y="404937"/>
                    <a:pt x="83896" y="399908"/>
                    <a:pt x="85725" y="394421"/>
                  </a:cubicBezTo>
                  <a:cubicBezTo>
                    <a:pt x="87554" y="388935"/>
                    <a:pt x="89954" y="383791"/>
                    <a:pt x="92926" y="378991"/>
                  </a:cubicBezTo>
                  <a:cubicBezTo>
                    <a:pt x="95898" y="374190"/>
                    <a:pt x="99441" y="370075"/>
                    <a:pt x="103556" y="366646"/>
                  </a:cubicBezTo>
                  <a:cubicBezTo>
                    <a:pt x="107671" y="363217"/>
                    <a:pt x="112471" y="361503"/>
                    <a:pt x="117958" y="361503"/>
                  </a:cubicBezTo>
                  <a:close/>
                  <a:moveTo>
                    <a:pt x="214998" y="346158"/>
                  </a:moveTo>
                  <a:cubicBezTo>
                    <a:pt x="216141" y="345987"/>
                    <a:pt x="217399" y="346187"/>
                    <a:pt x="218770" y="346758"/>
                  </a:cubicBezTo>
                  <a:cubicBezTo>
                    <a:pt x="221513" y="347901"/>
                    <a:pt x="222656" y="349844"/>
                    <a:pt x="222199" y="352587"/>
                  </a:cubicBezTo>
                  <a:cubicBezTo>
                    <a:pt x="220828" y="363560"/>
                    <a:pt x="220485" y="374304"/>
                    <a:pt x="221170" y="384820"/>
                  </a:cubicBezTo>
                  <a:cubicBezTo>
                    <a:pt x="221856" y="395336"/>
                    <a:pt x="224142" y="404822"/>
                    <a:pt x="228028" y="413281"/>
                  </a:cubicBezTo>
                  <a:cubicBezTo>
                    <a:pt x="231915" y="421739"/>
                    <a:pt x="237744" y="428940"/>
                    <a:pt x="245516" y="434883"/>
                  </a:cubicBezTo>
                  <a:cubicBezTo>
                    <a:pt x="253289" y="440827"/>
                    <a:pt x="263576" y="444942"/>
                    <a:pt x="276377" y="447228"/>
                  </a:cubicBezTo>
                  <a:cubicBezTo>
                    <a:pt x="297409" y="450885"/>
                    <a:pt x="316154" y="447685"/>
                    <a:pt x="332613" y="437627"/>
                  </a:cubicBezTo>
                  <a:cubicBezTo>
                    <a:pt x="336271" y="435341"/>
                    <a:pt x="339928" y="432826"/>
                    <a:pt x="343586" y="430083"/>
                  </a:cubicBezTo>
                  <a:cubicBezTo>
                    <a:pt x="347243" y="427340"/>
                    <a:pt x="350672" y="424368"/>
                    <a:pt x="353873" y="421167"/>
                  </a:cubicBezTo>
                  <a:cubicBezTo>
                    <a:pt x="366675" y="411566"/>
                    <a:pt x="367360" y="397850"/>
                    <a:pt x="355930" y="380019"/>
                  </a:cubicBezTo>
                  <a:cubicBezTo>
                    <a:pt x="350901" y="380477"/>
                    <a:pt x="347586" y="378305"/>
                    <a:pt x="345986" y="373504"/>
                  </a:cubicBezTo>
                  <a:cubicBezTo>
                    <a:pt x="344386" y="368704"/>
                    <a:pt x="345186" y="364475"/>
                    <a:pt x="348386" y="360817"/>
                  </a:cubicBezTo>
                  <a:cubicBezTo>
                    <a:pt x="355244" y="353959"/>
                    <a:pt x="362445" y="350073"/>
                    <a:pt x="369989" y="349158"/>
                  </a:cubicBezTo>
                  <a:cubicBezTo>
                    <a:pt x="377533" y="348244"/>
                    <a:pt x="384620" y="349501"/>
                    <a:pt x="391249" y="352930"/>
                  </a:cubicBezTo>
                  <a:cubicBezTo>
                    <a:pt x="397879" y="356359"/>
                    <a:pt x="403479" y="361503"/>
                    <a:pt x="408051" y="368361"/>
                  </a:cubicBezTo>
                  <a:cubicBezTo>
                    <a:pt x="412623" y="375219"/>
                    <a:pt x="415138" y="382991"/>
                    <a:pt x="415595" y="391678"/>
                  </a:cubicBezTo>
                  <a:cubicBezTo>
                    <a:pt x="416052" y="402194"/>
                    <a:pt x="413880" y="412366"/>
                    <a:pt x="409080" y="422196"/>
                  </a:cubicBezTo>
                  <a:cubicBezTo>
                    <a:pt x="404279" y="432026"/>
                    <a:pt x="397879" y="440941"/>
                    <a:pt x="389877" y="448942"/>
                  </a:cubicBezTo>
                  <a:cubicBezTo>
                    <a:pt x="381876" y="456943"/>
                    <a:pt x="373075" y="463801"/>
                    <a:pt x="363474" y="469516"/>
                  </a:cubicBezTo>
                  <a:cubicBezTo>
                    <a:pt x="353873" y="475231"/>
                    <a:pt x="344500" y="479460"/>
                    <a:pt x="335356" y="482204"/>
                  </a:cubicBezTo>
                  <a:cubicBezTo>
                    <a:pt x="324841" y="485861"/>
                    <a:pt x="313868" y="488033"/>
                    <a:pt x="302438" y="488719"/>
                  </a:cubicBezTo>
                  <a:cubicBezTo>
                    <a:pt x="291008" y="489404"/>
                    <a:pt x="279806" y="488604"/>
                    <a:pt x="268834" y="486318"/>
                  </a:cubicBezTo>
                  <a:cubicBezTo>
                    <a:pt x="257861" y="484032"/>
                    <a:pt x="247460" y="480260"/>
                    <a:pt x="237630" y="475003"/>
                  </a:cubicBezTo>
                  <a:cubicBezTo>
                    <a:pt x="227800" y="469745"/>
                    <a:pt x="219228" y="462773"/>
                    <a:pt x="211912" y="454086"/>
                  </a:cubicBezTo>
                  <a:cubicBezTo>
                    <a:pt x="205512" y="446771"/>
                    <a:pt x="200482" y="438427"/>
                    <a:pt x="196825" y="429054"/>
                  </a:cubicBezTo>
                  <a:cubicBezTo>
                    <a:pt x="193167" y="419681"/>
                    <a:pt x="191224" y="410080"/>
                    <a:pt x="190995" y="400250"/>
                  </a:cubicBezTo>
                  <a:cubicBezTo>
                    <a:pt x="190767" y="390421"/>
                    <a:pt x="192253" y="380934"/>
                    <a:pt x="195453" y="371790"/>
                  </a:cubicBezTo>
                  <a:cubicBezTo>
                    <a:pt x="198654" y="362646"/>
                    <a:pt x="204140" y="354645"/>
                    <a:pt x="211912" y="347787"/>
                  </a:cubicBezTo>
                  <a:cubicBezTo>
                    <a:pt x="212827" y="346872"/>
                    <a:pt x="213855" y="346329"/>
                    <a:pt x="214998" y="346158"/>
                  </a:cubicBezTo>
                  <a:close/>
                  <a:moveTo>
                    <a:pt x="268319" y="344872"/>
                  </a:moveTo>
                  <a:cubicBezTo>
                    <a:pt x="270948" y="344758"/>
                    <a:pt x="273634" y="345501"/>
                    <a:pt x="276377" y="347101"/>
                  </a:cubicBezTo>
                  <a:cubicBezTo>
                    <a:pt x="280035" y="349387"/>
                    <a:pt x="282778" y="352359"/>
                    <a:pt x="284607" y="356016"/>
                  </a:cubicBezTo>
                  <a:cubicBezTo>
                    <a:pt x="286436" y="359674"/>
                    <a:pt x="288036" y="363332"/>
                    <a:pt x="289408" y="366989"/>
                  </a:cubicBezTo>
                  <a:cubicBezTo>
                    <a:pt x="289408" y="367904"/>
                    <a:pt x="289522" y="368475"/>
                    <a:pt x="289751" y="368704"/>
                  </a:cubicBezTo>
                  <a:cubicBezTo>
                    <a:pt x="289979" y="368932"/>
                    <a:pt x="290093" y="369275"/>
                    <a:pt x="290093" y="369732"/>
                  </a:cubicBezTo>
                  <a:cubicBezTo>
                    <a:pt x="290093" y="370190"/>
                    <a:pt x="290322" y="370418"/>
                    <a:pt x="290779" y="370418"/>
                  </a:cubicBezTo>
                  <a:cubicBezTo>
                    <a:pt x="291237" y="370418"/>
                    <a:pt x="291465" y="370647"/>
                    <a:pt x="291465" y="371104"/>
                  </a:cubicBezTo>
                  <a:cubicBezTo>
                    <a:pt x="291465" y="372018"/>
                    <a:pt x="291694" y="372704"/>
                    <a:pt x="292151" y="373161"/>
                  </a:cubicBezTo>
                  <a:lnTo>
                    <a:pt x="292837" y="373847"/>
                  </a:lnTo>
                  <a:lnTo>
                    <a:pt x="293522" y="373847"/>
                  </a:lnTo>
                  <a:lnTo>
                    <a:pt x="301752" y="380019"/>
                  </a:lnTo>
                  <a:cubicBezTo>
                    <a:pt x="304495" y="380477"/>
                    <a:pt x="306895" y="381734"/>
                    <a:pt x="308953" y="383791"/>
                  </a:cubicBezTo>
                  <a:cubicBezTo>
                    <a:pt x="311010" y="385849"/>
                    <a:pt x="312039" y="388478"/>
                    <a:pt x="312039" y="391678"/>
                  </a:cubicBezTo>
                  <a:cubicBezTo>
                    <a:pt x="312496" y="396707"/>
                    <a:pt x="311353" y="401165"/>
                    <a:pt x="308610" y="405051"/>
                  </a:cubicBezTo>
                  <a:cubicBezTo>
                    <a:pt x="305867" y="408937"/>
                    <a:pt x="302666" y="412023"/>
                    <a:pt x="299009" y="414309"/>
                  </a:cubicBezTo>
                  <a:cubicBezTo>
                    <a:pt x="293065" y="417967"/>
                    <a:pt x="286893" y="418996"/>
                    <a:pt x="280492" y="417395"/>
                  </a:cubicBezTo>
                  <a:cubicBezTo>
                    <a:pt x="274092" y="415795"/>
                    <a:pt x="268605" y="412938"/>
                    <a:pt x="264033" y="408823"/>
                  </a:cubicBezTo>
                  <a:cubicBezTo>
                    <a:pt x="259461" y="405165"/>
                    <a:pt x="256375" y="400708"/>
                    <a:pt x="254775" y="395450"/>
                  </a:cubicBezTo>
                  <a:cubicBezTo>
                    <a:pt x="253175" y="390192"/>
                    <a:pt x="251917" y="384591"/>
                    <a:pt x="251003" y="378648"/>
                  </a:cubicBezTo>
                  <a:cubicBezTo>
                    <a:pt x="251003" y="376362"/>
                    <a:pt x="251003" y="374076"/>
                    <a:pt x="251003" y="371790"/>
                  </a:cubicBezTo>
                  <a:cubicBezTo>
                    <a:pt x="251003" y="369504"/>
                    <a:pt x="251460" y="367218"/>
                    <a:pt x="252374" y="364932"/>
                  </a:cubicBezTo>
                  <a:lnTo>
                    <a:pt x="253746" y="358760"/>
                  </a:lnTo>
                  <a:cubicBezTo>
                    <a:pt x="254660" y="357845"/>
                    <a:pt x="255118" y="356931"/>
                    <a:pt x="255118" y="356016"/>
                  </a:cubicBezTo>
                  <a:cubicBezTo>
                    <a:pt x="255118" y="355559"/>
                    <a:pt x="255232" y="355216"/>
                    <a:pt x="255461" y="354988"/>
                  </a:cubicBezTo>
                  <a:cubicBezTo>
                    <a:pt x="255689" y="354759"/>
                    <a:pt x="255803" y="354416"/>
                    <a:pt x="255803" y="353959"/>
                  </a:cubicBezTo>
                  <a:cubicBezTo>
                    <a:pt x="255803" y="353502"/>
                    <a:pt x="256032" y="353273"/>
                    <a:pt x="256489" y="353273"/>
                  </a:cubicBezTo>
                  <a:cubicBezTo>
                    <a:pt x="257404" y="350987"/>
                    <a:pt x="258775" y="349158"/>
                    <a:pt x="260604" y="347787"/>
                  </a:cubicBezTo>
                  <a:cubicBezTo>
                    <a:pt x="263119" y="345958"/>
                    <a:pt x="265690" y="344986"/>
                    <a:pt x="268319" y="344872"/>
                  </a:cubicBezTo>
                  <a:close/>
                  <a:moveTo>
                    <a:pt x="443798" y="313497"/>
                  </a:moveTo>
                  <a:cubicBezTo>
                    <a:pt x="446599" y="313725"/>
                    <a:pt x="449428" y="314411"/>
                    <a:pt x="452285" y="315554"/>
                  </a:cubicBezTo>
                  <a:cubicBezTo>
                    <a:pt x="458000" y="317840"/>
                    <a:pt x="463372" y="321041"/>
                    <a:pt x="468402" y="325155"/>
                  </a:cubicBezTo>
                  <a:cubicBezTo>
                    <a:pt x="473431" y="329270"/>
                    <a:pt x="477888" y="333842"/>
                    <a:pt x="481774" y="338871"/>
                  </a:cubicBezTo>
                  <a:cubicBezTo>
                    <a:pt x="485661" y="343901"/>
                    <a:pt x="488975" y="348701"/>
                    <a:pt x="491719" y="353273"/>
                  </a:cubicBezTo>
                  <a:cubicBezTo>
                    <a:pt x="494919" y="358760"/>
                    <a:pt x="497662" y="364817"/>
                    <a:pt x="499948" y="371447"/>
                  </a:cubicBezTo>
                  <a:cubicBezTo>
                    <a:pt x="502234" y="378076"/>
                    <a:pt x="503492" y="384820"/>
                    <a:pt x="503720" y="391678"/>
                  </a:cubicBezTo>
                  <a:cubicBezTo>
                    <a:pt x="503949" y="398536"/>
                    <a:pt x="502920" y="405051"/>
                    <a:pt x="500634" y="411223"/>
                  </a:cubicBezTo>
                  <a:cubicBezTo>
                    <a:pt x="498348" y="417395"/>
                    <a:pt x="494462" y="422768"/>
                    <a:pt x="488975" y="427340"/>
                  </a:cubicBezTo>
                  <a:cubicBezTo>
                    <a:pt x="486689" y="429626"/>
                    <a:pt x="483604" y="431226"/>
                    <a:pt x="479717" y="432140"/>
                  </a:cubicBezTo>
                  <a:cubicBezTo>
                    <a:pt x="475831" y="433055"/>
                    <a:pt x="472059" y="433169"/>
                    <a:pt x="468402" y="432483"/>
                  </a:cubicBezTo>
                  <a:cubicBezTo>
                    <a:pt x="464744" y="431797"/>
                    <a:pt x="461543" y="430311"/>
                    <a:pt x="458800" y="428025"/>
                  </a:cubicBezTo>
                  <a:cubicBezTo>
                    <a:pt x="456057" y="425739"/>
                    <a:pt x="454457" y="422310"/>
                    <a:pt x="454000" y="417738"/>
                  </a:cubicBezTo>
                  <a:cubicBezTo>
                    <a:pt x="453085" y="409966"/>
                    <a:pt x="452742" y="402308"/>
                    <a:pt x="452971" y="394764"/>
                  </a:cubicBezTo>
                  <a:cubicBezTo>
                    <a:pt x="453199" y="387220"/>
                    <a:pt x="451485" y="379791"/>
                    <a:pt x="447827" y="372476"/>
                  </a:cubicBezTo>
                  <a:cubicBezTo>
                    <a:pt x="446456" y="368818"/>
                    <a:pt x="444741" y="365275"/>
                    <a:pt x="442684" y="361846"/>
                  </a:cubicBezTo>
                  <a:cubicBezTo>
                    <a:pt x="440627" y="358417"/>
                    <a:pt x="438455" y="354873"/>
                    <a:pt x="436169" y="351216"/>
                  </a:cubicBezTo>
                  <a:lnTo>
                    <a:pt x="430683" y="340243"/>
                  </a:lnTo>
                  <a:lnTo>
                    <a:pt x="428625" y="337500"/>
                  </a:lnTo>
                  <a:cubicBezTo>
                    <a:pt x="427711" y="336585"/>
                    <a:pt x="427253" y="335900"/>
                    <a:pt x="427253" y="335442"/>
                  </a:cubicBezTo>
                  <a:cubicBezTo>
                    <a:pt x="424968" y="330870"/>
                    <a:pt x="424510" y="326756"/>
                    <a:pt x="425882" y="323098"/>
                  </a:cubicBezTo>
                  <a:cubicBezTo>
                    <a:pt x="428168" y="317612"/>
                    <a:pt x="431368" y="314640"/>
                    <a:pt x="435483" y="314183"/>
                  </a:cubicBezTo>
                  <a:cubicBezTo>
                    <a:pt x="438226" y="313497"/>
                    <a:pt x="440998" y="313268"/>
                    <a:pt x="443798" y="313497"/>
                  </a:cubicBezTo>
                  <a:close/>
                  <a:moveTo>
                    <a:pt x="427253" y="202397"/>
                  </a:moveTo>
                  <a:cubicBezTo>
                    <a:pt x="430911" y="203311"/>
                    <a:pt x="434226" y="204912"/>
                    <a:pt x="437198" y="207198"/>
                  </a:cubicBezTo>
                  <a:cubicBezTo>
                    <a:pt x="440169" y="209484"/>
                    <a:pt x="443027" y="211770"/>
                    <a:pt x="445770" y="214056"/>
                  </a:cubicBezTo>
                  <a:lnTo>
                    <a:pt x="458115" y="223657"/>
                  </a:lnTo>
                  <a:cubicBezTo>
                    <a:pt x="458572" y="224571"/>
                    <a:pt x="459029" y="225143"/>
                    <a:pt x="459486" y="225371"/>
                  </a:cubicBezTo>
                  <a:cubicBezTo>
                    <a:pt x="459943" y="225600"/>
                    <a:pt x="460400" y="226171"/>
                    <a:pt x="460858" y="227086"/>
                  </a:cubicBezTo>
                  <a:cubicBezTo>
                    <a:pt x="461772" y="227543"/>
                    <a:pt x="463372" y="229372"/>
                    <a:pt x="465658" y="232572"/>
                  </a:cubicBezTo>
                  <a:lnTo>
                    <a:pt x="466344" y="235315"/>
                  </a:lnTo>
                  <a:cubicBezTo>
                    <a:pt x="470002" y="240345"/>
                    <a:pt x="470802" y="245717"/>
                    <a:pt x="468744" y="251432"/>
                  </a:cubicBezTo>
                  <a:cubicBezTo>
                    <a:pt x="466687" y="257147"/>
                    <a:pt x="463372" y="261376"/>
                    <a:pt x="458800" y="264119"/>
                  </a:cubicBezTo>
                  <a:lnTo>
                    <a:pt x="457429" y="265491"/>
                  </a:lnTo>
                  <a:cubicBezTo>
                    <a:pt x="452400" y="268234"/>
                    <a:pt x="447370" y="269148"/>
                    <a:pt x="442341" y="268234"/>
                  </a:cubicBezTo>
                  <a:cubicBezTo>
                    <a:pt x="437312" y="267319"/>
                    <a:pt x="432740" y="265262"/>
                    <a:pt x="428625" y="262062"/>
                  </a:cubicBezTo>
                  <a:cubicBezTo>
                    <a:pt x="419481" y="254289"/>
                    <a:pt x="413995" y="245145"/>
                    <a:pt x="412166" y="234630"/>
                  </a:cubicBezTo>
                  <a:cubicBezTo>
                    <a:pt x="410794" y="230515"/>
                    <a:pt x="410109" y="225829"/>
                    <a:pt x="410109" y="220571"/>
                  </a:cubicBezTo>
                  <a:cubicBezTo>
                    <a:pt x="410109" y="215313"/>
                    <a:pt x="411709" y="210855"/>
                    <a:pt x="414909" y="207198"/>
                  </a:cubicBezTo>
                  <a:cubicBezTo>
                    <a:pt x="418109" y="202626"/>
                    <a:pt x="422224" y="201025"/>
                    <a:pt x="427253" y="202397"/>
                  </a:cubicBezTo>
                  <a:close/>
                  <a:moveTo>
                    <a:pt x="232899" y="197254"/>
                  </a:moveTo>
                  <a:cubicBezTo>
                    <a:pt x="233881" y="197482"/>
                    <a:pt x="234772" y="198054"/>
                    <a:pt x="235572" y="198968"/>
                  </a:cubicBezTo>
                  <a:cubicBezTo>
                    <a:pt x="237173" y="200797"/>
                    <a:pt x="237515" y="202854"/>
                    <a:pt x="236601" y="205140"/>
                  </a:cubicBezTo>
                  <a:cubicBezTo>
                    <a:pt x="235687" y="207426"/>
                    <a:pt x="235001" y="209827"/>
                    <a:pt x="234544" y="212341"/>
                  </a:cubicBezTo>
                  <a:cubicBezTo>
                    <a:pt x="234087" y="214856"/>
                    <a:pt x="233629" y="217256"/>
                    <a:pt x="233172" y="219542"/>
                  </a:cubicBezTo>
                  <a:lnTo>
                    <a:pt x="231768" y="229143"/>
                  </a:lnTo>
                  <a:lnTo>
                    <a:pt x="231768" y="229829"/>
                  </a:lnTo>
                  <a:lnTo>
                    <a:pt x="231768" y="230515"/>
                  </a:lnTo>
                  <a:cubicBezTo>
                    <a:pt x="234990" y="236001"/>
                    <a:pt x="235097" y="241145"/>
                    <a:pt x="232090" y="245945"/>
                  </a:cubicBezTo>
                  <a:cubicBezTo>
                    <a:pt x="229082" y="250746"/>
                    <a:pt x="224314" y="253375"/>
                    <a:pt x="217784" y="253832"/>
                  </a:cubicBezTo>
                  <a:cubicBezTo>
                    <a:pt x="213120" y="254289"/>
                    <a:pt x="208923" y="253032"/>
                    <a:pt x="205194" y="250060"/>
                  </a:cubicBezTo>
                  <a:cubicBezTo>
                    <a:pt x="201465" y="247088"/>
                    <a:pt x="199132" y="243316"/>
                    <a:pt x="198196" y="238744"/>
                  </a:cubicBezTo>
                  <a:cubicBezTo>
                    <a:pt x="197282" y="235087"/>
                    <a:pt x="197403" y="231544"/>
                    <a:pt x="198561" y="228115"/>
                  </a:cubicBezTo>
                  <a:cubicBezTo>
                    <a:pt x="199718" y="224686"/>
                    <a:pt x="201229" y="221371"/>
                    <a:pt x="203093" y="218170"/>
                  </a:cubicBezTo>
                  <a:cubicBezTo>
                    <a:pt x="208687" y="208112"/>
                    <a:pt x="217549" y="201254"/>
                    <a:pt x="229679" y="197596"/>
                  </a:cubicBezTo>
                  <a:cubicBezTo>
                    <a:pt x="230843" y="197139"/>
                    <a:pt x="231917" y="197025"/>
                    <a:pt x="232899" y="197254"/>
                  </a:cubicBezTo>
                  <a:close/>
                  <a:moveTo>
                    <a:pt x="355930" y="94041"/>
                  </a:moveTo>
                  <a:cubicBezTo>
                    <a:pt x="359588" y="102270"/>
                    <a:pt x="362560" y="111757"/>
                    <a:pt x="364846" y="122501"/>
                  </a:cubicBezTo>
                  <a:cubicBezTo>
                    <a:pt x="367132" y="133246"/>
                    <a:pt x="368960" y="144333"/>
                    <a:pt x="370332" y="155763"/>
                  </a:cubicBezTo>
                  <a:cubicBezTo>
                    <a:pt x="373533" y="153934"/>
                    <a:pt x="376847" y="152219"/>
                    <a:pt x="380276" y="150619"/>
                  </a:cubicBezTo>
                  <a:cubicBezTo>
                    <a:pt x="383705" y="149019"/>
                    <a:pt x="387249" y="146847"/>
                    <a:pt x="390906" y="144104"/>
                  </a:cubicBezTo>
                  <a:cubicBezTo>
                    <a:pt x="392735" y="143190"/>
                    <a:pt x="395249" y="141818"/>
                    <a:pt x="398450" y="139989"/>
                  </a:cubicBezTo>
                  <a:cubicBezTo>
                    <a:pt x="401650" y="138160"/>
                    <a:pt x="404965" y="136217"/>
                    <a:pt x="408394" y="134160"/>
                  </a:cubicBezTo>
                  <a:cubicBezTo>
                    <a:pt x="411823" y="132103"/>
                    <a:pt x="414795" y="130045"/>
                    <a:pt x="417309" y="127988"/>
                  </a:cubicBezTo>
                  <a:cubicBezTo>
                    <a:pt x="419824" y="125930"/>
                    <a:pt x="421310" y="123987"/>
                    <a:pt x="421767" y="122158"/>
                  </a:cubicBezTo>
                  <a:cubicBezTo>
                    <a:pt x="423139" y="118044"/>
                    <a:pt x="422681" y="114500"/>
                    <a:pt x="420395" y="111529"/>
                  </a:cubicBezTo>
                  <a:cubicBezTo>
                    <a:pt x="418109" y="108557"/>
                    <a:pt x="415252" y="106042"/>
                    <a:pt x="411823" y="103985"/>
                  </a:cubicBezTo>
                  <a:cubicBezTo>
                    <a:pt x="408394" y="101927"/>
                    <a:pt x="404622" y="100441"/>
                    <a:pt x="400507" y="99527"/>
                  </a:cubicBezTo>
                  <a:cubicBezTo>
                    <a:pt x="396393" y="98613"/>
                    <a:pt x="393421" y="97927"/>
                    <a:pt x="391592" y="97470"/>
                  </a:cubicBezTo>
                  <a:cubicBezTo>
                    <a:pt x="385648" y="96098"/>
                    <a:pt x="379819" y="95184"/>
                    <a:pt x="374104" y="94726"/>
                  </a:cubicBezTo>
                  <a:cubicBezTo>
                    <a:pt x="368389" y="94269"/>
                    <a:pt x="362331" y="94041"/>
                    <a:pt x="355930" y="94041"/>
                  </a:cubicBezTo>
                  <a:close/>
                  <a:moveTo>
                    <a:pt x="142389" y="6173"/>
                  </a:moveTo>
                  <a:cubicBezTo>
                    <a:pt x="144047" y="5887"/>
                    <a:pt x="145847" y="6030"/>
                    <a:pt x="147790" y="6601"/>
                  </a:cubicBezTo>
                  <a:cubicBezTo>
                    <a:pt x="151676" y="7744"/>
                    <a:pt x="154076" y="10144"/>
                    <a:pt x="154991" y="13802"/>
                  </a:cubicBezTo>
                  <a:cubicBezTo>
                    <a:pt x="157734" y="22489"/>
                    <a:pt x="158534" y="31633"/>
                    <a:pt x="157391" y="41234"/>
                  </a:cubicBezTo>
                  <a:cubicBezTo>
                    <a:pt x="156248" y="50835"/>
                    <a:pt x="153962" y="60436"/>
                    <a:pt x="150533" y="70038"/>
                  </a:cubicBezTo>
                  <a:cubicBezTo>
                    <a:pt x="147104" y="79639"/>
                    <a:pt x="142989" y="88783"/>
                    <a:pt x="138189" y="97470"/>
                  </a:cubicBezTo>
                  <a:cubicBezTo>
                    <a:pt x="133388" y="106156"/>
                    <a:pt x="128702" y="113929"/>
                    <a:pt x="124130" y="120787"/>
                  </a:cubicBezTo>
                  <a:lnTo>
                    <a:pt x="114529" y="135874"/>
                  </a:lnTo>
                  <a:cubicBezTo>
                    <a:pt x="124587" y="143647"/>
                    <a:pt x="133045" y="154162"/>
                    <a:pt x="139903" y="167421"/>
                  </a:cubicBezTo>
                  <a:cubicBezTo>
                    <a:pt x="146761" y="180680"/>
                    <a:pt x="152248" y="194510"/>
                    <a:pt x="156363" y="208912"/>
                  </a:cubicBezTo>
                  <a:cubicBezTo>
                    <a:pt x="160477" y="223314"/>
                    <a:pt x="163221" y="237601"/>
                    <a:pt x="164592" y="251775"/>
                  </a:cubicBezTo>
                  <a:cubicBezTo>
                    <a:pt x="165964" y="265948"/>
                    <a:pt x="165964" y="278064"/>
                    <a:pt x="164592" y="288122"/>
                  </a:cubicBezTo>
                  <a:cubicBezTo>
                    <a:pt x="163678" y="295895"/>
                    <a:pt x="160592" y="301152"/>
                    <a:pt x="155334" y="303896"/>
                  </a:cubicBezTo>
                  <a:cubicBezTo>
                    <a:pt x="150076" y="306639"/>
                    <a:pt x="144590" y="307553"/>
                    <a:pt x="138874" y="306639"/>
                  </a:cubicBezTo>
                  <a:cubicBezTo>
                    <a:pt x="133160" y="305724"/>
                    <a:pt x="127787" y="303095"/>
                    <a:pt x="122758" y="298752"/>
                  </a:cubicBezTo>
                  <a:cubicBezTo>
                    <a:pt x="117729" y="294409"/>
                    <a:pt x="114986" y="289037"/>
                    <a:pt x="114529" y="282636"/>
                  </a:cubicBezTo>
                  <a:cubicBezTo>
                    <a:pt x="113614" y="273492"/>
                    <a:pt x="113157" y="263548"/>
                    <a:pt x="113157" y="252803"/>
                  </a:cubicBezTo>
                  <a:cubicBezTo>
                    <a:pt x="113157" y="242059"/>
                    <a:pt x="112814" y="231201"/>
                    <a:pt x="112128" y="220228"/>
                  </a:cubicBezTo>
                  <a:cubicBezTo>
                    <a:pt x="111443" y="209255"/>
                    <a:pt x="109957" y="198625"/>
                    <a:pt x="107671" y="188338"/>
                  </a:cubicBezTo>
                  <a:cubicBezTo>
                    <a:pt x="105385" y="178051"/>
                    <a:pt x="101498" y="168793"/>
                    <a:pt x="96012" y="160563"/>
                  </a:cubicBezTo>
                  <a:cubicBezTo>
                    <a:pt x="88240" y="169707"/>
                    <a:pt x="79439" y="178051"/>
                    <a:pt x="69609" y="185595"/>
                  </a:cubicBezTo>
                  <a:cubicBezTo>
                    <a:pt x="59779" y="193139"/>
                    <a:pt x="49149" y="198054"/>
                    <a:pt x="37719" y="200340"/>
                  </a:cubicBezTo>
                  <a:cubicBezTo>
                    <a:pt x="31318" y="201711"/>
                    <a:pt x="25146" y="201025"/>
                    <a:pt x="19203" y="198282"/>
                  </a:cubicBezTo>
                  <a:cubicBezTo>
                    <a:pt x="13259" y="195539"/>
                    <a:pt x="8573" y="191767"/>
                    <a:pt x="5144" y="186967"/>
                  </a:cubicBezTo>
                  <a:cubicBezTo>
                    <a:pt x="1715" y="182166"/>
                    <a:pt x="0" y="176794"/>
                    <a:pt x="0" y="170850"/>
                  </a:cubicBezTo>
                  <a:cubicBezTo>
                    <a:pt x="0" y="164907"/>
                    <a:pt x="2972" y="159420"/>
                    <a:pt x="8915" y="154391"/>
                  </a:cubicBezTo>
                  <a:cubicBezTo>
                    <a:pt x="21717" y="143418"/>
                    <a:pt x="34519" y="133360"/>
                    <a:pt x="47320" y="124216"/>
                  </a:cubicBezTo>
                  <a:cubicBezTo>
                    <a:pt x="60122" y="115072"/>
                    <a:pt x="71780" y="103870"/>
                    <a:pt x="82296" y="90612"/>
                  </a:cubicBezTo>
                  <a:cubicBezTo>
                    <a:pt x="87782" y="84211"/>
                    <a:pt x="92698" y="77467"/>
                    <a:pt x="97041" y="70381"/>
                  </a:cubicBezTo>
                  <a:cubicBezTo>
                    <a:pt x="101384" y="63294"/>
                    <a:pt x="105613" y="56207"/>
                    <a:pt x="109728" y="49121"/>
                  </a:cubicBezTo>
                  <a:cubicBezTo>
                    <a:pt x="113843" y="42034"/>
                    <a:pt x="118186" y="34948"/>
                    <a:pt x="122758" y="27861"/>
                  </a:cubicBezTo>
                  <a:cubicBezTo>
                    <a:pt x="127330" y="20774"/>
                    <a:pt x="132359" y="14259"/>
                    <a:pt x="137846" y="8316"/>
                  </a:cubicBezTo>
                  <a:cubicBezTo>
                    <a:pt x="139217" y="7173"/>
                    <a:pt x="140732" y="6458"/>
                    <a:pt x="142389" y="6173"/>
                  </a:cubicBezTo>
                  <a:close/>
                  <a:moveTo>
                    <a:pt x="256489" y="86"/>
                  </a:moveTo>
                  <a:cubicBezTo>
                    <a:pt x="262890" y="2829"/>
                    <a:pt x="267530" y="7173"/>
                    <a:pt x="270409" y="13116"/>
                  </a:cubicBezTo>
                  <a:cubicBezTo>
                    <a:pt x="273288" y="19060"/>
                    <a:pt x="275117" y="25575"/>
                    <a:pt x="275895" y="32662"/>
                  </a:cubicBezTo>
                  <a:cubicBezTo>
                    <a:pt x="276674" y="39748"/>
                    <a:pt x="276538" y="46949"/>
                    <a:pt x="275488" y="54264"/>
                  </a:cubicBezTo>
                  <a:cubicBezTo>
                    <a:pt x="274438" y="61579"/>
                    <a:pt x="273363" y="67980"/>
                    <a:pt x="272263" y="73467"/>
                  </a:cubicBezTo>
                  <a:cubicBezTo>
                    <a:pt x="271805" y="74838"/>
                    <a:pt x="271462" y="76096"/>
                    <a:pt x="271234" y="77239"/>
                  </a:cubicBezTo>
                  <a:cubicBezTo>
                    <a:pt x="271005" y="78382"/>
                    <a:pt x="270891" y="79639"/>
                    <a:pt x="270891" y="81010"/>
                  </a:cubicBezTo>
                  <a:cubicBezTo>
                    <a:pt x="286893" y="75524"/>
                    <a:pt x="303124" y="71524"/>
                    <a:pt x="319583" y="69009"/>
                  </a:cubicBezTo>
                  <a:cubicBezTo>
                    <a:pt x="336042" y="66494"/>
                    <a:pt x="352730" y="65008"/>
                    <a:pt x="369646" y="64551"/>
                  </a:cubicBezTo>
                  <a:cubicBezTo>
                    <a:pt x="376504" y="64551"/>
                    <a:pt x="383934" y="64323"/>
                    <a:pt x="391935" y="63865"/>
                  </a:cubicBezTo>
                  <a:cubicBezTo>
                    <a:pt x="399936" y="63408"/>
                    <a:pt x="408051" y="63523"/>
                    <a:pt x="416281" y="64208"/>
                  </a:cubicBezTo>
                  <a:cubicBezTo>
                    <a:pt x="424510" y="64894"/>
                    <a:pt x="432283" y="66380"/>
                    <a:pt x="439598" y="68666"/>
                  </a:cubicBezTo>
                  <a:cubicBezTo>
                    <a:pt x="446913" y="70952"/>
                    <a:pt x="453085" y="75067"/>
                    <a:pt x="458115" y="81010"/>
                  </a:cubicBezTo>
                  <a:cubicBezTo>
                    <a:pt x="467716" y="91983"/>
                    <a:pt x="471030" y="104213"/>
                    <a:pt x="468059" y="117701"/>
                  </a:cubicBezTo>
                  <a:cubicBezTo>
                    <a:pt x="465087" y="131188"/>
                    <a:pt x="458572" y="143761"/>
                    <a:pt x="448513" y="155420"/>
                  </a:cubicBezTo>
                  <a:cubicBezTo>
                    <a:pt x="438455" y="167078"/>
                    <a:pt x="426568" y="176908"/>
                    <a:pt x="412852" y="184909"/>
                  </a:cubicBezTo>
                  <a:cubicBezTo>
                    <a:pt x="399136" y="192910"/>
                    <a:pt x="386106" y="197368"/>
                    <a:pt x="373761" y="198282"/>
                  </a:cubicBezTo>
                  <a:cubicBezTo>
                    <a:pt x="374218" y="205597"/>
                    <a:pt x="374332" y="211998"/>
                    <a:pt x="374104" y="217485"/>
                  </a:cubicBezTo>
                  <a:cubicBezTo>
                    <a:pt x="373875" y="222971"/>
                    <a:pt x="373533" y="227086"/>
                    <a:pt x="373075" y="229829"/>
                  </a:cubicBezTo>
                  <a:cubicBezTo>
                    <a:pt x="372168" y="237144"/>
                    <a:pt x="370920" y="244917"/>
                    <a:pt x="369330" y="253146"/>
                  </a:cubicBezTo>
                  <a:cubicBezTo>
                    <a:pt x="367741" y="261376"/>
                    <a:pt x="365244" y="269034"/>
                    <a:pt x="361840" y="276121"/>
                  </a:cubicBezTo>
                  <a:cubicBezTo>
                    <a:pt x="358436" y="283207"/>
                    <a:pt x="354010" y="289494"/>
                    <a:pt x="348563" y="294980"/>
                  </a:cubicBezTo>
                  <a:cubicBezTo>
                    <a:pt x="343116" y="300467"/>
                    <a:pt x="336306" y="304353"/>
                    <a:pt x="328134" y="306639"/>
                  </a:cubicBezTo>
                  <a:cubicBezTo>
                    <a:pt x="319504" y="308925"/>
                    <a:pt x="312012" y="309039"/>
                    <a:pt x="305658" y="306982"/>
                  </a:cubicBezTo>
                  <a:cubicBezTo>
                    <a:pt x="299303" y="304924"/>
                    <a:pt x="293515" y="301609"/>
                    <a:pt x="288293" y="297038"/>
                  </a:cubicBezTo>
                  <a:cubicBezTo>
                    <a:pt x="283071" y="292466"/>
                    <a:pt x="278522" y="286979"/>
                    <a:pt x="274647" y="280578"/>
                  </a:cubicBezTo>
                  <a:cubicBezTo>
                    <a:pt x="270771" y="274177"/>
                    <a:pt x="267005" y="268005"/>
                    <a:pt x="263347" y="262062"/>
                  </a:cubicBezTo>
                  <a:cubicBezTo>
                    <a:pt x="260604" y="258404"/>
                    <a:pt x="260947" y="254404"/>
                    <a:pt x="264376" y="250060"/>
                  </a:cubicBezTo>
                  <a:cubicBezTo>
                    <a:pt x="267805" y="245717"/>
                    <a:pt x="271805" y="244459"/>
                    <a:pt x="276377" y="246288"/>
                  </a:cubicBezTo>
                  <a:cubicBezTo>
                    <a:pt x="279578" y="247660"/>
                    <a:pt x="282893" y="249260"/>
                    <a:pt x="286322" y="251089"/>
                  </a:cubicBezTo>
                  <a:cubicBezTo>
                    <a:pt x="289751" y="252918"/>
                    <a:pt x="293180" y="254404"/>
                    <a:pt x="296609" y="255547"/>
                  </a:cubicBezTo>
                  <a:cubicBezTo>
                    <a:pt x="300038" y="256690"/>
                    <a:pt x="303581" y="256918"/>
                    <a:pt x="307238" y="256232"/>
                  </a:cubicBezTo>
                  <a:cubicBezTo>
                    <a:pt x="310896" y="255547"/>
                    <a:pt x="314554" y="253375"/>
                    <a:pt x="318211" y="249717"/>
                  </a:cubicBezTo>
                  <a:cubicBezTo>
                    <a:pt x="319583" y="248346"/>
                    <a:pt x="320955" y="245831"/>
                    <a:pt x="322326" y="242173"/>
                  </a:cubicBezTo>
                  <a:cubicBezTo>
                    <a:pt x="323698" y="238516"/>
                    <a:pt x="324841" y="234630"/>
                    <a:pt x="325755" y="230515"/>
                  </a:cubicBezTo>
                  <a:cubicBezTo>
                    <a:pt x="326669" y="226400"/>
                    <a:pt x="327470" y="222514"/>
                    <a:pt x="328155" y="218856"/>
                  </a:cubicBezTo>
                  <a:cubicBezTo>
                    <a:pt x="328841" y="215199"/>
                    <a:pt x="329413" y="212227"/>
                    <a:pt x="329870" y="209941"/>
                  </a:cubicBezTo>
                  <a:cubicBezTo>
                    <a:pt x="330327" y="205826"/>
                    <a:pt x="331127" y="198625"/>
                    <a:pt x="332270" y="188338"/>
                  </a:cubicBezTo>
                  <a:cubicBezTo>
                    <a:pt x="333413" y="178051"/>
                    <a:pt x="334099" y="166964"/>
                    <a:pt x="334328" y="155077"/>
                  </a:cubicBezTo>
                  <a:cubicBezTo>
                    <a:pt x="334556" y="143190"/>
                    <a:pt x="333985" y="131760"/>
                    <a:pt x="332613" y="120787"/>
                  </a:cubicBezTo>
                  <a:cubicBezTo>
                    <a:pt x="331242" y="109814"/>
                    <a:pt x="328270" y="101584"/>
                    <a:pt x="323698" y="96098"/>
                  </a:cubicBezTo>
                  <a:cubicBezTo>
                    <a:pt x="313639" y="97012"/>
                    <a:pt x="303695" y="98270"/>
                    <a:pt x="293865" y="99870"/>
                  </a:cubicBezTo>
                  <a:cubicBezTo>
                    <a:pt x="284036" y="101470"/>
                    <a:pt x="274092" y="102727"/>
                    <a:pt x="264033" y="103642"/>
                  </a:cubicBezTo>
                  <a:cubicBezTo>
                    <a:pt x="259004" y="116901"/>
                    <a:pt x="252374" y="129702"/>
                    <a:pt x="244145" y="142047"/>
                  </a:cubicBezTo>
                  <a:cubicBezTo>
                    <a:pt x="235915" y="154391"/>
                    <a:pt x="226085" y="164221"/>
                    <a:pt x="214656" y="171536"/>
                  </a:cubicBezTo>
                  <a:cubicBezTo>
                    <a:pt x="208712" y="175194"/>
                    <a:pt x="202540" y="176451"/>
                    <a:pt x="196139" y="175308"/>
                  </a:cubicBezTo>
                  <a:cubicBezTo>
                    <a:pt x="189738" y="174165"/>
                    <a:pt x="184252" y="171536"/>
                    <a:pt x="179680" y="167421"/>
                  </a:cubicBezTo>
                  <a:cubicBezTo>
                    <a:pt x="175108" y="163306"/>
                    <a:pt x="172136" y="158163"/>
                    <a:pt x="170764" y="151991"/>
                  </a:cubicBezTo>
                  <a:cubicBezTo>
                    <a:pt x="169393" y="145819"/>
                    <a:pt x="170536" y="139532"/>
                    <a:pt x="174193" y="133131"/>
                  </a:cubicBezTo>
                  <a:cubicBezTo>
                    <a:pt x="180594" y="122158"/>
                    <a:pt x="188481" y="111986"/>
                    <a:pt x="197853" y="102613"/>
                  </a:cubicBezTo>
                  <a:cubicBezTo>
                    <a:pt x="207226" y="93241"/>
                    <a:pt x="215113" y="82611"/>
                    <a:pt x="221513" y="70723"/>
                  </a:cubicBezTo>
                  <a:cubicBezTo>
                    <a:pt x="227457" y="60208"/>
                    <a:pt x="232372" y="49464"/>
                    <a:pt x="236258" y="38491"/>
                  </a:cubicBezTo>
                  <a:cubicBezTo>
                    <a:pt x="240144" y="27518"/>
                    <a:pt x="244145" y="16088"/>
                    <a:pt x="248260" y="4201"/>
                  </a:cubicBezTo>
                  <a:cubicBezTo>
                    <a:pt x="250088" y="1000"/>
                    <a:pt x="252832" y="-371"/>
                    <a:pt x="256489" y="86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solidFill>
                    <a:srgbClr val="000000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en-US" altLang="zh-CN" dirty="0"/>
            </a:p>
          </p:txBody>
        </p:sp>
        <p:sp>
          <p:nvSpPr>
            <p:cNvPr id="167" name="文本框 166">
              <a:extLst>
                <a:ext uri="{FF2B5EF4-FFF2-40B4-BE49-F238E27FC236}">
                  <a16:creationId xmlns:a16="http://schemas.microsoft.com/office/drawing/2014/main" id="{85950AAD-D22B-CA43-3F0B-366B0B406D46}"/>
                </a:ext>
              </a:extLst>
            </p:cNvPr>
            <p:cNvSpPr txBox="1"/>
            <p:nvPr/>
          </p:nvSpPr>
          <p:spPr>
            <a:xfrm>
              <a:off x="7314184" y="1909346"/>
              <a:ext cx="467334" cy="453246"/>
            </a:xfrm>
            <a:custGeom>
              <a:avLst/>
              <a:gdLst/>
              <a:ahLst/>
              <a:cxnLst/>
              <a:rect l="l" t="t" r="r" b="b"/>
              <a:pathLst>
                <a:path w="467334" h="453246">
                  <a:moveTo>
                    <a:pt x="179984" y="251621"/>
                  </a:moveTo>
                  <a:cubicBezTo>
                    <a:pt x="162610" y="262137"/>
                    <a:pt x="143179" y="268423"/>
                    <a:pt x="121691" y="270481"/>
                  </a:cubicBezTo>
                  <a:cubicBezTo>
                    <a:pt x="100202" y="272538"/>
                    <a:pt x="79171" y="271052"/>
                    <a:pt x="58597" y="266023"/>
                  </a:cubicBezTo>
                  <a:cubicBezTo>
                    <a:pt x="59511" y="271967"/>
                    <a:pt x="60311" y="277910"/>
                    <a:pt x="60997" y="283854"/>
                  </a:cubicBezTo>
                  <a:cubicBezTo>
                    <a:pt x="61683" y="289797"/>
                    <a:pt x="63169" y="295741"/>
                    <a:pt x="65455" y="301685"/>
                  </a:cubicBezTo>
                  <a:lnTo>
                    <a:pt x="67512" y="307171"/>
                  </a:lnTo>
                  <a:lnTo>
                    <a:pt x="73685" y="311972"/>
                  </a:lnTo>
                  <a:cubicBezTo>
                    <a:pt x="83286" y="321573"/>
                    <a:pt x="93344" y="325916"/>
                    <a:pt x="103860" y="325002"/>
                  </a:cubicBezTo>
                  <a:cubicBezTo>
                    <a:pt x="114375" y="324087"/>
                    <a:pt x="124548" y="319973"/>
                    <a:pt x="134378" y="312657"/>
                  </a:cubicBezTo>
                  <a:cubicBezTo>
                    <a:pt x="144208" y="305342"/>
                    <a:pt x="153123" y="296084"/>
                    <a:pt x="161124" y="284882"/>
                  </a:cubicBezTo>
                  <a:cubicBezTo>
                    <a:pt x="169125" y="273681"/>
                    <a:pt x="175411" y="262594"/>
                    <a:pt x="179984" y="251621"/>
                  </a:cubicBezTo>
                  <a:close/>
                  <a:moveTo>
                    <a:pt x="298284" y="211502"/>
                  </a:moveTo>
                  <a:cubicBezTo>
                    <a:pt x="303542" y="211730"/>
                    <a:pt x="308914" y="212873"/>
                    <a:pt x="314400" y="214931"/>
                  </a:cubicBezTo>
                  <a:cubicBezTo>
                    <a:pt x="319887" y="216988"/>
                    <a:pt x="324459" y="219160"/>
                    <a:pt x="328116" y="221446"/>
                  </a:cubicBezTo>
                  <a:cubicBezTo>
                    <a:pt x="333145" y="224646"/>
                    <a:pt x="338175" y="228761"/>
                    <a:pt x="343204" y="233790"/>
                  </a:cubicBezTo>
                  <a:cubicBezTo>
                    <a:pt x="348233" y="238820"/>
                    <a:pt x="352691" y="244306"/>
                    <a:pt x="356577" y="250249"/>
                  </a:cubicBezTo>
                  <a:cubicBezTo>
                    <a:pt x="360463" y="256193"/>
                    <a:pt x="363207" y="262480"/>
                    <a:pt x="364807" y="269109"/>
                  </a:cubicBezTo>
                  <a:cubicBezTo>
                    <a:pt x="366407" y="275738"/>
                    <a:pt x="366293" y="282253"/>
                    <a:pt x="364464" y="288654"/>
                  </a:cubicBezTo>
                  <a:cubicBezTo>
                    <a:pt x="363092" y="292769"/>
                    <a:pt x="360692" y="296541"/>
                    <a:pt x="357263" y="299970"/>
                  </a:cubicBezTo>
                  <a:cubicBezTo>
                    <a:pt x="353834" y="303399"/>
                    <a:pt x="350062" y="305799"/>
                    <a:pt x="345947" y="307171"/>
                  </a:cubicBezTo>
                  <a:cubicBezTo>
                    <a:pt x="341832" y="308543"/>
                    <a:pt x="337603" y="308771"/>
                    <a:pt x="333260" y="307857"/>
                  </a:cubicBezTo>
                  <a:cubicBezTo>
                    <a:pt x="328917" y="306942"/>
                    <a:pt x="324916" y="304656"/>
                    <a:pt x="321258" y="300999"/>
                  </a:cubicBezTo>
                  <a:cubicBezTo>
                    <a:pt x="316229" y="295055"/>
                    <a:pt x="312572" y="288540"/>
                    <a:pt x="310285" y="281453"/>
                  </a:cubicBezTo>
                  <a:cubicBezTo>
                    <a:pt x="308000" y="274367"/>
                    <a:pt x="304799" y="267623"/>
                    <a:pt x="300684" y="261222"/>
                  </a:cubicBezTo>
                  <a:cubicBezTo>
                    <a:pt x="297484" y="256650"/>
                    <a:pt x="293941" y="251964"/>
                    <a:pt x="290054" y="247163"/>
                  </a:cubicBezTo>
                  <a:cubicBezTo>
                    <a:pt x="286168" y="242363"/>
                    <a:pt x="281939" y="238362"/>
                    <a:pt x="277367" y="235162"/>
                  </a:cubicBezTo>
                  <a:cubicBezTo>
                    <a:pt x="274167" y="233333"/>
                    <a:pt x="273252" y="230590"/>
                    <a:pt x="274624" y="226932"/>
                  </a:cubicBezTo>
                  <a:cubicBezTo>
                    <a:pt x="276453" y="220989"/>
                    <a:pt x="279539" y="216874"/>
                    <a:pt x="283882" y="214588"/>
                  </a:cubicBezTo>
                  <a:cubicBezTo>
                    <a:pt x="288226" y="212302"/>
                    <a:pt x="293026" y="211273"/>
                    <a:pt x="298284" y="211502"/>
                  </a:cubicBezTo>
                  <a:close/>
                  <a:moveTo>
                    <a:pt x="135407" y="172068"/>
                  </a:moveTo>
                  <a:cubicBezTo>
                    <a:pt x="123976" y="172983"/>
                    <a:pt x="111746" y="175497"/>
                    <a:pt x="98716" y="179612"/>
                  </a:cubicBezTo>
                  <a:cubicBezTo>
                    <a:pt x="85686" y="183727"/>
                    <a:pt x="73456" y="187842"/>
                    <a:pt x="62026" y="191957"/>
                  </a:cubicBezTo>
                  <a:cubicBezTo>
                    <a:pt x="61112" y="199729"/>
                    <a:pt x="60083" y="207616"/>
                    <a:pt x="58940" y="215617"/>
                  </a:cubicBezTo>
                  <a:cubicBezTo>
                    <a:pt x="57797" y="223618"/>
                    <a:pt x="57225" y="231733"/>
                    <a:pt x="57225" y="239962"/>
                  </a:cubicBezTo>
                  <a:cubicBezTo>
                    <a:pt x="65455" y="238591"/>
                    <a:pt x="73570" y="237334"/>
                    <a:pt x="81571" y="236191"/>
                  </a:cubicBezTo>
                  <a:cubicBezTo>
                    <a:pt x="89572" y="235048"/>
                    <a:pt x="97688" y="233333"/>
                    <a:pt x="105917" y="231047"/>
                  </a:cubicBezTo>
                  <a:cubicBezTo>
                    <a:pt x="117804" y="227847"/>
                    <a:pt x="129006" y="223618"/>
                    <a:pt x="139521" y="218360"/>
                  </a:cubicBezTo>
                  <a:cubicBezTo>
                    <a:pt x="150037" y="213102"/>
                    <a:pt x="161010" y="207958"/>
                    <a:pt x="172440" y="202929"/>
                  </a:cubicBezTo>
                  <a:cubicBezTo>
                    <a:pt x="176554" y="201558"/>
                    <a:pt x="180669" y="200872"/>
                    <a:pt x="184784" y="200872"/>
                  </a:cubicBezTo>
                  <a:cubicBezTo>
                    <a:pt x="181126" y="188985"/>
                    <a:pt x="174840" y="180984"/>
                    <a:pt x="165925" y="176869"/>
                  </a:cubicBezTo>
                  <a:cubicBezTo>
                    <a:pt x="157009" y="172754"/>
                    <a:pt x="146837" y="171154"/>
                    <a:pt x="135407" y="172068"/>
                  </a:cubicBezTo>
                  <a:close/>
                  <a:moveTo>
                    <a:pt x="133521" y="48281"/>
                  </a:moveTo>
                  <a:cubicBezTo>
                    <a:pt x="136149" y="48281"/>
                    <a:pt x="138836" y="49539"/>
                    <a:pt x="141579" y="52053"/>
                  </a:cubicBezTo>
                  <a:cubicBezTo>
                    <a:pt x="146151" y="57082"/>
                    <a:pt x="148437" y="63026"/>
                    <a:pt x="148437" y="69884"/>
                  </a:cubicBezTo>
                  <a:cubicBezTo>
                    <a:pt x="148437" y="76742"/>
                    <a:pt x="147294" y="83714"/>
                    <a:pt x="145008" y="90801"/>
                  </a:cubicBezTo>
                  <a:cubicBezTo>
                    <a:pt x="142722" y="97888"/>
                    <a:pt x="139864" y="104746"/>
                    <a:pt x="136435" y="111375"/>
                  </a:cubicBezTo>
                  <a:cubicBezTo>
                    <a:pt x="133006" y="118004"/>
                    <a:pt x="129920" y="123605"/>
                    <a:pt x="127177" y="128177"/>
                  </a:cubicBezTo>
                  <a:cubicBezTo>
                    <a:pt x="126263" y="129091"/>
                    <a:pt x="125577" y="130234"/>
                    <a:pt x="125120" y="131606"/>
                  </a:cubicBezTo>
                  <a:cubicBezTo>
                    <a:pt x="124662" y="132978"/>
                    <a:pt x="123976" y="134121"/>
                    <a:pt x="123062" y="135035"/>
                  </a:cubicBezTo>
                  <a:cubicBezTo>
                    <a:pt x="136778" y="132749"/>
                    <a:pt x="149580" y="132749"/>
                    <a:pt x="161467" y="135035"/>
                  </a:cubicBezTo>
                  <a:cubicBezTo>
                    <a:pt x="173811" y="137321"/>
                    <a:pt x="184213" y="141779"/>
                    <a:pt x="192671" y="148408"/>
                  </a:cubicBezTo>
                  <a:cubicBezTo>
                    <a:pt x="201129" y="155038"/>
                    <a:pt x="207873" y="163039"/>
                    <a:pt x="212902" y="172411"/>
                  </a:cubicBezTo>
                  <a:cubicBezTo>
                    <a:pt x="217931" y="181784"/>
                    <a:pt x="221360" y="192071"/>
                    <a:pt x="223189" y="203272"/>
                  </a:cubicBezTo>
                  <a:cubicBezTo>
                    <a:pt x="225018" y="214474"/>
                    <a:pt x="225704" y="225789"/>
                    <a:pt x="225246" y="237219"/>
                  </a:cubicBezTo>
                  <a:cubicBezTo>
                    <a:pt x="223875" y="263280"/>
                    <a:pt x="217131" y="287511"/>
                    <a:pt x="205015" y="309914"/>
                  </a:cubicBezTo>
                  <a:cubicBezTo>
                    <a:pt x="192899" y="332317"/>
                    <a:pt x="175183" y="349919"/>
                    <a:pt x="151866" y="362721"/>
                  </a:cubicBezTo>
                  <a:cubicBezTo>
                    <a:pt x="139979" y="369579"/>
                    <a:pt x="125920" y="374379"/>
                    <a:pt x="109689" y="377123"/>
                  </a:cubicBezTo>
                  <a:cubicBezTo>
                    <a:pt x="93458" y="379866"/>
                    <a:pt x="78485" y="378723"/>
                    <a:pt x="64769" y="373694"/>
                  </a:cubicBezTo>
                  <a:cubicBezTo>
                    <a:pt x="62940" y="374151"/>
                    <a:pt x="61226" y="374494"/>
                    <a:pt x="59626" y="374722"/>
                  </a:cubicBezTo>
                  <a:cubicBezTo>
                    <a:pt x="58026" y="374951"/>
                    <a:pt x="56082" y="374837"/>
                    <a:pt x="53796" y="374379"/>
                  </a:cubicBezTo>
                  <a:cubicBezTo>
                    <a:pt x="36880" y="371636"/>
                    <a:pt x="24193" y="362606"/>
                    <a:pt x="15735" y="347290"/>
                  </a:cubicBezTo>
                  <a:cubicBezTo>
                    <a:pt x="7276" y="331974"/>
                    <a:pt x="2247" y="314372"/>
                    <a:pt x="647" y="294484"/>
                  </a:cubicBezTo>
                  <a:cubicBezTo>
                    <a:pt x="-953" y="274595"/>
                    <a:pt x="418" y="254250"/>
                    <a:pt x="4762" y="233447"/>
                  </a:cubicBezTo>
                  <a:cubicBezTo>
                    <a:pt x="9105" y="212645"/>
                    <a:pt x="15620" y="195157"/>
                    <a:pt x="24307" y="180984"/>
                  </a:cubicBezTo>
                  <a:cubicBezTo>
                    <a:pt x="20192" y="176869"/>
                    <a:pt x="16992" y="172068"/>
                    <a:pt x="14706" y="166582"/>
                  </a:cubicBezTo>
                  <a:lnTo>
                    <a:pt x="15392" y="166582"/>
                  </a:lnTo>
                  <a:cubicBezTo>
                    <a:pt x="13106" y="161553"/>
                    <a:pt x="12306" y="156181"/>
                    <a:pt x="12991" y="150466"/>
                  </a:cubicBezTo>
                  <a:cubicBezTo>
                    <a:pt x="13677" y="144751"/>
                    <a:pt x="16763" y="139378"/>
                    <a:pt x="22250" y="134349"/>
                  </a:cubicBezTo>
                  <a:cubicBezTo>
                    <a:pt x="30936" y="126577"/>
                    <a:pt x="40652" y="120176"/>
                    <a:pt x="51396" y="115147"/>
                  </a:cubicBezTo>
                  <a:cubicBezTo>
                    <a:pt x="62140" y="110118"/>
                    <a:pt x="72084" y="104174"/>
                    <a:pt x="81228" y="97316"/>
                  </a:cubicBezTo>
                  <a:cubicBezTo>
                    <a:pt x="90372" y="90915"/>
                    <a:pt x="98145" y="83600"/>
                    <a:pt x="104546" y="75370"/>
                  </a:cubicBezTo>
                  <a:cubicBezTo>
                    <a:pt x="110946" y="67141"/>
                    <a:pt x="118033" y="59368"/>
                    <a:pt x="125805" y="52053"/>
                  </a:cubicBezTo>
                  <a:cubicBezTo>
                    <a:pt x="128320" y="49539"/>
                    <a:pt x="130892" y="48281"/>
                    <a:pt x="133521" y="48281"/>
                  </a:cubicBezTo>
                  <a:close/>
                  <a:moveTo>
                    <a:pt x="281139" y="275"/>
                  </a:moveTo>
                  <a:cubicBezTo>
                    <a:pt x="283425" y="-182"/>
                    <a:pt x="286054" y="-68"/>
                    <a:pt x="289026" y="618"/>
                  </a:cubicBezTo>
                  <a:cubicBezTo>
                    <a:pt x="296798" y="2904"/>
                    <a:pt x="301142" y="7705"/>
                    <a:pt x="302056" y="15020"/>
                  </a:cubicBezTo>
                  <a:cubicBezTo>
                    <a:pt x="302970" y="22335"/>
                    <a:pt x="303427" y="29193"/>
                    <a:pt x="303427" y="35594"/>
                  </a:cubicBezTo>
                  <a:cubicBezTo>
                    <a:pt x="302970" y="43824"/>
                    <a:pt x="302056" y="53425"/>
                    <a:pt x="300684" y="64398"/>
                  </a:cubicBezTo>
                  <a:cubicBezTo>
                    <a:pt x="299313" y="75370"/>
                    <a:pt x="297255" y="86572"/>
                    <a:pt x="294512" y="98002"/>
                  </a:cubicBezTo>
                  <a:cubicBezTo>
                    <a:pt x="316822" y="91601"/>
                    <a:pt x="339818" y="90115"/>
                    <a:pt x="363499" y="93544"/>
                  </a:cubicBezTo>
                  <a:cubicBezTo>
                    <a:pt x="387181" y="96973"/>
                    <a:pt x="407673" y="106460"/>
                    <a:pt x="424975" y="122005"/>
                  </a:cubicBezTo>
                  <a:cubicBezTo>
                    <a:pt x="435905" y="132063"/>
                    <a:pt x="444443" y="144065"/>
                    <a:pt x="450591" y="158009"/>
                  </a:cubicBezTo>
                  <a:cubicBezTo>
                    <a:pt x="456738" y="171954"/>
                    <a:pt x="461065" y="186584"/>
                    <a:pt x="463573" y="201901"/>
                  </a:cubicBezTo>
                  <a:cubicBezTo>
                    <a:pt x="466080" y="217217"/>
                    <a:pt x="467334" y="232762"/>
                    <a:pt x="467334" y="248535"/>
                  </a:cubicBezTo>
                  <a:cubicBezTo>
                    <a:pt x="467334" y="264308"/>
                    <a:pt x="466648" y="279053"/>
                    <a:pt x="465276" y="292769"/>
                  </a:cubicBezTo>
                  <a:cubicBezTo>
                    <a:pt x="463933" y="307400"/>
                    <a:pt x="461467" y="322601"/>
                    <a:pt x="457877" y="338375"/>
                  </a:cubicBezTo>
                  <a:cubicBezTo>
                    <a:pt x="454287" y="354148"/>
                    <a:pt x="449130" y="369122"/>
                    <a:pt x="442404" y="383295"/>
                  </a:cubicBezTo>
                  <a:cubicBezTo>
                    <a:pt x="435678" y="397468"/>
                    <a:pt x="427064" y="410155"/>
                    <a:pt x="416563" y="421357"/>
                  </a:cubicBezTo>
                  <a:cubicBezTo>
                    <a:pt x="406062" y="432558"/>
                    <a:pt x="393267" y="441131"/>
                    <a:pt x="378180" y="447074"/>
                  </a:cubicBezTo>
                  <a:cubicBezTo>
                    <a:pt x="366750" y="451189"/>
                    <a:pt x="353948" y="453246"/>
                    <a:pt x="339775" y="453246"/>
                  </a:cubicBezTo>
                  <a:cubicBezTo>
                    <a:pt x="325602" y="453246"/>
                    <a:pt x="312572" y="450846"/>
                    <a:pt x="300684" y="446045"/>
                  </a:cubicBezTo>
                  <a:cubicBezTo>
                    <a:pt x="288797" y="441245"/>
                    <a:pt x="278967" y="434158"/>
                    <a:pt x="271195" y="424786"/>
                  </a:cubicBezTo>
                  <a:cubicBezTo>
                    <a:pt x="263423" y="415413"/>
                    <a:pt x="259993" y="403412"/>
                    <a:pt x="260908" y="388781"/>
                  </a:cubicBezTo>
                  <a:cubicBezTo>
                    <a:pt x="261822" y="381009"/>
                    <a:pt x="265251" y="374265"/>
                    <a:pt x="271195" y="368550"/>
                  </a:cubicBezTo>
                  <a:cubicBezTo>
                    <a:pt x="277139" y="362835"/>
                    <a:pt x="284454" y="361121"/>
                    <a:pt x="293141" y="363407"/>
                  </a:cubicBezTo>
                  <a:lnTo>
                    <a:pt x="298627" y="366150"/>
                  </a:lnTo>
                  <a:cubicBezTo>
                    <a:pt x="319201" y="376665"/>
                    <a:pt x="337832" y="380780"/>
                    <a:pt x="354520" y="378494"/>
                  </a:cubicBezTo>
                  <a:cubicBezTo>
                    <a:pt x="371207" y="376208"/>
                    <a:pt x="386638" y="364321"/>
                    <a:pt x="400811" y="342833"/>
                  </a:cubicBezTo>
                  <a:cubicBezTo>
                    <a:pt x="419099" y="313572"/>
                    <a:pt x="428929" y="280882"/>
                    <a:pt x="430301" y="244763"/>
                  </a:cubicBezTo>
                  <a:cubicBezTo>
                    <a:pt x="430758" y="234705"/>
                    <a:pt x="430301" y="224189"/>
                    <a:pt x="428929" y="213216"/>
                  </a:cubicBezTo>
                  <a:cubicBezTo>
                    <a:pt x="427557" y="202243"/>
                    <a:pt x="425043" y="191842"/>
                    <a:pt x="421385" y="182012"/>
                  </a:cubicBezTo>
                  <a:cubicBezTo>
                    <a:pt x="417728" y="172183"/>
                    <a:pt x="412584" y="163153"/>
                    <a:pt x="405955" y="154923"/>
                  </a:cubicBezTo>
                  <a:cubicBezTo>
                    <a:pt x="399325" y="146694"/>
                    <a:pt x="390981" y="140064"/>
                    <a:pt x="380923" y="135035"/>
                  </a:cubicBezTo>
                  <a:cubicBezTo>
                    <a:pt x="366293" y="127263"/>
                    <a:pt x="350633" y="123719"/>
                    <a:pt x="333946" y="124405"/>
                  </a:cubicBezTo>
                  <a:cubicBezTo>
                    <a:pt x="317258" y="125091"/>
                    <a:pt x="300684" y="126577"/>
                    <a:pt x="284225" y="128863"/>
                  </a:cubicBezTo>
                  <a:cubicBezTo>
                    <a:pt x="280110" y="138921"/>
                    <a:pt x="274967" y="147722"/>
                    <a:pt x="268795" y="155266"/>
                  </a:cubicBezTo>
                  <a:cubicBezTo>
                    <a:pt x="262622" y="162810"/>
                    <a:pt x="255421" y="168182"/>
                    <a:pt x="247192" y="171383"/>
                  </a:cubicBezTo>
                  <a:cubicBezTo>
                    <a:pt x="241248" y="173668"/>
                    <a:pt x="235648" y="173097"/>
                    <a:pt x="230390" y="169668"/>
                  </a:cubicBezTo>
                  <a:cubicBezTo>
                    <a:pt x="225132" y="166239"/>
                    <a:pt x="221589" y="161781"/>
                    <a:pt x="219760" y="156295"/>
                  </a:cubicBezTo>
                  <a:cubicBezTo>
                    <a:pt x="217474" y="149437"/>
                    <a:pt x="217017" y="142465"/>
                    <a:pt x="218388" y="135378"/>
                  </a:cubicBezTo>
                  <a:cubicBezTo>
                    <a:pt x="219760" y="128291"/>
                    <a:pt x="221932" y="121319"/>
                    <a:pt x="224903" y="114461"/>
                  </a:cubicBezTo>
                  <a:cubicBezTo>
                    <a:pt x="227875" y="107603"/>
                    <a:pt x="231190" y="100859"/>
                    <a:pt x="234848" y="94230"/>
                  </a:cubicBezTo>
                  <a:cubicBezTo>
                    <a:pt x="238505" y="87601"/>
                    <a:pt x="241706" y="81085"/>
                    <a:pt x="244449" y="74685"/>
                  </a:cubicBezTo>
                  <a:cubicBezTo>
                    <a:pt x="249021" y="64169"/>
                    <a:pt x="252793" y="52625"/>
                    <a:pt x="255764" y="40052"/>
                  </a:cubicBezTo>
                  <a:cubicBezTo>
                    <a:pt x="258736" y="27479"/>
                    <a:pt x="264108" y="16620"/>
                    <a:pt x="271881" y="7476"/>
                  </a:cubicBezTo>
                  <a:lnTo>
                    <a:pt x="275310" y="3361"/>
                  </a:lnTo>
                  <a:cubicBezTo>
                    <a:pt x="276910" y="1761"/>
                    <a:pt x="278853" y="733"/>
                    <a:pt x="281139" y="275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solidFill>
                    <a:srgbClr val="000000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en-US" altLang="zh-CN" dirty="0"/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CBCA998E-EF67-5898-F2DD-E5FB22833AF8}"/>
                </a:ext>
              </a:extLst>
            </p:cNvPr>
            <p:cNvSpPr txBox="1"/>
            <p:nvPr/>
          </p:nvSpPr>
          <p:spPr>
            <a:xfrm>
              <a:off x="7781518" y="1733647"/>
              <a:ext cx="703688" cy="660370"/>
            </a:xfrm>
            <a:custGeom>
              <a:avLst/>
              <a:gdLst/>
              <a:ahLst/>
              <a:cxnLst/>
              <a:rect l="l" t="t" r="r" b="b"/>
              <a:pathLst>
                <a:path w="501000" h="470159">
                  <a:moveTo>
                    <a:pt x="131859" y="103897"/>
                  </a:moveTo>
                  <a:cubicBezTo>
                    <a:pt x="138488" y="104182"/>
                    <a:pt x="144775" y="105125"/>
                    <a:pt x="150718" y="106725"/>
                  </a:cubicBezTo>
                  <a:cubicBezTo>
                    <a:pt x="162605" y="109926"/>
                    <a:pt x="172092" y="116212"/>
                    <a:pt x="179179" y="125585"/>
                  </a:cubicBezTo>
                  <a:cubicBezTo>
                    <a:pt x="186266" y="134958"/>
                    <a:pt x="189351" y="148102"/>
                    <a:pt x="188437" y="165018"/>
                  </a:cubicBezTo>
                  <a:cubicBezTo>
                    <a:pt x="187523" y="184221"/>
                    <a:pt x="182151" y="203538"/>
                    <a:pt x="172321" y="222969"/>
                  </a:cubicBezTo>
                  <a:cubicBezTo>
                    <a:pt x="162491" y="242400"/>
                    <a:pt x="151633" y="259430"/>
                    <a:pt x="139745" y="274061"/>
                  </a:cubicBezTo>
                  <a:cubicBezTo>
                    <a:pt x="138831" y="274975"/>
                    <a:pt x="138145" y="275890"/>
                    <a:pt x="137688" y="276804"/>
                  </a:cubicBezTo>
                  <a:cubicBezTo>
                    <a:pt x="137231" y="277718"/>
                    <a:pt x="136545" y="278633"/>
                    <a:pt x="135631" y="279547"/>
                  </a:cubicBezTo>
                  <a:cubicBezTo>
                    <a:pt x="146146" y="283205"/>
                    <a:pt x="156205" y="284805"/>
                    <a:pt x="165806" y="284348"/>
                  </a:cubicBezTo>
                  <a:cubicBezTo>
                    <a:pt x="175407" y="283891"/>
                    <a:pt x="185465" y="284805"/>
                    <a:pt x="195981" y="287091"/>
                  </a:cubicBezTo>
                  <a:cubicBezTo>
                    <a:pt x="200553" y="288005"/>
                    <a:pt x="204211" y="289263"/>
                    <a:pt x="206954" y="290863"/>
                  </a:cubicBezTo>
                  <a:cubicBezTo>
                    <a:pt x="209697" y="292463"/>
                    <a:pt x="212440" y="295092"/>
                    <a:pt x="215183" y="298749"/>
                  </a:cubicBezTo>
                  <a:cubicBezTo>
                    <a:pt x="218841" y="303779"/>
                    <a:pt x="219527" y="309379"/>
                    <a:pt x="217241" y="315552"/>
                  </a:cubicBezTo>
                  <a:cubicBezTo>
                    <a:pt x="214955" y="321724"/>
                    <a:pt x="211297" y="326410"/>
                    <a:pt x="206268" y="329611"/>
                  </a:cubicBezTo>
                  <a:cubicBezTo>
                    <a:pt x="191180" y="338755"/>
                    <a:pt x="174264" y="341498"/>
                    <a:pt x="155519" y="337840"/>
                  </a:cubicBezTo>
                  <a:cubicBezTo>
                    <a:pt x="136774" y="334183"/>
                    <a:pt x="118714" y="326639"/>
                    <a:pt x="101341" y="315209"/>
                  </a:cubicBezTo>
                  <a:cubicBezTo>
                    <a:pt x="92197" y="322981"/>
                    <a:pt x="82595" y="329382"/>
                    <a:pt x="72537" y="334411"/>
                  </a:cubicBezTo>
                  <a:cubicBezTo>
                    <a:pt x="62479" y="339440"/>
                    <a:pt x="52192" y="341955"/>
                    <a:pt x="41676" y="341955"/>
                  </a:cubicBezTo>
                  <a:cubicBezTo>
                    <a:pt x="34818" y="341955"/>
                    <a:pt x="28875" y="340126"/>
                    <a:pt x="23845" y="336469"/>
                  </a:cubicBezTo>
                  <a:cubicBezTo>
                    <a:pt x="18816" y="332811"/>
                    <a:pt x="14816" y="328239"/>
                    <a:pt x="11844" y="322753"/>
                  </a:cubicBezTo>
                  <a:cubicBezTo>
                    <a:pt x="8872" y="317266"/>
                    <a:pt x="7386" y="311437"/>
                    <a:pt x="7386" y="305265"/>
                  </a:cubicBezTo>
                  <a:cubicBezTo>
                    <a:pt x="7386" y="299092"/>
                    <a:pt x="9215" y="293263"/>
                    <a:pt x="12872" y="287777"/>
                  </a:cubicBezTo>
                  <a:cubicBezTo>
                    <a:pt x="20187" y="277718"/>
                    <a:pt x="27960" y="272689"/>
                    <a:pt x="36190" y="272689"/>
                  </a:cubicBezTo>
                  <a:lnTo>
                    <a:pt x="42362" y="270632"/>
                  </a:lnTo>
                  <a:cubicBezTo>
                    <a:pt x="43276" y="270175"/>
                    <a:pt x="44191" y="269717"/>
                    <a:pt x="45105" y="269260"/>
                  </a:cubicBezTo>
                  <a:cubicBezTo>
                    <a:pt x="46019" y="268803"/>
                    <a:pt x="47162" y="268117"/>
                    <a:pt x="48534" y="267203"/>
                  </a:cubicBezTo>
                  <a:cubicBezTo>
                    <a:pt x="33446" y="247086"/>
                    <a:pt x="24988" y="228341"/>
                    <a:pt x="23159" y="210967"/>
                  </a:cubicBezTo>
                  <a:cubicBezTo>
                    <a:pt x="22702" y="208224"/>
                    <a:pt x="23731" y="206395"/>
                    <a:pt x="26245" y="205481"/>
                  </a:cubicBezTo>
                  <a:cubicBezTo>
                    <a:pt x="28760" y="204566"/>
                    <a:pt x="31160" y="204566"/>
                    <a:pt x="33446" y="205481"/>
                  </a:cubicBezTo>
                  <a:cubicBezTo>
                    <a:pt x="42591" y="209595"/>
                    <a:pt x="50706" y="214739"/>
                    <a:pt x="57792" y="220911"/>
                  </a:cubicBezTo>
                  <a:cubicBezTo>
                    <a:pt x="64879" y="227083"/>
                    <a:pt x="72308" y="233598"/>
                    <a:pt x="80081" y="240456"/>
                  </a:cubicBezTo>
                  <a:cubicBezTo>
                    <a:pt x="93797" y="225826"/>
                    <a:pt x="104541" y="211196"/>
                    <a:pt x="112313" y="196565"/>
                  </a:cubicBezTo>
                  <a:cubicBezTo>
                    <a:pt x="114600" y="192450"/>
                    <a:pt x="117685" y="187078"/>
                    <a:pt x="121572" y="180449"/>
                  </a:cubicBezTo>
                  <a:cubicBezTo>
                    <a:pt x="125458" y="173820"/>
                    <a:pt x="127172" y="167990"/>
                    <a:pt x="126715" y="162961"/>
                  </a:cubicBezTo>
                  <a:cubicBezTo>
                    <a:pt x="129001" y="157475"/>
                    <a:pt x="126715" y="157017"/>
                    <a:pt x="119857" y="161589"/>
                  </a:cubicBezTo>
                  <a:cubicBezTo>
                    <a:pt x="115285" y="162047"/>
                    <a:pt x="110828" y="162504"/>
                    <a:pt x="106484" y="162961"/>
                  </a:cubicBezTo>
                  <a:cubicBezTo>
                    <a:pt x="102140" y="163418"/>
                    <a:pt x="97454" y="164104"/>
                    <a:pt x="92425" y="165018"/>
                  </a:cubicBezTo>
                  <a:cubicBezTo>
                    <a:pt x="79166" y="167762"/>
                    <a:pt x="66022" y="170733"/>
                    <a:pt x="52992" y="173934"/>
                  </a:cubicBezTo>
                  <a:cubicBezTo>
                    <a:pt x="39961" y="177134"/>
                    <a:pt x="26588" y="178506"/>
                    <a:pt x="12872" y="178049"/>
                  </a:cubicBezTo>
                  <a:cubicBezTo>
                    <a:pt x="8301" y="178049"/>
                    <a:pt x="4643" y="175763"/>
                    <a:pt x="1899" y="171191"/>
                  </a:cubicBezTo>
                  <a:cubicBezTo>
                    <a:pt x="-844" y="166619"/>
                    <a:pt x="-615" y="162275"/>
                    <a:pt x="2586" y="158160"/>
                  </a:cubicBezTo>
                  <a:cubicBezTo>
                    <a:pt x="8529" y="150388"/>
                    <a:pt x="17444" y="142730"/>
                    <a:pt x="29332" y="135186"/>
                  </a:cubicBezTo>
                  <a:cubicBezTo>
                    <a:pt x="41219" y="127642"/>
                    <a:pt x="54135" y="121242"/>
                    <a:pt x="68079" y="115984"/>
                  </a:cubicBezTo>
                  <a:cubicBezTo>
                    <a:pt x="82024" y="110726"/>
                    <a:pt x="96311" y="107068"/>
                    <a:pt x="110942" y="105011"/>
                  </a:cubicBezTo>
                  <a:cubicBezTo>
                    <a:pt x="118257" y="103982"/>
                    <a:pt x="125229" y="103611"/>
                    <a:pt x="131859" y="103897"/>
                  </a:cubicBezTo>
                  <a:close/>
                  <a:moveTo>
                    <a:pt x="396234" y="426"/>
                  </a:moveTo>
                  <a:cubicBezTo>
                    <a:pt x="418180" y="2255"/>
                    <a:pt x="434068" y="10142"/>
                    <a:pt x="443898" y="24087"/>
                  </a:cubicBezTo>
                  <a:cubicBezTo>
                    <a:pt x="453727" y="38031"/>
                    <a:pt x="460243" y="55290"/>
                    <a:pt x="463443" y="75864"/>
                  </a:cubicBezTo>
                  <a:cubicBezTo>
                    <a:pt x="467101" y="101010"/>
                    <a:pt x="466072" y="126271"/>
                    <a:pt x="460357" y="151645"/>
                  </a:cubicBezTo>
                  <a:cubicBezTo>
                    <a:pt x="454641" y="177020"/>
                    <a:pt x="444927" y="200680"/>
                    <a:pt x="431211" y="222626"/>
                  </a:cubicBezTo>
                  <a:cubicBezTo>
                    <a:pt x="426181" y="230398"/>
                    <a:pt x="420352" y="237370"/>
                    <a:pt x="413723" y="243543"/>
                  </a:cubicBezTo>
                  <a:cubicBezTo>
                    <a:pt x="407093" y="249715"/>
                    <a:pt x="400235" y="254058"/>
                    <a:pt x="393149" y="256573"/>
                  </a:cubicBezTo>
                  <a:cubicBezTo>
                    <a:pt x="386062" y="259087"/>
                    <a:pt x="378861" y="259545"/>
                    <a:pt x="371546" y="257944"/>
                  </a:cubicBezTo>
                  <a:cubicBezTo>
                    <a:pt x="364231" y="256344"/>
                    <a:pt x="357144" y="251658"/>
                    <a:pt x="350286" y="243885"/>
                  </a:cubicBezTo>
                  <a:cubicBezTo>
                    <a:pt x="348000" y="256687"/>
                    <a:pt x="345257" y="268574"/>
                    <a:pt x="342056" y="279547"/>
                  </a:cubicBezTo>
                  <a:cubicBezTo>
                    <a:pt x="344799" y="280462"/>
                    <a:pt x="346628" y="282290"/>
                    <a:pt x="347543" y="285033"/>
                  </a:cubicBezTo>
                  <a:cubicBezTo>
                    <a:pt x="349829" y="294635"/>
                    <a:pt x="351086" y="305265"/>
                    <a:pt x="351315" y="316923"/>
                  </a:cubicBezTo>
                  <a:cubicBezTo>
                    <a:pt x="351543" y="328582"/>
                    <a:pt x="352343" y="340012"/>
                    <a:pt x="353715" y="351213"/>
                  </a:cubicBezTo>
                  <a:cubicBezTo>
                    <a:pt x="355087" y="362415"/>
                    <a:pt x="357601" y="373159"/>
                    <a:pt x="361259" y="383446"/>
                  </a:cubicBezTo>
                  <a:cubicBezTo>
                    <a:pt x="364917" y="393733"/>
                    <a:pt x="371317" y="402305"/>
                    <a:pt x="380461" y="409163"/>
                  </a:cubicBezTo>
                  <a:cubicBezTo>
                    <a:pt x="384576" y="412364"/>
                    <a:pt x="389377" y="414421"/>
                    <a:pt x="394863" y="415336"/>
                  </a:cubicBezTo>
                  <a:cubicBezTo>
                    <a:pt x="400349" y="416250"/>
                    <a:pt x="405721" y="416136"/>
                    <a:pt x="410979" y="414993"/>
                  </a:cubicBezTo>
                  <a:cubicBezTo>
                    <a:pt x="416237" y="413850"/>
                    <a:pt x="421037" y="411678"/>
                    <a:pt x="425381" y="408478"/>
                  </a:cubicBezTo>
                  <a:cubicBezTo>
                    <a:pt x="429725" y="405277"/>
                    <a:pt x="432811" y="400934"/>
                    <a:pt x="434639" y="395447"/>
                  </a:cubicBezTo>
                  <a:cubicBezTo>
                    <a:pt x="436011" y="391790"/>
                    <a:pt x="435897" y="388475"/>
                    <a:pt x="434296" y="385503"/>
                  </a:cubicBezTo>
                  <a:cubicBezTo>
                    <a:pt x="432696" y="382531"/>
                    <a:pt x="430524" y="379560"/>
                    <a:pt x="427781" y="376588"/>
                  </a:cubicBezTo>
                  <a:cubicBezTo>
                    <a:pt x="425038" y="373616"/>
                    <a:pt x="422181" y="370759"/>
                    <a:pt x="419209" y="368015"/>
                  </a:cubicBezTo>
                  <a:cubicBezTo>
                    <a:pt x="416237" y="365272"/>
                    <a:pt x="414065" y="362300"/>
                    <a:pt x="412694" y="359100"/>
                  </a:cubicBezTo>
                  <a:cubicBezTo>
                    <a:pt x="409036" y="351328"/>
                    <a:pt x="407779" y="344012"/>
                    <a:pt x="408921" y="337154"/>
                  </a:cubicBezTo>
                  <a:cubicBezTo>
                    <a:pt x="410065" y="330296"/>
                    <a:pt x="414294" y="324124"/>
                    <a:pt x="421609" y="318638"/>
                  </a:cubicBezTo>
                  <a:lnTo>
                    <a:pt x="424352" y="316580"/>
                  </a:lnTo>
                  <a:cubicBezTo>
                    <a:pt x="429382" y="312923"/>
                    <a:pt x="434982" y="311208"/>
                    <a:pt x="441154" y="311437"/>
                  </a:cubicBezTo>
                  <a:cubicBezTo>
                    <a:pt x="447327" y="311665"/>
                    <a:pt x="452927" y="312923"/>
                    <a:pt x="457957" y="315209"/>
                  </a:cubicBezTo>
                  <a:cubicBezTo>
                    <a:pt x="467557" y="319324"/>
                    <a:pt x="475673" y="325496"/>
                    <a:pt x="482302" y="333725"/>
                  </a:cubicBezTo>
                  <a:cubicBezTo>
                    <a:pt x="488931" y="341955"/>
                    <a:pt x="493847" y="351099"/>
                    <a:pt x="497047" y="361157"/>
                  </a:cubicBezTo>
                  <a:cubicBezTo>
                    <a:pt x="500247" y="371216"/>
                    <a:pt x="501505" y="381503"/>
                    <a:pt x="500819" y="392018"/>
                  </a:cubicBezTo>
                  <a:cubicBezTo>
                    <a:pt x="500133" y="402534"/>
                    <a:pt x="497047" y="412135"/>
                    <a:pt x="491561" y="420822"/>
                  </a:cubicBezTo>
                  <a:cubicBezTo>
                    <a:pt x="486531" y="429052"/>
                    <a:pt x="480245" y="436595"/>
                    <a:pt x="472701" y="443453"/>
                  </a:cubicBezTo>
                  <a:cubicBezTo>
                    <a:pt x="465157" y="450311"/>
                    <a:pt x="456928" y="455912"/>
                    <a:pt x="448012" y="460255"/>
                  </a:cubicBezTo>
                  <a:cubicBezTo>
                    <a:pt x="439097" y="464599"/>
                    <a:pt x="429725" y="467571"/>
                    <a:pt x="419895" y="469171"/>
                  </a:cubicBezTo>
                  <a:cubicBezTo>
                    <a:pt x="410065" y="470771"/>
                    <a:pt x="400349" y="470428"/>
                    <a:pt x="390748" y="468142"/>
                  </a:cubicBezTo>
                  <a:cubicBezTo>
                    <a:pt x="371089" y="464485"/>
                    <a:pt x="355087" y="455112"/>
                    <a:pt x="342742" y="440024"/>
                  </a:cubicBezTo>
                  <a:cubicBezTo>
                    <a:pt x="330398" y="424937"/>
                    <a:pt x="322168" y="407792"/>
                    <a:pt x="318053" y="388589"/>
                  </a:cubicBezTo>
                  <a:cubicBezTo>
                    <a:pt x="317139" y="384932"/>
                    <a:pt x="316453" y="379560"/>
                    <a:pt x="315996" y="372473"/>
                  </a:cubicBezTo>
                  <a:cubicBezTo>
                    <a:pt x="315539" y="365386"/>
                    <a:pt x="315310" y="357728"/>
                    <a:pt x="315310" y="349499"/>
                  </a:cubicBezTo>
                  <a:cubicBezTo>
                    <a:pt x="304794" y="368701"/>
                    <a:pt x="292221" y="384475"/>
                    <a:pt x="277591" y="396819"/>
                  </a:cubicBezTo>
                  <a:cubicBezTo>
                    <a:pt x="262961" y="409163"/>
                    <a:pt x="246044" y="416479"/>
                    <a:pt x="226842" y="418765"/>
                  </a:cubicBezTo>
                  <a:cubicBezTo>
                    <a:pt x="219069" y="419679"/>
                    <a:pt x="212326" y="416821"/>
                    <a:pt x="206611" y="410192"/>
                  </a:cubicBezTo>
                  <a:cubicBezTo>
                    <a:pt x="200896" y="403563"/>
                    <a:pt x="198267" y="396819"/>
                    <a:pt x="198724" y="389961"/>
                  </a:cubicBezTo>
                  <a:cubicBezTo>
                    <a:pt x="198724" y="385846"/>
                    <a:pt x="198953" y="383103"/>
                    <a:pt x="199410" y="381731"/>
                  </a:cubicBezTo>
                  <a:cubicBezTo>
                    <a:pt x="199867" y="374416"/>
                    <a:pt x="202953" y="368473"/>
                    <a:pt x="208668" y="363901"/>
                  </a:cubicBezTo>
                  <a:cubicBezTo>
                    <a:pt x="214383" y="359329"/>
                    <a:pt x="220899" y="358186"/>
                    <a:pt x="228213" y="360472"/>
                  </a:cubicBezTo>
                  <a:cubicBezTo>
                    <a:pt x="233700" y="362300"/>
                    <a:pt x="239301" y="361272"/>
                    <a:pt x="245016" y="357385"/>
                  </a:cubicBezTo>
                  <a:cubicBezTo>
                    <a:pt x="250731" y="353499"/>
                    <a:pt x="256331" y="347899"/>
                    <a:pt x="261817" y="340583"/>
                  </a:cubicBezTo>
                  <a:cubicBezTo>
                    <a:pt x="267304" y="333268"/>
                    <a:pt x="272562" y="324924"/>
                    <a:pt x="277591" y="315552"/>
                  </a:cubicBezTo>
                  <a:cubicBezTo>
                    <a:pt x="282620" y="306179"/>
                    <a:pt x="287192" y="297035"/>
                    <a:pt x="291307" y="288120"/>
                  </a:cubicBezTo>
                  <a:cubicBezTo>
                    <a:pt x="295422" y="279204"/>
                    <a:pt x="298851" y="270975"/>
                    <a:pt x="301594" y="263431"/>
                  </a:cubicBezTo>
                  <a:cubicBezTo>
                    <a:pt x="304337" y="255887"/>
                    <a:pt x="306395" y="250515"/>
                    <a:pt x="307766" y="247315"/>
                  </a:cubicBezTo>
                  <a:cubicBezTo>
                    <a:pt x="315539" y="225369"/>
                    <a:pt x="320911" y="203423"/>
                    <a:pt x="323883" y="181478"/>
                  </a:cubicBezTo>
                  <a:cubicBezTo>
                    <a:pt x="326855" y="159532"/>
                    <a:pt x="331083" y="137586"/>
                    <a:pt x="336570" y="115641"/>
                  </a:cubicBezTo>
                  <a:cubicBezTo>
                    <a:pt x="337485" y="111983"/>
                    <a:pt x="339656" y="110269"/>
                    <a:pt x="343085" y="110497"/>
                  </a:cubicBezTo>
                  <a:cubicBezTo>
                    <a:pt x="346514" y="110726"/>
                    <a:pt x="348685" y="112440"/>
                    <a:pt x="349600" y="115641"/>
                  </a:cubicBezTo>
                  <a:cubicBezTo>
                    <a:pt x="352800" y="126614"/>
                    <a:pt x="354743" y="139530"/>
                    <a:pt x="355429" y="154389"/>
                  </a:cubicBezTo>
                  <a:cubicBezTo>
                    <a:pt x="356115" y="169248"/>
                    <a:pt x="356001" y="185135"/>
                    <a:pt x="355087" y="202052"/>
                  </a:cubicBezTo>
                  <a:cubicBezTo>
                    <a:pt x="359658" y="198851"/>
                    <a:pt x="364459" y="197022"/>
                    <a:pt x="369488" y="196565"/>
                  </a:cubicBezTo>
                  <a:cubicBezTo>
                    <a:pt x="374517" y="196108"/>
                    <a:pt x="379547" y="197480"/>
                    <a:pt x="384576" y="200680"/>
                  </a:cubicBezTo>
                  <a:cubicBezTo>
                    <a:pt x="387319" y="202509"/>
                    <a:pt x="391091" y="200109"/>
                    <a:pt x="395891" y="193479"/>
                  </a:cubicBezTo>
                  <a:cubicBezTo>
                    <a:pt x="400692" y="186850"/>
                    <a:pt x="405493" y="178849"/>
                    <a:pt x="410293" y="169476"/>
                  </a:cubicBezTo>
                  <a:cubicBezTo>
                    <a:pt x="415094" y="160104"/>
                    <a:pt x="419209" y="151188"/>
                    <a:pt x="422638" y="142730"/>
                  </a:cubicBezTo>
                  <a:cubicBezTo>
                    <a:pt x="426067" y="134272"/>
                    <a:pt x="428010" y="129128"/>
                    <a:pt x="428467" y="127299"/>
                  </a:cubicBezTo>
                  <a:cubicBezTo>
                    <a:pt x="429839" y="121356"/>
                    <a:pt x="430981" y="114498"/>
                    <a:pt x="431896" y="106725"/>
                  </a:cubicBezTo>
                  <a:cubicBezTo>
                    <a:pt x="432811" y="98953"/>
                    <a:pt x="433039" y="91066"/>
                    <a:pt x="432582" y="83065"/>
                  </a:cubicBezTo>
                  <a:cubicBezTo>
                    <a:pt x="432125" y="75064"/>
                    <a:pt x="430753" y="67521"/>
                    <a:pt x="428467" y="60434"/>
                  </a:cubicBezTo>
                  <a:cubicBezTo>
                    <a:pt x="426181" y="53347"/>
                    <a:pt x="422524" y="47289"/>
                    <a:pt x="417494" y="42260"/>
                  </a:cubicBezTo>
                  <a:cubicBezTo>
                    <a:pt x="410636" y="35402"/>
                    <a:pt x="402293" y="31516"/>
                    <a:pt x="392463" y="30602"/>
                  </a:cubicBezTo>
                  <a:cubicBezTo>
                    <a:pt x="382633" y="29687"/>
                    <a:pt x="372231" y="30487"/>
                    <a:pt x="361259" y="33002"/>
                  </a:cubicBezTo>
                  <a:cubicBezTo>
                    <a:pt x="350286" y="35517"/>
                    <a:pt x="338970" y="38946"/>
                    <a:pt x="327311" y="43289"/>
                  </a:cubicBezTo>
                  <a:cubicBezTo>
                    <a:pt x="315653" y="47632"/>
                    <a:pt x="304794" y="51633"/>
                    <a:pt x="294736" y="55290"/>
                  </a:cubicBezTo>
                  <a:cubicBezTo>
                    <a:pt x="294736" y="63063"/>
                    <a:pt x="294507" y="70950"/>
                    <a:pt x="294050" y="78951"/>
                  </a:cubicBezTo>
                  <a:cubicBezTo>
                    <a:pt x="293593" y="86952"/>
                    <a:pt x="292907" y="94838"/>
                    <a:pt x="291993" y="102611"/>
                  </a:cubicBezTo>
                  <a:cubicBezTo>
                    <a:pt x="291536" y="109011"/>
                    <a:pt x="291078" y="115869"/>
                    <a:pt x="290621" y="123185"/>
                  </a:cubicBezTo>
                  <a:cubicBezTo>
                    <a:pt x="290164" y="130500"/>
                    <a:pt x="290049" y="137929"/>
                    <a:pt x="290278" y="145473"/>
                  </a:cubicBezTo>
                  <a:cubicBezTo>
                    <a:pt x="290507" y="153017"/>
                    <a:pt x="291193" y="160332"/>
                    <a:pt x="292336" y="167419"/>
                  </a:cubicBezTo>
                  <a:cubicBezTo>
                    <a:pt x="293479" y="174505"/>
                    <a:pt x="295879" y="180792"/>
                    <a:pt x="299537" y="186278"/>
                  </a:cubicBezTo>
                  <a:cubicBezTo>
                    <a:pt x="304109" y="194051"/>
                    <a:pt x="305137" y="202166"/>
                    <a:pt x="302623" y="210624"/>
                  </a:cubicBezTo>
                  <a:cubicBezTo>
                    <a:pt x="300108" y="219082"/>
                    <a:pt x="295651" y="225826"/>
                    <a:pt x="289249" y="230855"/>
                  </a:cubicBezTo>
                  <a:cubicBezTo>
                    <a:pt x="282849" y="235884"/>
                    <a:pt x="275533" y="238628"/>
                    <a:pt x="267304" y="239085"/>
                  </a:cubicBezTo>
                  <a:cubicBezTo>
                    <a:pt x="259074" y="239542"/>
                    <a:pt x="251988" y="235884"/>
                    <a:pt x="246044" y="228112"/>
                  </a:cubicBezTo>
                  <a:cubicBezTo>
                    <a:pt x="239186" y="219425"/>
                    <a:pt x="234043" y="210167"/>
                    <a:pt x="230614" y="200337"/>
                  </a:cubicBezTo>
                  <a:cubicBezTo>
                    <a:pt x="227185" y="190507"/>
                    <a:pt x="225127" y="180449"/>
                    <a:pt x="224441" y="170162"/>
                  </a:cubicBezTo>
                  <a:cubicBezTo>
                    <a:pt x="223756" y="159875"/>
                    <a:pt x="224099" y="149474"/>
                    <a:pt x="225470" y="138958"/>
                  </a:cubicBezTo>
                  <a:cubicBezTo>
                    <a:pt x="226842" y="128442"/>
                    <a:pt x="228442" y="117927"/>
                    <a:pt x="230271" y="107411"/>
                  </a:cubicBezTo>
                  <a:cubicBezTo>
                    <a:pt x="231185" y="102382"/>
                    <a:pt x="232900" y="95181"/>
                    <a:pt x="235415" y="85809"/>
                  </a:cubicBezTo>
                  <a:cubicBezTo>
                    <a:pt x="237929" y="76436"/>
                    <a:pt x="241244" y="67178"/>
                    <a:pt x="245358" y="58034"/>
                  </a:cubicBezTo>
                  <a:cubicBezTo>
                    <a:pt x="249473" y="48890"/>
                    <a:pt x="254388" y="41003"/>
                    <a:pt x="260103" y="34374"/>
                  </a:cubicBezTo>
                  <a:cubicBezTo>
                    <a:pt x="265818" y="27744"/>
                    <a:pt x="272562" y="24658"/>
                    <a:pt x="280334" y="25115"/>
                  </a:cubicBezTo>
                  <a:cubicBezTo>
                    <a:pt x="282620" y="25115"/>
                    <a:pt x="285592" y="26258"/>
                    <a:pt x="289249" y="28544"/>
                  </a:cubicBezTo>
                  <a:cubicBezTo>
                    <a:pt x="305252" y="18943"/>
                    <a:pt x="322740" y="11514"/>
                    <a:pt x="341713" y="6256"/>
                  </a:cubicBezTo>
                  <a:cubicBezTo>
                    <a:pt x="360687" y="998"/>
                    <a:pt x="378861" y="-945"/>
                    <a:pt x="396234" y="426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solidFill>
                    <a:srgbClr val="000000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en-US" altLang="zh-CN" dirty="0"/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753A270D-3FB3-AB34-66D7-6DDFEB2EE7E4}"/>
                </a:ext>
              </a:extLst>
            </p:cNvPr>
            <p:cNvSpPr txBox="1"/>
            <p:nvPr/>
          </p:nvSpPr>
          <p:spPr>
            <a:xfrm>
              <a:off x="8420385" y="1897611"/>
              <a:ext cx="429004" cy="484389"/>
            </a:xfrm>
            <a:custGeom>
              <a:avLst/>
              <a:gdLst/>
              <a:ahLst/>
              <a:cxnLst/>
              <a:rect l="l" t="t" r="r" b="b"/>
              <a:pathLst>
                <a:path w="429004" h="484389">
                  <a:moveTo>
                    <a:pt x="234629" y="400866"/>
                  </a:moveTo>
                  <a:lnTo>
                    <a:pt x="234629" y="420754"/>
                  </a:lnTo>
                  <a:cubicBezTo>
                    <a:pt x="236458" y="421668"/>
                    <a:pt x="238516" y="423040"/>
                    <a:pt x="240801" y="424869"/>
                  </a:cubicBezTo>
                  <a:cubicBezTo>
                    <a:pt x="249031" y="427612"/>
                    <a:pt x="257489" y="428984"/>
                    <a:pt x="266176" y="428984"/>
                  </a:cubicBezTo>
                  <a:cubicBezTo>
                    <a:pt x="273948" y="428984"/>
                    <a:pt x="281378" y="428183"/>
                    <a:pt x="288464" y="426583"/>
                  </a:cubicBezTo>
                  <a:cubicBezTo>
                    <a:pt x="295551" y="424983"/>
                    <a:pt x="302523" y="422811"/>
                    <a:pt x="309381" y="420068"/>
                  </a:cubicBezTo>
                  <a:cubicBezTo>
                    <a:pt x="312582" y="418697"/>
                    <a:pt x="315668" y="417325"/>
                    <a:pt x="318640" y="415953"/>
                  </a:cubicBezTo>
                  <a:cubicBezTo>
                    <a:pt x="321612" y="414582"/>
                    <a:pt x="324698" y="412753"/>
                    <a:pt x="327898" y="410467"/>
                  </a:cubicBezTo>
                  <a:cubicBezTo>
                    <a:pt x="313268" y="413667"/>
                    <a:pt x="297723" y="414239"/>
                    <a:pt x="281264" y="412181"/>
                  </a:cubicBezTo>
                  <a:cubicBezTo>
                    <a:pt x="264804" y="410124"/>
                    <a:pt x="249260" y="406352"/>
                    <a:pt x="234629" y="400866"/>
                  </a:cubicBezTo>
                  <a:close/>
                  <a:moveTo>
                    <a:pt x="373846" y="323370"/>
                  </a:moveTo>
                  <a:cubicBezTo>
                    <a:pt x="353272" y="336629"/>
                    <a:pt x="330527" y="344859"/>
                    <a:pt x="305610" y="348059"/>
                  </a:cubicBezTo>
                  <a:cubicBezTo>
                    <a:pt x="280692" y="351260"/>
                    <a:pt x="256575" y="350345"/>
                    <a:pt x="233258" y="345316"/>
                  </a:cubicBezTo>
                  <a:cubicBezTo>
                    <a:pt x="233258" y="348516"/>
                    <a:pt x="233258" y="351602"/>
                    <a:pt x="233258" y="354574"/>
                  </a:cubicBezTo>
                  <a:cubicBezTo>
                    <a:pt x="233258" y="357546"/>
                    <a:pt x="233486" y="360632"/>
                    <a:pt x="233943" y="363833"/>
                  </a:cubicBezTo>
                  <a:cubicBezTo>
                    <a:pt x="242173" y="366119"/>
                    <a:pt x="250517" y="368290"/>
                    <a:pt x="258975" y="370348"/>
                  </a:cubicBezTo>
                  <a:cubicBezTo>
                    <a:pt x="267433" y="372405"/>
                    <a:pt x="276006" y="373434"/>
                    <a:pt x="284692" y="373434"/>
                  </a:cubicBezTo>
                  <a:cubicBezTo>
                    <a:pt x="291094" y="373434"/>
                    <a:pt x="297494" y="372862"/>
                    <a:pt x="303895" y="371719"/>
                  </a:cubicBezTo>
                  <a:cubicBezTo>
                    <a:pt x="310296" y="370576"/>
                    <a:pt x="316697" y="369433"/>
                    <a:pt x="323097" y="368290"/>
                  </a:cubicBezTo>
                  <a:cubicBezTo>
                    <a:pt x="329498" y="367147"/>
                    <a:pt x="335785" y="366119"/>
                    <a:pt x="341957" y="365204"/>
                  </a:cubicBezTo>
                  <a:cubicBezTo>
                    <a:pt x="348129" y="364290"/>
                    <a:pt x="354416" y="364290"/>
                    <a:pt x="360816" y="365204"/>
                  </a:cubicBezTo>
                  <a:cubicBezTo>
                    <a:pt x="363102" y="365204"/>
                    <a:pt x="365389" y="366119"/>
                    <a:pt x="367674" y="367947"/>
                  </a:cubicBezTo>
                  <a:lnTo>
                    <a:pt x="373160" y="352860"/>
                  </a:lnTo>
                  <a:cubicBezTo>
                    <a:pt x="375904" y="342801"/>
                    <a:pt x="376132" y="332972"/>
                    <a:pt x="373846" y="323370"/>
                  </a:cubicBezTo>
                  <a:close/>
                  <a:moveTo>
                    <a:pt x="310582" y="284023"/>
                  </a:moveTo>
                  <a:cubicBezTo>
                    <a:pt x="305438" y="283965"/>
                    <a:pt x="300238" y="284280"/>
                    <a:pt x="294980" y="284966"/>
                  </a:cubicBezTo>
                  <a:cubicBezTo>
                    <a:pt x="284007" y="286794"/>
                    <a:pt x="273262" y="289537"/>
                    <a:pt x="262747" y="293195"/>
                  </a:cubicBezTo>
                  <a:cubicBezTo>
                    <a:pt x="252232" y="296853"/>
                    <a:pt x="241716" y="300739"/>
                    <a:pt x="231200" y="304854"/>
                  </a:cubicBezTo>
                  <a:cubicBezTo>
                    <a:pt x="231658" y="307140"/>
                    <a:pt x="231886" y="309426"/>
                    <a:pt x="231886" y="311712"/>
                  </a:cubicBezTo>
                  <a:cubicBezTo>
                    <a:pt x="231886" y="313998"/>
                    <a:pt x="231886" y="316284"/>
                    <a:pt x="231886" y="318570"/>
                  </a:cubicBezTo>
                  <a:cubicBezTo>
                    <a:pt x="238287" y="318570"/>
                    <a:pt x="244345" y="318798"/>
                    <a:pt x="250060" y="319255"/>
                  </a:cubicBezTo>
                  <a:cubicBezTo>
                    <a:pt x="255775" y="319713"/>
                    <a:pt x="261147" y="319713"/>
                    <a:pt x="266176" y="319255"/>
                  </a:cubicBezTo>
                  <a:cubicBezTo>
                    <a:pt x="281721" y="317427"/>
                    <a:pt x="296351" y="314226"/>
                    <a:pt x="310067" y="309654"/>
                  </a:cubicBezTo>
                  <a:cubicBezTo>
                    <a:pt x="323783" y="305082"/>
                    <a:pt x="337956" y="300282"/>
                    <a:pt x="352587" y="295252"/>
                  </a:cubicBezTo>
                  <a:cubicBezTo>
                    <a:pt x="344815" y="290223"/>
                    <a:pt x="335899" y="286909"/>
                    <a:pt x="325840" y="285308"/>
                  </a:cubicBezTo>
                  <a:cubicBezTo>
                    <a:pt x="320812" y="284508"/>
                    <a:pt x="315725" y="284080"/>
                    <a:pt x="310582" y="284023"/>
                  </a:cubicBezTo>
                  <a:close/>
                  <a:moveTo>
                    <a:pt x="300123" y="255476"/>
                  </a:moveTo>
                  <a:cubicBezTo>
                    <a:pt x="312696" y="254562"/>
                    <a:pt x="325269" y="255705"/>
                    <a:pt x="337842" y="258905"/>
                  </a:cubicBezTo>
                  <a:cubicBezTo>
                    <a:pt x="350415" y="262105"/>
                    <a:pt x="362188" y="268049"/>
                    <a:pt x="373160" y="276736"/>
                  </a:cubicBezTo>
                  <a:cubicBezTo>
                    <a:pt x="383219" y="284966"/>
                    <a:pt x="390877" y="294681"/>
                    <a:pt x="396135" y="305882"/>
                  </a:cubicBezTo>
                  <a:cubicBezTo>
                    <a:pt x="401393" y="317084"/>
                    <a:pt x="404479" y="328857"/>
                    <a:pt x="405393" y="341201"/>
                  </a:cubicBezTo>
                  <a:cubicBezTo>
                    <a:pt x="406308" y="353546"/>
                    <a:pt x="405279" y="366004"/>
                    <a:pt x="402307" y="378577"/>
                  </a:cubicBezTo>
                  <a:cubicBezTo>
                    <a:pt x="399336" y="391150"/>
                    <a:pt x="395106" y="402695"/>
                    <a:pt x="389620" y="413210"/>
                  </a:cubicBezTo>
                  <a:cubicBezTo>
                    <a:pt x="381848" y="427383"/>
                    <a:pt x="372247" y="439385"/>
                    <a:pt x="360816" y="449215"/>
                  </a:cubicBezTo>
                  <a:cubicBezTo>
                    <a:pt x="349386" y="459044"/>
                    <a:pt x="336813" y="466817"/>
                    <a:pt x="323097" y="472532"/>
                  </a:cubicBezTo>
                  <a:cubicBezTo>
                    <a:pt x="309381" y="478247"/>
                    <a:pt x="294751" y="481904"/>
                    <a:pt x="279206" y="483505"/>
                  </a:cubicBezTo>
                  <a:cubicBezTo>
                    <a:pt x="263662" y="485105"/>
                    <a:pt x="248117" y="484533"/>
                    <a:pt x="232572" y="481790"/>
                  </a:cubicBezTo>
                  <a:cubicBezTo>
                    <a:pt x="224800" y="480419"/>
                    <a:pt x="216570" y="477790"/>
                    <a:pt x="207883" y="473903"/>
                  </a:cubicBezTo>
                  <a:cubicBezTo>
                    <a:pt x="199196" y="470017"/>
                    <a:pt x="192567" y="464645"/>
                    <a:pt x="187995" y="457787"/>
                  </a:cubicBezTo>
                  <a:cubicBezTo>
                    <a:pt x="179765" y="453215"/>
                    <a:pt x="174507" y="445214"/>
                    <a:pt x="172222" y="433784"/>
                  </a:cubicBezTo>
                  <a:cubicBezTo>
                    <a:pt x="169936" y="418239"/>
                    <a:pt x="169478" y="402123"/>
                    <a:pt x="170850" y="385435"/>
                  </a:cubicBezTo>
                  <a:cubicBezTo>
                    <a:pt x="172222" y="368747"/>
                    <a:pt x="175422" y="353088"/>
                    <a:pt x="180451" y="338458"/>
                  </a:cubicBezTo>
                  <a:cubicBezTo>
                    <a:pt x="184109" y="326114"/>
                    <a:pt x="188223" y="314569"/>
                    <a:pt x="192796" y="303825"/>
                  </a:cubicBezTo>
                  <a:cubicBezTo>
                    <a:pt x="197368" y="293081"/>
                    <a:pt x="206054" y="284966"/>
                    <a:pt x="218856" y="279479"/>
                  </a:cubicBezTo>
                  <a:cubicBezTo>
                    <a:pt x="222513" y="278565"/>
                    <a:pt x="225256" y="279022"/>
                    <a:pt x="227085" y="280851"/>
                  </a:cubicBezTo>
                  <a:cubicBezTo>
                    <a:pt x="238058" y="273993"/>
                    <a:pt x="249831" y="268278"/>
                    <a:pt x="262404" y="263706"/>
                  </a:cubicBezTo>
                  <a:cubicBezTo>
                    <a:pt x="274977" y="259134"/>
                    <a:pt x="287550" y="256390"/>
                    <a:pt x="300123" y="255476"/>
                  </a:cubicBezTo>
                  <a:close/>
                  <a:moveTo>
                    <a:pt x="294036" y="187"/>
                  </a:moveTo>
                  <a:cubicBezTo>
                    <a:pt x="298437" y="-384"/>
                    <a:pt x="302523" y="358"/>
                    <a:pt x="306295" y="2416"/>
                  </a:cubicBezTo>
                  <a:cubicBezTo>
                    <a:pt x="313839" y="6531"/>
                    <a:pt x="319097" y="12360"/>
                    <a:pt x="322069" y="19904"/>
                  </a:cubicBezTo>
                  <a:cubicBezTo>
                    <a:pt x="325040" y="27448"/>
                    <a:pt x="325269" y="35334"/>
                    <a:pt x="322754" y="43564"/>
                  </a:cubicBezTo>
                  <a:cubicBezTo>
                    <a:pt x="320240" y="51793"/>
                    <a:pt x="313954" y="56823"/>
                    <a:pt x="303895" y="58651"/>
                  </a:cubicBezTo>
                  <a:cubicBezTo>
                    <a:pt x="296123" y="60480"/>
                    <a:pt x="288122" y="62309"/>
                    <a:pt x="279892" y="64138"/>
                  </a:cubicBezTo>
                  <a:cubicBezTo>
                    <a:pt x="271662" y="65967"/>
                    <a:pt x="263204" y="67338"/>
                    <a:pt x="254517" y="68253"/>
                  </a:cubicBezTo>
                  <a:cubicBezTo>
                    <a:pt x="254060" y="73282"/>
                    <a:pt x="253717" y="78540"/>
                    <a:pt x="253488" y="84026"/>
                  </a:cubicBezTo>
                  <a:cubicBezTo>
                    <a:pt x="253260" y="89512"/>
                    <a:pt x="252688" y="94999"/>
                    <a:pt x="251774" y="100485"/>
                  </a:cubicBezTo>
                  <a:cubicBezTo>
                    <a:pt x="260918" y="98199"/>
                    <a:pt x="270291" y="95685"/>
                    <a:pt x="279892" y="92941"/>
                  </a:cubicBezTo>
                  <a:cubicBezTo>
                    <a:pt x="289493" y="90198"/>
                    <a:pt x="299094" y="86998"/>
                    <a:pt x="308696" y="83340"/>
                  </a:cubicBezTo>
                  <a:cubicBezTo>
                    <a:pt x="316011" y="80597"/>
                    <a:pt x="321954" y="80826"/>
                    <a:pt x="326526" y="84026"/>
                  </a:cubicBezTo>
                  <a:cubicBezTo>
                    <a:pt x="331098" y="87226"/>
                    <a:pt x="334070" y="91570"/>
                    <a:pt x="335442" y="97056"/>
                  </a:cubicBezTo>
                  <a:cubicBezTo>
                    <a:pt x="336813" y="102543"/>
                    <a:pt x="336470" y="108258"/>
                    <a:pt x="334413" y="114201"/>
                  </a:cubicBezTo>
                  <a:cubicBezTo>
                    <a:pt x="332356" y="120145"/>
                    <a:pt x="327898" y="124488"/>
                    <a:pt x="321040" y="127231"/>
                  </a:cubicBezTo>
                  <a:cubicBezTo>
                    <a:pt x="296808" y="136833"/>
                    <a:pt x="270748" y="143005"/>
                    <a:pt x="242859" y="145748"/>
                  </a:cubicBezTo>
                  <a:cubicBezTo>
                    <a:pt x="241487" y="152606"/>
                    <a:pt x="239772" y="159464"/>
                    <a:pt x="237715" y="166322"/>
                  </a:cubicBezTo>
                  <a:cubicBezTo>
                    <a:pt x="235658" y="173180"/>
                    <a:pt x="233486" y="180267"/>
                    <a:pt x="231200" y="187582"/>
                  </a:cubicBezTo>
                  <a:cubicBezTo>
                    <a:pt x="258632" y="183010"/>
                    <a:pt x="285607" y="177981"/>
                    <a:pt x="312124" y="172494"/>
                  </a:cubicBezTo>
                  <a:cubicBezTo>
                    <a:pt x="338642" y="167008"/>
                    <a:pt x="365617" y="161064"/>
                    <a:pt x="393049" y="154663"/>
                  </a:cubicBezTo>
                  <a:cubicBezTo>
                    <a:pt x="401736" y="152835"/>
                    <a:pt x="409165" y="154092"/>
                    <a:pt x="415337" y="158435"/>
                  </a:cubicBezTo>
                  <a:cubicBezTo>
                    <a:pt x="421510" y="162779"/>
                    <a:pt x="425624" y="168265"/>
                    <a:pt x="427682" y="174895"/>
                  </a:cubicBezTo>
                  <a:cubicBezTo>
                    <a:pt x="429739" y="181524"/>
                    <a:pt x="429396" y="188268"/>
                    <a:pt x="426653" y="195126"/>
                  </a:cubicBezTo>
                  <a:cubicBezTo>
                    <a:pt x="423910" y="201984"/>
                    <a:pt x="418195" y="206556"/>
                    <a:pt x="409508" y="208842"/>
                  </a:cubicBezTo>
                  <a:cubicBezTo>
                    <a:pt x="376590" y="217986"/>
                    <a:pt x="343328" y="225987"/>
                    <a:pt x="309724" y="232845"/>
                  </a:cubicBezTo>
                  <a:cubicBezTo>
                    <a:pt x="276120" y="239703"/>
                    <a:pt x="242173" y="243817"/>
                    <a:pt x="207883" y="245189"/>
                  </a:cubicBezTo>
                  <a:cubicBezTo>
                    <a:pt x="197825" y="265763"/>
                    <a:pt x="186395" y="284851"/>
                    <a:pt x="173593" y="302453"/>
                  </a:cubicBezTo>
                  <a:cubicBezTo>
                    <a:pt x="160792" y="320056"/>
                    <a:pt x="146504" y="334915"/>
                    <a:pt x="130730" y="347030"/>
                  </a:cubicBezTo>
                  <a:cubicBezTo>
                    <a:pt x="114957" y="359146"/>
                    <a:pt x="97812" y="367604"/>
                    <a:pt x="79295" y="372405"/>
                  </a:cubicBezTo>
                  <a:cubicBezTo>
                    <a:pt x="60779" y="377206"/>
                    <a:pt x="41005" y="376863"/>
                    <a:pt x="19974" y="371376"/>
                  </a:cubicBezTo>
                  <a:cubicBezTo>
                    <a:pt x="12659" y="369548"/>
                    <a:pt x="7401" y="365547"/>
                    <a:pt x="4200" y="359375"/>
                  </a:cubicBezTo>
                  <a:cubicBezTo>
                    <a:pt x="1000" y="353203"/>
                    <a:pt x="-372" y="346916"/>
                    <a:pt x="86" y="340515"/>
                  </a:cubicBezTo>
                  <a:cubicBezTo>
                    <a:pt x="543" y="334115"/>
                    <a:pt x="2943" y="328514"/>
                    <a:pt x="7286" y="323713"/>
                  </a:cubicBezTo>
                  <a:cubicBezTo>
                    <a:pt x="11630" y="318913"/>
                    <a:pt x="17688" y="316741"/>
                    <a:pt x="25460" y="317198"/>
                  </a:cubicBezTo>
                  <a:cubicBezTo>
                    <a:pt x="41919" y="319027"/>
                    <a:pt x="57007" y="318455"/>
                    <a:pt x="70723" y="315484"/>
                  </a:cubicBezTo>
                  <a:cubicBezTo>
                    <a:pt x="84439" y="312512"/>
                    <a:pt x="97126" y="307826"/>
                    <a:pt x="108785" y="301425"/>
                  </a:cubicBezTo>
                  <a:cubicBezTo>
                    <a:pt x="120444" y="295024"/>
                    <a:pt x="131073" y="287023"/>
                    <a:pt x="140674" y="277422"/>
                  </a:cubicBezTo>
                  <a:cubicBezTo>
                    <a:pt x="150276" y="267821"/>
                    <a:pt x="159191" y="257076"/>
                    <a:pt x="167421" y="245189"/>
                  </a:cubicBezTo>
                  <a:cubicBezTo>
                    <a:pt x="143646" y="244275"/>
                    <a:pt x="120329" y="241074"/>
                    <a:pt x="97469" y="235588"/>
                  </a:cubicBezTo>
                  <a:cubicBezTo>
                    <a:pt x="74609" y="230102"/>
                    <a:pt x="52206" y="221872"/>
                    <a:pt x="30260" y="210899"/>
                  </a:cubicBezTo>
                  <a:cubicBezTo>
                    <a:pt x="27518" y="209070"/>
                    <a:pt x="26718" y="206670"/>
                    <a:pt x="27860" y="203698"/>
                  </a:cubicBezTo>
                  <a:cubicBezTo>
                    <a:pt x="29004" y="200726"/>
                    <a:pt x="30946" y="199240"/>
                    <a:pt x="33690" y="199240"/>
                  </a:cubicBezTo>
                  <a:cubicBezTo>
                    <a:pt x="62493" y="201069"/>
                    <a:pt x="90040" y="201298"/>
                    <a:pt x="116328" y="199926"/>
                  </a:cubicBezTo>
                  <a:cubicBezTo>
                    <a:pt x="142618" y="198555"/>
                    <a:pt x="169478" y="196040"/>
                    <a:pt x="196910" y="192383"/>
                  </a:cubicBezTo>
                  <a:cubicBezTo>
                    <a:pt x="200568" y="184610"/>
                    <a:pt x="203997" y="176838"/>
                    <a:pt x="207197" y="169065"/>
                  </a:cubicBezTo>
                  <a:cubicBezTo>
                    <a:pt x="210398" y="161293"/>
                    <a:pt x="213141" y="153749"/>
                    <a:pt x="215426" y="146434"/>
                  </a:cubicBezTo>
                  <a:cubicBezTo>
                    <a:pt x="189824" y="146434"/>
                    <a:pt x="164677" y="142548"/>
                    <a:pt x="139989" y="134775"/>
                  </a:cubicBezTo>
                  <a:cubicBezTo>
                    <a:pt x="136332" y="133861"/>
                    <a:pt x="134617" y="131346"/>
                    <a:pt x="134845" y="127231"/>
                  </a:cubicBezTo>
                  <a:cubicBezTo>
                    <a:pt x="135074" y="123117"/>
                    <a:pt x="137017" y="120831"/>
                    <a:pt x="140674" y="120373"/>
                  </a:cubicBezTo>
                  <a:cubicBezTo>
                    <a:pt x="156220" y="118545"/>
                    <a:pt x="171193" y="116602"/>
                    <a:pt x="185594" y="114544"/>
                  </a:cubicBezTo>
                  <a:cubicBezTo>
                    <a:pt x="199996" y="112487"/>
                    <a:pt x="214284" y="109629"/>
                    <a:pt x="228457" y="105972"/>
                  </a:cubicBezTo>
                  <a:lnTo>
                    <a:pt x="238744" y="70310"/>
                  </a:lnTo>
                  <a:cubicBezTo>
                    <a:pt x="221370" y="72596"/>
                    <a:pt x="204454" y="72367"/>
                    <a:pt x="187995" y="69624"/>
                  </a:cubicBezTo>
                  <a:cubicBezTo>
                    <a:pt x="171536" y="66881"/>
                    <a:pt x="156677" y="59566"/>
                    <a:pt x="143418" y="47679"/>
                  </a:cubicBezTo>
                  <a:cubicBezTo>
                    <a:pt x="140218" y="44935"/>
                    <a:pt x="139418" y="41964"/>
                    <a:pt x="141018" y="38763"/>
                  </a:cubicBezTo>
                  <a:cubicBezTo>
                    <a:pt x="142618" y="35563"/>
                    <a:pt x="145247" y="33505"/>
                    <a:pt x="148904" y="32591"/>
                  </a:cubicBezTo>
                  <a:cubicBezTo>
                    <a:pt x="148904" y="32134"/>
                    <a:pt x="148676" y="31905"/>
                    <a:pt x="148218" y="31905"/>
                  </a:cubicBezTo>
                  <a:cubicBezTo>
                    <a:pt x="159191" y="29162"/>
                    <a:pt x="170393" y="27448"/>
                    <a:pt x="181822" y="26762"/>
                  </a:cubicBezTo>
                  <a:cubicBezTo>
                    <a:pt x="193253" y="26076"/>
                    <a:pt x="204568" y="25276"/>
                    <a:pt x="215770" y="24361"/>
                  </a:cubicBezTo>
                  <a:cubicBezTo>
                    <a:pt x="226971" y="23447"/>
                    <a:pt x="237944" y="21733"/>
                    <a:pt x="248688" y="19218"/>
                  </a:cubicBezTo>
                  <a:cubicBezTo>
                    <a:pt x="259432" y="16703"/>
                    <a:pt x="269834" y="12246"/>
                    <a:pt x="279892" y="5845"/>
                  </a:cubicBezTo>
                  <a:cubicBezTo>
                    <a:pt x="284921" y="2644"/>
                    <a:pt x="289636" y="759"/>
                    <a:pt x="294036" y="187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solidFill>
                    <a:srgbClr val="000000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en-US" altLang="zh-CN" dirty="0"/>
            </a:p>
          </p:txBody>
        </p:sp>
      </p:grpSp>
    </p:spTree>
    <p:extLst>
      <p:ext uri="{BB962C8B-B14F-4D97-AF65-F5344CB8AC3E}">
        <p14:creationId xmlns:p14="http://schemas.microsoft.com/office/powerpoint/2010/main" val="2625486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椭圆 183">
            <a:extLst>
              <a:ext uri="{FF2B5EF4-FFF2-40B4-BE49-F238E27FC236}">
                <a16:creationId xmlns:a16="http://schemas.microsoft.com/office/drawing/2014/main" id="{096344D7-FBC6-52EA-3299-05F0161B31F4}"/>
              </a:ext>
            </a:extLst>
          </p:cNvPr>
          <p:cNvSpPr/>
          <p:nvPr/>
        </p:nvSpPr>
        <p:spPr>
          <a:xfrm rot="3908749">
            <a:off x="10324180" y="623011"/>
            <a:ext cx="768802" cy="768802"/>
          </a:xfrm>
          <a:prstGeom prst="ellipse">
            <a:avLst/>
          </a:prstGeom>
          <a:gradFill flip="none" rotWithShape="1">
            <a:gsLst>
              <a:gs pos="15000">
                <a:srgbClr val="FFC000">
                  <a:alpha val="61000"/>
                </a:srgbClr>
              </a:gs>
              <a:gs pos="100000">
                <a:srgbClr val="EE2E2E">
                  <a:alpha val="90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8BEF26E-89B3-004D-4558-31EE7B673A3F}"/>
              </a:ext>
            </a:extLst>
          </p:cNvPr>
          <p:cNvGrpSpPr/>
          <p:nvPr/>
        </p:nvGrpSpPr>
        <p:grpSpPr>
          <a:xfrm>
            <a:off x="938317" y="5194045"/>
            <a:ext cx="2240211" cy="1688684"/>
            <a:chOff x="938317" y="3425174"/>
            <a:chExt cx="4115585" cy="3102352"/>
          </a:xfrm>
        </p:grpSpPr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0519F209-2015-D643-DA54-A9E28B80AA85}"/>
                </a:ext>
              </a:extLst>
            </p:cNvPr>
            <p:cNvSpPr/>
            <p:nvPr/>
          </p:nvSpPr>
          <p:spPr>
            <a:xfrm rot="21216300">
              <a:off x="938317" y="3425174"/>
              <a:ext cx="2170956" cy="239152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1C6514F6-547D-377F-EC8D-5B564D0CD671}"/>
                </a:ext>
              </a:extLst>
            </p:cNvPr>
            <p:cNvSpPr/>
            <p:nvPr/>
          </p:nvSpPr>
          <p:spPr>
            <a:xfrm rot="605663">
              <a:off x="3155549" y="3722874"/>
              <a:ext cx="1898353" cy="280465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4BED798-CA58-1FED-6A35-B57D0A3AB83F}"/>
              </a:ext>
            </a:extLst>
          </p:cNvPr>
          <p:cNvSpPr/>
          <p:nvPr/>
        </p:nvSpPr>
        <p:spPr>
          <a:xfrm>
            <a:off x="0" y="5714541"/>
            <a:ext cx="12191481" cy="1143459"/>
          </a:xfrm>
          <a:custGeom>
            <a:avLst/>
            <a:gdLst>
              <a:gd name="connsiteX0" fmla="*/ 4613207 w 12191481"/>
              <a:gd name="connsiteY0" fmla="*/ 355 h 1143459"/>
              <a:gd name="connsiteX1" fmla="*/ 4784554 w 12191481"/>
              <a:gd name="connsiteY1" fmla="*/ 5672 h 1143459"/>
              <a:gd name="connsiteX2" fmla="*/ 7884772 w 12191481"/>
              <a:gd name="connsiteY2" fmla="*/ 303062 h 1143459"/>
              <a:gd name="connsiteX3" fmla="*/ 11208323 w 12191481"/>
              <a:gd name="connsiteY3" fmla="*/ 268500 h 1143459"/>
              <a:gd name="connsiteX4" fmla="*/ 12191481 w 12191481"/>
              <a:gd name="connsiteY4" fmla="*/ 56942 h 1143459"/>
              <a:gd name="connsiteX5" fmla="*/ 12191481 w 12191481"/>
              <a:gd name="connsiteY5" fmla="*/ 1143459 h 1143459"/>
              <a:gd name="connsiteX6" fmla="*/ 0 w 12191481"/>
              <a:gd name="connsiteY6" fmla="*/ 1143459 h 1143459"/>
              <a:gd name="connsiteX7" fmla="*/ 0 w 12191481"/>
              <a:gd name="connsiteY7" fmla="*/ 485536 h 1143459"/>
              <a:gd name="connsiteX8" fmla="*/ 55719 w 12191481"/>
              <a:gd name="connsiteY8" fmla="*/ 426759 h 1143459"/>
              <a:gd name="connsiteX9" fmla="*/ 1476616 w 12191481"/>
              <a:gd name="connsiteY9" fmla="*/ 665965 h 1143459"/>
              <a:gd name="connsiteX10" fmla="*/ 4613207 w 12191481"/>
              <a:gd name="connsiteY10" fmla="*/ 355 h 114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481" h="1143459">
                <a:moveTo>
                  <a:pt x="4613207" y="355"/>
                </a:moveTo>
                <a:cubicBezTo>
                  <a:pt x="4672093" y="-803"/>
                  <a:pt x="4729275" y="843"/>
                  <a:pt x="4784554" y="5672"/>
                </a:cubicBezTo>
                <a:cubicBezTo>
                  <a:pt x="6113227" y="121735"/>
                  <a:pt x="5429985" y="774232"/>
                  <a:pt x="7884772" y="303062"/>
                </a:cubicBezTo>
                <a:cubicBezTo>
                  <a:pt x="8853839" y="117060"/>
                  <a:pt x="10643536" y="-94402"/>
                  <a:pt x="11208323" y="268500"/>
                </a:cubicBezTo>
                <a:cubicBezTo>
                  <a:pt x="11551879" y="489253"/>
                  <a:pt x="11905855" y="-7870"/>
                  <a:pt x="12191481" y="56942"/>
                </a:cubicBezTo>
                <a:lnTo>
                  <a:pt x="12191481" y="1143459"/>
                </a:lnTo>
                <a:lnTo>
                  <a:pt x="0" y="1143459"/>
                </a:lnTo>
                <a:lnTo>
                  <a:pt x="0" y="485536"/>
                </a:lnTo>
                <a:lnTo>
                  <a:pt x="55719" y="426759"/>
                </a:lnTo>
                <a:cubicBezTo>
                  <a:pt x="364152" y="180694"/>
                  <a:pt x="1066031" y="665965"/>
                  <a:pt x="1476616" y="665965"/>
                </a:cubicBezTo>
                <a:cubicBezTo>
                  <a:pt x="2463040" y="665965"/>
                  <a:pt x="3729914" y="17724"/>
                  <a:pt x="4613207" y="355"/>
                </a:cubicBezTo>
                <a:close/>
              </a:path>
            </a:pathLst>
          </a:custGeom>
          <a:solidFill>
            <a:srgbClr val="ECE5CE"/>
          </a:solidFill>
          <a:ln w="86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4" name="图形 3">
            <a:extLst>
              <a:ext uri="{FF2B5EF4-FFF2-40B4-BE49-F238E27FC236}">
                <a16:creationId xmlns:a16="http://schemas.microsoft.com/office/drawing/2014/main" id="{82D93433-A304-7AC9-E8CF-C5CAD6856C73}"/>
              </a:ext>
            </a:extLst>
          </p:cNvPr>
          <p:cNvGrpSpPr/>
          <p:nvPr/>
        </p:nvGrpSpPr>
        <p:grpSpPr>
          <a:xfrm>
            <a:off x="5679288" y="5727350"/>
            <a:ext cx="1042310" cy="1074765"/>
            <a:chOff x="8964694" y="5345769"/>
            <a:chExt cx="1042310" cy="107476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AC537FC-A04A-747D-8A68-ED59075E9D34}"/>
                </a:ext>
              </a:extLst>
            </p:cNvPr>
            <p:cNvSpPr/>
            <p:nvPr/>
          </p:nvSpPr>
          <p:spPr>
            <a:xfrm>
              <a:off x="8964694" y="5345769"/>
              <a:ext cx="1042310" cy="1074765"/>
            </a:xfrm>
            <a:custGeom>
              <a:avLst/>
              <a:gdLst>
                <a:gd name="connsiteX0" fmla="*/ 693282 w 1042310"/>
                <a:gd name="connsiteY0" fmla="*/ 2405 h 1074765"/>
                <a:gd name="connsiteX1" fmla="*/ 683334 w 1042310"/>
                <a:gd name="connsiteY1" fmla="*/ 400474 h 1074765"/>
                <a:gd name="connsiteX2" fmla="*/ 1042334 w 1042310"/>
                <a:gd name="connsiteY2" fmla="*/ 564372 h 1074765"/>
                <a:gd name="connsiteX3" fmla="*/ 664634 w 1042310"/>
                <a:gd name="connsiteY3" fmla="*/ 681443 h 1074765"/>
                <a:gd name="connsiteX4" fmla="*/ 614670 w 1042310"/>
                <a:gd name="connsiteY4" fmla="*/ 1073616 h 1074765"/>
                <a:gd name="connsiteX5" fmla="*/ 388993 w 1042310"/>
                <a:gd name="connsiteY5" fmla="*/ 750215 h 1074765"/>
                <a:gd name="connsiteX6" fmla="*/ 5368 w 1042310"/>
                <a:gd name="connsiteY6" fmla="*/ 826637 h 1074765"/>
                <a:gd name="connsiteX7" fmla="*/ 241789 w 1042310"/>
                <a:gd name="connsiteY7" fmla="*/ 507848 h 1074765"/>
                <a:gd name="connsiteX8" fmla="*/ 47260 w 1042310"/>
                <a:gd name="connsiteY8" fmla="*/ 161501 h 1074765"/>
                <a:gd name="connsiteX9" fmla="*/ 424510 w 1042310"/>
                <a:gd name="connsiteY9" fmla="*/ 292651 h 1074765"/>
                <a:gd name="connsiteX10" fmla="*/ 693282 w 1042310"/>
                <a:gd name="connsiteY10" fmla="*/ 2405 h 107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310" h="1074765">
                  <a:moveTo>
                    <a:pt x="693282" y="2405"/>
                  </a:moveTo>
                  <a:cubicBezTo>
                    <a:pt x="773885" y="35818"/>
                    <a:pt x="636891" y="326835"/>
                    <a:pt x="683334" y="400474"/>
                  </a:cubicBezTo>
                  <a:cubicBezTo>
                    <a:pt x="729776" y="474113"/>
                    <a:pt x="1049122" y="477575"/>
                    <a:pt x="1042334" y="564372"/>
                  </a:cubicBezTo>
                  <a:cubicBezTo>
                    <a:pt x="1035545" y="651170"/>
                    <a:pt x="720718" y="614892"/>
                    <a:pt x="664634" y="681443"/>
                  </a:cubicBezTo>
                  <a:cubicBezTo>
                    <a:pt x="608550" y="747994"/>
                    <a:pt x="699157" y="1053034"/>
                    <a:pt x="614670" y="1073616"/>
                  </a:cubicBezTo>
                  <a:cubicBezTo>
                    <a:pt x="530182" y="1094198"/>
                    <a:pt x="469760" y="782879"/>
                    <a:pt x="388993" y="750215"/>
                  </a:cubicBezTo>
                  <a:cubicBezTo>
                    <a:pt x="308226" y="717551"/>
                    <a:pt x="51768" y="900216"/>
                    <a:pt x="5368" y="826637"/>
                  </a:cubicBezTo>
                  <a:cubicBezTo>
                    <a:pt x="-41032" y="753057"/>
                    <a:pt x="235976" y="594669"/>
                    <a:pt x="241789" y="507848"/>
                  </a:cubicBezTo>
                  <a:cubicBezTo>
                    <a:pt x="247601" y="421027"/>
                    <a:pt x="-8698" y="227995"/>
                    <a:pt x="47260" y="161501"/>
                  </a:cubicBezTo>
                  <a:cubicBezTo>
                    <a:pt x="103218" y="95007"/>
                    <a:pt x="339988" y="314269"/>
                    <a:pt x="424510" y="292651"/>
                  </a:cubicBezTo>
                  <a:cubicBezTo>
                    <a:pt x="509032" y="271033"/>
                    <a:pt x="612679" y="-31008"/>
                    <a:pt x="693282" y="2405"/>
                  </a:cubicBezTo>
                  <a:close/>
                </a:path>
              </a:pathLst>
            </a:custGeom>
            <a:solidFill>
              <a:srgbClr val="E3AD40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5678E20-A363-039A-3AF4-D062AD44000E}"/>
                </a:ext>
              </a:extLst>
            </p:cNvPr>
            <p:cNvSpPr/>
            <p:nvPr/>
          </p:nvSpPr>
          <p:spPr>
            <a:xfrm>
              <a:off x="9070588" y="5460656"/>
              <a:ext cx="830050" cy="848242"/>
            </a:xfrm>
            <a:custGeom>
              <a:avLst/>
              <a:gdLst>
                <a:gd name="connsiteX0" fmla="*/ 549179 w 830050"/>
                <a:gd name="connsiteY0" fmla="*/ 1855 h 848242"/>
                <a:gd name="connsiteX1" fmla="*/ 545045 w 830050"/>
                <a:gd name="connsiteY1" fmla="*/ 312202 h 848242"/>
                <a:gd name="connsiteX2" fmla="*/ 830134 w 830050"/>
                <a:gd name="connsiteY2" fmla="*/ 448089 h 848242"/>
                <a:gd name="connsiteX3" fmla="*/ 530080 w 830050"/>
                <a:gd name="connsiteY3" fmla="*/ 538557 h 848242"/>
                <a:gd name="connsiteX4" fmla="*/ 492910 w 830050"/>
                <a:gd name="connsiteY4" fmla="*/ 847285 h 848242"/>
                <a:gd name="connsiteX5" fmla="*/ 310558 w 830050"/>
                <a:gd name="connsiteY5" fmla="*/ 591140 h 848242"/>
                <a:gd name="connsiteX6" fmla="*/ 4164 w 830050"/>
                <a:gd name="connsiteY6" fmla="*/ 649381 h 848242"/>
                <a:gd name="connsiteX7" fmla="*/ 192757 w 830050"/>
                <a:gd name="connsiteY7" fmla="*/ 399201 h 848242"/>
                <a:gd name="connsiteX8" fmla="*/ 39877 w 830050"/>
                <a:gd name="connsiteY8" fmla="*/ 126963 h 848242"/>
                <a:gd name="connsiteX9" fmla="*/ 337472 w 830050"/>
                <a:gd name="connsiteY9" fmla="*/ 229986 h 848242"/>
                <a:gd name="connsiteX10" fmla="*/ 549179 w 830050"/>
                <a:gd name="connsiteY10" fmla="*/ 1855 h 84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0050" h="848242">
                  <a:moveTo>
                    <a:pt x="549179" y="1855"/>
                  </a:moveTo>
                  <a:cubicBezTo>
                    <a:pt x="613319" y="27692"/>
                    <a:pt x="508425" y="253778"/>
                    <a:pt x="545045" y="312202"/>
                  </a:cubicBezTo>
                  <a:cubicBezTo>
                    <a:pt x="581666" y="370627"/>
                    <a:pt x="834947" y="379346"/>
                    <a:pt x="830134" y="448089"/>
                  </a:cubicBezTo>
                  <a:cubicBezTo>
                    <a:pt x="825322" y="516832"/>
                    <a:pt x="574703" y="486055"/>
                    <a:pt x="530080" y="538557"/>
                  </a:cubicBezTo>
                  <a:cubicBezTo>
                    <a:pt x="485457" y="591060"/>
                    <a:pt x="559591" y="830206"/>
                    <a:pt x="492910" y="847285"/>
                  </a:cubicBezTo>
                  <a:cubicBezTo>
                    <a:pt x="426228" y="864363"/>
                    <a:pt x="374275" y="617429"/>
                    <a:pt x="310558" y="591140"/>
                  </a:cubicBezTo>
                  <a:cubicBezTo>
                    <a:pt x="246840" y="564851"/>
                    <a:pt x="40350" y="708239"/>
                    <a:pt x="4164" y="649381"/>
                  </a:cubicBezTo>
                  <a:cubicBezTo>
                    <a:pt x="-32023" y="590523"/>
                    <a:pt x="188333" y="468092"/>
                    <a:pt x="192757" y="399201"/>
                  </a:cubicBezTo>
                  <a:cubicBezTo>
                    <a:pt x="197181" y="330309"/>
                    <a:pt x="-4695" y="179632"/>
                    <a:pt x="39877" y="126963"/>
                  </a:cubicBezTo>
                  <a:cubicBezTo>
                    <a:pt x="84450" y="74293"/>
                    <a:pt x="270647" y="247082"/>
                    <a:pt x="337472" y="229986"/>
                  </a:cubicBezTo>
                  <a:cubicBezTo>
                    <a:pt x="404297" y="212890"/>
                    <a:pt x="485038" y="-23982"/>
                    <a:pt x="549179" y="1855"/>
                  </a:cubicBezTo>
                  <a:close/>
                </a:path>
              </a:pathLst>
            </a:custGeom>
            <a:noFill/>
            <a:ln w="22459" cap="rnd">
              <a:solidFill>
                <a:srgbClr val="FFFEE4"/>
              </a:solidFill>
              <a:custDash>
                <a:ds d="99030" sp="39612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图形 3">
            <a:extLst>
              <a:ext uri="{FF2B5EF4-FFF2-40B4-BE49-F238E27FC236}">
                <a16:creationId xmlns:a16="http://schemas.microsoft.com/office/drawing/2014/main" id="{A13087C1-AAE4-1D1D-3E33-E95A98B29EC5}"/>
              </a:ext>
            </a:extLst>
          </p:cNvPr>
          <p:cNvGrpSpPr/>
          <p:nvPr/>
        </p:nvGrpSpPr>
        <p:grpSpPr>
          <a:xfrm>
            <a:off x="7980077" y="5497725"/>
            <a:ext cx="1516861" cy="1149572"/>
            <a:chOff x="7969046" y="3936403"/>
            <a:chExt cx="1516861" cy="114957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D3C594E-037C-D59D-89BB-E588C7519519}"/>
                </a:ext>
              </a:extLst>
            </p:cNvPr>
            <p:cNvSpPr/>
            <p:nvPr/>
          </p:nvSpPr>
          <p:spPr>
            <a:xfrm rot="-951779">
              <a:off x="8343082" y="4334746"/>
              <a:ext cx="843145" cy="558800"/>
            </a:xfrm>
            <a:custGeom>
              <a:avLst/>
              <a:gdLst>
                <a:gd name="connsiteX0" fmla="*/ 843254 w 843145"/>
                <a:gd name="connsiteY0" fmla="*/ -149 h 558800"/>
                <a:gd name="connsiteX1" fmla="*/ 843254 w 843145"/>
                <a:gd name="connsiteY1" fmla="*/ 111587 h 558800"/>
                <a:gd name="connsiteX2" fmla="*/ 843254 w 843145"/>
                <a:gd name="connsiteY2" fmla="*/ 446915 h 558800"/>
                <a:gd name="connsiteX3" fmla="*/ 843254 w 843145"/>
                <a:gd name="connsiteY3" fmla="*/ 558651 h 558800"/>
                <a:gd name="connsiteX4" fmla="*/ 109 w 843145"/>
                <a:gd name="connsiteY4" fmla="*/ 558651 h 558800"/>
                <a:gd name="connsiteX5" fmla="*/ 109 w 843145"/>
                <a:gd name="connsiteY5" fmla="*/ 446915 h 558800"/>
                <a:gd name="connsiteX6" fmla="*/ 109 w 843145"/>
                <a:gd name="connsiteY6" fmla="*/ 111587 h 558800"/>
                <a:gd name="connsiteX7" fmla="*/ 109 w 843145"/>
                <a:gd name="connsiteY7" fmla="*/ -149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45" h="558800">
                  <a:moveTo>
                    <a:pt x="843254" y="-149"/>
                  </a:moveTo>
                  <a:cubicBezTo>
                    <a:pt x="843254" y="-149"/>
                    <a:pt x="843254" y="49877"/>
                    <a:pt x="843254" y="111587"/>
                  </a:cubicBezTo>
                  <a:lnTo>
                    <a:pt x="843254" y="446915"/>
                  </a:lnTo>
                  <a:cubicBezTo>
                    <a:pt x="843254" y="508625"/>
                    <a:pt x="843254" y="558651"/>
                    <a:pt x="843254" y="558651"/>
                  </a:cubicBezTo>
                  <a:lnTo>
                    <a:pt x="109" y="558651"/>
                  </a:lnTo>
                  <a:cubicBezTo>
                    <a:pt x="109" y="558651"/>
                    <a:pt x="109" y="508625"/>
                    <a:pt x="109" y="446915"/>
                  </a:cubicBezTo>
                  <a:lnTo>
                    <a:pt x="109" y="111587"/>
                  </a:lnTo>
                  <a:cubicBezTo>
                    <a:pt x="109" y="49877"/>
                    <a:pt x="109" y="-149"/>
                    <a:pt x="109" y="-149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77AF72D-9833-6136-82D3-45FD4DA7301E}"/>
                </a:ext>
              </a:extLst>
            </p:cNvPr>
            <p:cNvSpPr/>
            <p:nvPr/>
          </p:nvSpPr>
          <p:spPr>
            <a:xfrm rot="-3068984">
              <a:off x="8294676" y="4398606"/>
              <a:ext cx="35554" cy="91420"/>
            </a:xfrm>
            <a:custGeom>
              <a:avLst/>
              <a:gdLst>
                <a:gd name="connsiteX0" fmla="*/ 35847 w 35554"/>
                <a:gd name="connsiteY0" fmla="*/ -147 h 91420"/>
                <a:gd name="connsiteX1" fmla="*/ 35847 w 35554"/>
                <a:gd name="connsiteY1" fmla="*/ 17629 h 91420"/>
                <a:gd name="connsiteX2" fmla="*/ 35847 w 35554"/>
                <a:gd name="connsiteY2" fmla="*/ 73498 h 91420"/>
                <a:gd name="connsiteX3" fmla="*/ 35847 w 35554"/>
                <a:gd name="connsiteY3" fmla="*/ 91274 h 91420"/>
                <a:gd name="connsiteX4" fmla="*/ 293 w 35554"/>
                <a:gd name="connsiteY4" fmla="*/ 91274 h 91420"/>
                <a:gd name="connsiteX5" fmla="*/ 293 w 35554"/>
                <a:gd name="connsiteY5" fmla="*/ 73498 h 91420"/>
                <a:gd name="connsiteX6" fmla="*/ 293 w 35554"/>
                <a:gd name="connsiteY6" fmla="*/ 17629 h 91420"/>
                <a:gd name="connsiteX7" fmla="*/ 293 w 35554"/>
                <a:gd name="connsiteY7" fmla="*/ -147 h 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54" h="91420">
                  <a:moveTo>
                    <a:pt x="35847" y="-147"/>
                  </a:moveTo>
                  <a:cubicBezTo>
                    <a:pt x="35847" y="-147"/>
                    <a:pt x="35847" y="7812"/>
                    <a:pt x="35847" y="17629"/>
                  </a:cubicBezTo>
                  <a:lnTo>
                    <a:pt x="35847" y="73498"/>
                  </a:lnTo>
                  <a:cubicBezTo>
                    <a:pt x="35847" y="83315"/>
                    <a:pt x="35847" y="91274"/>
                    <a:pt x="35847" y="91274"/>
                  </a:cubicBezTo>
                  <a:lnTo>
                    <a:pt x="293" y="91274"/>
                  </a:lnTo>
                  <a:cubicBezTo>
                    <a:pt x="293" y="91274"/>
                    <a:pt x="293" y="83315"/>
                    <a:pt x="293" y="73498"/>
                  </a:cubicBezTo>
                  <a:lnTo>
                    <a:pt x="293" y="17629"/>
                  </a:lnTo>
                  <a:cubicBezTo>
                    <a:pt x="293" y="7812"/>
                    <a:pt x="293" y="-147"/>
                    <a:pt x="293" y="-147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9C38EC2-499A-7F69-98AE-9446A65CB653}"/>
                </a:ext>
              </a:extLst>
            </p:cNvPr>
            <p:cNvSpPr/>
            <p:nvPr/>
          </p:nvSpPr>
          <p:spPr>
            <a:xfrm>
              <a:off x="9003608" y="4189611"/>
              <a:ext cx="92468" cy="106200"/>
            </a:xfrm>
            <a:custGeom>
              <a:avLst/>
              <a:gdLst>
                <a:gd name="connsiteX0" fmla="*/ 48140 w 92468"/>
                <a:gd name="connsiteY0" fmla="*/ 0 h 106200"/>
                <a:gd name="connsiteX1" fmla="*/ 38779 w 92468"/>
                <a:gd name="connsiteY1" fmla="*/ 18688 h 106200"/>
                <a:gd name="connsiteX2" fmla="*/ 9361 w 92468"/>
                <a:gd name="connsiteY2" fmla="*/ 77422 h 106200"/>
                <a:gd name="connsiteX3" fmla="*/ 0 w 92468"/>
                <a:gd name="connsiteY3" fmla="*/ 96110 h 106200"/>
                <a:gd name="connsiteX4" fmla="*/ 44329 w 92468"/>
                <a:gd name="connsiteY4" fmla="*/ 106200 h 106200"/>
                <a:gd name="connsiteX5" fmla="*/ 53690 w 92468"/>
                <a:gd name="connsiteY5" fmla="*/ 87512 h 106200"/>
                <a:gd name="connsiteX6" fmla="*/ 83108 w 92468"/>
                <a:gd name="connsiteY6" fmla="*/ 28778 h 106200"/>
                <a:gd name="connsiteX7" fmla="*/ 92469 w 92468"/>
                <a:gd name="connsiteY7" fmla="*/ 10090 h 10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468" h="106200">
                  <a:moveTo>
                    <a:pt x="48140" y="0"/>
                  </a:moveTo>
                  <a:cubicBezTo>
                    <a:pt x="48140" y="0"/>
                    <a:pt x="43949" y="8367"/>
                    <a:pt x="38779" y="18688"/>
                  </a:cubicBezTo>
                  <a:lnTo>
                    <a:pt x="9361" y="77422"/>
                  </a:lnTo>
                  <a:cubicBezTo>
                    <a:pt x="4191" y="87743"/>
                    <a:pt x="0" y="96110"/>
                    <a:pt x="0" y="96110"/>
                  </a:cubicBezTo>
                  <a:lnTo>
                    <a:pt x="44329" y="106200"/>
                  </a:lnTo>
                  <a:cubicBezTo>
                    <a:pt x="44329" y="106200"/>
                    <a:pt x="48520" y="97833"/>
                    <a:pt x="53690" y="87512"/>
                  </a:cubicBezTo>
                  <a:lnTo>
                    <a:pt x="83108" y="28778"/>
                  </a:lnTo>
                  <a:cubicBezTo>
                    <a:pt x="88278" y="18457"/>
                    <a:pt x="92469" y="10090"/>
                    <a:pt x="92469" y="10090"/>
                  </a:cubicBezTo>
                  <a:close/>
                </a:path>
              </a:pathLst>
            </a:custGeom>
            <a:solidFill>
              <a:srgbClr val="E85A50"/>
            </a:solidFill>
            <a:ln w="22724" cap="rnd">
              <a:noFill/>
              <a:custDash>
                <a:ds d="89065" sp="35626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E043AAE-7E59-28BF-4668-DB79A2D79EC5}"/>
                </a:ext>
              </a:extLst>
            </p:cNvPr>
            <p:cNvSpPr/>
            <p:nvPr/>
          </p:nvSpPr>
          <p:spPr>
            <a:xfrm rot="-951779">
              <a:off x="8053076" y="4242346"/>
              <a:ext cx="299671" cy="227594"/>
            </a:xfrm>
            <a:custGeom>
              <a:avLst/>
              <a:gdLst>
                <a:gd name="connsiteX0" fmla="*/ 116 w 299671"/>
                <a:gd name="connsiteY0" fmla="*/ 86206 h 227594"/>
                <a:gd name="connsiteX1" fmla="*/ 132175 w 299671"/>
                <a:gd name="connsiteY1" fmla="*/ 218258 h 227594"/>
                <a:gd name="connsiteX2" fmla="*/ 299788 w 299671"/>
                <a:gd name="connsiteY2" fmla="*/ 147153 h 227594"/>
                <a:gd name="connsiteX3" fmla="*/ 248996 w 299671"/>
                <a:gd name="connsiteY3" fmla="*/ -136 h 227594"/>
                <a:gd name="connsiteX4" fmla="*/ 167729 w 299671"/>
                <a:gd name="connsiteY4" fmla="*/ 136995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116" y="86206"/>
                  </a:moveTo>
                  <a:cubicBezTo>
                    <a:pt x="116" y="86206"/>
                    <a:pt x="61066" y="187785"/>
                    <a:pt x="132175" y="218258"/>
                  </a:cubicBezTo>
                  <a:cubicBezTo>
                    <a:pt x="203284" y="248732"/>
                    <a:pt x="299788" y="197943"/>
                    <a:pt x="299788" y="147153"/>
                  </a:cubicBezTo>
                  <a:cubicBezTo>
                    <a:pt x="299788" y="96364"/>
                    <a:pt x="248996" y="-136"/>
                    <a:pt x="248996" y="-136"/>
                  </a:cubicBezTo>
                  <a:lnTo>
                    <a:pt x="167729" y="136995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90CCEBD-B126-12CB-FE6B-425CB8213F0F}"/>
                </a:ext>
              </a:extLst>
            </p:cNvPr>
            <p:cNvSpPr/>
            <p:nvPr/>
          </p:nvSpPr>
          <p:spPr>
            <a:xfrm rot="-951779">
              <a:off x="8953445" y="3991792"/>
              <a:ext cx="299671" cy="227594"/>
            </a:xfrm>
            <a:custGeom>
              <a:avLst/>
              <a:gdLst>
                <a:gd name="connsiteX0" fmla="*/ 299767 w 299671"/>
                <a:gd name="connsiteY0" fmla="*/ 86198 h 227594"/>
                <a:gd name="connsiteX1" fmla="*/ 167708 w 299671"/>
                <a:gd name="connsiteY1" fmla="*/ 218250 h 227594"/>
                <a:gd name="connsiteX2" fmla="*/ 95 w 299671"/>
                <a:gd name="connsiteY2" fmla="*/ 147145 h 227594"/>
                <a:gd name="connsiteX3" fmla="*/ 50887 w 299671"/>
                <a:gd name="connsiteY3" fmla="*/ -144 h 227594"/>
                <a:gd name="connsiteX4" fmla="*/ 132154 w 299671"/>
                <a:gd name="connsiteY4" fmla="*/ 136987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299767" y="86198"/>
                  </a:moveTo>
                  <a:cubicBezTo>
                    <a:pt x="299767" y="86198"/>
                    <a:pt x="238817" y="187777"/>
                    <a:pt x="167708" y="218250"/>
                  </a:cubicBezTo>
                  <a:cubicBezTo>
                    <a:pt x="96600" y="248724"/>
                    <a:pt x="95" y="197934"/>
                    <a:pt x="95" y="147145"/>
                  </a:cubicBezTo>
                  <a:cubicBezTo>
                    <a:pt x="95" y="96356"/>
                    <a:pt x="50887" y="-144"/>
                    <a:pt x="50887" y="-144"/>
                  </a:cubicBezTo>
                  <a:lnTo>
                    <a:pt x="132154" y="136987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3">
              <a:extLst>
                <a:ext uri="{FF2B5EF4-FFF2-40B4-BE49-F238E27FC236}">
                  <a16:creationId xmlns:a16="http://schemas.microsoft.com/office/drawing/2014/main" id="{F8A296FE-2EC2-D093-3006-B05A5469B474}"/>
                </a:ext>
              </a:extLst>
            </p:cNvPr>
            <p:cNvGrpSpPr/>
            <p:nvPr/>
          </p:nvGrpSpPr>
          <p:grpSpPr>
            <a:xfrm>
              <a:off x="8531487" y="4259871"/>
              <a:ext cx="315006" cy="176028"/>
              <a:chOff x="8531487" y="4259871"/>
              <a:chExt cx="315006" cy="176028"/>
            </a:xfrm>
            <a:solidFill>
              <a:srgbClr val="010002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06A24E5-BACE-6F8E-A91C-613A857C9BDF}"/>
                  </a:ext>
                </a:extLst>
              </p:cNvPr>
              <p:cNvSpPr/>
              <p:nvPr/>
            </p:nvSpPr>
            <p:spPr>
              <a:xfrm rot="-951779">
                <a:off x="8542997" y="4326543"/>
                <a:ext cx="97852" cy="97847"/>
              </a:xfrm>
              <a:custGeom>
                <a:avLst/>
                <a:gdLst>
                  <a:gd name="connsiteX0" fmla="*/ 97959 w 97852"/>
                  <a:gd name="connsiteY0" fmla="*/ 48781 h 97847"/>
                  <a:gd name="connsiteX1" fmla="*/ 49033 w 97852"/>
                  <a:gd name="connsiteY1" fmla="*/ 97705 h 97847"/>
                  <a:gd name="connsiteX2" fmla="*/ 107 w 97852"/>
                  <a:gd name="connsiteY2" fmla="*/ 48781 h 97847"/>
                  <a:gd name="connsiteX3" fmla="*/ 49033 w 97852"/>
                  <a:gd name="connsiteY3" fmla="*/ -142 h 97847"/>
                  <a:gd name="connsiteX4" fmla="*/ 97959 w 97852"/>
                  <a:gd name="connsiteY4" fmla="*/ 48781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9" y="48781"/>
                    </a:moveTo>
                    <a:cubicBezTo>
                      <a:pt x="97959" y="75801"/>
                      <a:pt x="76054" y="97705"/>
                      <a:pt x="49033" y="97705"/>
                    </a:cubicBezTo>
                    <a:cubicBezTo>
                      <a:pt x="22011" y="97705"/>
                      <a:pt x="107" y="75801"/>
                      <a:pt x="107" y="48781"/>
                    </a:cubicBezTo>
                    <a:cubicBezTo>
                      <a:pt x="107" y="21762"/>
                      <a:pt x="22011" y="-142"/>
                      <a:pt x="49033" y="-142"/>
                    </a:cubicBezTo>
                    <a:cubicBezTo>
                      <a:pt x="76054" y="-142"/>
                      <a:pt x="97959" y="21762"/>
                      <a:pt x="97959" y="48781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06057CF-50B7-CBDF-E3A2-0C5182AC1A52}"/>
                  </a:ext>
                </a:extLst>
              </p:cNvPr>
              <p:cNvSpPr/>
              <p:nvPr/>
            </p:nvSpPr>
            <p:spPr>
              <a:xfrm rot="-951779">
                <a:off x="8737131" y="4271380"/>
                <a:ext cx="97852" cy="97847"/>
              </a:xfrm>
              <a:custGeom>
                <a:avLst/>
                <a:gdLst>
                  <a:gd name="connsiteX0" fmla="*/ 97956 w 97852"/>
                  <a:gd name="connsiteY0" fmla="*/ 48780 h 97847"/>
                  <a:gd name="connsiteX1" fmla="*/ 49030 w 97852"/>
                  <a:gd name="connsiteY1" fmla="*/ 97703 h 97847"/>
                  <a:gd name="connsiteX2" fmla="*/ 104 w 97852"/>
                  <a:gd name="connsiteY2" fmla="*/ 48780 h 97847"/>
                  <a:gd name="connsiteX3" fmla="*/ 49030 w 97852"/>
                  <a:gd name="connsiteY3" fmla="*/ -144 h 97847"/>
                  <a:gd name="connsiteX4" fmla="*/ 97956 w 97852"/>
                  <a:gd name="connsiteY4" fmla="*/ 48780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6" y="48780"/>
                    </a:moveTo>
                    <a:cubicBezTo>
                      <a:pt x="97956" y="75800"/>
                      <a:pt x="76051" y="97703"/>
                      <a:pt x="49030" y="97703"/>
                    </a:cubicBezTo>
                    <a:cubicBezTo>
                      <a:pt x="22009" y="97703"/>
                      <a:pt x="104" y="75800"/>
                      <a:pt x="104" y="48780"/>
                    </a:cubicBezTo>
                    <a:cubicBezTo>
                      <a:pt x="104" y="21760"/>
                      <a:pt x="22009" y="-144"/>
                      <a:pt x="49030" y="-144"/>
                    </a:cubicBezTo>
                    <a:cubicBezTo>
                      <a:pt x="76051" y="-144"/>
                      <a:pt x="97956" y="21760"/>
                      <a:pt x="97956" y="48780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40FCFA02-B644-A57E-83D7-D4F225F45963}"/>
                </a:ext>
              </a:extLst>
            </p:cNvPr>
            <p:cNvGrpSpPr/>
            <p:nvPr/>
          </p:nvGrpSpPr>
          <p:grpSpPr>
            <a:xfrm>
              <a:off x="8064785" y="4550959"/>
              <a:ext cx="443969" cy="535016"/>
              <a:chOff x="8064785" y="4550959"/>
              <a:chExt cx="443969" cy="535016"/>
            </a:xfrm>
            <a:solidFill>
              <a:srgbClr val="E85A50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B9C26BE-9A37-53CE-897F-A139C1441BE3}"/>
                  </a:ext>
                </a:extLst>
              </p:cNvPr>
              <p:cNvSpPr/>
              <p:nvPr/>
            </p:nvSpPr>
            <p:spPr>
              <a:xfrm rot="-951779">
                <a:off x="8084938" y="4597710"/>
                <a:ext cx="291987" cy="188126"/>
              </a:xfrm>
              <a:custGeom>
                <a:avLst/>
                <a:gdLst>
                  <a:gd name="connsiteX0" fmla="*/ 264238 w 291987"/>
                  <a:gd name="connsiteY0" fmla="*/ 96562 h 188126"/>
                  <a:gd name="connsiteX1" fmla="*/ 91546 w 291987"/>
                  <a:gd name="connsiteY1" fmla="*/ 40694 h 188126"/>
                  <a:gd name="connsiteX2" fmla="*/ 121 w 291987"/>
                  <a:gd name="connsiteY2" fmla="*/ 187983 h 188126"/>
                  <a:gd name="connsiteX3" fmla="*/ 45833 w 291987"/>
                  <a:gd name="connsiteY3" fmla="*/ 20378 h 188126"/>
                  <a:gd name="connsiteX4" fmla="*/ 279476 w 291987"/>
                  <a:gd name="connsiteY4" fmla="*/ 45773 h 188126"/>
                  <a:gd name="connsiteX5" fmla="*/ 264238 w 291987"/>
                  <a:gd name="connsiteY5" fmla="*/ 96562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38" y="96562"/>
                    </a:moveTo>
                    <a:lnTo>
                      <a:pt x="91546" y="40694"/>
                    </a:lnTo>
                    <a:lnTo>
                      <a:pt x="121" y="187983"/>
                    </a:lnTo>
                    <a:cubicBezTo>
                      <a:pt x="121" y="187983"/>
                      <a:pt x="25516" y="66089"/>
                      <a:pt x="45833" y="20378"/>
                    </a:cubicBezTo>
                    <a:cubicBezTo>
                      <a:pt x="66150" y="-25332"/>
                      <a:pt x="243921" y="15299"/>
                      <a:pt x="279476" y="45773"/>
                    </a:cubicBezTo>
                    <a:cubicBezTo>
                      <a:pt x="315030" y="76247"/>
                      <a:pt x="264238" y="96562"/>
                      <a:pt x="264238" y="9656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F151B7C-6441-55F0-6886-04150544D726}"/>
                  </a:ext>
                </a:extLst>
              </p:cNvPr>
              <p:cNvSpPr/>
              <p:nvPr/>
            </p:nvSpPr>
            <p:spPr>
              <a:xfrm rot="-951779">
                <a:off x="8223109" y="4785931"/>
                <a:ext cx="238721" cy="122628"/>
              </a:xfrm>
              <a:custGeom>
                <a:avLst/>
                <a:gdLst>
                  <a:gd name="connsiteX0" fmla="*/ 238843 w 238721"/>
                  <a:gd name="connsiteY0" fmla="*/ 46297 h 122628"/>
                  <a:gd name="connsiteX1" fmla="*/ 81388 w 238721"/>
                  <a:gd name="connsiteY1" fmla="*/ 5666 h 122628"/>
                  <a:gd name="connsiteX2" fmla="*/ 121 w 238721"/>
                  <a:gd name="connsiteY2" fmla="*/ 122481 h 122628"/>
                  <a:gd name="connsiteX3" fmla="*/ 106784 w 238721"/>
                  <a:gd name="connsiteY3" fmla="*/ 46297 h 122628"/>
                  <a:gd name="connsiteX4" fmla="*/ 238843 w 238721"/>
                  <a:gd name="connsiteY4" fmla="*/ 46297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43" y="46297"/>
                    </a:moveTo>
                    <a:cubicBezTo>
                      <a:pt x="238843" y="46297"/>
                      <a:pt x="111863" y="-19729"/>
                      <a:pt x="81388" y="5666"/>
                    </a:cubicBezTo>
                    <a:cubicBezTo>
                      <a:pt x="50913" y="31060"/>
                      <a:pt x="121" y="122481"/>
                      <a:pt x="121" y="122481"/>
                    </a:cubicBezTo>
                    <a:cubicBezTo>
                      <a:pt x="121" y="122481"/>
                      <a:pt x="66150" y="41218"/>
                      <a:pt x="106784" y="46297"/>
                    </a:cubicBezTo>
                    <a:cubicBezTo>
                      <a:pt x="147417" y="51376"/>
                      <a:pt x="238843" y="46297"/>
                      <a:pt x="238843" y="46297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195A201-5121-63DC-B617-FC36790805E4}"/>
                  </a:ext>
                </a:extLst>
              </p:cNvPr>
              <p:cNvSpPr/>
              <p:nvPr/>
            </p:nvSpPr>
            <p:spPr>
              <a:xfrm rot="-951779">
                <a:off x="8269672" y="4920245"/>
                <a:ext cx="213326" cy="110923"/>
              </a:xfrm>
              <a:custGeom>
                <a:avLst/>
                <a:gdLst>
                  <a:gd name="connsiteX0" fmla="*/ 213448 w 213326"/>
                  <a:gd name="connsiteY0" fmla="*/ 19352 h 110923"/>
                  <a:gd name="connsiteX1" fmla="*/ 96626 w 213326"/>
                  <a:gd name="connsiteY1" fmla="*/ 4115 h 110923"/>
                  <a:gd name="connsiteX2" fmla="*/ 122 w 213326"/>
                  <a:gd name="connsiteY2" fmla="*/ 110773 h 110923"/>
                  <a:gd name="connsiteX3" fmla="*/ 96626 w 213326"/>
                  <a:gd name="connsiteY3" fmla="*/ 44747 h 110923"/>
                  <a:gd name="connsiteX4" fmla="*/ 213448 w 213326"/>
                  <a:gd name="connsiteY4" fmla="*/ 19352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48" y="19352"/>
                    </a:moveTo>
                    <a:cubicBezTo>
                      <a:pt x="213448" y="19352"/>
                      <a:pt x="147418" y="-11121"/>
                      <a:pt x="96626" y="4115"/>
                    </a:cubicBezTo>
                    <a:cubicBezTo>
                      <a:pt x="45835" y="19352"/>
                      <a:pt x="122" y="110773"/>
                      <a:pt x="122" y="110773"/>
                    </a:cubicBezTo>
                    <a:cubicBezTo>
                      <a:pt x="122" y="110773"/>
                      <a:pt x="55993" y="44747"/>
                      <a:pt x="96626" y="44747"/>
                    </a:cubicBezTo>
                    <a:cubicBezTo>
                      <a:pt x="137260" y="44747"/>
                      <a:pt x="213448" y="19352"/>
                      <a:pt x="213448" y="1935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3">
              <a:extLst>
                <a:ext uri="{FF2B5EF4-FFF2-40B4-BE49-F238E27FC236}">
                  <a16:creationId xmlns:a16="http://schemas.microsoft.com/office/drawing/2014/main" id="{ABAD2071-E1BE-C4AF-46DE-6FEF6B9CDEFE}"/>
                </a:ext>
              </a:extLst>
            </p:cNvPr>
            <p:cNvGrpSpPr/>
            <p:nvPr/>
          </p:nvGrpSpPr>
          <p:grpSpPr>
            <a:xfrm>
              <a:off x="9041938" y="4273306"/>
              <a:ext cx="443969" cy="535016"/>
              <a:chOff x="9041938" y="4273306"/>
              <a:chExt cx="443969" cy="535016"/>
            </a:xfrm>
            <a:solidFill>
              <a:srgbClr val="E85A50"/>
            </a:solidFill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08E1918-9AAD-C2A6-567B-014F68BE2EEF}"/>
                  </a:ext>
                </a:extLst>
              </p:cNvPr>
              <p:cNvSpPr/>
              <p:nvPr/>
            </p:nvSpPr>
            <p:spPr>
              <a:xfrm rot="9848222" flipV="1">
                <a:off x="9098798" y="4309627"/>
                <a:ext cx="291987" cy="188126"/>
              </a:xfrm>
              <a:custGeom>
                <a:avLst/>
                <a:gdLst>
                  <a:gd name="connsiteX0" fmla="*/ 264269 w 291987"/>
                  <a:gd name="connsiteY0" fmla="*/ 96553 h 188126"/>
                  <a:gd name="connsiteX1" fmla="*/ 91577 w 291987"/>
                  <a:gd name="connsiteY1" fmla="*/ 40685 h 188126"/>
                  <a:gd name="connsiteX2" fmla="*/ 152 w 291987"/>
                  <a:gd name="connsiteY2" fmla="*/ 187974 h 188126"/>
                  <a:gd name="connsiteX3" fmla="*/ 45864 w 291987"/>
                  <a:gd name="connsiteY3" fmla="*/ 20369 h 188126"/>
                  <a:gd name="connsiteX4" fmla="*/ 279507 w 291987"/>
                  <a:gd name="connsiteY4" fmla="*/ 45764 h 188126"/>
                  <a:gd name="connsiteX5" fmla="*/ 264269 w 291987"/>
                  <a:gd name="connsiteY5" fmla="*/ 96553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69" y="96553"/>
                    </a:moveTo>
                    <a:lnTo>
                      <a:pt x="91577" y="40685"/>
                    </a:lnTo>
                    <a:lnTo>
                      <a:pt x="152" y="187974"/>
                    </a:lnTo>
                    <a:cubicBezTo>
                      <a:pt x="152" y="187974"/>
                      <a:pt x="25547" y="66080"/>
                      <a:pt x="45864" y="20369"/>
                    </a:cubicBezTo>
                    <a:cubicBezTo>
                      <a:pt x="66181" y="-25341"/>
                      <a:pt x="243953" y="15290"/>
                      <a:pt x="279507" y="45764"/>
                    </a:cubicBezTo>
                    <a:cubicBezTo>
                      <a:pt x="315061" y="76238"/>
                      <a:pt x="264269" y="96553"/>
                      <a:pt x="264269" y="96553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FF5EDB0-0177-FD39-B758-7DA2AA4207A2}"/>
                  </a:ext>
                </a:extLst>
              </p:cNvPr>
              <p:cNvSpPr/>
              <p:nvPr/>
            </p:nvSpPr>
            <p:spPr>
              <a:xfrm rot="9848222" flipV="1">
                <a:off x="9112319" y="4533267"/>
                <a:ext cx="238721" cy="122628"/>
              </a:xfrm>
              <a:custGeom>
                <a:avLst/>
                <a:gdLst>
                  <a:gd name="connsiteX0" fmla="*/ 238870 w 238721"/>
                  <a:gd name="connsiteY0" fmla="*/ 46289 h 122628"/>
                  <a:gd name="connsiteX1" fmla="*/ 81415 w 238721"/>
                  <a:gd name="connsiteY1" fmla="*/ 5658 h 122628"/>
                  <a:gd name="connsiteX2" fmla="*/ 148 w 238721"/>
                  <a:gd name="connsiteY2" fmla="*/ 122473 h 122628"/>
                  <a:gd name="connsiteX3" fmla="*/ 106811 w 238721"/>
                  <a:gd name="connsiteY3" fmla="*/ 46289 h 122628"/>
                  <a:gd name="connsiteX4" fmla="*/ 238870 w 238721"/>
                  <a:gd name="connsiteY4" fmla="*/ 46289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70" y="46289"/>
                    </a:moveTo>
                    <a:cubicBezTo>
                      <a:pt x="238870" y="46289"/>
                      <a:pt x="111890" y="-19736"/>
                      <a:pt x="81415" y="5658"/>
                    </a:cubicBezTo>
                    <a:cubicBezTo>
                      <a:pt x="50940" y="31052"/>
                      <a:pt x="148" y="122473"/>
                      <a:pt x="148" y="122473"/>
                    </a:cubicBezTo>
                    <a:cubicBezTo>
                      <a:pt x="148" y="122473"/>
                      <a:pt x="66177" y="41210"/>
                      <a:pt x="106811" y="46289"/>
                    </a:cubicBezTo>
                    <a:cubicBezTo>
                      <a:pt x="147444" y="51368"/>
                      <a:pt x="238870" y="46289"/>
                      <a:pt x="238870" y="46289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AB8B0AF-95B2-E756-1E9B-7AC9503AA07E}"/>
                  </a:ext>
                </a:extLst>
              </p:cNvPr>
              <p:cNvSpPr/>
              <p:nvPr/>
            </p:nvSpPr>
            <p:spPr>
              <a:xfrm rot="9848222" flipV="1">
                <a:off x="9163768" y="4666193"/>
                <a:ext cx="213326" cy="110923"/>
              </a:xfrm>
              <a:custGeom>
                <a:avLst/>
                <a:gdLst>
                  <a:gd name="connsiteX0" fmla="*/ 213475 w 213326"/>
                  <a:gd name="connsiteY0" fmla="*/ 19345 h 110923"/>
                  <a:gd name="connsiteX1" fmla="*/ 96654 w 213326"/>
                  <a:gd name="connsiteY1" fmla="*/ 4108 h 110923"/>
                  <a:gd name="connsiteX2" fmla="*/ 149 w 213326"/>
                  <a:gd name="connsiteY2" fmla="*/ 110765 h 110923"/>
                  <a:gd name="connsiteX3" fmla="*/ 96654 w 213326"/>
                  <a:gd name="connsiteY3" fmla="*/ 44739 h 110923"/>
                  <a:gd name="connsiteX4" fmla="*/ 213475 w 213326"/>
                  <a:gd name="connsiteY4" fmla="*/ 19345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75" y="19345"/>
                    </a:moveTo>
                    <a:cubicBezTo>
                      <a:pt x="213475" y="19345"/>
                      <a:pt x="147446" y="-11129"/>
                      <a:pt x="96654" y="4108"/>
                    </a:cubicBezTo>
                    <a:cubicBezTo>
                      <a:pt x="45862" y="19345"/>
                      <a:pt x="149" y="110765"/>
                      <a:pt x="149" y="110765"/>
                    </a:cubicBezTo>
                    <a:cubicBezTo>
                      <a:pt x="149" y="110765"/>
                      <a:pt x="56020" y="44739"/>
                      <a:pt x="96654" y="44739"/>
                    </a:cubicBezTo>
                    <a:cubicBezTo>
                      <a:pt x="137287" y="44739"/>
                      <a:pt x="213475" y="19345"/>
                      <a:pt x="213475" y="19345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图形 3">
            <a:extLst>
              <a:ext uri="{FF2B5EF4-FFF2-40B4-BE49-F238E27FC236}">
                <a16:creationId xmlns:a16="http://schemas.microsoft.com/office/drawing/2014/main" id="{688DF44B-5835-D1C9-7490-C92DB421866C}"/>
              </a:ext>
            </a:extLst>
          </p:cNvPr>
          <p:cNvGrpSpPr/>
          <p:nvPr/>
        </p:nvGrpSpPr>
        <p:grpSpPr>
          <a:xfrm>
            <a:off x="519209" y="5796449"/>
            <a:ext cx="1222511" cy="1194687"/>
            <a:chOff x="2817269" y="5303089"/>
            <a:chExt cx="1222511" cy="119468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C9C5A62-514F-0F9F-6091-CCBFBE57476B}"/>
                </a:ext>
              </a:extLst>
            </p:cNvPr>
            <p:cNvSpPr/>
            <p:nvPr/>
          </p:nvSpPr>
          <p:spPr>
            <a:xfrm>
              <a:off x="2817269" y="5303089"/>
              <a:ext cx="1222511" cy="1194687"/>
            </a:xfrm>
            <a:custGeom>
              <a:avLst/>
              <a:gdLst>
                <a:gd name="connsiteX0" fmla="*/ 812934 w 1222511"/>
                <a:gd name="connsiteY0" fmla="*/ 2693 h 1194687"/>
                <a:gd name="connsiteX1" fmla="*/ 801265 w 1222511"/>
                <a:gd name="connsiteY1" fmla="*/ 445178 h 1194687"/>
                <a:gd name="connsiteX2" fmla="*/ 1222331 w 1222511"/>
                <a:gd name="connsiteY2" fmla="*/ 627365 h 1194687"/>
                <a:gd name="connsiteX3" fmla="*/ 779332 w 1222511"/>
                <a:gd name="connsiteY3" fmla="*/ 757498 h 1194687"/>
                <a:gd name="connsiteX4" fmla="*/ 720730 w 1222511"/>
                <a:gd name="connsiteY4" fmla="*/ 1193430 h 1194687"/>
                <a:gd name="connsiteX5" fmla="*/ 456037 w 1222511"/>
                <a:gd name="connsiteY5" fmla="*/ 833944 h 1194687"/>
                <a:gd name="connsiteX6" fmla="*/ 6088 w 1222511"/>
                <a:gd name="connsiteY6" fmla="*/ 918893 h 1194687"/>
                <a:gd name="connsiteX7" fmla="*/ 283383 w 1222511"/>
                <a:gd name="connsiteY7" fmla="*/ 564534 h 1194687"/>
                <a:gd name="connsiteX8" fmla="*/ 55223 w 1222511"/>
                <a:gd name="connsiteY8" fmla="*/ 179541 h 1194687"/>
                <a:gd name="connsiteX9" fmla="*/ 497694 w 1222511"/>
                <a:gd name="connsiteY9" fmla="*/ 325325 h 1194687"/>
                <a:gd name="connsiteX10" fmla="*/ 812934 w 1222511"/>
                <a:gd name="connsiteY10" fmla="*/ 2693 h 1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2511" h="1194687">
                  <a:moveTo>
                    <a:pt x="812934" y="2693"/>
                  </a:moveTo>
                  <a:cubicBezTo>
                    <a:pt x="907472" y="39834"/>
                    <a:pt x="746793" y="363323"/>
                    <a:pt x="801265" y="445178"/>
                  </a:cubicBezTo>
                  <a:cubicBezTo>
                    <a:pt x="855737" y="527034"/>
                    <a:pt x="1230294" y="530882"/>
                    <a:pt x="1222331" y="627365"/>
                  </a:cubicBezTo>
                  <a:cubicBezTo>
                    <a:pt x="1214369" y="723848"/>
                    <a:pt x="845112" y="683522"/>
                    <a:pt x="779332" y="757498"/>
                  </a:cubicBezTo>
                  <a:cubicBezTo>
                    <a:pt x="713553" y="831475"/>
                    <a:pt x="819824" y="1170551"/>
                    <a:pt x="720730" y="1193430"/>
                  </a:cubicBezTo>
                  <a:cubicBezTo>
                    <a:pt x="621636" y="1216309"/>
                    <a:pt x="550768" y="870252"/>
                    <a:pt x="456037" y="833944"/>
                  </a:cubicBezTo>
                  <a:cubicBezTo>
                    <a:pt x="361307" y="797636"/>
                    <a:pt x="60510" y="1000682"/>
                    <a:pt x="6088" y="918893"/>
                  </a:cubicBezTo>
                  <a:cubicBezTo>
                    <a:pt x="-48334" y="837103"/>
                    <a:pt x="276565" y="661042"/>
                    <a:pt x="283383" y="564534"/>
                  </a:cubicBezTo>
                  <a:cubicBezTo>
                    <a:pt x="290200" y="468025"/>
                    <a:pt x="-10410" y="253455"/>
                    <a:pt x="55223" y="179541"/>
                  </a:cubicBezTo>
                  <a:cubicBezTo>
                    <a:pt x="120855" y="105627"/>
                    <a:pt x="398559" y="349356"/>
                    <a:pt x="497694" y="325325"/>
                  </a:cubicBezTo>
                  <a:cubicBezTo>
                    <a:pt x="596829" y="301294"/>
                    <a:pt x="718395" y="-34448"/>
                    <a:pt x="812934" y="2693"/>
                  </a:cubicBezTo>
                  <a:close/>
                </a:path>
              </a:pathLst>
            </a:custGeom>
            <a:solidFill>
              <a:srgbClr val="E85A50"/>
            </a:solidFill>
            <a:ln w="864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" name="图形 3">
              <a:extLst>
                <a:ext uri="{FF2B5EF4-FFF2-40B4-BE49-F238E27FC236}">
                  <a16:creationId xmlns:a16="http://schemas.microsoft.com/office/drawing/2014/main" id="{619E91C2-2A7A-603D-027E-A945844CF676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6304DEE-DB6B-8010-BB5F-0F0AA79C6229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" name="图形 3">
                <a:extLst>
                  <a:ext uri="{FF2B5EF4-FFF2-40B4-BE49-F238E27FC236}">
                    <a16:creationId xmlns:a16="http://schemas.microsoft.com/office/drawing/2014/main" id="{F14C2983-0C08-BD84-3814-96EBBB1A5E5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8C86B8C0-6287-23FB-DF09-CD5A1580BF83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A5ACF7A-0A77-DAC2-33D8-17A54366D0DA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8448E05-4A13-CA81-0C94-DF36C8A1430A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8C1B78A-0F1E-8E67-5785-98755F2DC588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C9AE31A9-AAC7-FD02-2E46-F9F5DBE15BFF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B0813DF-5C9D-FDC4-4FA2-1AF33A918477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C8747713-7702-72E0-CE1D-33DD4783A8CC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7" name="图形 3">
              <a:extLst>
                <a:ext uri="{FF2B5EF4-FFF2-40B4-BE49-F238E27FC236}">
                  <a16:creationId xmlns:a16="http://schemas.microsoft.com/office/drawing/2014/main" id="{AA395593-4A05-423E-277F-6410FCFC2837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F6EF7CD-6CE5-D558-D2DF-39F083A479BD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" name="图形 3">
                <a:extLst>
                  <a:ext uri="{FF2B5EF4-FFF2-40B4-BE49-F238E27FC236}">
                    <a16:creationId xmlns:a16="http://schemas.microsoft.com/office/drawing/2014/main" id="{B0AE75F7-6934-09DC-A26D-17D98B6AB8C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4347B96F-FEF0-DA27-9EDA-5B55F8DEE3EF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A87CDAA-8089-3C0D-E9C4-3EA3F1791E76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E9238216-FB20-D500-37E7-89555C9213AC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D1E0616B-0930-DB53-179D-8279613D82CB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D8CBCBF-DF62-7692-5990-7118D4EF2CEB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41D3FA8-2F52-7C58-AFCF-68E20AA8BF12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16C47C6-F2F5-323C-ABD9-AAD27E05E1E6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7" name="图形 3">
              <a:extLst>
                <a:ext uri="{FF2B5EF4-FFF2-40B4-BE49-F238E27FC236}">
                  <a16:creationId xmlns:a16="http://schemas.microsoft.com/office/drawing/2014/main" id="{A9509D71-B5E7-1BE1-3026-01407994C4D3}"/>
                </a:ext>
              </a:extLst>
            </p:cNvPr>
            <p:cNvGrpSpPr/>
            <p:nvPr/>
          </p:nvGrpSpPr>
          <p:grpSpPr>
            <a:xfrm>
              <a:off x="3420420" y="5754666"/>
              <a:ext cx="536855" cy="284507"/>
              <a:chOff x="3420420" y="5754666"/>
              <a:chExt cx="536855" cy="284507"/>
            </a:xfrm>
            <a:solidFill>
              <a:srgbClr val="FEFFD6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0645DD4-9773-B295-02E0-802DA3D03A83}"/>
                  </a:ext>
                </a:extLst>
              </p:cNvPr>
              <p:cNvSpPr/>
              <p:nvPr/>
            </p:nvSpPr>
            <p:spPr>
              <a:xfrm>
                <a:off x="3570313" y="5850432"/>
                <a:ext cx="47910" cy="45403"/>
              </a:xfrm>
              <a:custGeom>
                <a:avLst/>
                <a:gdLst>
                  <a:gd name="connsiteX0" fmla="*/ 27658 w 47910"/>
                  <a:gd name="connsiteY0" fmla="*/ 41895 h 45403"/>
                  <a:gd name="connsiteX1" fmla="*/ 3703 w 47910"/>
                  <a:gd name="connsiteY1" fmla="*/ 26211 h 45403"/>
                  <a:gd name="connsiteX2" fmla="*/ 20253 w 47910"/>
                  <a:gd name="connsiteY2" fmla="*/ 3509 h 45403"/>
                  <a:gd name="connsiteX3" fmla="*/ 44208 w 47910"/>
                  <a:gd name="connsiteY3" fmla="*/ 19193 h 45403"/>
                  <a:gd name="connsiteX4" fmla="*/ 27658 w 47910"/>
                  <a:gd name="connsiteY4" fmla="*/ 41895 h 4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10" h="45403">
                    <a:moveTo>
                      <a:pt x="27658" y="41895"/>
                    </a:moveTo>
                    <a:cubicBezTo>
                      <a:pt x="16473" y="43833"/>
                      <a:pt x="5748" y="36811"/>
                      <a:pt x="3703" y="26211"/>
                    </a:cubicBezTo>
                    <a:cubicBezTo>
                      <a:pt x="1658" y="15611"/>
                      <a:pt x="9067" y="5447"/>
                      <a:pt x="20253" y="3509"/>
                    </a:cubicBezTo>
                    <a:cubicBezTo>
                      <a:pt x="31438" y="1571"/>
                      <a:pt x="42163" y="8593"/>
                      <a:pt x="44208" y="19193"/>
                    </a:cubicBezTo>
                    <a:cubicBezTo>
                      <a:pt x="46253" y="29793"/>
                      <a:pt x="38844" y="39957"/>
                      <a:pt x="27658" y="41895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" name="图形 3">
                <a:extLst>
                  <a:ext uri="{FF2B5EF4-FFF2-40B4-BE49-F238E27FC236}">
                    <a16:creationId xmlns:a16="http://schemas.microsoft.com/office/drawing/2014/main" id="{BFBB233D-7200-2643-0B8F-822502953165}"/>
                  </a:ext>
                </a:extLst>
              </p:cNvPr>
              <p:cNvGrpSpPr/>
              <p:nvPr/>
            </p:nvGrpSpPr>
            <p:grpSpPr>
              <a:xfrm>
                <a:off x="3420420" y="5754666"/>
                <a:ext cx="536855" cy="284507"/>
                <a:chOff x="3420420" y="5754666"/>
                <a:chExt cx="536855" cy="284507"/>
              </a:xfrm>
              <a:solidFill>
                <a:srgbClr val="FEFFD6"/>
              </a:solidFill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FB80A83-A68D-EA4E-B42D-94D568C29CA9}"/>
                    </a:ext>
                  </a:extLst>
                </p:cNvPr>
                <p:cNvSpPr/>
                <p:nvPr/>
              </p:nvSpPr>
              <p:spPr>
                <a:xfrm>
                  <a:off x="3420420" y="5833105"/>
                  <a:ext cx="54333" cy="51490"/>
                </a:xfrm>
                <a:custGeom>
                  <a:avLst/>
                  <a:gdLst>
                    <a:gd name="connsiteX0" fmla="*/ 31366 w 54333"/>
                    <a:gd name="connsiteY0" fmla="*/ 47511 h 51490"/>
                    <a:gd name="connsiteX1" fmla="*/ 4199 w 54333"/>
                    <a:gd name="connsiteY1" fmla="*/ 29725 h 51490"/>
                    <a:gd name="connsiteX2" fmla="*/ 22967 w 54333"/>
                    <a:gd name="connsiteY2" fmla="*/ 3980 h 51490"/>
                    <a:gd name="connsiteX3" fmla="*/ 50134 w 54333"/>
                    <a:gd name="connsiteY3" fmla="*/ 21766 h 51490"/>
                    <a:gd name="connsiteX4" fmla="*/ 31366 w 54333"/>
                    <a:gd name="connsiteY4" fmla="*/ 47511 h 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333" h="51490">
                      <a:moveTo>
                        <a:pt x="31366" y="47511"/>
                      </a:moveTo>
                      <a:cubicBezTo>
                        <a:pt x="18681" y="49709"/>
                        <a:pt x="6518" y="41746"/>
                        <a:pt x="4199" y="29725"/>
                      </a:cubicBezTo>
                      <a:cubicBezTo>
                        <a:pt x="1880" y="17704"/>
                        <a:pt x="10283" y="6177"/>
                        <a:pt x="22967" y="3980"/>
                      </a:cubicBezTo>
                      <a:cubicBezTo>
                        <a:pt x="35652" y="1782"/>
                        <a:pt x="47815" y="9745"/>
                        <a:pt x="50134" y="21766"/>
                      </a:cubicBezTo>
                      <a:cubicBezTo>
                        <a:pt x="52453" y="33786"/>
                        <a:pt x="44050" y="45313"/>
                        <a:pt x="31366" y="47511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7888A558-490E-BCF2-13D3-0818C9E2B1A0}"/>
                    </a:ext>
                  </a:extLst>
                </p:cNvPr>
                <p:cNvSpPr/>
                <p:nvPr/>
              </p:nvSpPr>
              <p:spPr>
                <a:xfrm>
                  <a:off x="3500361" y="584271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43041AE-9EC5-9602-AFAE-00371F8F62F9}"/>
                    </a:ext>
                  </a:extLst>
                </p:cNvPr>
                <p:cNvSpPr/>
                <p:nvPr/>
              </p:nvSpPr>
              <p:spPr>
                <a:xfrm>
                  <a:off x="3771988" y="589384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34A4BC4-6B75-63AF-5EE2-4C55A8FF823E}"/>
                    </a:ext>
                  </a:extLst>
                </p:cNvPr>
                <p:cNvSpPr/>
                <p:nvPr/>
              </p:nvSpPr>
              <p:spPr>
                <a:xfrm>
                  <a:off x="3850704" y="5911650"/>
                  <a:ext cx="41487" cy="39317"/>
                </a:xfrm>
                <a:custGeom>
                  <a:avLst/>
                  <a:gdLst>
                    <a:gd name="connsiteX0" fmla="*/ 23951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1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1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2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1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A9020E4-B5A5-C04D-A959-5BC39484F20F}"/>
                    </a:ext>
                  </a:extLst>
                </p:cNvPr>
                <p:cNvSpPr/>
                <p:nvPr/>
              </p:nvSpPr>
              <p:spPr>
                <a:xfrm>
                  <a:off x="3909365" y="5914390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9D38F2B-D0CE-7D32-8A1A-B6AA9BDA935A}"/>
                    </a:ext>
                  </a:extLst>
                </p:cNvPr>
                <p:cNvSpPr/>
                <p:nvPr/>
              </p:nvSpPr>
              <p:spPr>
                <a:xfrm>
                  <a:off x="3709330" y="5888440"/>
                  <a:ext cx="41487" cy="39317"/>
                </a:xfrm>
                <a:custGeom>
                  <a:avLst/>
                  <a:gdLst>
                    <a:gd name="connsiteX0" fmla="*/ 23950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0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0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1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0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A6E1A6F-8B53-B9D3-869F-D1644B7324DB}"/>
                    </a:ext>
                  </a:extLst>
                </p:cNvPr>
                <p:cNvSpPr/>
                <p:nvPr/>
              </p:nvSpPr>
              <p:spPr>
                <a:xfrm>
                  <a:off x="3635005" y="5865812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3">
              <a:extLst>
                <a:ext uri="{FF2B5EF4-FFF2-40B4-BE49-F238E27FC236}">
                  <a16:creationId xmlns:a16="http://schemas.microsoft.com/office/drawing/2014/main" id="{55419525-19F0-43F9-26A7-3EE06062F0CB}"/>
                </a:ext>
              </a:extLst>
            </p:cNvPr>
            <p:cNvGrpSpPr/>
            <p:nvPr/>
          </p:nvGrpSpPr>
          <p:grpSpPr>
            <a:xfrm>
              <a:off x="3228075" y="5878225"/>
              <a:ext cx="449078" cy="514043"/>
              <a:chOff x="3228075" y="5878225"/>
              <a:chExt cx="449078" cy="514043"/>
            </a:xfrm>
            <a:solidFill>
              <a:srgbClr val="FEFFD6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F88F955-18FD-FA0B-0C0C-CDEA220852BF}"/>
                  </a:ext>
                </a:extLst>
              </p:cNvPr>
              <p:cNvSpPr/>
              <p:nvPr/>
            </p:nvSpPr>
            <p:spPr>
              <a:xfrm>
                <a:off x="3412618" y="6016280"/>
                <a:ext cx="56749" cy="53780"/>
              </a:xfrm>
              <a:custGeom>
                <a:avLst/>
                <a:gdLst>
                  <a:gd name="connsiteX0" fmla="*/ 10923 w 56749"/>
                  <a:gd name="connsiteY0" fmla="*/ 37242 h 53780"/>
                  <a:gd name="connsiteX1" fmla="*/ 17451 w 56749"/>
                  <a:gd name="connsiteY1" fmla="*/ 10352 h 53780"/>
                  <a:gd name="connsiteX2" fmla="*/ 45826 w 56749"/>
                  <a:gd name="connsiteY2" fmla="*/ 16538 h 53780"/>
                  <a:gd name="connsiteX3" fmla="*/ 39298 w 56749"/>
                  <a:gd name="connsiteY3" fmla="*/ 43429 h 53780"/>
                  <a:gd name="connsiteX4" fmla="*/ 10923 w 56749"/>
                  <a:gd name="connsiteY4" fmla="*/ 37242 h 53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49" h="53780">
                    <a:moveTo>
                      <a:pt x="10923" y="37242"/>
                    </a:moveTo>
                    <a:cubicBezTo>
                      <a:pt x="4890" y="28108"/>
                      <a:pt x="7813" y="16069"/>
                      <a:pt x="17451" y="10352"/>
                    </a:cubicBezTo>
                    <a:cubicBezTo>
                      <a:pt x="27089" y="4635"/>
                      <a:pt x="39793" y="7404"/>
                      <a:pt x="45826" y="16538"/>
                    </a:cubicBezTo>
                    <a:cubicBezTo>
                      <a:pt x="51859" y="25673"/>
                      <a:pt x="48937" y="37712"/>
                      <a:pt x="39298" y="43429"/>
                    </a:cubicBezTo>
                    <a:cubicBezTo>
                      <a:pt x="29660" y="49146"/>
                      <a:pt x="16956" y="46376"/>
                      <a:pt x="10923" y="3724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" name="图形 3">
                <a:extLst>
                  <a:ext uri="{FF2B5EF4-FFF2-40B4-BE49-F238E27FC236}">
                    <a16:creationId xmlns:a16="http://schemas.microsoft.com/office/drawing/2014/main" id="{9636A459-3595-650E-C421-D344B24192EE}"/>
                  </a:ext>
                </a:extLst>
              </p:cNvPr>
              <p:cNvGrpSpPr/>
              <p:nvPr/>
            </p:nvGrpSpPr>
            <p:grpSpPr>
              <a:xfrm>
                <a:off x="3228075" y="5878225"/>
                <a:ext cx="449078" cy="514043"/>
                <a:chOff x="3228075" y="5878225"/>
                <a:chExt cx="449078" cy="514043"/>
              </a:xfrm>
              <a:solidFill>
                <a:srgbClr val="FEFFD6"/>
              </a:solidFill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F2E4BD3E-8642-F09A-8740-B135C93E73D9}"/>
                    </a:ext>
                  </a:extLst>
                </p:cNvPr>
                <p:cNvSpPr/>
                <p:nvPr/>
              </p:nvSpPr>
              <p:spPr>
                <a:xfrm>
                  <a:off x="3368627" y="5878225"/>
                  <a:ext cx="64356" cy="60989"/>
                </a:xfrm>
                <a:custGeom>
                  <a:avLst/>
                  <a:gdLst>
                    <a:gd name="connsiteX0" fmla="*/ 12388 w 64356"/>
                    <a:gd name="connsiteY0" fmla="*/ 42235 h 60989"/>
                    <a:gd name="connsiteX1" fmla="*/ 19791 w 64356"/>
                    <a:gd name="connsiteY1" fmla="*/ 11739 h 60989"/>
                    <a:gd name="connsiteX2" fmla="*/ 51969 w 64356"/>
                    <a:gd name="connsiteY2" fmla="*/ 18755 h 60989"/>
                    <a:gd name="connsiteX3" fmla="*/ 44566 w 64356"/>
                    <a:gd name="connsiteY3" fmla="*/ 49251 h 60989"/>
                    <a:gd name="connsiteX4" fmla="*/ 12388 w 64356"/>
                    <a:gd name="connsiteY4" fmla="*/ 42235 h 60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56" h="60989">
                      <a:moveTo>
                        <a:pt x="12388" y="42235"/>
                      </a:moveTo>
                      <a:cubicBezTo>
                        <a:pt x="5546" y="31876"/>
                        <a:pt x="8861" y="18223"/>
                        <a:pt x="19791" y="11739"/>
                      </a:cubicBezTo>
                      <a:cubicBezTo>
                        <a:pt x="30721" y="5256"/>
                        <a:pt x="45128" y="8397"/>
                        <a:pt x="51969" y="18755"/>
                      </a:cubicBezTo>
                      <a:cubicBezTo>
                        <a:pt x="58811" y="29114"/>
                        <a:pt x="55497" y="42767"/>
                        <a:pt x="44566" y="49251"/>
                      </a:cubicBezTo>
                      <a:cubicBezTo>
                        <a:pt x="33636" y="55734"/>
                        <a:pt x="19229" y="52593"/>
                        <a:pt x="12388" y="4223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947D8685-8AC1-7DE8-C7E0-9E53BED9C35B}"/>
                    </a:ext>
                  </a:extLst>
                </p:cNvPr>
                <p:cNvSpPr/>
                <p:nvPr/>
              </p:nvSpPr>
              <p:spPr>
                <a:xfrm>
                  <a:off x="3394337" y="5951828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4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C264D643-8044-E22D-7473-5566616F7393}"/>
                    </a:ext>
                  </a:extLst>
                </p:cNvPr>
                <p:cNvSpPr/>
                <p:nvPr/>
              </p:nvSpPr>
              <p:spPr>
                <a:xfrm>
                  <a:off x="3444559" y="620992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4E0E272-008B-3C1B-4670-F53D9933D6C3}"/>
                    </a:ext>
                  </a:extLst>
                </p:cNvPr>
                <p:cNvSpPr/>
                <p:nvPr/>
              </p:nvSpPr>
              <p:spPr>
                <a:xfrm>
                  <a:off x="3461787" y="6285470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EF9D38B-E683-E8FC-97E1-C38767DA3760}"/>
                    </a:ext>
                  </a:extLst>
                </p:cNvPr>
                <p:cNvSpPr/>
                <p:nvPr/>
              </p:nvSpPr>
              <p:spPr>
                <a:xfrm>
                  <a:off x="3475173" y="6338489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738DA917-7463-4F12-92F9-9F80D0200809}"/>
                    </a:ext>
                  </a:extLst>
                </p:cNvPr>
                <p:cNvSpPr/>
                <p:nvPr/>
              </p:nvSpPr>
              <p:spPr>
                <a:xfrm>
                  <a:off x="3432313" y="6152396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8CA53FBB-52BB-7026-AACF-D55B84372A78}"/>
                    </a:ext>
                  </a:extLst>
                </p:cNvPr>
                <p:cNvSpPr/>
                <p:nvPr/>
              </p:nvSpPr>
              <p:spPr>
                <a:xfrm>
                  <a:off x="3421439" y="607893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7" name="图形 3">
              <a:extLst>
                <a:ext uri="{FF2B5EF4-FFF2-40B4-BE49-F238E27FC236}">
                  <a16:creationId xmlns:a16="http://schemas.microsoft.com/office/drawing/2014/main" id="{2D2C6D29-7BDB-DE0F-8A35-0BFB4F14FC24}"/>
                </a:ext>
              </a:extLst>
            </p:cNvPr>
            <p:cNvGrpSpPr/>
            <p:nvPr/>
          </p:nvGrpSpPr>
          <p:grpSpPr>
            <a:xfrm>
              <a:off x="2903620" y="5766328"/>
              <a:ext cx="464395" cy="509180"/>
              <a:chOff x="2903620" y="5766328"/>
              <a:chExt cx="464395" cy="509180"/>
            </a:xfrm>
            <a:solidFill>
              <a:srgbClr val="FEFFD6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4E681FC-5424-F66D-21E9-934DDA27F636}"/>
                  </a:ext>
                </a:extLst>
              </p:cNvPr>
              <p:cNvSpPr/>
              <p:nvPr/>
            </p:nvSpPr>
            <p:spPr>
              <a:xfrm>
                <a:off x="3192014" y="5947580"/>
                <a:ext cx="57332" cy="54332"/>
              </a:xfrm>
              <a:custGeom>
                <a:avLst/>
                <a:gdLst>
                  <a:gd name="connsiteX0" fmla="*/ 11784 w 57332"/>
                  <a:gd name="connsiteY0" fmla="*/ 15999 h 54332"/>
                  <a:gd name="connsiteX1" fmla="*/ 40450 w 57332"/>
                  <a:gd name="connsiteY1" fmla="*/ 11168 h 54332"/>
                  <a:gd name="connsiteX2" fmla="*/ 45548 w 57332"/>
                  <a:gd name="connsiteY2" fmla="*/ 38334 h 54332"/>
                  <a:gd name="connsiteX3" fmla="*/ 16882 w 57332"/>
                  <a:gd name="connsiteY3" fmla="*/ 43166 h 54332"/>
                  <a:gd name="connsiteX4" fmla="*/ 11784 w 57332"/>
                  <a:gd name="connsiteY4" fmla="*/ 15999 h 5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32" h="54332">
                    <a:moveTo>
                      <a:pt x="11784" y="15999"/>
                    </a:moveTo>
                    <a:cubicBezTo>
                      <a:pt x="18292" y="7163"/>
                      <a:pt x="31127" y="5000"/>
                      <a:pt x="40450" y="11168"/>
                    </a:cubicBezTo>
                    <a:cubicBezTo>
                      <a:pt x="49774" y="17335"/>
                      <a:pt x="52057" y="29498"/>
                      <a:pt x="45548" y="38334"/>
                    </a:cubicBezTo>
                    <a:cubicBezTo>
                      <a:pt x="39040" y="47170"/>
                      <a:pt x="26206" y="49333"/>
                      <a:pt x="16882" y="43166"/>
                    </a:cubicBezTo>
                    <a:cubicBezTo>
                      <a:pt x="7558" y="36998"/>
                      <a:pt x="5276" y="24835"/>
                      <a:pt x="11784" y="15999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9" name="图形 3">
                <a:extLst>
                  <a:ext uri="{FF2B5EF4-FFF2-40B4-BE49-F238E27FC236}">
                    <a16:creationId xmlns:a16="http://schemas.microsoft.com/office/drawing/2014/main" id="{59254AAC-45CE-0B40-BA34-685F494ADB1F}"/>
                  </a:ext>
                </a:extLst>
              </p:cNvPr>
              <p:cNvGrpSpPr/>
              <p:nvPr/>
            </p:nvGrpSpPr>
            <p:grpSpPr>
              <a:xfrm>
                <a:off x="2903620" y="5766328"/>
                <a:ext cx="464395" cy="509180"/>
                <a:chOff x="2903620" y="5766328"/>
                <a:chExt cx="464395" cy="509180"/>
              </a:xfrm>
              <a:solidFill>
                <a:srgbClr val="FEFFD6"/>
              </a:solidFill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597E55CA-857B-DD61-27CC-BCB533C33936}"/>
                    </a:ext>
                  </a:extLst>
                </p:cNvPr>
                <p:cNvSpPr/>
                <p:nvPr/>
              </p:nvSpPr>
              <p:spPr>
                <a:xfrm>
                  <a:off x="3302997" y="5856271"/>
                  <a:ext cx="65018" cy="61616"/>
                </a:xfrm>
                <a:custGeom>
                  <a:avLst/>
                  <a:gdLst>
                    <a:gd name="connsiteX0" fmla="*/ 13364 w 65018"/>
                    <a:gd name="connsiteY0" fmla="*/ 18144 h 61616"/>
                    <a:gd name="connsiteX1" fmla="*/ 45873 w 65018"/>
                    <a:gd name="connsiteY1" fmla="*/ 12664 h 61616"/>
                    <a:gd name="connsiteX2" fmla="*/ 51654 w 65018"/>
                    <a:gd name="connsiteY2" fmla="*/ 43473 h 61616"/>
                    <a:gd name="connsiteX3" fmla="*/ 19145 w 65018"/>
                    <a:gd name="connsiteY3" fmla="*/ 48952 h 61616"/>
                    <a:gd name="connsiteX4" fmla="*/ 13364 w 65018"/>
                    <a:gd name="connsiteY4" fmla="*/ 18144 h 6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18" h="61616">
                      <a:moveTo>
                        <a:pt x="13364" y="18144"/>
                      </a:moveTo>
                      <a:cubicBezTo>
                        <a:pt x="20745" y="8123"/>
                        <a:pt x="35299" y="5670"/>
                        <a:pt x="45873" y="12664"/>
                      </a:cubicBezTo>
                      <a:cubicBezTo>
                        <a:pt x="56447" y="19659"/>
                        <a:pt x="59035" y="33452"/>
                        <a:pt x="51654" y="43473"/>
                      </a:cubicBezTo>
                      <a:cubicBezTo>
                        <a:pt x="44273" y="53493"/>
                        <a:pt x="29719" y="55947"/>
                        <a:pt x="19145" y="48952"/>
                      </a:cubicBezTo>
                      <a:cubicBezTo>
                        <a:pt x="8571" y="41958"/>
                        <a:pt x="5983" y="28164"/>
                        <a:pt x="13364" y="1814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16D17CA-BD22-11B2-3D3C-BE276F65564C}"/>
                    </a:ext>
                  </a:extLst>
                </p:cNvPr>
                <p:cNvSpPr/>
                <p:nvPr/>
              </p:nvSpPr>
              <p:spPr>
                <a:xfrm>
                  <a:off x="3247443" y="590641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1F8B19D9-6F17-1EED-560B-F725C4081B80}"/>
                    </a:ext>
                  </a:extLst>
                </p:cNvPr>
                <p:cNvSpPr/>
                <p:nvPr/>
              </p:nvSpPr>
              <p:spPr>
                <a:xfrm>
                  <a:off x="3016482" y="6051222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63C5455-0CE6-CF58-808F-216049DD7EE3}"/>
                    </a:ext>
                  </a:extLst>
                </p:cNvPr>
                <p:cNvSpPr/>
                <p:nvPr/>
              </p:nvSpPr>
              <p:spPr>
                <a:xfrm>
                  <a:off x="2955719" y="6094727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2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30"/>
                        <a:pt x="35028" y="9670"/>
                      </a:cubicBezTo>
                      <a:cubicBezTo>
                        <a:pt x="43102" y="15011"/>
                        <a:pt x="45078" y="25544"/>
                        <a:pt x="39442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A985A5B8-E52B-55CD-594F-7772A305E5A0}"/>
                    </a:ext>
                  </a:extLst>
                </p:cNvPr>
                <p:cNvSpPr/>
                <p:nvPr/>
              </p:nvSpPr>
              <p:spPr>
                <a:xfrm>
                  <a:off x="2903620" y="6128238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1EABC241-4336-61AB-3FE8-B93D226CAFF1}"/>
                    </a:ext>
                  </a:extLst>
                </p:cNvPr>
                <p:cNvSpPr/>
                <p:nvPr/>
              </p:nvSpPr>
              <p:spPr>
                <a:xfrm>
                  <a:off x="3073402" y="6016942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3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29"/>
                        <a:pt x="35028" y="9670"/>
                      </a:cubicBezTo>
                      <a:cubicBezTo>
                        <a:pt x="43102" y="15011"/>
                        <a:pt x="45079" y="25544"/>
                        <a:pt x="39443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357B9894-57F1-3F3E-1B98-C28C16A2D2F8}"/>
                    </a:ext>
                  </a:extLst>
                </p:cNvPr>
                <p:cNvSpPr/>
                <p:nvPr/>
              </p:nvSpPr>
              <p:spPr>
                <a:xfrm>
                  <a:off x="3134629" y="597979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2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7" name="图形 3">
              <a:extLst>
                <a:ext uri="{FF2B5EF4-FFF2-40B4-BE49-F238E27FC236}">
                  <a16:creationId xmlns:a16="http://schemas.microsoft.com/office/drawing/2014/main" id="{297B9BAC-E5AE-78D6-3802-4F273BB0DC87}"/>
                </a:ext>
              </a:extLst>
            </p:cNvPr>
            <p:cNvGrpSpPr/>
            <p:nvPr/>
          </p:nvGrpSpPr>
          <p:grpSpPr>
            <a:xfrm>
              <a:off x="2864025" y="5513691"/>
              <a:ext cx="546633" cy="331261"/>
              <a:chOff x="2864025" y="5513691"/>
              <a:chExt cx="546633" cy="331261"/>
            </a:xfrm>
            <a:solidFill>
              <a:srgbClr val="FEFFD6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F01531B-673D-C465-D007-DD90C2AF3F53}"/>
                  </a:ext>
                </a:extLst>
              </p:cNvPr>
              <p:cNvSpPr/>
              <p:nvPr/>
            </p:nvSpPr>
            <p:spPr>
              <a:xfrm>
                <a:off x="3184450" y="5717030"/>
                <a:ext cx="51293" cy="48610"/>
              </a:xfrm>
              <a:custGeom>
                <a:avLst/>
                <a:gdLst>
                  <a:gd name="connsiteX0" fmla="*/ 31579 w 51293"/>
                  <a:gd name="connsiteY0" fmla="*/ 5622 h 48610"/>
                  <a:gd name="connsiteX1" fmla="*/ 45362 w 51293"/>
                  <a:gd name="connsiteY1" fmla="*/ 29927 h 48610"/>
                  <a:gd name="connsiteX2" fmla="*/ 19715 w 51293"/>
                  <a:gd name="connsiteY2" fmla="*/ 42989 h 48610"/>
                  <a:gd name="connsiteX3" fmla="*/ 5932 w 51293"/>
                  <a:gd name="connsiteY3" fmla="*/ 18684 h 48610"/>
                  <a:gd name="connsiteX4" fmla="*/ 31579 w 51293"/>
                  <a:gd name="connsiteY4" fmla="*/ 5622 h 4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93" h="48610">
                    <a:moveTo>
                      <a:pt x="31579" y="5622"/>
                    </a:moveTo>
                    <a:cubicBezTo>
                      <a:pt x="42467" y="8726"/>
                      <a:pt x="48638" y="19608"/>
                      <a:pt x="45362" y="29927"/>
                    </a:cubicBezTo>
                    <a:cubicBezTo>
                      <a:pt x="42086" y="40245"/>
                      <a:pt x="30604" y="46094"/>
                      <a:pt x="19715" y="42989"/>
                    </a:cubicBezTo>
                    <a:cubicBezTo>
                      <a:pt x="8826" y="39884"/>
                      <a:pt x="2655" y="29002"/>
                      <a:pt x="5932" y="18684"/>
                    </a:cubicBezTo>
                    <a:cubicBezTo>
                      <a:pt x="9208" y="8365"/>
                      <a:pt x="20690" y="2517"/>
                      <a:pt x="31579" y="562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9" name="图形 3">
                <a:extLst>
                  <a:ext uri="{FF2B5EF4-FFF2-40B4-BE49-F238E27FC236}">
                    <a16:creationId xmlns:a16="http://schemas.microsoft.com/office/drawing/2014/main" id="{DD04C0B9-F2BE-032A-69E6-121E0D437428}"/>
                  </a:ext>
                </a:extLst>
              </p:cNvPr>
              <p:cNvGrpSpPr/>
              <p:nvPr/>
            </p:nvGrpSpPr>
            <p:grpSpPr>
              <a:xfrm>
                <a:off x="2864025" y="5513691"/>
                <a:ext cx="546633" cy="331261"/>
                <a:chOff x="2864025" y="5513691"/>
                <a:chExt cx="546633" cy="331261"/>
              </a:xfrm>
              <a:solidFill>
                <a:srgbClr val="FEFFD6"/>
              </a:solidFill>
            </p:grpSpPr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F89BE511-FEF0-8999-EDC8-2F16448179C5}"/>
                    </a:ext>
                  </a:extLst>
                </p:cNvPr>
                <p:cNvSpPr/>
                <p:nvPr/>
              </p:nvSpPr>
              <p:spPr>
                <a:xfrm>
                  <a:off x="3304714" y="5789825"/>
                  <a:ext cx="58170" cy="55126"/>
                </a:xfrm>
                <a:custGeom>
                  <a:avLst/>
                  <a:gdLst>
                    <a:gd name="connsiteX0" fmla="*/ 35812 w 58170"/>
                    <a:gd name="connsiteY0" fmla="*/ 6375 h 55126"/>
                    <a:gd name="connsiteX1" fmla="*/ 51443 w 58170"/>
                    <a:gd name="connsiteY1" fmla="*/ 33939 h 55126"/>
                    <a:gd name="connsiteX2" fmla="*/ 22358 w 58170"/>
                    <a:gd name="connsiteY2" fmla="*/ 48751 h 55126"/>
                    <a:gd name="connsiteX3" fmla="*/ 6727 w 58170"/>
                    <a:gd name="connsiteY3" fmla="*/ 21188 h 55126"/>
                    <a:gd name="connsiteX4" fmla="*/ 35812 w 58170"/>
                    <a:gd name="connsiteY4" fmla="*/ 6375 h 55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70" h="55126">
                      <a:moveTo>
                        <a:pt x="35812" y="6375"/>
                      </a:moveTo>
                      <a:cubicBezTo>
                        <a:pt x="48160" y="9896"/>
                        <a:pt x="55158" y="22237"/>
                        <a:pt x="51443" y="33939"/>
                      </a:cubicBezTo>
                      <a:cubicBezTo>
                        <a:pt x="47728" y="45640"/>
                        <a:pt x="34706" y="52272"/>
                        <a:pt x="22358" y="48751"/>
                      </a:cubicBezTo>
                      <a:cubicBezTo>
                        <a:pt x="10010" y="45231"/>
                        <a:pt x="3011" y="32890"/>
                        <a:pt x="6727" y="21188"/>
                      </a:cubicBezTo>
                      <a:cubicBezTo>
                        <a:pt x="10442" y="9486"/>
                        <a:pt x="23464" y="2854"/>
                        <a:pt x="35812" y="637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B047CC3-FE94-CD48-77C6-2FD4C10D4C02}"/>
                    </a:ext>
                  </a:extLst>
                </p:cNvPr>
                <p:cNvSpPr/>
                <p:nvPr/>
              </p:nvSpPr>
              <p:spPr>
                <a:xfrm>
                  <a:off x="3243009" y="5754102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A60C397A-D9A5-EA4B-7DB6-3235F1471E1E}"/>
                    </a:ext>
                  </a:extLst>
                </p:cNvPr>
                <p:cNvSpPr/>
                <p:nvPr/>
              </p:nvSpPr>
              <p:spPr>
                <a:xfrm>
                  <a:off x="3025801" y="5591297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68CBFA4C-579F-EEAB-83B4-CC0FB6554932}"/>
                    </a:ext>
                  </a:extLst>
                </p:cNvPr>
                <p:cNvSpPr/>
                <p:nvPr/>
              </p:nvSpPr>
              <p:spPr>
                <a:xfrm>
                  <a:off x="2969125" y="5548814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6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299" y="25114"/>
                        <a:pt x="5136" y="16179"/>
                      </a:cubicBezTo>
                      <a:cubicBezTo>
                        <a:pt x="7973" y="7243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92489107-0720-DA35-E1B9-5E071E890F5A}"/>
                    </a:ext>
                  </a:extLst>
                </p:cNvPr>
                <p:cNvSpPr/>
                <p:nvPr/>
              </p:nvSpPr>
              <p:spPr>
                <a:xfrm>
                  <a:off x="2913391" y="5513691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4BEFA9E-2DAF-7305-7224-E18B825BA653}"/>
                    </a:ext>
                  </a:extLst>
                </p:cNvPr>
                <p:cNvSpPr/>
                <p:nvPr/>
              </p:nvSpPr>
              <p:spPr>
                <a:xfrm>
                  <a:off x="3083811" y="5630522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7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300" y="25114"/>
                        <a:pt x="5137" y="16179"/>
                      </a:cubicBezTo>
                      <a:cubicBezTo>
                        <a:pt x="7973" y="7244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3B541ACA-C9F0-CA75-30A3-FFC83F0297D7}"/>
                    </a:ext>
                  </a:extLst>
                </p:cNvPr>
                <p:cNvSpPr/>
                <p:nvPr/>
              </p:nvSpPr>
              <p:spPr>
                <a:xfrm>
                  <a:off x="3134259" y="5675405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E0C62361-B608-6D8A-ECF5-12230CBD9E9F}"/>
              </a:ext>
            </a:extLst>
          </p:cNvPr>
          <p:cNvSpPr/>
          <p:nvPr/>
        </p:nvSpPr>
        <p:spPr>
          <a:xfrm>
            <a:off x="7793999" y="6484098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3B4E645A-FC68-871A-0B01-8FA2CEEAC920}"/>
              </a:ext>
            </a:extLst>
          </p:cNvPr>
          <p:cNvSpPr/>
          <p:nvPr/>
        </p:nvSpPr>
        <p:spPr>
          <a:xfrm>
            <a:off x="8824302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7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4BCFC0D4-BA99-0EEB-DBAB-62C67215AF28}"/>
              </a:ext>
            </a:extLst>
          </p:cNvPr>
          <p:cNvSpPr/>
          <p:nvPr/>
        </p:nvSpPr>
        <p:spPr>
          <a:xfrm>
            <a:off x="9864663" y="592821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886886C5-7AF6-9917-6657-023FA2D0958E}"/>
              </a:ext>
            </a:extLst>
          </p:cNvPr>
          <p:cNvSpPr/>
          <p:nvPr/>
        </p:nvSpPr>
        <p:spPr>
          <a:xfrm>
            <a:off x="10446672" y="622282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012D9F6E-7715-F5A3-8C8D-366F7CBECC8A}"/>
              </a:ext>
            </a:extLst>
          </p:cNvPr>
          <p:cNvSpPr/>
          <p:nvPr/>
        </p:nvSpPr>
        <p:spPr>
          <a:xfrm>
            <a:off x="11355948" y="634121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3EB65B8C-9841-2A21-3FB8-BBE7C80887D0}"/>
              </a:ext>
            </a:extLst>
          </p:cNvPr>
          <p:cNvSpPr/>
          <p:nvPr/>
        </p:nvSpPr>
        <p:spPr>
          <a:xfrm>
            <a:off x="6763075" y="6474680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8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9A466855-7659-3BA1-3177-0569C8743C38}"/>
              </a:ext>
            </a:extLst>
          </p:cNvPr>
          <p:cNvSpPr/>
          <p:nvPr/>
        </p:nvSpPr>
        <p:spPr>
          <a:xfrm>
            <a:off x="1735821" y="6495272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EC0250BE-AA92-E954-823F-B523E0F40D86}"/>
              </a:ext>
            </a:extLst>
          </p:cNvPr>
          <p:cNvSpPr/>
          <p:nvPr/>
        </p:nvSpPr>
        <p:spPr>
          <a:xfrm>
            <a:off x="2249164" y="524303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>
                  <a:alpha val="64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610FEF46-4C88-B6F1-14C3-8216E6E877AF}"/>
              </a:ext>
            </a:extLst>
          </p:cNvPr>
          <p:cNvSpPr/>
          <p:nvPr/>
        </p:nvSpPr>
        <p:spPr>
          <a:xfrm>
            <a:off x="7156594" y="64259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2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9E6E9101-672F-E797-203D-ECC35D3BA04E}"/>
              </a:ext>
            </a:extLst>
          </p:cNvPr>
          <p:cNvSpPr/>
          <p:nvPr/>
        </p:nvSpPr>
        <p:spPr>
          <a:xfrm>
            <a:off x="4942412" y="6256000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6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3"/>
                  <a:pt x="34818" y="-86"/>
                  <a:pt x="77769" y="-86"/>
                </a:cubicBezTo>
                <a:cubicBezTo>
                  <a:pt x="120719" y="-86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BA0D3BEA-DE6A-BF3C-3E5D-F5F9D71ED3F4}"/>
              </a:ext>
            </a:extLst>
          </p:cNvPr>
          <p:cNvSpPr/>
          <p:nvPr/>
        </p:nvSpPr>
        <p:spPr>
          <a:xfrm>
            <a:off x="9289614" y="649686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9" y="120881"/>
                  <a:pt x="0" y="93801"/>
                  <a:pt x="0" y="60397"/>
                </a:cubicBezTo>
                <a:cubicBezTo>
                  <a:pt x="0" y="26993"/>
                  <a:pt x="34819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759A8513-579D-DC99-6066-2AD40386BEEB}"/>
              </a:ext>
            </a:extLst>
          </p:cNvPr>
          <p:cNvSpPr/>
          <p:nvPr/>
        </p:nvSpPr>
        <p:spPr>
          <a:xfrm>
            <a:off x="1695497" y="57865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CE01D1E7-D6DF-134B-8AFB-644CC7CD4DC8}"/>
              </a:ext>
            </a:extLst>
          </p:cNvPr>
          <p:cNvSpPr/>
          <p:nvPr/>
        </p:nvSpPr>
        <p:spPr>
          <a:xfrm>
            <a:off x="9763370" y="1086680"/>
            <a:ext cx="910308" cy="225270"/>
          </a:xfrm>
          <a:custGeom>
            <a:avLst/>
            <a:gdLst>
              <a:gd name="connsiteX0" fmla="*/ 638465 w 1544104"/>
              <a:gd name="connsiteY0" fmla="*/ -65 h 382112"/>
              <a:gd name="connsiteX1" fmla="*/ 441173 w 1544104"/>
              <a:gd name="connsiteY1" fmla="*/ 31111 h 382112"/>
              <a:gd name="connsiteX2" fmla="*/ 0 w 1544104"/>
              <a:gd name="connsiteY2" fmla="*/ 382025 h 382112"/>
              <a:gd name="connsiteX3" fmla="*/ 401066 w 1544104"/>
              <a:gd name="connsiteY3" fmla="*/ 211581 h 382112"/>
              <a:gd name="connsiteX4" fmla="*/ 772053 w 1544104"/>
              <a:gd name="connsiteY4" fmla="*/ 271738 h 382112"/>
              <a:gd name="connsiteX5" fmla="*/ 1143039 w 1544104"/>
              <a:gd name="connsiteY5" fmla="*/ 211581 h 382112"/>
              <a:gd name="connsiteX6" fmla="*/ 1544105 w 1544104"/>
              <a:gd name="connsiteY6" fmla="*/ 382025 h 382112"/>
              <a:gd name="connsiteX7" fmla="*/ 1102932 w 1544104"/>
              <a:gd name="connsiteY7" fmla="*/ 31111 h 382112"/>
              <a:gd name="connsiteX8" fmla="*/ 772053 w 1544104"/>
              <a:gd name="connsiteY8" fmla="*/ 121346 h 382112"/>
              <a:gd name="connsiteX9" fmla="*/ 638465 w 1544104"/>
              <a:gd name="connsiteY9" fmla="*/ -65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44104" h="382112">
                <a:moveTo>
                  <a:pt x="638465" y="-65"/>
                </a:moveTo>
                <a:cubicBezTo>
                  <a:pt x="588845" y="-558"/>
                  <a:pt x="523893" y="6985"/>
                  <a:pt x="441173" y="31111"/>
                </a:cubicBezTo>
                <a:cubicBezTo>
                  <a:pt x="200533" y="101294"/>
                  <a:pt x="0" y="382025"/>
                  <a:pt x="0" y="382025"/>
                </a:cubicBezTo>
                <a:cubicBezTo>
                  <a:pt x="0" y="382025"/>
                  <a:pt x="260693" y="231633"/>
                  <a:pt x="401066" y="211581"/>
                </a:cubicBezTo>
                <a:cubicBezTo>
                  <a:pt x="541439" y="191529"/>
                  <a:pt x="772053" y="271738"/>
                  <a:pt x="772053" y="271738"/>
                </a:cubicBezTo>
                <a:cubicBezTo>
                  <a:pt x="772053" y="271738"/>
                  <a:pt x="1002666" y="191529"/>
                  <a:pt x="1143039" y="211581"/>
                </a:cubicBezTo>
                <a:cubicBezTo>
                  <a:pt x="1283411" y="231633"/>
                  <a:pt x="1544105" y="382025"/>
                  <a:pt x="1544105" y="382025"/>
                </a:cubicBezTo>
                <a:cubicBezTo>
                  <a:pt x="1544105" y="382025"/>
                  <a:pt x="1343571" y="101294"/>
                  <a:pt x="1102932" y="31111"/>
                </a:cubicBezTo>
                <a:cubicBezTo>
                  <a:pt x="862292" y="-39073"/>
                  <a:pt x="772053" y="121346"/>
                  <a:pt x="772053" y="121346"/>
                </a:cubicBezTo>
                <a:cubicBezTo>
                  <a:pt x="772053" y="121346"/>
                  <a:pt x="733194" y="880"/>
                  <a:pt x="638465" y="-65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B38B970B-85E6-A275-6656-23958A7632F4}"/>
              </a:ext>
            </a:extLst>
          </p:cNvPr>
          <p:cNvSpPr/>
          <p:nvPr/>
        </p:nvSpPr>
        <p:spPr>
          <a:xfrm>
            <a:off x="11017944" y="483973"/>
            <a:ext cx="928294" cy="229720"/>
          </a:xfrm>
          <a:custGeom>
            <a:avLst/>
            <a:gdLst>
              <a:gd name="connsiteX0" fmla="*/ 696214 w 1683768"/>
              <a:gd name="connsiteY0" fmla="*/ -62 h 416674"/>
              <a:gd name="connsiteX1" fmla="*/ 481077 w 1683768"/>
              <a:gd name="connsiteY1" fmla="*/ 33932 h 416674"/>
              <a:gd name="connsiteX2" fmla="*/ 0 w 1683768"/>
              <a:gd name="connsiteY2" fmla="*/ 416588 h 416674"/>
              <a:gd name="connsiteX3" fmla="*/ 437342 w 1683768"/>
              <a:gd name="connsiteY3" fmla="*/ 230727 h 416674"/>
              <a:gd name="connsiteX4" fmla="*/ 841885 w 1683768"/>
              <a:gd name="connsiteY4" fmla="*/ 296325 h 416674"/>
              <a:gd name="connsiteX5" fmla="*/ 1246426 w 1683768"/>
              <a:gd name="connsiteY5" fmla="*/ 230727 h 416674"/>
              <a:gd name="connsiteX6" fmla="*/ 1683769 w 1683768"/>
              <a:gd name="connsiteY6" fmla="*/ 416588 h 416674"/>
              <a:gd name="connsiteX7" fmla="*/ 1202692 w 1683768"/>
              <a:gd name="connsiteY7" fmla="*/ 33932 h 416674"/>
              <a:gd name="connsiteX8" fmla="*/ 841885 w 1683768"/>
              <a:gd name="connsiteY8" fmla="*/ 132330 h 416674"/>
              <a:gd name="connsiteX9" fmla="*/ 696214 w 1683768"/>
              <a:gd name="connsiteY9" fmla="*/ -62 h 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83768" h="416674">
                <a:moveTo>
                  <a:pt x="696214" y="-62"/>
                </a:moveTo>
                <a:cubicBezTo>
                  <a:pt x="642106" y="-601"/>
                  <a:pt x="571278" y="7625"/>
                  <a:pt x="481077" y="33932"/>
                </a:cubicBezTo>
                <a:cubicBezTo>
                  <a:pt x="218671" y="110464"/>
                  <a:pt x="0" y="416588"/>
                  <a:pt x="0" y="416588"/>
                </a:cubicBezTo>
                <a:cubicBezTo>
                  <a:pt x="0" y="416588"/>
                  <a:pt x="284273" y="252592"/>
                  <a:pt x="437342" y="230727"/>
                </a:cubicBezTo>
                <a:cubicBezTo>
                  <a:pt x="590412" y="208861"/>
                  <a:pt x="841885" y="296325"/>
                  <a:pt x="841885" y="296325"/>
                </a:cubicBezTo>
                <a:cubicBezTo>
                  <a:pt x="841885" y="296325"/>
                  <a:pt x="1093356" y="208861"/>
                  <a:pt x="1246426" y="230727"/>
                </a:cubicBezTo>
                <a:cubicBezTo>
                  <a:pt x="1399496" y="252592"/>
                  <a:pt x="1683769" y="416588"/>
                  <a:pt x="1683769" y="416588"/>
                </a:cubicBezTo>
                <a:cubicBezTo>
                  <a:pt x="1683769" y="416588"/>
                  <a:pt x="1465097" y="110464"/>
                  <a:pt x="1202692" y="33932"/>
                </a:cubicBezTo>
                <a:cubicBezTo>
                  <a:pt x="940287" y="-42599"/>
                  <a:pt x="841885" y="132330"/>
                  <a:pt x="841885" y="132330"/>
                </a:cubicBezTo>
                <a:cubicBezTo>
                  <a:pt x="841885" y="132330"/>
                  <a:pt x="799511" y="968"/>
                  <a:pt x="696214" y="-62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97" name="图形 3">
            <a:extLst>
              <a:ext uri="{FF2B5EF4-FFF2-40B4-BE49-F238E27FC236}">
                <a16:creationId xmlns:a16="http://schemas.microsoft.com/office/drawing/2014/main" id="{315BB1EB-F6C0-16A7-9D30-C34489DC5B63}"/>
              </a:ext>
            </a:extLst>
          </p:cNvPr>
          <p:cNvGrpSpPr/>
          <p:nvPr/>
        </p:nvGrpSpPr>
        <p:grpSpPr>
          <a:xfrm>
            <a:off x="10512764" y="4604094"/>
            <a:ext cx="1307487" cy="1870356"/>
            <a:chOff x="1737701" y="-18878"/>
            <a:chExt cx="3878582" cy="5548297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A966CC7-598B-F81C-B4E4-B36F218E31F3}"/>
                </a:ext>
              </a:extLst>
            </p:cNvPr>
            <p:cNvSpPr/>
            <p:nvPr/>
          </p:nvSpPr>
          <p:spPr>
            <a:xfrm rot="-691558">
              <a:off x="4057924" y="1672326"/>
              <a:ext cx="109380" cy="3709647"/>
            </a:xfrm>
            <a:custGeom>
              <a:avLst/>
              <a:gdLst>
                <a:gd name="connsiteX0" fmla="*/ 109408 w 109380"/>
                <a:gd name="connsiteY0" fmla="*/ -96 h 3709647"/>
                <a:gd name="connsiteX1" fmla="*/ 109408 w 109380"/>
                <a:gd name="connsiteY1" fmla="*/ 48291 h 3709647"/>
                <a:gd name="connsiteX2" fmla="*/ 109408 w 109380"/>
                <a:gd name="connsiteY2" fmla="*/ 3661166 h 3709647"/>
                <a:gd name="connsiteX3" fmla="*/ 109408 w 109380"/>
                <a:gd name="connsiteY3" fmla="*/ 3709553 h 3709647"/>
                <a:gd name="connsiteX4" fmla="*/ 27 w 109380"/>
                <a:gd name="connsiteY4" fmla="*/ 3709553 h 3709647"/>
                <a:gd name="connsiteX5" fmla="*/ 27 w 109380"/>
                <a:gd name="connsiteY5" fmla="*/ 3661166 h 3709647"/>
                <a:gd name="connsiteX6" fmla="*/ 27 w 109380"/>
                <a:gd name="connsiteY6" fmla="*/ 48291 h 3709647"/>
                <a:gd name="connsiteX7" fmla="*/ 27 w 109380"/>
                <a:gd name="connsiteY7" fmla="*/ -95 h 37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80" h="3709647">
                  <a:moveTo>
                    <a:pt x="109408" y="-96"/>
                  </a:moveTo>
                  <a:cubicBezTo>
                    <a:pt x="109408" y="-96"/>
                    <a:pt x="109408" y="21568"/>
                    <a:pt x="109408" y="48291"/>
                  </a:cubicBezTo>
                  <a:lnTo>
                    <a:pt x="109408" y="3661166"/>
                  </a:lnTo>
                  <a:cubicBezTo>
                    <a:pt x="109408" y="3687889"/>
                    <a:pt x="109408" y="3709553"/>
                    <a:pt x="109408" y="3709553"/>
                  </a:cubicBezTo>
                  <a:lnTo>
                    <a:pt x="27" y="3709553"/>
                  </a:lnTo>
                  <a:cubicBezTo>
                    <a:pt x="27" y="3709553"/>
                    <a:pt x="27" y="3687890"/>
                    <a:pt x="27" y="3661166"/>
                  </a:cubicBezTo>
                  <a:lnTo>
                    <a:pt x="27" y="48291"/>
                  </a:lnTo>
                  <a:cubicBezTo>
                    <a:pt x="27" y="21568"/>
                    <a:pt x="27" y="-95"/>
                    <a:pt x="27" y="-95"/>
                  </a:cubicBezTo>
                  <a:close/>
                </a:path>
              </a:pathLst>
            </a:custGeom>
            <a:gradFill>
              <a:gsLst>
                <a:gs pos="0">
                  <a:srgbClr val="E6E6E6"/>
                </a:gs>
                <a:gs pos="20125">
                  <a:srgbClr val="ECECEC"/>
                </a:gs>
                <a:gs pos="40250">
                  <a:srgbClr val="F2F2F2"/>
                </a:gs>
                <a:gs pos="100000">
                  <a:srgbClr val="E6E6E6"/>
                </a:gs>
              </a:gsLst>
              <a:lin ang="5381555" scaled="1"/>
            </a:gra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5408C02-59FA-4E5D-4212-A30F2500098F}"/>
                </a:ext>
              </a:extLst>
            </p:cNvPr>
            <p:cNvSpPr/>
            <p:nvPr/>
          </p:nvSpPr>
          <p:spPr>
            <a:xfrm>
              <a:off x="3264917" y="216408"/>
              <a:ext cx="344370" cy="668782"/>
            </a:xfrm>
            <a:custGeom>
              <a:avLst/>
              <a:gdLst>
                <a:gd name="connsiteX0" fmla="*/ 339744 w 344370"/>
                <a:gd name="connsiteY0" fmla="*/ 484347 h 668782"/>
                <a:gd name="connsiteX1" fmla="*/ 123429 w 344370"/>
                <a:gd name="connsiteY1" fmla="*/ 522632 h 668782"/>
                <a:gd name="connsiteX2" fmla="*/ 124794 w 344370"/>
                <a:gd name="connsiteY2" fmla="*/ 47556 h 668782"/>
                <a:gd name="connsiteX3" fmla="*/ 339744 w 344370"/>
                <a:gd name="connsiteY3" fmla="*/ 484347 h 66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70" h="668782">
                  <a:moveTo>
                    <a:pt x="339744" y="484347"/>
                  </a:moveTo>
                  <a:cubicBezTo>
                    <a:pt x="339425" y="531894"/>
                    <a:pt x="144873" y="566232"/>
                    <a:pt x="123429" y="522632"/>
                  </a:cubicBezTo>
                  <a:cubicBezTo>
                    <a:pt x="101986" y="479032"/>
                    <a:pt x="103110" y="51268"/>
                    <a:pt x="124794" y="47556"/>
                  </a:cubicBezTo>
                  <a:cubicBezTo>
                    <a:pt x="146478" y="43843"/>
                    <a:pt x="340062" y="436801"/>
                    <a:pt x="339744" y="484347"/>
                  </a:cubicBezTo>
                  <a:close/>
                </a:path>
              </a:pathLst>
            </a:custGeom>
            <a:solidFill>
              <a:srgbClr val="E6E6E6"/>
            </a:solidFill>
            <a:ln w="25307" cap="rnd">
              <a:noFill/>
              <a:custDash>
                <a:ds d="142700" sp="5708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52CAA1D-F842-EAEE-925A-82C2A6CA26F6}"/>
                </a:ext>
              </a:extLst>
            </p:cNvPr>
            <p:cNvSpPr/>
            <p:nvPr/>
          </p:nvSpPr>
          <p:spPr>
            <a:xfrm rot="-260524">
              <a:off x="2402721" y="133533"/>
              <a:ext cx="1660190" cy="1328897"/>
            </a:xfrm>
            <a:custGeom>
              <a:avLst/>
              <a:gdLst>
                <a:gd name="connsiteX0" fmla="*/ 1616515 w 1660190"/>
                <a:gd name="connsiteY0" fmla="*/ 887 h 1328897"/>
                <a:gd name="connsiteX1" fmla="*/ 1126188 w 1660190"/>
                <a:gd name="connsiteY1" fmla="*/ 53260 h 1328897"/>
                <a:gd name="connsiteX2" fmla="*/ -5 w 1660190"/>
                <a:gd name="connsiteY2" fmla="*/ 1147637 h 1328897"/>
                <a:gd name="connsiteX3" fmla="*/ 756511 w 1660190"/>
                <a:gd name="connsiteY3" fmla="*/ 1328809 h 1328897"/>
                <a:gd name="connsiteX4" fmla="*/ 1660185 w 1660190"/>
                <a:gd name="connsiteY4" fmla="*/ 4341 h 1328897"/>
                <a:gd name="connsiteX5" fmla="*/ 1616515 w 1660190"/>
                <a:gd name="connsiteY5" fmla="*/ 887 h 132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190" h="1328897">
                  <a:moveTo>
                    <a:pt x="1616515" y="887"/>
                  </a:moveTo>
                  <a:cubicBezTo>
                    <a:pt x="1450217" y="-4598"/>
                    <a:pt x="1284929" y="13057"/>
                    <a:pt x="1126188" y="53260"/>
                  </a:cubicBezTo>
                  <a:cubicBezTo>
                    <a:pt x="557985" y="197160"/>
                    <a:pt x="128276" y="614730"/>
                    <a:pt x="-5" y="1147637"/>
                  </a:cubicBezTo>
                  <a:lnTo>
                    <a:pt x="756511" y="1328809"/>
                  </a:lnTo>
                  <a:cubicBezTo>
                    <a:pt x="1007140" y="559166"/>
                    <a:pt x="1147572" y="455889"/>
                    <a:pt x="1660185" y="4341"/>
                  </a:cubicBezTo>
                  <a:cubicBezTo>
                    <a:pt x="1645638" y="3013"/>
                    <a:pt x="1631080" y="1861"/>
                    <a:pt x="1616515" y="887"/>
                  </a:cubicBezTo>
                  <a:close/>
                </a:path>
              </a:pathLst>
            </a:custGeom>
            <a:noFill/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A9FC9F1-AC07-1CA1-8602-F645A88F51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56A5C0E-62C5-B09D-BF9E-96F8BE4BB137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01A99EF-418F-9E42-F708-3A0C0B776DF3}"/>
                </a:ext>
              </a:extLst>
            </p:cNvPr>
            <p:cNvSpPr/>
            <p:nvPr/>
          </p:nvSpPr>
          <p:spPr>
            <a:xfrm rot="-260524">
              <a:off x="2069953" y="2239589"/>
              <a:ext cx="967792" cy="295744"/>
            </a:xfrm>
            <a:custGeom>
              <a:avLst/>
              <a:gdLst>
                <a:gd name="connsiteX0" fmla="*/ 6123 w 967792"/>
                <a:gd name="connsiteY0" fmla="*/ 110896 h 295744"/>
                <a:gd name="connsiteX1" fmla="*/ 41027 w 967792"/>
                <a:gd name="connsiteY1" fmla="*/ 295652 h 295744"/>
                <a:gd name="connsiteX2" fmla="*/ 912332 w 967792"/>
                <a:gd name="connsiteY2" fmla="*/ 210317 h 295744"/>
                <a:gd name="connsiteX3" fmla="*/ 965917 w 967792"/>
                <a:gd name="connsiteY3" fmla="*/ -85 h 29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7792" h="295744">
                  <a:moveTo>
                    <a:pt x="6123" y="110896"/>
                  </a:moveTo>
                  <a:cubicBezTo>
                    <a:pt x="6123" y="110896"/>
                    <a:pt x="-21636" y="297024"/>
                    <a:pt x="41027" y="295652"/>
                  </a:cubicBezTo>
                  <a:cubicBezTo>
                    <a:pt x="539415" y="284735"/>
                    <a:pt x="635128" y="266424"/>
                    <a:pt x="912332" y="210317"/>
                  </a:cubicBezTo>
                  <a:cubicBezTo>
                    <a:pt x="983269" y="195959"/>
                    <a:pt x="965917" y="-85"/>
                    <a:pt x="965917" y="-85"/>
                  </a:cubicBezTo>
                  <a:close/>
                </a:path>
              </a:pathLst>
            </a:custGeom>
            <a:gradFill>
              <a:gsLst>
                <a:gs pos="0">
                  <a:srgbClr val="5BB7B6"/>
                </a:gs>
                <a:gs pos="50000">
                  <a:srgbClr val="68BDBC"/>
                </a:gs>
                <a:gs pos="100000">
                  <a:srgbClr val="75C3C2"/>
                </a:gs>
              </a:gsLst>
              <a:lin ang="21302450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BD705A4-A44E-09EB-C4A9-753175B52E2E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5892AE4-8DFC-6C7D-BE27-6CF05A9762D2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6CBCB66-2D39-5149-D711-8DBC88DA5EDF}"/>
                </a:ext>
              </a:extLst>
            </p:cNvPr>
            <p:cNvSpPr/>
            <p:nvPr/>
          </p:nvSpPr>
          <p:spPr>
            <a:xfrm rot="-260524">
              <a:off x="3022815" y="1985960"/>
              <a:ext cx="1469870" cy="366823"/>
            </a:xfrm>
            <a:custGeom>
              <a:avLst/>
              <a:gdLst>
                <a:gd name="connsiteX0" fmla="*/ -1 w 1469870"/>
                <a:gd name="connsiteY0" fmla="*/ 161771 h 366823"/>
                <a:gd name="connsiteX1" fmla="*/ 70879 w 1469870"/>
                <a:gd name="connsiteY1" fmla="*/ 355827 h 366823"/>
                <a:gd name="connsiteX2" fmla="*/ 1372373 w 1469870"/>
                <a:gd name="connsiteY2" fmla="*/ 240495 h 366823"/>
                <a:gd name="connsiteX3" fmla="*/ 1469869 w 1469870"/>
                <a:gd name="connsiteY3" fmla="*/ -88 h 36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9870" h="366823">
                  <a:moveTo>
                    <a:pt x="-1" y="161771"/>
                  </a:moveTo>
                  <a:cubicBezTo>
                    <a:pt x="-1" y="161771"/>
                    <a:pt x="2099" y="352354"/>
                    <a:pt x="70879" y="355827"/>
                  </a:cubicBezTo>
                  <a:cubicBezTo>
                    <a:pt x="605605" y="382817"/>
                    <a:pt x="779117" y="365188"/>
                    <a:pt x="1372373" y="240495"/>
                  </a:cubicBezTo>
                  <a:cubicBezTo>
                    <a:pt x="1457055" y="222697"/>
                    <a:pt x="1469869" y="-88"/>
                    <a:pt x="1469869" y="-88"/>
                  </a:cubicBezTo>
                  <a:close/>
                </a:path>
              </a:pathLst>
            </a:custGeom>
            <a:gradFill>
              <a:gsLst>
                <a:gs pos="0">
                  <a:srgbClr val="F6F7C3"/>
                </a:gs>
                <a:gs pos="50000">
                  <a:srgbClr val="FAFBCC"/>
                </a:gs>
                <a:gs pos="100000">
                  <a:srgbClr val="FEFFD6"/>
                </a:gs>
              </a:gsLst>
              <a:lin ang="4648037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AEF8C99-93FD-892A-5A23-A5695950B74D}"/>
                </a:ext>
              </a:extLst>
            </p:cNvPr>
            <p:cNvSpPr/>
            <p:nvPr/>
          </p:nvSpPr>
          <p:spPr>
            <a:xfrm rot="-260524">
              <a:off x="4479161" y="1804351"/>
              <a:ext cx="883849" cy="284589"/>
            </a:xfrm>
            <a:custGeom>
              <a:avLst/>
              <a:gdLst>
                <a:gd name="connsiteX0" fmla="*/ 0 w 883849"/>
                <a:gd name="connsiteY0" fmla="*/ 92807 h 284589"/>
                <a:gd name="connsiteX1" fmla="*/ 65744 w 883849"/>
                <a:gd name="connsiteY1" fmla="*/ 272799 h 284589"/>
                <a:gd name="connsiteX2" fmla="*/ 820739 w 883849"/>
                <a:gd name="connsiteY2" fmla="*/ 205896 h 284589"/>
                <a:gd name="connsiteX3" fmla="*/ 883555 w 883849"/>
                <a:gd name="connsiteY3" fmla="*/ -91 h 28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849" h="284589">
                  <a:moveTo>
                    <a:pt x="0" y="92807"/>
                  </a:moveTo>
                  <a:cubicBezTo>
                    <a:pt x="0" y="92807"/>
                    <a:pt x="2594" y="263175"/>
                    <a:pt x="65744" y="272799"/>
                  </a:cubicBezTo>
                  <a:cubicBezTo>
                    <a:pt x="290518" y="307053"/>
                    <a:pt x="431935" y="260444"/>
                    <a:pt x="820739" y="205896"/>
                  </a:cubicBezTo>
                  <a:cubicBezTo>
                    <a:pt x="891829" y="195922"/>
                    <a:pt x="883555" y="-91"/>
                    <a:pt x="883555" y="-91"/>
                  </a:cubicBezTo>
                  <a:close/>
                </a:path>
              </a:pathLst>
            </a:custGeom>
            <a:gradFill>
              <a:gsLst>
                <a:gs pos="0">
                  <a:srgbClr val="E85A50"/>
                </a:gs>
                <a:gs pos="50000">
                  <a:srgbClr val="E5665D"/>
                </a:gs>
                <a:gs pos="100000">
                  <a:srgbClr val="E3726A"/>
                </a:gs>
              </a:gsLst>
              <a:lin ang="10887518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4C34646-145D-38DE-3D1F-191D16F526E1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3D59398-DCB8-354C-3CC2-D89DF5878AAC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0DD9001-8324-862F-F976-1D2502171408}"/>
                </a:ext>
              </a:extLst>
            </p:cNvPr>
            <p:cNvSpPr/>
            <p:nvPr/>
          </p:nvSpPr>
          <p:spPr>
            <a:xfrm>
              <a:off x="1786348" y="253328"/>
              <a:ext cx="3564427" cy="2150445"/>
            </a:xfrm>
            <a:custGeom>
              <a:avLst/>
              <a:gdLst>
                <a:gd name="connsiteX0" fmla="*/ 288314 w 3564427"/>
                <a:gd name="connsiteY0" fmla="*/ 2133508 h 2150445"/>
                <a:gd name="connsiteX1" fmla="*/ 861638 w 3564427"/>
                <a:gd name="connsiteY1" fmla="*/ 671610 h 2150445"/>
                <a:gd name="connsiteX2" fmla="*/ 2505001 w 3564427"/>
                <a:gd name="connsiteY2" fmla="*/ 362846 h 2150445"/>
                <a:gd name="connsiteX3" fmla="*/ 3564323 w 3564427"/>
                <a:gd name="connsiteY3" fmla="*/ 1517994 h 2150445"/>
                <a:gd name="connsiteX4" fmla="*/ 1924744 w 3564427"/>
                <a:gd name="connsiteY4" fmla="*/ 1817272 h 21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4427" h="2150445">
                  <a:moveTo>
                    <a:pt x="288314" y="2133508"/>
                  </a:moveTo>
                  <a:cubicBezTo>
                    <a:pt x="184922" y="1595222"/>
                    <a:pt x="403678" y="1037422"/>
                    <a:pt x="861638" y="671610"/>
                  </a:cubicBezTo>
                  <a:cubicBezTo>
                    <a:pt x="1319597" y="305798"/>
                    <a:pt x="1946637" y="187986"/>
                    <a:pt x="2505001" y="362846"/>
                  </a:cubicBezTo>
                  <a:cubicBezTo>
                    <a:pt x="3063366" y="537706"/>
                    <a:pt x="3467559" y="978462"/>
                    <a:pt x="3564323" y="1517994"/>
                  </a:cubicBezTo>
                  <a:lnTo>
                    <a:pt x="1924744" y="1817272"/>
                  </a:lnTo>
                  <a:close/>
                </a:path>
              </a:pathLst>
            </a:custGeom>
            <a:solidFill>
              <a:srgbClr val="FEFFD6"/>
            </a:soli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DF07482-25FD-FCC2-4737-A30C3035C9D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214A44B-7007-087E-5EDE-CCC1589DC6B2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9CFDE56-22D0-0873-3CA7-CD4ECA1149FC}"/>
                </a:ext>
              </a:extLst>
            </p:cNvPr>
            <p:cNvSpPr/>
            <p:nvPr/>
          </p:nvSpPr>
          <p:spPr>
            <a:xfrm rot="-260524">
              <a:off x="2109700" y="2281636"/>
              <a:ext cx="653252" cy="232423"/>
            </a:xfrm>
            <a:custGeom>
              <a:avLst/>
              <a:gdLst>
                <a:gd name="connsiteX0" fmla="*/ 66259 w 653252"/>
                <a:gd name="connsiteY0" fmla="*/ 66271 h 232423"/>
                <a:gd name="connsiteX1" fmla="*/ 8500 w 653252"/>
                <a:gd name="connsiteY1" fmla="*/ 95098 h 232423"/>
                <a:gd name="connsiteX2" fmla="*/ 11368 w 653252"/>
                <a:gd name="connsiteY2" fmla="*/ 195937 h 232423"/>
                <a:gd name="connsiteX3" fmla="*/ 150816 w 653252"/>
                <a:gd name="connsiteY3" fmla="*/ 232339 h 232423"/>
                <a:gd name="connsiteX4" fmla="*/ 303701 w 653252"/>
                <a:gd name="connsiteY4" fmla="*/ 132836 h 232423"/>
                <a:gd name="connsiteX5" fmla="*/ 653250 w 653252"/>
                <a:gd name="connsiteY5" fmla="*/ 53691 h 232423"/>
                <a:gd name="connsiteX6" fmla="*/ 640146 w 653252"/>
                <a:gd name="connsiteY6" fmla="*/ -85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252" h="232423">
                  <a:moveTo>
                    <a:pt x="66259" y="66271"/>
                  </a:moveTo>
                  <a:cubicBezTo>
                    <a:pt x="31890" y="83236"/>
                    <a:pt x="8500" y="95098"/>
                    <a:pt x="8500" y="95098"/>
                  </a:cubicBezTo>
                  <a:cubicBezTo>
                    <a:pt x="8500" y="95098"/>
                    <a:pt x="-12420" y="170662"/>
                    <a:pt x="11368" y="195937"/>
                  </a:cubicBezTo>
                  <a:cubicBezTo>
                    <a:pt x="35156" y="221211"/>
                    <a:pt x="150816" y="232339"/>
                    <a:pt x="150816" y="232339"/>
                  </a:cubicBezTo>
                  <a:cubicBezTo>
                    <a:pt x="150816" y="232339"/>
                    <a:pt x="113367" y="182944"/>
                    <a:pt x="303701" y="132836"/>
                  </a:cubicBezTo>
                  <a:cubicBezTo>
                    <a:pt x="494035" y="82729"/>
                    <a:pt x="653250" y="53691"/>
                    <a:pt x="653250" y="53691"/>
                  </a:cubicBezTo>
                  <a:cubicBezTo>
                    <a:pt x="653250" y="53691"/>
                    <a:pt x="649668" y="29863"/>
                    <a:pt x="640146" y="-85"/>
                  </a:cubicBezTo>
                  <a:close/>
                </a:path>
              </a:pathLst>
            </a:custGeom>
            <a:solidFill>
              <a:srgbClr val="4BABAA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38F28A3-6F08-E54C-C3EE-C966842B26BD}"/>
                </a:ext>
              </a:extLst>
            </p:cNvPr>
            <p:cNvSpPr/>
            <p:nvPr/>
          </p:nvSpPr>
          <p:spPr>
            <a:xfrm rot="-260524">
              <a:off x="3070784" y="2025644"/>
              <a:ext cx="1143025" cy="335788"/>
            </a:xfrm>
            <a:custGeom>
              <a:avLst/>
              <a:gdLst>
                <a:gd name="connsiteX0" fmla="*/ 17612 w 1143025"/>
                <a:gd name="connsiteY0" fmla="*/ 123849 h 335788"/>
                <a:gd name="connsiteX1" fmla="*/ 4098 w 1143025"/>
                <a:gd name="connsiteY1" fmla="*/ 201372 h 335788"/>
                <a:gd name="connsiteX2" fmla="*/ 29884 w 1143025"/>
                <a:gd name="connsiteY2" fmla="*/ 325208 h 335788"/>
                <a:gd name="connsiteX3" fmla="*/ 419271 w 1143025"/>
                <a:gd name="connsiteY3" fmla="*/ 335465 h 335788"/>
                <a:gd name="connsiteX4" fmla="*/ 338313 w 1143025"/>
                <a:gd name="connsiteY4" fmla="*/ 292787 h 335788"/>
                <a:gd name="connsiteX5" fmla="*/ 244877 w 1143025"/>
                <a:gd name="connsiteY5" fmla="*/ 302653 h 335788"/>
                <a:gd name="connsiteX6" fmla="*/ 127577 w 1143025"/>
                <a:gd name="connsiteY6" fmla="*/ 233903 h 335788"/>
                <a:gd name="connsiteX7" fmla="*/ 260620 w 1143025"/>
                <a:gd name="connsiteY7" fmla="*/ 146499 h 335788"/>
                <a:gd name="connsiteX8" fmla="*/ 1059893 w 1143025"/>
                <a:gd name="connsiteY8" fmla="*/ 63212 h 335788"/>
                <a:gd name="connsiteX9" fmla="*/ 1143024 w 1143025"/>
                <a:gd name="connsiteY9" fmla="*/ -88 h 33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25" h="335788">
                  <a:moveTo>
                    <a:pt x="17612" y="123849"/>
                  </a:moveTo>
                  <a:cubicBezTo>
                    <a:pt x="1153" y="146217"/>
                    <a:pt x="-4745" y="169840"/>
                    <a:pt x="4098" y="201372"/>
                  </a:cubicBezTo>
                  <a:cubicBezTo>
                    <a:pt x="12939" y="232896"/>
                    <a:pt x="20564" y="280931"/>
                    <a:pt x="29884" y="325208"/>
                  </a:cubicBezTo>
                  <a:cubicBezTo>
                    <a:pt x="183271" y="332895"/>
                    <a:pt x="306739" y="336723"/>
                    <a:pt x="419271" y="335465"/>
                  </a:cubicBezTo>
                  <a:cubicBezTo>
                    <a:pt x="408437" y="311256"/>
                    <a:pt x="363562" y="290121"/>
                    <a:pt x="338313" y="292787"/>
                  </a:cubicBezTo>
                  <a:cubicBezTo>
                    <a:pt x="300938" y="296733"/>
                    <a:pt x="244877" y="302653"/>
                    <a:pt x="244877" y="302653"/>
                  </a:cubicBezTo>
                  <a:cubicBezTo>
                    <a:pt x="244877" y="302653"/>
                    <a:pt x="126089" y="282964"/>
                    <a:pt x="127577" y="233903"/>
                  </a:cubicBezTo>
                  <a:cubicBezTo>
                    <a:pt x="129065" y="184843"/>
                    <a:pt x="220528" y="156289"/>
                    <a:pt x="260620" y="146499"/>
                  </a:cubicBezTo>
                  <a:cubicBezTo>
                    <a:pt x="300712" y="136708"/>
                    <a:pt x="1025646" y="75720"/>
                    <a:pt x="1059893" y="63212"/>
                  </a:cubicBezTo>
                  <a:cubicBezTo>
                    <a:pt x="1079203" y="56160"/>
                    <a:pt x="1126688" y="24945"/>
                    <a:pt x="1143024" y="-88"/>
                  </a:cubicBezTo>
                  <a:close/>
                </a:path>
              </a:pathLst>
            </a:custGeom>
            <a:solidFill>
              <a:srgbClr val="C4BDB6">
                <a:alpha val="38000"/>
              </a:srgbClr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21D303B-2677-8B9E-7C7A-508567E18CF8}"/>
                </a:ext>
              </a:extLst>
            </p:cNvPr>
            <p:cNvSpPr/>
            <p:nvPr/>
          </p:nvSpPr>
          <p:spPr>
            <a:xfrm rot="-260524">
              <a:off x="4541853" y="1809721"/>
              <a:ext cx="782191" cy="206285"/>
            </a:xfrm>
            <a:custGeom>
              <a:avLst/>
              <a:gdLst>
                <a:gd name="connsiteX0" fmla="*/ 0 w 782191"/>
                <a:gd name="connsiteY0" fmla="*/ 79585 h 206285"/>
                <a:gd name="connsiteX1" fmla="*/ 14674 w 782191"/>
                <a:gd name="connsiteY1" fmla="*/ 106009 h 206285"/>
                <a:gd name="connsiteX2" fmla="*/ 285678 w 782191"/>
                <a:gd name="connsiteY2" fmla="*/ 104066 h 206285"/>
                <a:gd name="connsiteX3" fmla="*/ 678187 w 782191"/>
                <a:gd name="connsiteY3" fmla="*/ 115970 h 206285"/>
                <a:gd name="connsiteX4" fmla="*/ 709342 w 782191"/>
                <a:gd name="connsiteY4" fmla="*/ 206194 h 206285"/>
                <a:gd name="connsiteX5" fmla="*/ 755521 w 782191"/>
                <a:gd name="connsiteY5" fmla="*/ 199525 h 206285"/>
                <a:gd name="connsiteX6" fmla="*/ 781972 w 782191"/>
                <a:gd name="connsiteY6" fmla="*/ 184198 h 206285"/>
                <a:gd name="connsiteX7" fmla="*/ 778212 w 782191"/>
                <a:gd name="connsiteY7" fmla="*/ 84290 h 206285"/>
                <a:gd name="connsiteX8" fmla="*/ 757834 w 782191"/>
                <a:gd name="connsiteY8" fmla="*/ -91 h 20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191" h="206285">
                  <a:moveTo>
                    <a:pt x="0" y="79585"/>
                  </a:moveTo>
                  <a:cubicBezTo>
                    <a:pt x="3546" y="91385"/>
                    <a:pt x="8242" y="101822"/>
                    <a:pt x="14674" y="106009"/>
                  </a:cubicBezTo>
                  <a:cubicBezTo>
                    <a:pt x="33771" y="118441"/>
                    <a:pt x="198496" y="131057"/>
                    <a:pt x="285678" y="104066"/>
                  </a:cubicBezTo>
                  <a:cubicBezTo>
                    <a:pt x="372860" y="77078"/>
                    <a:pt x="661807" y="97693"/>
                    <a:pt x="678187" y="115970"/>
                  </a:cubicBezTo>
                  <a:cubicBezTo>
                    <a:pt x="686695" y="125462"/>
                    <a:pt x="696231" y="169852"/>
                    <a:pt x="709342" y="206194"/>
                  </a:cubicBezTo>
                  <a:cubicBezTo>
                    <a:pt x="724537" y="203979"/>
                    <a:pt x="739509" y="201772"/>
                    <a:pt x="755521" y="199525"/>
                  </a:cubicBezTo>
                  <a:cubicBezTo>
                    <a:pt x="765973" y="198058"/>
                    <a:pt x="774685" y="192526"/>
                    <a:pt x="781972" y="184198"/>
                  </a:cubicBezTo>
                  <a:cubicBezTo>
                    <a:pt x="783533" y="145016"/>
                    <a:pt x="776214" y="101827"/>
                    <a:pt x="778212" y="84290"/>
                  </a:cubicBezTo>
                  <a:cubicBezTo>
                    <a:pt x="780303" y="65946"/>
                    <a:pt x="769286" y="31199"/>
                    <a:pt x="757834" y="-91"/>
                  </a:cubicBezTo>
                  <a:close/>
                </a:path>
              </a:pathLst>
            </a:custGeom>
            <a:solidFill>
              <a:srgbClr val="E75247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080B0D8-0BCF-4B4F-00E2-EB2B0D756A03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3B2F738-ABD0-4D77-B10E-93675B8C6FE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9251DC9-3BF4-9336-2852-EC7144F09F09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D363205-FF04-3A1A-2C5F-53690C627F9A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5C31408-3DAD-F008-702A-EE031CDBA4BD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4F7C975-73B4-E823-BFDC-C86639B28A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图形 3">
            <a:extLst>
              <a:ext uri="{FF2B5EF4-FFF2-40B4-BE49-F238E27FC236}">
                <a16:creationId xmlns:a16="http://schemas.microsoft.com/office/drawing/2014/main" id="{392DA68F-97DB-3E5B-2E28-132EBDC6E92D}"/>
              </a:ext>
            </a:extLst>
          </p:cNvPr>
          <p:cNvGrpSpPr/>
          <p:nvPr/>
        </p:nvGrpSpPr>
        <p:grpSpPr>
          <a:xfrm>
            <a:off x="2306862" y="5795892"/>
            <a:ext cx="2377319" cy="2377198"/>
            <a:chOff x="4364438" y="4322355"/>
            <a:chExt cx="2377319" cy="237719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8845232-BE52-D25D-E8B8-BFFCFB683DA0}"/>
                </a:ext>
              </a:extLst>
            </p:cNvPr>
            <p:cNvSpPr/>
            <p:nvPr/>
          </p:nvSpPr>
          <p:spPr>
            <a:xfrm rot="838925">
              <a:off x="4572347" y="4530254"/>
              <a:ext cx="1961501" cy="1961401"/>
            </a:xfrm>
            <a:custGeom>
              <a:avLst/>
              <a:gdLst>
                <a:gd name="connsiteX0" fmla="*/ 1961465 w 1961501"/>
                <a:gd name="connsiteY0" fmla="*/ 980661 h 1961401"/>
                <a:gd name="connsiteX1" fmla="*/ 980714 w 1961501"/>
                <a:gd name="connsiteY1" fmla="*/ 1961362 h 1961401"/>
                <a:gd name="connsiteX2" fmla="*/ -36 w 1961501"/>
                <a:gd name="connsiteY2" fmla="*/ 980661 h 1961401"/>
                <a:gd name="connsiteX3" fmla="*/ 980714 w 1961501"/>
                <a:gd name="connsiteY3" fmla="*/ -40 h 1961401"/>
                <a:gd name="connsiteX4" fmla="*/ 1961465 w 1961501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1501" h="1961401">
                  <a:moveTo>
                    <a:pt x="1961465" y="980661"/>
                  </a:moveTo>
                  <a:cubicBezTo>
                    <a:pt x="1961465" y="1522287"/>
                    <a:pt x="1522368" y="1961362"/>
                    <a:pt x="980714" y="1961362"/>
                  </a:cubicBezTo>
                  <a:cubicBezTo>
                    <a:pt x="439061" y="1961362"/>
                    <a:pt x="-36" y="1522287"/>
                    <a:pt x="-36" y="980661"/>
                  </a:cubicBezTo>
                  <a:cubicBezTo>
                    <a:pt x="-36" y="439035"/>
                    <a:pt x="439060" y="-40"/>
                    <a:pt x="980714" y="-40"/>
                  </a:cubicBezTo>
                  <a:cubicBezTo>
                    <a:pt x="1522368" y="-40"/>
                    <a:pt x="1961465" y="439035"/>
                    <a:pt x="1961465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8EF511E-AC56-89C2-1EFE-C1190508E427}"/>
                </a:ext>
              </a:extLst>
            </p:cNvPr>
            <p:cNvSpPr/>
            <p:nvPr/>
          </p:nvSpPr>
          <p:spPr>
            <a:xfrm rot="838925">
              <a:off x="4900358" y="4530254"/>
              <a:ext cx="1305480" cy="1961401"/>
            </a:xfrm>
            <a:custGeom>
              <a:avLst/>
              <a:gdLst>
                <a:gd name="connsiteX0" fmla="*/ 1305445 w 1305480"/>
                <a:gd name="connsiteY0" fmla="*/ 980661 h 1961401"/>
                <a:gd name="connsiteX1" fmla="*/ 652704 w 1305480"/>
                <a:gd name="connsiteY1" fmla="*/ 1961362 h 1961401"/>
                <a:gd name="connsiteX2" fmla="*/ -36 w 1305480"/>
                <a:gd name="connsiteY2" fmla="*/ 980661 h 1961401"/>
                <a:gd name="connsiteX3" fmla="*/ 652704 w 1305480"/>
                <a:gd name="connsiteY3" fmla="*/ -40 h 1961401"/>
                <a:gd name="connsiteX4" fmla="*/ 1305445 w 1305480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480" h="1961401">
                  <a:moveTo>
                    <a:pt x="1305445" y="980661"/>
                  </a:moveTo>
                  <a:cubicBezTo>
                    <a:pt x="1305445" y="1522287"/>
                    <a:pt x="1013203" y="1961362"/>
                    <a:pt x="652704" y="1961362"/>
                  </a:cubicBezTo>
                  <a:cubicBezTo>
                    <a:pt x="292205" y="1961362"/>
                    <a:pt x="-36" y="1522287"/>
                    <a:pt x="-36" y="980661"/>
                  </a:cubicBezTo>
                  <a:cubicBezTo>
                    <a:pt x="-36" y="439035"/>
                    <a:pt x="292205" y="-40"/>
                    <a:pt x="652704" y="-40"/>
                  </a:cubicBezTo>
                  <a:cubicBezTo>
                    <a:pt x="1013203" y="-40"/>
                    <a:pt x="1305445" y="439035"/>
                    <a:pt x="1305445" y="980661"/>
                  </a:cubicBezTo>
                  <a:close/>
                </a:path>
              </a:pathLst>
            </a:custGeom>
            <a:solidFill>
              <a:srgbClr val="FFEFD3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3E9646A-AB77-FBF6-18FA-47B8C4C6D5EC}"/>
                </a:ext>
              </a:extLst>
            </p:cNvPr>
            <p:cNvSpPr/>
            <p:nvPr/>
          </p:nvSpPr>
          <p:spPr>
            <a:xfrm rot="838925">
              <a:off x="5326771" y="4530254"/>
              <a:ext cx="452654" cy="1961401"/>
            </a:xfrm>
            <a:custGeom>
              <a:avLst/>
              <a:gdLst>
                <a:gd name="connsiteX0" fmla="*/ 452618 w 452654"/>
                <a:gd name="connsiteY0" fmla="*/ 980661 h 1961401"/>
                <a:gd name="connsiteX1" fmla="*/ 226290 w 452654"/>
                <a:gd name="connsiteY1" fmla="*/ 1961362 h 1961401"/>
                <a:gd name="connsiteX2" fmla="*/ -37 w 452654"/>
                <a:gd name="connsiteY2" fmla="*/ 980661 h 1961401"/>
                <a:gd name="connsiteX3" fmla="*/ 226290 w 452654"/>
                <a:gd name="connsiteY3" fmla="*/ -40 h 1961401"/>
                <a:gd name="connsiteX4" fmla="*/ 452618 w 452654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654" h="1961401">
                  <a:moveTo>
                    <a:pt x="452618" y="980661"/>
                  </a:moveTo>
                  <a:cubicBezTo>
                    <a:pt x="452618" y="1522287"/>
                    <a:pt x="351287" y="1961362"/>
                    <a:pt x="226290" y="1961362"/>
                  </a:cubicBezTo>
                  <a:cubicBezTo>
                    <a:pt x="101293" y="1961362"/>
                    <a:pt x="-37" y="1522287"/>
                    <a:pt x="-37" y="980661"/>
                  </a:cubicBezTo>
                  <a:cubicBezTo>
                    <a:pt x="-37" y="439035"/>
                    <a:pt x="101293" y="-40"/>
                    <a:pt x="226290" y="-40"/>
                  </a:cubicBezTo>
                  <a:cubicBezTo>
                    <a:pt x="351287" y="-40"/>
                    <a:pt x="452618" y="439035"/>
                    <a:pt x="452618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BC6D7C9-9040-E6EB-75A5-E21283CB838D}"/>
                </a:ext>
              </a:extLst>
            </p:cNvPr>
            <p:cNvSpPr/>
            <p:nvPr/>
          </p:nvSpPr>
          <p:spPr>
            <a:xfrm rot="838925">
              <a:off x="5606820" y="4557756"/>
              <a:ext cx="341130" cy="104957"/>
            </a:xfrm>
            <a:custGeom>
              <a:avLst/>
              <a:gdLst>
                <a:gd name="connsiteX0" fmla="*/ 341101 w 341130"/>
                <a:gd name="connsiteY0" fmla="*/ 52440 h 104957"/>
                <a:gd name="connsiteX1" fmla="*/ 170536 w 341130"/>
                <a:gd name="connsiteY1" fmla="*/ 104919 h 104957"/>
                <a:gd name="connsiteX2" fmla="*/ -29 w 341130"/>
                <a:gd name="connsiteY2" fmla="*/ 52440 h 104957"/>
                <a:gd name="connsiteX3" fmla="*/ 170536 w 341130"/>
                <a:gd name="connsiteY3" fmla="*/ -39 h 104957"/>
                <a:gd name="connsiteX4" fmla="*/ 341101 w 341130"/>
                <a:gd name="connsiteY4" fmla="*/ 52440 h 10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130" h="104957">
                  <a:moveTo>
                    <a:pt x="341101" y="52440"/>
                  </a:moveTo>
                  <a:cubicBezTo>
                    <a:pt x="341101" y="81423"/>
                    <a:pt x="264736" y="104919"/>
                    <a:pt x="170536" y="104919"/>
                  </a:cubicBezTo>
                  <a:cubicBezTo>
                    <a:pt x="76335" y="104919"/>
                    <a:pt x="-29" y="81423"/>
                    <a:pt x="-29" y="52440"/>
                  </a:cubicBezTo>
                  <a:cubicBezTo>
                    <a:pt x="-29" y="23457"/>
                    <a:pt x="76335" y="-39"/>
                    <a:pt x="170536" y="-39"/>
                  </a:cubicBezTo>
                  <a:cubicBezTo>
                    <a:pt x="264736" y="-39"/>
                    <a:pt x="341101" y="23457"/>
                    <a:pt x="341101" y="52440"/>
                  </a:cubicBezTo>
                  <a:close/>
                </a:path>
              </a:pathLst>
            </a:custGeom>
            <a:solidFill>
              <a:srgbClr val="F4DCB5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7C31E2F-2549-C529-0775-1842BD7D47EE}"/>
              </a:ext>
            </a:extLst>
          </p:cNvPr>
          <p:cNvSpPr/>
          <p:nvPr/>
        </p:nvSpPr>
        <p:spPr>
          <a:xfrm>
            <a:off x="4340696" y="5902636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3CF8764C-6BED-738F-10C4-97F453927624}"/>
              </a:ext>
            </a:extLst>
          </p:cNvPr>
          <p:cNvSpPr/>
          <p:nvPr/>
        </p:nvSpPr>
        <p:spPr>
          <a:xfrm>
            <a:off x="2516390" y="646917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FACAE5F3-0394-A2A0-328D-68B3634F20C8}"/>
              </a:ext>
            </a:extLst>
          </p:cNvPr>
          <p:cNvSpPr/>
          <p:nvPr/>
        </p:nvSpPr>
        <p:spPr>
          <a:xfrm>
            <a:off x="4011278" y="6512379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952AB119-2311-26D0-11E9-56F8DD60E096}"/>
              </a:ext>
            </a:extLst>
          </p:cNvPr>
          <p:cNvSpPr/>
          <p:nvPr/>
        </p:nvSpPr>
        <p:spPr>
          <a:xfrm>
            <a:off x="401336" y="419869"/>
            <a:ext cx="2899395" cy="977611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AECE4544-2367-9367-4F08-1B82973FE7B2}"/>
              </a:ext>
            </a:extLst>
          </p:cNvPr>
          <p:cNvGrpSpPr/>
          <p:nvPr/>
        </p:nvGrpSpPr>
        <p:grpSpPr>
          <a:xfrm>
            <a:off x="1295731" y="762537"/>
            <a:ext cx="965387" cy="549413"/>
            <a:chOff x="1551003" y="907161"/>
            <a:chExt cx="965387" cy="549413"/>
          </a:xfrm>
        </p:grpSpPr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7238C53D-2657-8A9A-CB54-FE6A4279078D}"/>
                </a:ext>
              </a:extLst>
            </p:cNvPr>
            <p:cNvSpPr txBox="1"/>
            <p:nvPr/>
          </p:nvSpPr>
          <p:spPr>
            <a:xfrm>
              <a:off x="1551003" y="907161"/>
              <a:ext cx="411147" cy="549413"/>
            </a:xfrm>
            <a:custGeom>
              <a:avLst/>
              <a:gdLst/>
              <a:ahLst/>
              <a:cxnLst/>
              <a:rect l="l" t="t" r="r" b="b"/>
              <a:pathLst>
                <a:path w="251543" h="336135">
                  <a:moveTo>
                    <a:pt x="188810" y="213032"/>
                  </a:moveTo>
                  <a:cubicBezTo>
                    <a:pt x="181901" y="215064"/>
                    <a:pt x="174789" y="216690"/>
                    <a:pt x="167474" y="217909"/>
                  </a:cubicBezTo>
                  <a:cubicBezTo>
                    <a:pt x="160159" y="219128"/>
                    <a:pt x="153250" y="220144"/>
                    <a:pt x="146748" y="220957"/>
                  </a:cubicBezTo>
                  <a:cubicBezTo>
                    <a:pt x="132524" y="222583"/>
                    <a:pt x="117995" y="222888"/>
                    <a:pt x="103161" y="221872"/>
                  </a:cubicBezTo>
                  <a:cubicBezTo>
                    <a:pt x="88328" y="220856"/>
                    <a:pt x="74002" y="218112"/>
                    <a:pt x="60184" y="213642"/>
                  </a:cubicBezTo>
                  <a:cubicBezTo>
                    <a:pt x="62623" y="235181"/>
                    <a:pt x="67093" y="254485"/>
                    <a:pt x="73596" y="271554"/>
                  </a:cubicBezTo>
                  <a:cubicBezTo>
                    <a:pt x="76034" y="271554"/>
                    <a:pt x="77456" y="271757"/>
                    <a:pt x="77863" y="272164"/>
                  </a:cubicBezTo>
                  <a:cubicBezTo>
                    <a:pt x="86397" y="272976"/>
                    <a:pt x="94728" y="273993"/>
                    <a:pt x="102856" y="275212"/>
                  </a:cubicBezTo>
                  <a:cubicBezTo>
                    <a:pt x="110985" y="276431"/>
                    <a:pt x="119519" y="276228"/>
                    <a:pt x="128460" y="274602"/>
                  </a:cubicBezTo>
                  <a:cubicBezTo>
                    <a:pt x="145935" y="271351"/>
                    <a:pt x="159143" y="264036"/>
                    <a:pt x="168084" y="252656"/>
                  </a:cubicBezTo>
                  <a:cubicBezTo>
                    <a:pt x="177024" y="241277"/>
                    <a:pt x="183933" y="228069"/>
                    <a:pt x="188810" y="213032"/>
                  </a:cubicBezTo>
                  <a:close/>
                  <a:moveTo>
                    <a:pt x="205269" y="124640"/>
                  </a:moveTo>
                  <a:cubicBezTo>
                    <a:pt x="195109" y="130736"/>
                    <a:pt x="183933" y="135410"/>
                    <a:pt x="171741" y="138661"/>
                  </a:cubicBezTo>
                  <a:cubicBezTo>
                    <a:pt x="159549" y="141912"/>
                    <a:pt x="146951" y="143843"/>
                    <a:pt x="133946" y="144452"/>
                  </a:cubicBezTo>
                  <a:cubicBezTo>
                    <a:pt x="120941" y="145062"/>
                    <a:pt x="107936" y="144554"/>
                    <a:pt x="94932" y="142928"/>
                  </a:cubicBezTo>
                  <a:cubicBezTo>
                    <a:pt x="81927" y="141303"/>
                    <a:pt x="69532" y="138661"/>
                    <a:pt x="57746" y="135004"/>
                  </a:cubicBezTo>
                  <a:cubicBezTo>
                    <a:pt x="56933" y="151666"/>
                    <a:pt x="56933" y="168125"/>
                    <a:pt x="57746" y="184381"/>
                  </a:cubicBezTo>
                  <a:cubicBezTo>
                    <a:pt x="69532" y="184381"/>
                    <a:pt x="81012" y="184483"/>
                    <a:pt x="92188" y="184686"/>
                  </a:cubicBezTo>
                  <a:cubicBezTo>
                    <a:pt x="103364" y="184889"/>
                    <a:pt x="114845" y="184381"/>
                    <a:pt x="126631" y="183162"/>
                  </a:cubicBezTo>
                  <a:cubicBezTo>
                    <a:pt x="132320" y="182756"/>
                    <a:pt x="138213" y="181638"/>
                    <a:pt x="144309" y="179809"/>
                  </a:cubicBezTo>
                  <a:cubicBezTo>
                    <a:pt x="150405" y="177980"/>
                    <a:pt x="156603" y="176050"/>
                    <a:pt x="162902" y="174018"/>
                  </a:cubicBezTo>
                  <a:cubicBezTo>
                    <a:pt x="169201" y="171986"/>
                    <a:pt x="175399" y="170056"/>
                    <a:pt x="181495" y="168227"/>
                  </a:cubicBezTo>
                  <a:cubicBezTo>
                    <a:pt x="187591" y="166398"/>
                    <a:pt x="193687" y="165280"/>
                    <a:pt x="199783" y="164874"/>
                  </a:cubicBezTo>
                  <a:cubicBezTo>
                    <a:pt x="202221" y="153495"/>
                    <a:pt x="204050" y="140084"/>
                    <a:pt x="205269" y="124640"/>
                  </a:cubicBezTo>
                  <a:close/>
                  <a:moveTo>
                    <a:pt x="149796" y="35029"/>
                  </a:moveTo>
                  <a:cubicBezTo>
                    <a:pt x="142480" y="34216"/>
                    <a:pt x="135267" y="34420"/>
                    <a:pt x="128155" y="35639"/>
                  </a:cubicBezTo>
                  <a:cubicBezTo>
                    <a:pt x="121043" y="36858"/>
                    <a:pt x="113829" y="38382"/>
                    <a:pt x="106514" y="40211"/>
                  </a:cubicBezTo>
                  <a:cubicBezTo>
                    <a:pt x="99199" y="42040"/>
                    <a:pt x="91985" y="44072"/>
                    <a:pt x="84873" y="46307"/>
                  </a:cubicBezTo>
                  <a:cubicBezTo>
                    <a:pt x="77761" y="48542"/>
                    <a:pt x="70548" y="50269"/>
                    <a:pt x="63232" y="51488"/>
                  </a:cubicBezTo>
                  <a:cubicBezTo>
                    <a:pt x="62420" y="60429"/>
                    <a:pt x="61810" y="69573"/>
                    <a:pt x="61404" y="78920"/>
                  </a:cubicBezTo>
                  <a:cubicBezTo>
                    <a:pt x="60997" y="88268"/>
                    <a:pt x="60388" y="97615"/>
                    <a:pt x="59575" y="106962"/>
                  </a:cubicBezTo>
                  <a:cubicBezTo>
                    <a:pt x="68516" y="106556"/>
                    <a:pt x="77355" y="106352"/>
                    <a:pt x="86093" y="106352"/>
                  </a:cubicBezTo>
                  <a:cubicBezTo>
                    <a:pt x="94830" y="106352"/>
                    <a:pt x="103669" y="105946"/>
                    <a:pt x="112610" y="105133"/>
                  </a:cubicBezTo>
                  <a:cubicBezTo>
                    <a:pt x="127647" y="103508"/>
                    <a:pt x="141566" y="100358"/>
                    <a:pt x="154368" y="95684"/>
                  </a:cubicBezTo>
                  <a:cubicBezTo>
                    <a:pt x="167169" y="91011"/>
                    <a:pt x="180479" y="85829"/>
                    <a:pt x="194296" y="80140"/>
                  </a:cubicBezTo>
                  <a:cubicBezTo>
                    <a:pt x="198360" y="79327"/>
                    <a:pt x="200596" y="78920"/>
                    <a:pt x="201002" y="78920"/>
                  </a:cubicBezTo>
                  <a:cubicBezTo>
                    <a:pt x="197751" y="67541"/>
                    <a:pt x="192264" y="57788"/>
                    <a:pt x="184543" y="49660"/>
                  </a:cubicBezTo>
                  <a:cubicBezTo>
                    <a:pt x="176821" y="41532"/>
                    <a:pt x="165239" y="36655"/>
                    <a:pt x="149796" y="35029"/>
                  </a:cubicBezTo>
                  <a:close/>
                  <a:moveTo>
                    <a:pt x="156577" y="53"/>
                  </a:moveTo>
                  <a:cubicBezTo>
                    <a:pt x="161403" y="206"/>
                    <a:pt x="165848" y="688"/>
                    <a:pt x="169912" y="1501"/>
                  </a:cubicBezTo>
                  <a:cubicBezTo>
                    <a:pt x="183730" y="3940"/>
                    <a:pt x="195414" y="8918"/>
                    <a:pt x="204964" y="16436"/>
                  </a:cubicBezTo>
                  <a:cubicBezTo>
                    <a:pt x="214515" y="23955"/>
                    <a:pt x="222440" y="32997"/>
                    <a:pt x="228739" y="43564"/>
                  </a:cubicBezTo>
                  <a:cubicBezTo>
                    <a:pt x="235038" y="54130"/>
                    <a:pt x="239813" y="65611"/>
                    <a:pt x="243064" y="78006"/>
                  </a:cubicBezTo>
                  <a:cubicBezTo>
                    <a:pt x="246316" y="90401"/>
                    <a:pt x="248551" y="102898"/>
                    <a:pt x="249770" y="115496"/>
                  </a:cubicBezTo>
                  <a:cubicBezTo>
                    <a:pt x="251396" y="130940"/>
                    <a:pt x="251904" y="147602"/>
                    <a:pt x="251294" y="165484"/>
                  </a:cubicBezTo>
                  <a:cubicBezTo>
                    <a:pt x="250684" y="183365"/>
                    <a:pt x="248551" y="201044"/>
                    <a:pt x="244893" y="218519"/>
                  </a:cubicBezTo>
                  <a:cubicBezTo>
                    <a:pt x="241236" y="235994"/>
                    <a:pt x="235648" y="252453"/>
                    <a:pt x="228129" y="267896"/>
                  </a:cubicBezTo>
                  <a:cubicBezTo>
                    <a:pt x="220611" y="283340"/>
                    <a:pt x="210552" y="296548"/>
                    <a:pt x="197954" y="307520"/>
                  </a:cubicBezTo>
                  <a:cubicBezTo>
                    <a:pt x="189013" y="315242"/>
                    <a:pt x="178650" y="321440"/>
                    <a:pt x="166864" y="326113"/>
                  </a:cubicBezTo>
                  <a:cubicBezTo>
                    <a:pt x="155079" y="330787"/>
                    <a:pt x="142785" y="333835"/>
                    <a:pt x="129984" y="335257"/>
                  </a:cubicBezTo>
                  <a:cubicBezTo>
                    <a:pt x="117182" y="336680"/>
                    <a:pt x="104380" y="336375"/>
                    <a:pt x="91579" y="334343"/>
                  </a:cubicBezTo>
                  <a:cubicBezTo>
                    <a:pt x="78777" y="332311"/>
                    <a:pt x="67093" y="328450"/>
                    <a:pt x="56527" y="322760"/>
                  </a:cubicBezTo>
                  <a:cubicBezTo>
                    <a:pt x="46367" y="325605"/>
                    <a:pt x="37832" y="323167"/>
                    <a:pt x="30924" y="315445"/>
                  </a:cubicBezTo>
                  <a:cubicBezTo>
                    <a:pt x="21576" y="305692"/>
                    <a:pt x="14668" y="294312"/>
                    <a:pt x="10197" y="281308"/>
                  </a:cubicBezTo>
                  <a:cubicBezTo>
                    <a:pt x="5727" y="268303"/>
                    <a:pt x="2781" y="254587"/>
                    <a:pt x="1358" y="240160"/>
                  </a:cubicBezTo>
                  <a:cubicBezTo>
                    <a:pt x="-64" y="225732"/>
                    <a:pt x="-369" y="211305"/>
                    <a:pt x="444" y="196878"/>
                  </a:cubicBezTo>
                  <a:cubicBezTo>
                    <a:pt x="1257" y="182451"/>
                    <a:pt x="2272" y="168938"/>
                    <a:pt x="3492" y="156340"/>
                  </a:cubicBezTo>
                  <a:cubicBezTo>
                    <a:pt x="3898" y="151869"/>
                    <a:pt x="4914" y="143640"/>
                    <a:pt x="6540" y="131651"/>
                  </a:cubicBezTo>
                  <a:cubicBezTo>
                    <a:pt x="8165" y="119662"/>
                    <a:pt x="10705" y="107165"/>
                    <a:pt x="14160" y="94160"/>
                  </a:cubicBezTo>
                  <a:cubicBezTo>
                    <a:pt x="17614" y="81156"/>
                    <a:pt x="22085" y="69167"/>
                    <a:pt x="27571" y="58194"/>
                  </a:cubicBezTo>
                  <a:cubicBezTo>
                    <a:pt x="33057" y="47221"/>
                    <a:pt x="39864" y="40516"/>
                    <a:pt x="47993" y="38077"/>
                  </a:cubicBezTo>
                  <a:cubicBezTo>
                    <a:pt x="54901" y="30762"/>
                    <a:pt x="63639" y="24463"/>
                    <a:pt x="74205" y="19180"/>
                  </a:cubicBezTo>
                  <a:cubicBezTo>
                    <a:pt x="84772" y="13896"/>
                    <a:pt x="95744" y="9731"/>
                    <a:pt x="107124" y="6683"/>
                  </a:cubicBezTo>
                  <a:cubicBezTo>
                    <a:pt x="118503" y="3635"/>
                    <a:pt x="129780" y="1603"/>
                    <a:pt x="140956" y="587"/>
                  </a:cubicBezTo>
                  <a:cubicBezTo>
                    <a:pt x="146544" y="79"/>
                    <a:pt x="151751" y="-99"/>
                    <a:pt x="156577" y="53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solidFill>
                    <a:srgbClr val="000000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DA63F152-F913-B91C-4CDF-75DC35233C20}"/>
                </a:ext>
              </a:extLst>
            </p:cNvPr>
            <p:cNvSpPr txBox="1"/>
            <p:nvPr/>
          </p:nvSpPr>
          <p:spPr>
            <a:xfrm>
              <a:off x="2044625" y="936688"/>
              <a:ext cx="471765" cy="519886"/>
            </a:xfrm>
            <a:custGeom>
              <a:avLst/>
              <a:gdLst/>
              <a:ahLst/>
              <a:cxnLst/>
              <a:rect l="l" t="t" r="r" b="b"/>
              <a:pathLst>
                <a:path w="393741" h="433903">
                  <a:moveTo>
                    <a:pt x="103023" y="292242"/>
                  </a:moveTo>
                  <a:cubicBezTo>
                    <a:pt x="107493" y="292242"/>
                    <a:pt x="109932" y="294274"/>
                    <a:pt x="110338" y="298338"/>
                  </a:cubicBezTo>
                  <a:cubicBezTo>
                    <a:pt x="111557" y="303215"/>
                    <a:pt x="111354" y="307888"/>
                    <a:pt x="109728" y="312359"/>
                  </a:cubicBezTo>
                  <a:cubicBezTo>
                    <a:pt x="108103" y="316829"/>
                    <a:pt x="105766" y="321198"/>
                    <a:pt x="102718" y="325465"/>
                  </a:cubicBezTo>
                  <a:cubicBezTo>
                    <a:pt x="99670" y="329732"/>
                    <a:pt x="96216" y="333593"/>
                    <a:pt x="92355" y="337048"/>
                  </a:cubicBezTo>
                  <a:cubicBezTo>
                    <a:pt x="88494" y="340502"/>
                    <a:pt x="84938" y="343448"/>
                    <a:pt x="81687" y="345887"/>
                  </a:cubicBezTo>
                  <a:cubicBezTo>
                    <a:pt x="72340" y="352796"/>
                    <a:pt x="62078" y="358587"/>
                    <a:pt x="50902" y="363261"/>
                  </a:cubicBezTo>
                  <a:cubicBezTo>
                    <a:pt x="39726" y="367934"/>
                    <a:pt x="28448" y="369255"/>
                    <a:pt x="17069" y="367223"/>
                  </a:cubicBezTo>
                  <a:cubicBezTo>
                    <a:pt x="12599" y="366410"/>
                    <a:pt x="8636" y="363768"/>
                    <a:pt x="5182" y="359298"/>
                  </a:cubicBezTo>
                  <a:cubicBezTo>
                    <a:pt x="1728" y="354828"/>
                    <a:pt x="0" y="350357"/>
                    <a:pt x="0" y="345887"/>
                  </a:cubicBezTo>
                  <a:lnTo>
                    <a:pt x="0" y="342839"/>
                  </a:lnTo>
                  <a:cubicBezTo>
                    <a:pt x="0" y="335524"/>
                    <a:pt x="2744" y="329834"/>
                    <a:pt x="8230" y="325770"/>
                  </a:cubicBezTo>
                  <a:cubicBezTo>
                    <a:pt x="13716" y="321706"/>
                    <a:pt x="19711" y="320487"/>
                    <a:pt x="26213" y="322113"/>
                  </a:cubicBezTo>
                  <a:lnTo>
                    <a:pt x="27432" y="322113"/>
                  </a:lnTo>
                  <a:lnTo>
                    <a:pt x="35357" y="320284"/>
                  </a:lnTo>
                  <a:cubicBezTo>
                    <a:pt x="36983" y="319471"/>
                    <a:pt x="38507" y="318963"/>
                    <a:pt x="39929" y="318760"/>
                  </a:cubicBezTo>
                  <a:cubicBezTo>
                    <a:pt x="41352" y="318557"/>
                    <a:pt x="42876" y="318048"/>
                    <a:pt x="44501" y="317236"/>
                  </a:cubicBezTo>
                  <a:cubicBezTo>
                    <a:pt x="51816" y="314797"/>
                    <a:pt x="58522" y="311749"/>
                    <a:pt x="64618" y="308092"/>
                  </a:cubicBezTo>
                  <a:cubicBezTo>
                    <a:pt x="70308" y="304840"/>
                    <a:pt x="76404" y="301386"/>
                    <a:pt x="82906" y="297728"/>
                  </a:cubicBezTo>
                  <a:cubicBezTo>
                    <a:pt x="89408" y="294071"/>
                    <a:pt x="96114" y="292242"/>
                    <a:pt x="103023" y="292242"/>
                  </a:cubicBezTo>
                  <a:close/>
                  <a:moveTo>
                    <a:pt x="59513" y="218252"/>
                  </a:moveTo>
                  <a:cubicBezTo>
                    <a:pt x="62306" y="217998"/>
                    <a:pt x="65024" y="218074"/>
                    <a:pt x="67666" y="218480"/>
                  </a:cubicBezTo>
                  <a:cubicBezTo>
                    <a:pt x="74575" y="220106"/>
                    <a:pt x="81890" y="222849"/>
                    <a:pt x="89612" y="226710"/>
                  </a:cubicBezTo>
                  <a:cubicBezTo>
                    <a:pt x="97333" y="230571"/>
                    <a:pt x="103429" y="235346"/>
                    <a:pt x="107900" y="241036"/>
                  </a:cubicBezTo>
                  <a:cubicBezTo>
                    <a:pt x="111151" y="244693"/>
                    <a:pt x="112675" y="248859"/>
                    <a:pt x="112472" y="253532"/>
                  </a:cubicBezTo>
                  <a:cubicBezTo>
                    <a:pt x="112268" y="258206"/>
                    <a:pt x="110948" y="262372"/>
                    <a:pt x="108509" y="266029"/>
                  </a:cubicBezTo>
                  <a:cubicBezTo>
                    <a:pt x="106071" y="269687"/>
                    <a:pt x="102718" y="272227"/>
                    <a:pt x="98451" y="273649"/>
                  </a:cubicBezTo>
                  <a:cubicBezTo>
                    <a:pt x="94184" y="275072"/>
                    <a:pt x="89612" y="274157"/>
                    <a:pt x="84735" y="270906"/>
                  </a:cubicBezTo>
                  <a:cubicBezTo>
                    <a:pt x="80671" y="268468"/>
                    <a:pt x="77013" y="265724"/>
                    <a:pt x="73762" y="262676"/>
                  </a:cubicBezTo>
                  <a:cubicBezTo>
                    <a:pt x="70511" y="259628"/>
                    <a:pt x="67056" y="256479"/>
                    <a:pt x="63399" y="253228"/>
                  </a:cubicBezTo>
                  <a:cubicBezTo>
                    <a:pt x="60960" y="251196"/>
                    <a:pt x="58319" y="248452"/>
                    <a:pt x="55474" y="244998"/>
                  </a:cubicBezTo>
                  <a:cubicBezTo>
                    <a:pt x="52629" y="241544"/>
                    <a:pt x="49581" y="239207"/>
                    <a:pt x="46330" y="237988"/>
                  </a:cubicBezTo>
                  <a:cubicBezTo>
                    <a:pt x="43892" y="237581"/>
                    <a:pt x="42672" y="235753"/>
                    <a:pt x="42672" y="232501"/>
                  </a:cubicBezTo>
                  <a:cubicBezTo>
                    <a:pt x="42266" y="225999"/>
                    <a:pt x="45009" y="221833"/>
                    <a:pt x="50902" y="220004"/>
                  </a:cubicBezTo>
                  <a:cubicBezTo>
                    <a:pt x="53848" y="219090"/>
                    <a:pt x="56719" y="218506"/>
                    <a:pt x="59513" y="218252"/>
                  </a:cubicBezTo>
                  <a:close/>
                  <a:moveTo>
                    <a:pt x="293599" y="201488"/>
                  </a:moveTo>
                  <a:cubicBezTo>
                    <a:pt x="295479" y="201335"/>
                    <a:pt x="297282" y="202021"/>
                    <a:pt x="299009" y="203545"/>
                  </a:cubicBezTo>
                  <a:cubicBezTo>
                    <a:pt x="302464" y="206593"/>
                    <a:pt x="303581" y="210149"/>
                    <a:pt x="302362" y="214213"/>
                  </a:cubicBezTo>
                  <a:lnTo>
                    <a:pt x="302972" y="214213"/>
                  </a:lnTo>
                  <a:cubicBezTo>
                    <a:pt x="301752" y="221122"/>
                    <a:pt x="300127" y="228234"/>
                    <a:pt x="298095" y="235549"/>
                  </a:cubicBezTo>
                  <a:cubicBezTo>
                    <a:pt x="296063" y="242864"/>
                    <a:pt x="294132" y="250180"/>
                    <a:pt x="292304" y="257495"/>
                  </a:cubicBezTo>
                  <a:cubicBezTo>
                    <a:pt x="290475" y="264810"/>
                    <a:pt x="289052" y="272227"/>
                    <a:pt x="288036" y="279745"/>
                  </a:cubicBezTo>
                  <a:cubicBezTo>
                    <a:pt x="287020" y="287264"/>
                    <a:pt x="286919" y="294680"/>
                    <a:pt x="287732" y="301996"/>
                  </a:cubicBezTo>
                  <a:cubicBezTo>
                    <a:pt x="288951" y="311749"/>
                    <a:pt x="292405" y="318455"/>
                    <a:pt x="298095" y="322113"/>
                  </a:cubicBezTo>
                  <a:cubicBezTo>
                    <a:pt x="303784" y="325770"/>
                    <a:pt x="310490" y="327904"/>
                    <a:pt x="318212" y="328513"/>
                  </a:cubicBezTo>
                  <a:cubicBezTo>
                    <a:pt x="325933" y="329123"/>
                    <a:pt x="334061" y="328818"/>
                    <a:pt x="342596" y="327599"/>
                  </a:cubicBezTo>
                  <a:cubicBezTo>
                    <a:pt x="351130" y="326380"/>
                    <a:pt x="358648" y="325567"/>
                    <a:pt x="365151" y="325161"/>
                  </a:cubicBezTo>
                  <a:cubicBezTo>
                    <a:pt x="372872" y="324754"/>
                    <a:pt x="379172" y="326989"/>
                    <a:pt x="384048" y="331866"/>
                  </a:cubicBezTo>
                  <a:cubicBezTo>
                    <a:pt x="388925" y="336743"/>
                    <a:pt x="391973" y="342432"/>
                    <a:pt x="393192" y="348935"/>
                  </a:cubicBezTo>
                  <a:cubicBezTo>
                    <a:pt x="394412" y="355437"/>
                    <a:pt x="393599" y="361838"/>
                    <a:pt x="390754" y="368137"/>
                  </a:cubicBezTo>
                  <a:cubicBezTo>
                    <a:pt x="387909" y="374436"/>
                    <a:pt x="382626" y="378399"/>
                    <a:pt x="374904" y="380025"/>
                  </a:cubicBezTo>
                  <a:cubicBezTo>
                    <a:pt x="363932" y="382869"/>
                    <a:pt x="352146" y="384495"/>
                    <a:pt x="339548" y="384901"/>
                  </a:cubicBezTo>
                  <a:cubicBezTo>
                    <a:pt x="326949" y="385308"/>
                    <a:pt x="314757" y="384089"/>
                    <a:pt x="302972" y="381244"/>
                  </a:cubicBezTo>
                  <a:cubicBezTo>
                    <a:pt x="291186" y="378399"/>
                    <a:pt x="280416" y="373522"/>
                    <a:pt x="270663" y="366613"/>
                  </a:cubicBezTo>
                  <a:cubicBezTo>
                    <a:pt x="260909" y="359704"/>
                    <a:pt x="253391" y="350154"/>
                    <a:pt x="248108" y="337962"/>
                  </a:cubicBezTo>
                  <a:cubicBezTo>
                    <a:pt x="243637" y="327802"/>
                    <a:pt x="241707" y="316423"/>
                    <a:pt x="242316" y="303824"/>
                  </a:cubicBezTo>
                  <a:cubicBezTo>
                    <a:pt x="242926" y="291226"/>
                    <a:pt x="245364" y="278831"/>
                    <a:pt x="249632" y="266639"/>
                  </a:cubicBezTo>
                  <a:cubicBezTo>
                    <a:pt x="253899" y="254447"/>
                    <a:pt x="259385" y="242864"/>
                    <a:pt x="266091" y="231892"/>
                  </a:cubicBezTo>
                  <a:cubicBezTo>
                    <a:pt x="272796" y="220919"/>
                    <a:pt x="280010" y="211775"/>
                    <a:pt x="287732" y="204460"/>
                  </a:cubicBezTo>
                  <a:cubicBezTo>
                    <a:pt x="289764" y="202631"/>
                    <a:pt x="291719" y="201640"/>
                    <a:pt x="293599" y="201488"/>
                  </a:cubicBezTo>
                  <a:close/>
                  <a:moveTo>
                    <a:pt x="164592" y="244"/>
                  </a:moveTo>
                  <a:cubicBezTo>
                    <a:pt x="179223" y="-569"/>
                    <a:pt x="193752" y="650"/>
                    <a:pt x="208179" y="3901"/>
                  </a:cubicBezTo>
                  <a:cubicBezTo>
                    <a:pt x="222606" y="7152"/>
                    <a:pt x="234696" y="12436"/>
                    <a:pt x="244450" y="19751"/>
                  </a:cubicBezTo>
                  <a:cubicBezTo>
                    <a:pt x="252578" y="25847"/>
                    <a:pt x="258572" y="32756"/>
                    <a:pt x="262433" y="40477"/>
                  </a:cubicBezTo>
                  <a:cubicBezTo>
                    <a:pt x="266294" y="48199"/>
                    <a:pt x="268529" y="56327"/>
                    <a:pt x="269139" y="64861"/>
                  </a:cubicBezTo>
                  <a:cubicBezTo>
                    <a:pt x="269748" y="73396"/>
                    <a:pt x="268834" y="82133"/>
                    <a:pt x="266396" y="91074"/>
                  </a:cubicBezTo>
                  <a:cubicBezTo>
                    <a:pt x="263957" y="100015"/>
                    <a:pt x="260503" y="108752"/>
                    <a:pt x="256032" y="117287"/>
                  </a:cubicBezTo>
                  <a:cubicBezTo>
                    <a:pt x="265380" y="114848"/>
                    <a:pt x="274727" y="112613"/>
                    <a:pt x="284074" y="110581"/>
                  </a:cubicBezTo>
                  <a:cubicBezTo>
                    <a:pt x="293421" y="108549"/>
                    <a:pt x="302768" y="106924"/>
                    <a:pt x="312116" y="105704"/>
                  </a:cubicBezTo>
                  <a:cubicBezTo>
                    <a:pt x="317399" y="104892"/>
                    <a:pt x="321666" y="105908"/>
                    <a:pt x="324917" y="108752"/>
                  </a:cubicBezTo>
                  <a:cubicBezTo>
                    <a:pt x="328168" y="111597"/>
                    <a:pt x="330200" y="115153"/>
                    <a:pt x="331013" y="119420"/>
                  </a:cubicBezTo>
                  <a:cubicBezTo>
                    <a:pt x="331826" y="123688"/>
                    <a:pt x="331521" y="128056"/>
                    <a:pt x="330099" y="132527"/>
                  </a:cubicBezTo>
                  <a:cubicBezTo>
                    <a:pt x="328676" y="136997"/>
                    <a:pt x="326136" y="140452"/>
                    <a:pt x="322479" y="142890"/>
                  </a:cubicBezTo>
                  <a:cubicBezTo>
                    <a:pt x="306223" y="153456"/>
                    <a:pt x="287732" y="161889"/>
                    <a:pt x="267005" y="168188"/>
                  </a:cubicBezTo>
                  <a:cubicBezTo>
                    <a:pt x="246279" y="174488"/>
                    <a:pt x="224333" y="178856"/>
                    <a:pt x="201168" y="181295"/>
                  </a:cubicBezTo>
                  <a:cubicBezTo>
                    <a:pt x="207264" y="190642"/>
                    <a:pt x="212040" y="202326"/>
                    <a:pt x="215494" y="216347"/>
                  </a:cubicBezTo>
                  <a:cubicBezTo>
                    <a:pt x="218948" y="230368"/>
                    <a:pt x="221387" y="244490"/>
                    <a:pt x="222809" y="258714"/>
                  </a:cubicBezTo>
                  <a:cubicBezTo>
                    <a:pt x="224232" y="272938"/>
                    <a:pt x="224841" y="286146"/>
                    <a:pt x="224638" y="298338"/>
                  </a:cubicBezTo>
                  <a:cubicBezTo>
                    <a:pt x="224435" y="310530"/>
                    <a:pt x="223927" y="319674"/>
                    <a:pt x="223114" y="325770"/>
                  </a:cubicBezTo>
                  <a:cubicBezTo>
                    <a:pt x="221895" y="335117"/>
                    <a:pt x="219964" y="344668"/>
                    <a:pt x="217323" y="354421"/>
                  </a:cubicBezTo>
                  <a:cubicBezTo>
                    <a:pt x="214681" y="364175"/>
                    <a:pt x="211227" y="373522"/>
                    <a:pt x="206960" y="382463"/>
                  </a:cubicBezTo>
                  <a:cubicBezTo>
                    <a:pt x="202692" y="391404"/>
                    <a:pt x="197409" y="399532"/>
                    <a:pt x="191110" y="406847"/>
                  </a:cubicBezTo>
                  <a:cubicBezTo>
                    <a:pt x="184811" y="414162"/>
                    <a:pt x="177191" y="420055"/>
                    <a:pt x="168250" y="424525"/>
                  </a:cubicBezTo>
                  <a:cubicBezTo>
                    <a:pt x="153213" y="432653"/>
                    <a:pt x="138481" y="435498"/>
                    <a:pt x="124054" y="433060"/>
                  </a:cubicBezTo>
                  <a:cubicBezTo>
                    <a:pt x="109627" y="430621"/>
                    <a:pt x="97740" y="422290"/>
                    <a:pt x="88392" y="408066"/>
                  </a:cubicBezTo>
                  <a:cubicBezTo>
                    <a:pt x="85141" y="403189"/>
                    <a:pt x="84024" y="398109"/>
                    <a:pt x="85040" y="392826"/>
                  </a:cubicBezTo>
                  <a:cubicBezTo>
                    <a:pt x="86055" y="387543"/>
                    <a:pt x="88291" y="383073"/>
                    <a:pt x="91745" y="379415"/>
                  </a:cubicBezTo>
                  <a:cubicBezTo>
                    <a:pt x="95200" y="375757"/>
                    <a:pt x="99568" y="373319"/>
                    <a:pt x="104852" y="372100"/>
                  </a:cubicBezTo>
                  <a:cubicBezTo>
                    <a:pt x="110135" y="370880"/>
                    <a:pt x="115215" y="371693"/>
                    <a:pt x="120092" y="374538"/>
                  </a:cubicBezTo>
                  <a:cubicBezTo>
                    <a:pt x="127813" y="379009"/>
                    <a:pt x="134722" y="380228"/>
                    <a:pt x="140818" y="378196"/>
                  </a:cubicBezTo>
                  <a:cubicBezTo>
                    <a:pt x="146914" y="376164"/>
                    <a:pt x="152299" y="371998"/>
                    <a:pt x="156972" y="365699"/>
                  </a:cubicBezTo>
                  <a:cubicBezTo>
                    <a:pt x="161646" y="359400"/>
                    <a:pt x="165710" y="351780"/>
                    <a:pt x="169164" y="342839"/>
                  </a:cubicBezTo>
                  <a:cubicBezTo>
                    <a:pt x="172619" y="333898"/>
                    <a:pt x="175464" y="325059"/>
                    <a:pt x="177699" y="316321"/>
                  </a:cubicBezTo>
                  <a:cubicBezTo>
                    <a:pt x="179934" y="307584"/>
                    <a:pt x="181661" y="299354"/>
                    <a:pt x="182880" y="291632"/>
                  </a:cubicBezTo>
                  <a:cubicBezTo>
                    <a:pt x="184100" y="283911"/>
                    <a:pt x="184912" y="278221"/>
                    <a:pt x="185319" y="274564"/>
                  </a:cubicBezTo>
                  <a:cubicBezTo>
                    <a:pt x="185319" y="269280"/>
                    <a:pt x="185217" y="262270"/>
                    <a:pt x="185014" y="253532"/>
                  </a:cubicBezTo>
                  <a:cubicBezTo>
                    <a:pt x="184811" y="244795"/>
                    <a:pt x="184100" y="235854"/>
                    <a:pt x="182880" y="226710"/>
                  </a:cubicBezTo>
                  <a:cubicBezTo>
                    <a:pt x="181661" y="217566"/>
                    <a:pt x="179629" y="209032"/>
                    <a:pt x="176784" y="201107"/>
                  </a:cubicBezTo>
                  <a:cubicBezTo>
                    <a:pt x="173940" y="193182"/>
                    <a:pt x="169876" y="187391"/>
                    <a:pt x="164592" y="183733"/>
                  </a:cubicBezTo>
                  <a:cubicBezTo>
                    <a:pt x="137770" y="184140"/>
                    <a:pt x="111659" y="181803"/>
                    <a:pt x="86259" y="176723"/>
                  </a:cubicBezTo>
                  <a:cubicBezTo>
                    <a:pt x="60859" y="171643"/>
                    <a:pt x="38405" y="164023"/>
                    <a:pt x="18898" y="153863"/>
                  </a:cubicBezTo>
                  <a:cubicBezTo>
                    <a:pt x="16866" y="152644"/>
                    <a:pt x="16053" y="150612"/>
                    <a:pt x="16460" y="147767"/>
                  </a:cubicBezTo>
                  <a:cubicBezTo>
                    <a:pt x="16866" y="144922"/>
                    <a:pt x="18288" y="143296"/>
                    <a:pt x="20727" y="142890"/>
                  </a:cubicBezTo>
                  <a:cubicBezTo>
                    <a:pt x="33732" y="141671"/>
                    <a:pt x="46635" y="141163"/>
                    <a:pt x="59436" y="141366"/>
                  </a:cubicBezTo>
                  <a:cubicBezTo>
                    <a:pt x="72238" y="141569"/>
                    <a:pt x="85040" y="141671"/>
                    <a:pt x="97841" y="141671"/>
                  </a:cubicBezTo>
                  <a:cubicBezTo>
                    <a:pt x="110643" y="141671"/>
                    <a:pt x="123444" y="141264"/>
                    <a:pt x="136246" y="140452"/>
                  </a:cubicBezTo>
                  <a:cubicBezTo>
                    <a:pt x="149048" y="139639"/>
                    <a:pt x="161951" y="138013"/>
                    <a:pt x="174956" y="135575"/>
                  </a:cubicBezTo>
                  <a:cubicBezTo>
                    <a:pt x="175768" y="135575"/>
                    <a:pt x="176276" y="135473"/>
                    <a:pt x="176480" y="135270"/>
                  </a:cubicBezTo>
                  <a:cubicBezTo>
                    <a:pt x="176683" y="135067"/>
                    <a:pt x="177191" y="134965"/>
                    <a:pt x="178004" y="134965"/>
                  </a:cubicBezTo>
                  <a:cubicBezTo>
                    <a:pt x="178410" y="133340"/>
                    <a:pt x="179020" y="131816"/>
                    <a:pt x="179832" y="130393"/>
                  </a:cubicBezTo>
                  <a:cubicBezTo>
                    <a:pt x="180645" y="128971"/>
                    <a:pt x="181458" y="127447"/>
                    <a:pt x="182271" y="125821"/>
                  </a:cubicBezTo>
                  <a:lnTo>
                    <a:pt x="202388" y="103266"/>
                  </a:lnTo>
                  <a:cubicBezTo>
                    <a:pt x="186132" y="104892"/>
                    <a:pt x="169876" y="104282"/>
                    <a:pt x="153620" y="101437"/>
                  </a:cubicBezTo>
                  <a:cubicBezTo>
                    <a:pt x="137364" y="98592"/>
                    <a:pt x="121514" y="94122"/>
                    <a:pt x="106071" y="88026"/>
                  </a:cubicBezTo>
                  <a:cubicBezTo>
                    <a:pt x="104852" y="87620"/>
                    <a:pt x="103836" y="87010"/>
                    <a:pt x="103023" y="86197"/>
                  </a:cubicBezTo>
                  <a:cubicBezTo>
                    <a:pt x="102616" y="86197"/>
                    <a:pt x="102413" y="86096"/>
                    <a:pt x="102413" y="85892"/>
                  </a:cubicBezTo>
                  <a:cubicBezTo>
                    <a:pt x="102413" y="85689"/>
                    <a:pt x="102210" y="85588"/>
                    <a:pt x="101804" y="85588"/>
                  </a:cubicBezTo>
                  <a:cubicBezTo>
                    <a:pt x="100991" y="84775"/>
                    <a:pt x="100483" y="83352"/>
                    <a:pt x="100280" y="81320"/>
                  </a:cubicBezTo>
                  <a:cubicBezTo>
                    <a:pt x="100076" y="79288"/>
                    <a:pt x="100381" y="77663"/>
                    <a:pt x="101194" y="76444"/>
                  </a:cubicBezTo>
                  <a:cubicBezTo>
                    <a:pt x="104039" y="72786"/>
                    <a:pt x="107798" y="70449"/>
                    <a:pt x="112472" y="69433"/>
                  </a:cubicBezTo>
                  <a:cubicBezTo>
                    <a:pt x="117145" y="68417"/>
                    <a:pt x="122225" y="67909"/>
                    <a:pt x="127712" y="67909"/>
                  </a:cubicBezTo>
                  <a:cubicBezTo>
                    <a:pt x="133198" y="67909"/>
                    <a:pt x="138684" y="68214"/>
                    <a:pt x="144171" y="68824"/>
                  </a:cubicBezTo>
                  <a:cubicBezTo>
                    <a:pt x="149657" y="69433"/>
                    <a:pt x="154229" y="69738"/>
                    <a:pt x="157887" y="69738"/>
                  </a:cubicBezTo>
                  <a:cubicBezTo>
                    <a:pt x="170485" y="69738"/>
                    <a:pt x="182474" y="68620"/>
                    <a:pt x="193853" y="66385"/>
                  </a:cubicBezTo>
                  <a:cubicBezTo>
                    <a:pt x="205232" y="64150"/>
                    <a:pt x="216815" y="61407"/>
                    <a:pt x="228600" y="58156"/>
                  </a:cubicBezTo>
                  <a:cubicBezTo>
                    <a:pt x="227381" y="52872"/>
                    <a:pt x="221895" y="47386"/>
                    <a:pt x="212141" y="41696"/>
                  </a:cubicBezTo>
                  <a:cubicBezTo>
                    <a:pt x="209703" y="40071"/>
                    <a:pt x="206858" y="39055"/>
                    <a:pt x="203607" y="38648"/>
                  </a:cubicBezTo>
                  <a:cubicBezTo>
                    <a:pt x="200355" y="38242"/>
                    <a:pt x="197511" y="37632"/>
                    <a:pt x="195072" y="36820"/>
                  </a:cubicBezTo>
                  <a:cubicBezTo>
                    <a:pt x="186538" y="35194"/>
                    <a:pt x="178105" y="34483"/>
                    <a:pt x="169774" y="34686"/>
                  </a:cubicBezTo>
                  <a:cubicBezTo>
                    <a:pt x="161443" y="34889"/>
                    <a:pt x="153213" y="35397"/>
                    <a:pt x="145085" y="36210"/>
                  </a:cubicBezTo>
                  <a:cubicBezTo>
                    <a:pt x="136957" y="37023"/>
                    <a:pt x="128829" y="37937"/>
                    <a:pt x="120701" y="38953"/>
                  </a:cubicBezTo>
                  <a:cubicBezTo>
                    <a:pt x="112573" y="39969"/>
                    <a:pt x="104242" y="40477"/>
                    <a:pt x="95708" y="40477"/>
                  </a:cubicBezTo>
                  <a:cubicBezTo>
                    <a:pt x="93676" y="40477"/>
                    <a:pt x="92253" y="39563"/>
                    <a:pt x="91440" y="37734"/>
                  </a:cubicBezTo>
                  <a:cubicBezTo>
                    <a:pt x="90628" y="35905"/>
                    <a:pt x="90831" y="34178"/>
                    <a:pt x="92050" y="32552"/>
                  </a:cubicBezTo>
                  <a:cubicBezTo>
                    <a:pt x="99772" y="22392"/>
                    <a:pt x="110135" y="14671"/>
                    <a:pt x="123140" y="9388"/>
                  </a:cubicBezTo>
                  <a:cubicBezTo>
                    <a:pt x="136144" y="4104"/>
                    <a:pt x="149962" y="1056"/>
                    <a:pt x="164592" y="244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solidFill>
                    <a:srgbClr val="000000"/>
                  </a:solidFill>
                  <a:latin typeface="胡晓波骚包体" panose="02010600030101010101" pitchFamily="2" charset="-122"/>
                  <a:ea typeface="胡晓波骚包体" panose="02010600030101010101" pitchFamily="2" charset="-122"/>
                  <a:cs typeface="+mn-ea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153" name="矩形: 圆角 152">
            <a:extLst>
              <a:ext uri="{FF2B5EF4-FFF2-40B4-BE49-F238E27FC236}">
                <a16:creationId xmlns:a16="http://schemas.microsoft.com/office/drawing/2014/main" id="{52D5E78C-195C-46A9-31AE-C938F81AD7EA}"/>
              </a:ext>
            </a:extLst>
          </p:cNvPr>
          <p:cNvSpPr/>
          <p:nvPr/>
        </p:nvSpPr>
        <p:spPr>
          <a:xfrm>
            <a:off x="1645230" y="1988239"/>
            <a:ext cx="4287298" cy="977611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287298"/>
                      <a:gd name="connsiteY0" fmla="*/ 162938 h 977611"/>
                      <a:gd name="connsiteX1" fmla="*/ 162938 w 4287298"/>
                      <a:gd name="connsiteY1" fmla="*/ 0 h 977611"/>
                      <a:gd name="connsiteX2" fmla="*/ 902403 w 4287298"/>
                      <a:gd name="connsiteY2" fmla="*/ 0 h 977611"/>
                      <a:gd name="connsiteX3" fmla="*/ 1523026 w 4287298"/>
                      <a:gd name="connsiteY3" fmla="*/ 0 h 977611"/>
                      <a:gd name="connsiteX4" fmla="*/ 2104035 w 4287298"/>
                      <a:gd name="connsiteY4" fmla="*/ 0 h 977611"/>
                      <a:gd name="connsiteX5" fmla="*/ 2803886 w 4287298"/>
                      <a:gd name="connsiteY5" fmla="*/ 0 h 977611"/>
                      <a:gd name="connsiteX6" fmla="*/ 3424509 w 4287298"/>
                      <a:gd name="connsiteY6" fmla="*/ 0 h 977611"/>
                      <a:gd name="connsiteX7" fmla="*/ 4124360 w 4287298"/>
                      <a:gd name="connsiteY7" fmla="*/ 0 h 977611"/>
                      <a:gd name="connsiteX8" fmla="*/ 4287298 w 4287298"/>
                      <a:gd name="connsiteY8" fmla="*/ 162938 h 977611"/>
                      <a:gd name="connsiteX9" fmla="*/ 4287298 w 4287298"/>
                      <a:gd name="connsiteY9" fmla="*/ 814673 h 977611"/>
                      <a:gd name="connsiteX10" fmla="*/ 4124360 w 4287298"/>
                      <a:gd name="connsiteY10" fmla="*/ 977611 h 977611"/>
                      <a:gd name="connsiteX11" fmla="*/ 3424509 w 4287298"/>
                      <a:gd name="connsiteY11" fmla="*/ 977611 h 977611"/>
                      <a:gd name="connsiteX12" fmla="*/ 2685043 w 4287298"/>
                      <a:gd name="connsiteY12" fmla="*/ 977611 h 977611"/>
                      <a:gd name="connsiteX13" fmla="*/ 1945578 w 4287298"/>
                      <a:gd name="connsiteY13" fmla="*/ 977611 h 977611"/>
                      <a:gd name="connsiteX14" fmla="*/ 1364569 w 4287298"/>
                      <a:gd name="connsiteY14" fmla="*/ 977611 h 977611"/>
                      <a:gd name="connsiteX15" fmla="*/ 162938 w 4287298"/>
                      <a:gd name="connsiteY15" fmla="*/ 977611 h 977611"/>
                      <a:gd name="connsiteX16" fmla="*/ 0 w 4287298"/>
                      <a:gd name="connsiteY16" fmla="*/ 814673 h 977611"/>
                      <a:gd name="connsiteX17" fmla="*/ 0 w 4287298"/>
                      <a:gd name="connsiteY17" fmla="*/ 162938 h 977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287298" h="977611" extrusionOk="0">
                        <a:moveTo>
                          <a:pt x="0" y="162938"/>
                        </a:moveTo>
                        <a:cubicBezTo>
                          <a:pt x="-11837" y="65649"/>
                          <a:pt x="62157" y="4051"/>
                          <a:pt x="162938" y="0"/>
                        </a:cubicBezTo>
                        <a:cubicBezTo>
                          <a:pt x="350293" y="-21629"/>
                          <a:pt x="709010" y="25106"/>
                          <a:pt x="902403" y="0"/>
                        </a:cubicBezTo>
                        <a:cubicBezTo>
                          <a:pt x="1095796" y="-25106"/>
                          <a:pt x="1222967" y="-16704"/>
                          <a:pt x="1523026" y="0"/>
                        </a:cubicBezTo>
                        <a:cubicBezTo>
                          <a:pt x="1823085" y="16704"/>
                          <a:pt x="1870818" y="-19527"/>
                          <a:pt x="2104035" y="0"/>
                        </a:cubicBezTo>
                        <a:cubicBezTo>
                          <a:pt x="2337252" y="19527"/>
                          <a:pt x="2602535" y="-11057"/>
                          <a:pt x="2803886" y="0"/>
                        </a:cubicBezTo>
                        <a:cubicBezTo>
                          <a:pt x="3005237" y="11057"/>
                          <a:pt x="3237037" y="-15406"/>
                          <a:pt x="3424509" y="0"/>
                        </a:cubicBezTo>
                        <a:cubicBezTo>
                          <a:pt x="3611981" y="15406"/>
                          <a:pt x="3894822" y="-3444"/>
                          <a:pt x="4124360" y="0"/>
                        </a:cubicBezTo>
                        <a:cubicBezTo>
                          <a:pt x="4213395" y="-9085"/>
                          <a:pt x="4277088" y="87140"/>
                          <a:pt x="4287298" y="162938"/>
                        </a:cubicBezTo>
                        <a:cubicBezTo>
                          <a:pt x="4289568" y="427182"/>
                          <a:pt x="4262608" y="680256"/>
                          <a:pt x="4287298" y="814673"/>
                        </a:cubicBezTo>
                        <a:cubicBezTo>
                          <a:pt x="4277917" y="904124"/>
                          <a:pt x="4217198" y="969796"/>
                          <a:pt x="4124360" y="977611"/>
                        </a:cubicBezTo>
                        <a:cubicBezTo>
                          <a:pt x="3778135" y="994643"/>
                          <a:pt x="3574263" y="962962"/>
                          <a:pt x="3424509" y="977611"/>
                        </a:cubicBezTo>
                        <a:cubicBezTo>
                          <a:pt x="3274755" y="992260"/>
                          <a:pt x="2985119" y="984949"/>
                          <a:pt x="2685043" y="977611"/>
                        </a:cubicBezTo>
                        <a:cubicBezTo>
                          <a:pt x="2384967" y="970273"/>
                          <a:pt x="2147156" y="971023"/>
                          <a:pt x="1945578" y="977611"/>
                        </a:cubicBezTo>
                        <a:cubicBezTo>
                          <a:pt x="1744000" y="984199"/>
                          <a:pt x="1494534" y="975383"/>
                          <a:pt x="1364569" y="977611"/>
                        </a:cubicBezTo>
                        <a:cubicBezTo>
                          <a:pt x="1234604" y="979839"/>
                          <a:pt x="522407" y="949613"/>
                          <a:pt x="162938" y="977611"/>
                        </a:cubicBezTo>
                        <a:cubicBezTo>
                          <a:pt x="63351" y="958043"/>
                          <a:pt x="563" y="897042"/>
                          <a:pt x="0" y="814673"/>
                        </a:cubicBezTo>
                        <a:cubicBezTo>
                          <a:pt x="22567" y="565291"/>
                          <a:pt x="-8596" y="337317"/>
                          <a:pt x="0" y="16293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34" name="任意多边形: 形状 133">
            <a:extLst>
              <a:ext uri="{FF2B5EF4-FFF2-40B4-BE49-F238E27FC236}">
                <a16:creationId xmlns:a16="http://schemas.microsoft.com/office/drawing/2014/main" id="{6831EFB2-2101-7396-5DDB-18E6B9CD03D8}"/>
              </a:ext>
            </a:extLst>
          </p:cNvPr>
          <p:cNvSpPr/>
          <p:nvPr/>
        </p:nvSpPr>
        <p:spPr>
          <a:xfrm>
            <a:off x="2019419" y="1988239"/>
            <a:ext cx="1391362" cy="843149"/>
          </a:xfrm>
          <a:custGeom>
            <a:avLst/>
            <a:gdLst>
              <a:gd name="connsiteX0" fmla="*/ 127330 w 1391362"/>
              <a:gd name="connsiteY0" fmla="*/ 0 h 843149"/>
              <a:gd name="connsiteX1" fmla="*/ 1391153 w 1391362"/>
              <a:gd name="connsiteY1" fmla="*/ 0 h 843149"/>
              <a:gd name="connsiteX2" fmla="*/ 1391362 w 1391362"/>
              <a:gd name="connsiteY2" fmla="*/ 2073 h 843149"/>
              <a:gd name="connsiteX3" fmla="*/ 1257452 w 1391362"/>
              <a:gd name="connsiteY3" fmla="*/ 325362 h 843149"/>
              <a:gd name="connsiteX4" fmla="*/ 1208170 w 1391362"/>
              <a:gd name="connsiteY4" fmla="*/ 366023 h 843149"/>
              <a:gd name="connsiteX5" fmla="*/ 1212657 w 1391362"/>
              <a:gd name="connsiteY5" fmla="*/ 371461 h 843149"/>
              <a:gd name="connsiteX6" fmla="*/ 1264325 w 1391362"/>
              <a:gd name="connsiteY6" fmla="*/ 540612 h 843149"/>
              <a:gd name="connsiteX7" fmla="*/ 961788 w 1391362"/>
              <a:gd name="connsiteY7" fmla="*/ 843149 h 843149"/>
              <a:gd name="connsiteX8" fmla="*/ 710920 w 1391362"/>
              <a:gd name="connsiteY8" fmla="*/ 709764 h 843149"/>
              <a:gd name="connsiteX9" fmla="*/ 704925 w 1391362"/>
              <a:gd name="connsiteY9" fmla="*/ 698719 h 843149"/>
              <a:gd name="connsiteX10" fmla="*/ 635163 w 1391362"/>
              <a:gd name="connsiteY10" fmla="*/ 736584 h 843149"/>
              <a:gd name="connsiteX11" fmla="*/ 457200 w 1391362"/>
              <a:gd name="connsiteY11" fmla="*/ 772513 h 843149"/>
              <a:gd name="connsiteX12" fmla="*/ 0 w 1391362"/>
              <a:gd name="connsiteY12" fmla="*/ 315313 h 843149"/>
              <a:gd name="connsiteX13" fmla="*/ 78083 w 1391362"/>
              <a:gd name="connsiteY13" fmla="*/ 59688 h 843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1362" h="843149">
                <a:moveTo>
                  <a:pt x="127330" y="0"/>
                </a:moveTo>
                <a:lnTo>
                  <a:pt x="1391153" y="0"/>
                </a:lnTo>
                <a:lnTo>
                  <a:pt x="1391362" y="2073"/>
                </a:lnTo>
                <a:cubicBezTo>
                  <a:pt x="1391362" y="128325"/>
                  <a:pt x="1340188" y="242626"/>
                  <a:pt x="1257452" y="325362"/>
                </a:cubicBezTo>
                <a:lnTo>
                  <a:pt x="1208170" y="366023"/>
                </a:lnTo>
                <a:lnTo>
                  <a:pt x="1212657" y="371461"/>
                </a:lnTo>
                <a:cubicBezTo>
                  <a:pt x="1245277" y="419746"/>
                  <a:pt x="1264325" y="477954"/>
                  <a:pt x="1264325" y="540612"/>
                </a:cubicBezTo>
                <a:cubicBezTo>
                  <a:pt x="1264325" y="707699"/>
                  <a:pt x="1128875" y="843149"/>
                  <a:pt x="961788" y="843149"/>
                </a:cubicBezTo>
                <a:cubicBezTo>
                  <a:pt x="857359" y="843149"/>
                  <a:pt x="765288" y="790239"/>
                  <a:pt x="710920" y="709764"/>
                </a:cubicBezTo>
                <a:lnTo>
                  <a:pt x="704925" y="698719"/>
                </a:lnTo>
                <a:lnTo>
                  <a:pt x="635163" y="736584"/>
                </a:lnTo>
                <a:cubicBezTo>
                  <a:pt x="580464" y="759720"/>
                  <a:pt x="520326" y="772513"/>
                  <a:pt x="457200" y="772513"/>
                </a:cubicBezTo>
                <a:cubicBezTo>
                  <a:pt x="204695" y="772513"/>
                  <a:pt x="0" y="567818"/>
                  <a:pt x="0" y="315313"/>
                </a:cubicBezTo>
                <a:cubicBezTo>
                  <a:pt x="0" y="220624"/>
                  <a:pt x="28785" y="132658"/>
                  <a:pt x="78083" y="59688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2336932" y="2096683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1A6B4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200" dirty="0">
              <a:solidFill>
                <a:srgbClr val="11A6B4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3688963" y="227698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旅行项目介绍</a:t>
            </a:r>
          </a:p>
        </p:txBody>
      </p:sp>
      <p:sp>
        <p:nvSpPr>
          <p:cNvPr id="142" name="矩形: 圆角 141">
            <a:extLst>
              <a:ext uri="{FF2B5EF4-FFF2-40B4-BE49-F238E27FC236}">
                <a16:creationId xmlns:a16="http://schemas.microsoft.com/office/drawing/2014/main" id="{EE35B7CF-27C8-2F5B-7CA7-56E028776288}"/>
              </a:ext>
            </a:extLst>
          </p:cNvPr>
          <p:cNvSpPr/>
          <p:nvPr/>
        </p:nvSpPr>
        <p:spPr>
          <a:xfrm>
            <a:off x="6264459" y="1988239"/>
            <a:ext cx="4287298" cy="977611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287298"/>
                      <a:gd name="connsiteY0" fmla="*/ 162938 h 977611"/>
                      <a:gd name="connsiteX1" fmla="*/ 162938 w 4287298"/>
                      <a:gd name="connsiteY1" fmla="*/ 0 h 977611"/>
                      <a:gd name="connsiteX2" fmla="*/ 902403 w 4287298"/>
                      <a:gd name="connsiteY2" fmla="*/ 0 h 977611"/>
                      <a:gd name="connsiteX3" fmla="*/ 1523026 w 4287298"/>
                      <a:gd name="connsiteY3" fmla="*/ 0 h 977611"/>
                      <a:gd name="connsiteX4" fmla="*/ 2104035 w 4287298"/>
                      <a:gd name="connsiteY4" fmla="*/ 0 h 977611"/>
                      <a:gd name="connsiteX5" fmla="*/ 2803886 w 4287298"/>
                      <a:gd name="connsiteY5" fmla="*/ 0 h 977611"/>
                      <a:gd name="connsiteX6" fmla="*/ 3424509 w 4287298"/>
                      <a:gd name="connsiteY6" fmla="*/ 0 h 977611"/>
                      <a:gd name="connsiteX7" fmla="*/ 4124360 w 4287298"/>
                      <a:gd name="connsiteY7" fmla="*/ 0 h 977611"/>
                      <a:gd name="connsiteX8" fmla="*/ 4287298 w 4287298"/>
                      <a:gd name="connsiteY8" fmla="*/ 162938 h 977611"/>
                      <a:gd name="connsiteX9" fmla="*/ 4287298 w 4287298"/>
                      <a:gd name="connsiteY9" fmla="*/ 814673 h 977611"/>
                      <a:gd name="connsiteX10" fmla="*/ 4124360 w 4287298"/>
                      <a:gd name="connsiteY10" fmla="*/ 977611 h 977611"/>
                      <a:gd name="connsiteX11" fmla="*/ 3424509 w 4287298"/>
                      <a:gd name="connsiteY11" fmla="*/ 977611 h 977611"/>
                      <a:gd name="connsiteX12" fmla="*/ 2685043 w 4287298"/>
                      <a:gd name="connsiteY12" fmla="*/ 977611 h 977611"/>
                      <a:gd name="connsiteX13" fmla="*/ 1945578 w 4287298"/>
                      <a:gd name="connsiteY13" fmla="*/ 977611 h 977611"/>
                      <a:gd name="connsiteX14" fmla="*/ 1364569 w 4287298"/>
                      <a:gd name="connsiteY14" fmla="*/ 977611 h 977611"/>
                      <a:gd name="connsiteX15" fmla="*/ 162938 w 4287298"/>
                      <a:gd name="connsiteY15" fmla="*/ 977611 h 977611"/>
                      <a:gd name="connsiteX16" fmla="*/ 0 w 4287298"/>
                      <a:gd name="connsiteY16" fmla="*/ 814673 h 977611"/>
                      <a:gd name="connsiteX17" fmla="*/ 0 w 4287298"/>
                      <a:gd name="connsiteY17" fmla="*/ 162938 h 977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287298" h="977611" extrusionOk="0">
                        <a:moveTo>
                          <a:pt x="0" y="162938"/>
                        </a:moveTo>
                        <a:cubicBezTo>
                          <a:pt x="-11837" y="65649"/>
                          <a:pt x="62157" y="4051"/>
                          <a:pt x="162938" y="0"/>
                        </a:cubicBezTo>
                        <a:cubicBezTo>
                          <a:pt x="350293" y="-21629"/>
                          <a:pt x="709010" y="25106"/>
                          <a:pt x="902403" y="0"/>
                        </a:cubicBezTo>
                        <a:cubicBezTo>
                          <a:pt x="1095796" y="-25106"/>
                          <a:pt x="1222967" y="-16704"/>
                          <a:pt x="1523026" y="0"/>
                        </a:cubicBezTo>
                        <a:cubicBezTo>
                          <a:pt x="1823085" y="16704"/>
                          <a:pt x="1870818" y="-19527"/>
                          <a:pt x="2104035" y="0"/>
                        </a:cubicBezTo>
                        <a:cubicBezTo>
                          <a:pt x="2337252" y="19527"/>
                          <a:pt x="2602535" y="-11057"/>
                          <a:pt x="2803886" y="0"/>
                        </a:cubicBezTo>
                        <a:cubicBezTo>
                          <a:pt x="3005237" y="11057"/>
                          <a:pt x="3237037" y="-15406"/>
                          <a:pt x="3424509" y="0"/>
                        </a:cubicBezTo>
                        <a:cubicBezTo>
                          <a:pt x="3611981" y="15406"/>
                          <a:pt x="3894822" y="-3444"/>
                          <a:pt x="4124360" y="0"/>
                        </a:cubicBezTo>
                        <a:cubicBezTo>
                          <a:pt x="4213395" y="-9085"/>
                          <a:pt x="4277088" y="87140"/>
                          <a:pt x="4287298" y="162938"/>
                        </a:cubicBezTo>
                        <a:cubicBezTo>
                          <a:pt x="4289568" y="427182"/>
                          <a:pt x="4262608" y="680256"/>
                          <a:pt x="4287298" y="814673"/>
                        </a:cubicBezTo>
                        <a:cubicBezTo>
                          <a:pt x="4277917" y="904124"/>
                          <a:pt x="4217198" y="969796"/>
                          <a:pt x="4124360" y="977611"/>
                        </a:cubicBezTo>
                        <a:cubicBezTo>
                          <a:pt x="3778135" y="994643"/>
                          <a:pt x="3574263" y="962962"/>
                          <a:pt x="3424509" y="977611"/>
                        </a:cubicBezTo>
                        <a:cubicBezTo>
                          <a:pt x="3274755" y="992260"/>
                          <a:pt x="2985119" y="984949"/>
                          <a:pt x="2685043" y="977611"/>
                        </a:cubicBezTo>
                        <a:cubicBezTo>
                          <a:pt x="2384967" y="970273"/>
                          <a:pt x="2147156" y="971023"/>
                          <a:pt x="1945578" y="977611"/>
                        </a:cubicBezTo>
                        <a:cubicBezTo>
                          <a:pt x="1744000" y="984199"/>
                          <a:pt x="1494534" y="975383"/>
                          <a:pt x="1364569" y="977611"/>
                        </a:cubicBezTo>
                        <a:cubicBezTo>
                          <a:pt x="1234604" y="979839"/>
                          <a:pt x="522407" y="949613"/>
                          <a:pt x="162938" y="977611"/>
                        </a:cubicBezTo>
                        <a:cubicBezTo>
                          <a:pt x="63351" y="958043"/>
                          <a:pt x="563" y="897042"/>
                          <a:pt x="0" y="814673"/>
                        </a:cubicBezTo>
                        <a:cubicBezTo>
                          <a:pt x="22567" y="565291"/>
                          <a:pt x="-8596" y="337317"/>
                          <a:pt x="0" y="16293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95" name="任意多边形: 形状 194">
            <a:extLst>
              <a:ext uri="{FF2B5EF4-FFF2-40B4-BE49-F238E27FC236}">
                <a16:creationId xmlns:a16="http://schemas.microsoft.com/office/drawing/2014/main" id="{81561488-FC55-CCF8-BBE7-68E1400A9AF3}"/>
              </a:ext>
            </a:extLst>
          </p:cNvPr>
          <p:cNvSpPr/>
          <p:nvPr/>
        </p:nvSpPr>
        <p:spPr>
          <a:xfrm>
            <a:off x="6433945" y="2096283"/>
            <a:ext cx="1716913" cy="869568"/>
          </a:xfrm>
          <a:custGeom>
            <a:avLst/>
            <a:gdLst>
              <a:gd name="connsiteX0" fmla="*/ 777938 w 1716913"/>
              <a:gd name="connsiteY0" fmla="*/ 0 h 869568"/>
              <a:gd name="connsiteX1" fmla="*/ 1235138 w 1716913"/>
              <a:gd name="connsiteY1" fmla="*/ 457200 h 869568"/>
              <a:gd name="connsiteX2" fmla="*/ 1228881 w 1716913"/>
              <a:gd name="connsiteY2" fmla="*/ 519274 h 869568"/>
              <a:gd name="connsiteX3" fmla="*/ 1229053 w 1716913"/>
              <a:gd name="connsiteY3" fmla="*/ 519256 h 869568"/>
              <a:gd name="connsiteX4" fmla="*/ 1706385 w 1716913"/>
              <a:gd name="connsiteY4" fmla="*/ 835653 h 869568"/>
              <a:gd name="connsiteX5" fmla="*/ 1716913 w 1716913"/>
              <a:gd name="connsiteY5" fmla="*/ 869568 h 869568"/>
              <a:gd name="connsiteX6" fmla="*/ 582413 w 1716913"/>
              <a:gd name="connsiteY6" fmla="*/ 869567 h 869568"/>
              <a:gd name="connsiteX7" fmla="*/ 567337 w 1716913"/>
              <a:gd name="connsiteY7" fmla="*/ 863113 h 869568"/>
              <a:gd name="connsiteX8" fmla="*/ 330027 w 1716913"/>
              <a:gd name="connsiteY8" fmla="*/ 549342 h 869568"/>
              <a:gd name="connsiteX9" fmla="*/ 325395 w 1716913"/>
              <a:gd name="connsiteY9" fmla="*/ 503394 h 869568"/>
              <a:gd name="connsiteX10" fmla="*/ 282642 w 1716913"/>
              <a:gd name="connsiteY10" fmla="*/ 532219 h 869568"/>
              <a:gd name="connsiteX11" fmla="*/ 203450 w 1716913"/>
              <a:gd name="connsiteY11" fmla="*/ 548207 h 869568"/>
              <a:gd name="connsiteX12" fmla="*/ 0 w 1716913"/>
              <a:gd name="connsiteY12" fmla="*/ 344757 h 869568"/>
              <a:gd name="connsiteX13" fmla="*/ 203450 w 1716913"/>
              <a:gd name="connsiteY13" fmla="*/ 141307 h 869568"/>
              <a:gd name="connsiteX14" fmla="*/ 347311 w 1716913"/>
              <a:gd name="connsiteY14" fmla="*/ 200896 h 869568"/>
              <a:gd name="connsiteX15" fmla="*/ 376052 w 1716913"/>
              <a:gd name="connsiteY15" fmla="*/ 243524 h 869568"/>
              <a:gd name="connsiteX16" fmla="*/ 398821 w 1716913"/>
              <a:gd name="connsiteY16" fmla="*/ 201575 h 869568"/>
              <a:gd name="connsiteX17" fmla="*/ 777938 w 1716913"/>
              <a:gd name="connsiteY17" fmla="*/ 0 h 869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716913" h="869568">
                <a:moveTo>
                  <a:pt x="777938" y="0"/>
                </a:moveTo>
                <a:cubicBezTo>
                  <a:pt x="1030443" y="0"/>
                  <a:pt x="1235138" y="204695"/>
                  <a:pt x="1235138" y="457200"/>
                </a:cubicBezTo>
                <a:lnTo>
                  <a:pt x="1228881" y="519274"/>
                </a:lnTo>
                <a:lnTo>
                  <a:pt x="1229053" y="519256"/>
                </a:lnTo>
                <a:cubicBezTo>
                  <a:pt x="1443634" y="519256"/>
                  <a:pt x="1627742" y="649720"/>
                  <a:pt x="1706385" y="835653"/>
                </a:cubicBezTo>
                <a:lnTo>
                  <a:pt x="1716913" y="869568"/>
                </a:lnTo>
                <a:lnTo>
                  <a:pt x="582413" y="869567"/>
                </a:lnTo>
                <a:lnTo>
                  <a:pt x="567337" y="863113"/>
                </a:lnTo>
                <a:cubicBezTo>
                  <a:pt x="447009" y="800556"/>
                  <a:pt x="358005" y="686064"/>
                  <a:pt x="330027" y="549342"/>
                </a:cubicBezTo>
                <a:lnTo>
                  <a:pt x="325395" y="503394"/>
                </a:lnTo>
                <a:lnTo>
                  <a:pt x="282642" y="532219"/>
                </a:lnTo>
                <a:cubicBezTo>
                  <a:pt x="258302" y="542514"/>
                  <a:pt x="231541" y="548207"/>
                  <a:pt x="203450" y="548207"/>
                </a:cubicBezTo>
                <a:cubicBezTo>
                  <a:pt x="91088" y="548207"/>
                  <a:pt x="0" y="457119"/>
                  <a:pt x="0" y="344757"/>
                </a:cubicBezTo>
                <a:cubicBezTo>
                  <a:pt x="0" y="232395"/>
                  <a:pt x="91088" y="141307"/>
                  <a:pt x="203450" y="141307"/>
                </a:cubicBezTo>
                <a:cubicBezTo>
                  <a:pt x="259631" y="141307"/>
                  <a:pt x="310494" y="164079"/>
                  <a:pt x="347311" y="200896"/>
                </a:cubicBezTo>
                <a:lnTo>
                  <a:pt x="376052" y="243524"/>
                </a:lnTo>
                <a:lnTo>
                  <a:pt x="398821" y="201575"/>
                </a:lnTo>
                <a:cubicBezTo>
                  <a:pt x="480983" y="79959"/>
                  <a:pt x="620123" y="0"/>
                  <a:pt x="777938" y="0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id="{0416D20C-B50B-20BC-6C12-B392BD09E0D3}"/>
              </a:ext>
            </a:extLst>
          </p:cNvPr>
          <p:cNvSpPr txBox="1"/>
          <p:nvPr/>
        </p:nvSpPr>
        <p:spPr>
          <a:xfrm>
            <a:off x="6856073" y="2280971"/>
            <a:ext cx="710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1A6B4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200" dirty="0">
              <a:solidFill>
                <a:srgbClr val="11A6B4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46" name="文本框 145">
            <a:extLst>
              <a:ext uri="{FF2B5EF4-FFF2-40B4-BE49-F238E27FC236}">
                <a16:creationId xmlns:a16="http://schemas.microsoft.com/office/drawing/2014/main" id="{5389F3E0-C651-A50A-4B71-9E3FDD154AF0}"/>
              </a:ext>
            </a:extLst>
          </p:cNvPr>
          <p:cNvSpPr txBox="1"/>
          <p:nvPr/>
        </p:nvSpPr>
        <p:spPr>
          <a:xfrm>
            <a:off x="8308192" y="227698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旅行问题分析</a:t>
            </a:r>
          </a:p>
        </p:txBody>
      </p:sp>
      <p:sp>
        <p:nvSpPr>
          <p:cNvPr id="165" name="矩形: 圆角 164">
            <a:extLst>
              <a:ext uri="{FF2B5EF4-FFF2-40B4-BE49-F238E27FC236}">
                <a16:creationId xmlns:a16="http://schemas.microsoft.com/office/drawing/2014/main" id="{05CB4C6C-79CC-8425-3208-11EB9899B774}"/>
              </a:ext>
            </a:extLst>
          </p:cNvPr>
          <p:cNvSpPr/>
          <p:nvPr/>
        </p:nvSpPr>
        <p:spPr>
          <a:xfrm>
            <a:off x="1645230" y="3473441"/>
            <a:ext cx="4287298" cy="977611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287298"/>
                      <a:gd name="connsiteY0" fmla="*/ 162938 h 977611"/>
                      <a:gd name="connsiteX1" fmla="*/ 162938 w 4287298"/>
                      <a:gd name="connsiteY1" fmla="*/ 0 h 977611"/>
                      <a:gd name="connsiteX2" fmla="*/ 902403 w 4287298"/>
                      <a:gd name="connsiteY2" fmla="*/ 0 h 977611"/>
                      <a:gd name="connsiteX3" fmla="*/ 1523026 w 4287298"/>
                      <a:gd name="connsiteY3" fmla="*/ 0 h 977611"/>
                      <a:gd name="connsiteX4" fmla="*/ 2104035 w 4287298"/>
                      <a:gd name="connsiteY4" fmla="*/ 0 h 977611"/>
                      <a:gd name="connsiteX5" fmla="*/ 2803886 w 4287298"/>
                      <a:gd name="connsiteY5" fmla="*/ 0 h 977611"/>
                      <a:gd name="connsiteX6" fmla="*/ 3424509 w 4287298"/>
                      <a:gd name="connsiteY6" fmla="*/ 0 h 977611"/>
                      <a:gd name="connsiteX7" fmla="*/ 4124360 w 4287298"/>
                      <a:gd name="connsiteY7" fmla="*/ 0 h 977611"/>
                      <a:gd name="connsiteX8" fmla="*/ 4287298 w 4287298"/>
                      <a:gd name="connsiteY8" fmla="*/ 162938 h 977611"/>
                      <a:gd name="connsiteX9" fmla="*/ 4287298 w 4287298"/>
                      <a:gd name="connsiteY9" fmla="*/ 814673 h 977611"/>
                      <a:gd name="connsiteX10" fmla="*/ 4124360 w 4287298"/>
                      <a:gd name="connsiteY10" fmla="*/ 977611 h 977611"/>
                      <a:gd name="connsiteX11" fmla="*/ 3424509 w 4287298"/>
                      <a:gd name="connsiteY11" fmla="*/ 977611 h 977611"/>
                      <a:gd name="connsiteX12" fmla="*/ 2685043 w 4287298"/>
                      <a:gd name="connsiteY12" fmla="*/ 977611 h 977611"/>
                      <a:gd name="connsiteX13" fmla="*/ 1945578 w 4287298"/>
                      <a:gd name="connsiteY13" fmla="*/ 977611 h 977611"/>
                      <a:gd name="connsiteX14" fmla="*/ 1364569 w 4287298"/>
                      <a:gd name="connsiteY14" fmla="*/ 977611 h 977611"/>
                      <a:gd name="connsiteX15" fmla="*/ 162938 w 4287298"/>
                      <a:gd name="connsiteY15" fmla="*/ 977611 h 977611"/>
                      <a:gd name="connsiteX16" fmla="*/ 0 w 4287298"/>
                      <a:gd name="connsiteY16" fmla="*/ 814673 h 977611"/>
                      <a:gd name="connsiteX17" fmla="*/ 0 w 4287298"/>
                      <a:gd name="connsiteY17" fmla="*/ 162938 h 977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287298" h="977611" extrusionOk="0">
                        <a:moveTo>
                          <a:pt x="0" y="162938"/>
                        </a:moveTo>
                        <a:cubicBezTo>
                          <a:pt x="-11837" y="65649"/>
                          <a:pt x="62157" y="4051"/>
                          <a:pt x="162938" y="0"/>
                        </a:cubicBezTo>
                        <a:cubicBezTo>
                          <a:pt x="350293" y="-21629"/>
                          <a:pt x="709010" y="25106"/>
                          <a:pt x="902403" y="0"/>
                        </a:cubicBezTo>
                        <a:cubicBezTo>
                          <a:pt x="1095796" y="-25106"/>
                          <a:pt x="1222967" y="-16704"/>
                          <a:pt x="1523026" y="0"/>
                        </a:cubicBezTo>
                        <a:cubicBezTo>
                          <a:pt x="1823085" y="16704"/>
                          <a:pt x="1870818" y="-19527"/>
                          <a:pt x="2104035" y="0"/>
                        </a:cubicBezTo>
                        <a:cubicBezTo>
                          <a:pt x="2337252" y="19527"/>
                          <a:pt x="2602535" y="-11057"/>
                          <a:pt x="2803886" y="0"/>
                        </a:cubicBezTo>
                        <a:cubicBezTo>
                          <a:pt x="3005237" y="11057"/>
                          <a:pt x="3237037" y="-15406"/>
                          <a:pt x="3424509" y="0"/>
                        </a:cubicBezTo>
                        <a:cubicBezTo>
                          <a:pt x="3611981" y="15406"/>
                          <a:pt x="3894822" y="-3444"/>
                          <a:pt x="4124360" y="0"/>
                        </a:cubicBezTo>
                        <a:cubicBezTo>
                          <a:pt x="4213395" y="-9085"/>
                          <a:pt x="4277088" y="87140"/>
                          <a:pt x="4287298" y="162938"/>
                        </a:cubicBezTo>
                        <a:cubicBezTo>
                          <a:pt x="4289568" y="427182"/>
                          <a:pt x="4262608" y="680256"/>
                          <a:pt x="4287298" y="814673"/>
                        </a:cubicBezTo>
                        <a:cubicBezTo>
                          <a:pt x="4277917" y="904124"/>
                          <a:pt x="4217198" y="969796"/>
                          <a:pt x="4124360" y="977611"/>
                        </a:cubicBezTo>
                        <a:cubicBezTo>
                          <a:pt x="3778135" y="994643"/>
                          <a:pt x="3574263" y="962962"/>
                          <a:pt x="3424509" y="977611"/>
                        </a:cubicBezTo>
                        <a:cubicBezTo>
                          <a:pt x="3274755" y="992260"/>
                          <a:pt x="2985119" y="984949"/>
                          <a:pt x="2685043" y="977611"/>
                        </a:cubicBezTo>
                        <a:cubicBezTo>
                          <a:pt x="2384967" y="970273"/>
                          <a:pt x="2147156" y="971023"/>
                          <a:pt x="1945578" y="977611"/>
                        </a:cubicBezTo>
                        <a:cubicBezTo>
                          <a:pt x="1744000" y="984199"/>
                          <a:pt x="1494534" y="975383"/>
                          <a:pt x="1364569" y="977611"/>
                        </a:cubicBezTo>
                        <a:cubicBezTo>
                          <a:pt x="1234604" y="979839"/>
                          <a:pt x="522407" y="949613"/>
                          <a:pt x="162938" y="977611"/>
                        </a:cubicBezTo>
                        <a:cubicBezTo>
                          <a:pt x="63351" y="958043"/>
                          <a:pt x="563" y="897042"/>
                          <a:pt x="0" y="814673"/>
                        </a:cubicBezTo>
                        <a:cubicBezTo>
                          <a:pt x="22567" y="565291"/>
                          <a:pt x="-8596" y="337317"/>
                          <a:pt x="0" y="16293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200" name="任意多边形: 形状 199">
            <a:extLst>
              <a:ext uri="{FF2B5EF4-FFF2-40B4-BE49-F238E27FC236}">
                <a16:creationId xmlns:a16="http://schemas.microsoft.com/office/drawing/2014/main" id="{4534EC36-2621-4CFF-142A-05D12F34C452}"/>
              </a:ext>
            </a:extLst>
          </p:cNvPr>
          <p:cNvSpPr/>
          <p:nvPr/>
        </p:nvSpPr>
        <p:spPr>
          <a:xfrm>
            <a:off x="1945483" y="3473441"/>
            <a:ext cx="1078063" cy="874310"/>
          </a:xfrm>
          <a:custGeom>
            <a:avLst/>
            <a:gdLst>
              <a:gd name="connsiteX0" fmla="*/ 289546 w 1078063"/>
              <a:gd name="connsiteY0" fmla="*/ 0 h 874310"/>
              <a:gd name="connsiteX1" fmla="*/ 952180 w 1078063"/>
              <a:gd name="connsiteY1" fmla="*/ 0 h 874310"/>
              <a:gd name="connsiteX2" fmla="*/ 999981 w 1078063"/>
              <a:gd name="connsiteY2" fmla="*/ 57935 h 874310"/>
              <a:gd name="connsiteX3" fmla="*/ 1078063 w 1078063"/>
              <a:gd name="connsiteY3" fmla="*/ 313560 h 874310"/>
              <a:gd name="connsiteX4" fmla="*/ 620863 w 1078063"/>
              <a:gd name="connsiteY4" fmla="*/ 770760 h 874310"/>
              <a:gd name="connsiteX5" fmla="*/ 442900 w 1078063"/>
              <a:gd name="connsiteY5" fmla="*/ 734831 h 874310"/>
              <a:gd name="connsiteX6" fmla="*/ 379740 w 1078063"/>
              <a:gd name="connsiteY6" fmla="*/ 700549 h 874310"/>
              <a:gd name="connsiteX7" fmla="*/ 377575 w 1078063"/>
              <a:gd name="connsiteY7" fmla="*/ 722023 h 874310"/>
              <a:gd name="connsiteX8" fmla="*/ 190725 w 1078063"/>
              <a:gd name="connsiteY8" fmla="*/ 874310 h 874310"/>
              <a:gd name="connsiteX9" fmla="*/ 0 w 1078063"/>
              <a:gd name="connsiteY9" fmla="*/ 683585 h 874310"/>
              <a:gd name="connsiteX10" fmla="*/ 190725 w 1078063"/>
              <a:gd name="connsiteY10" fmla="*/ 492860 h 874310"/>
              <a:gd name="connsiteX11" fmla="*/ 200873 w 1078063"/>
              <a:gd name="connsiteY11" fmla="*/ 493883 h 874310"/>
              <a:gd name="connsiteX12" fmla="*/ 199592 w 1078063"/>
              <a:gd name="connsiteY12" fmla="*/ 491523 h 874310"/>
              <a:gd name="connsiteX13" fmla="*/ 163663 w 1078063"/>
              <a:gd name="connsiteY13" fmla="*/ 313560 h 874310"/>
              <a:gd name="connsiteX14" fmla="*/ 241746 w 1078063"/>
              <a:gd name="connsiteY14" fmla="*/ 57935 h 874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78063" h="874310">
                <a:moveTo>
                  <a:pt x="289546" y="0"/>
                </a:moveTo>
                <a:lnTo>
                  <a:pt x="952180" y="0"/>
                </a:lnTo>
                <a:lnTo>
                  <a:pt x="999981" y="57935"/>
                </a:lnTo>
                <a:cubicBezTo>
                  <a:pt x="1049278" y="130905"/>
                  <a:pt x="1078063" y="218871"/>
                  <a:pt x="1078063" y="313560"/>
                </a:cubicBezTo>
                <a:cubicBezTo>
                  <a:pt x="1078063" y="566065"/>
                  <a:pt x="873368" y="770760"/>
                  <a:pt x="620863" y="770760"/>
                </a:cubicBezTo>
                <a:cubicBezTo>
                  <a:pt x="557737" y="770760"/>
                  <a:pt x="497599" y="757967"/>
                  <a:pt x="442900" y="734831"/>
                </a:cubicBezTo>
                <a:lnTo>
                  <a:pt x="379740" y="700549"/>
                </a:lnTo>
                <a:lnTo>
                  <a:pt x="377575" y="722023"/>
                </a:lnTo>
                <a:cubicBezTo>
                  <a:pt x="359791" y="808934"/>
                  <a:pt x="282893" y="874310"/>
                  <a:pt x="190725" y="874310"/>
                </a:cubicBezTo>
                <a:cubicBezTo>
                  <a:pt x="85390" y="874310"/>
                  <a:pt x="0" y="788920"/>
                  <a:pt x="0" y="683585"/>
                </a:cubicBezTo>
                <a:cubicBezTo>
                  <a:pt x="0" y="578250"/>
                  <a:pt x="85390" y="492860"/>
                  <a:pt x="190725" y="492860"/>
                </a:cubicBezTo>
                <a:lnTo>
                  <a:pt x="200873" y="493883"/>
                </a:lnTo>
                <a:lnTo>
                  <a:pt x="199592" y="491523"/>
                </a:lnTo>
                <a:cubicBezTo>
                  <a:pt x="176457" y="436824"/>
                  <a:pt x="163663" y="376686"/>
                  <a:pt x="163663" y="313560"/>
                </a:cubicBezTo>
                <a:cubicBezTo>
                  <a:pt x="163663" y="218871"/>
                  <a:pt x="192448" y="130905"/>
                  <a:pt x="241746" y="57935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id="{0EF6F97C-CD20-FC76-5957-79AE72705ADB}"/>
              </a:ext>
            </a:extLst>
          </p:cNvPr>
          <p:cNvSpPr txBox="1"/>
          <p:nvPr/>
        </p:nvSpPr>
        <p:spPr>
          <a:xfrm>
            <a:off x="2236844" y="3551978"/>
            <a:ext cx="7152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1A6B4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3200" dirty="0">
              <a:solidFill>
                <a:srgbClr val="11A6B4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id="{4699BBB2-46B3-3F71-A11A-0EAC1E53ED3D}"/>
              </a:ext>
            </a:extLst>
          </p:cNvPr>
          <p:cNvSpPr txBox="1"/>
          <p:nvPr/>
        </p:nvSpPr>
        <p:spPr>
          <a:xfrm>
            <a:off x="3688963" y="3762191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旅行日程安排</a:t>
            </a:r>
          </a:p>
        </p:txBody>
      </p:sp>
      <p:sp>
        <p:nvSpPr>
          <p:cNvPr id="169" name="矩形: 圆角 168">
            <a:extLst>
              <a:ext uri="{FF2B5EF4-FFF2-40B4-BE49-F238E27FC236}">
                <a16:creationId xmlns:a16="http://schemas.microsoft.com/office/drawing/2014/main" id="{CCDDF292-C517-A352-F1BD-418B7DF22F45}"/>
              </a:ext>
            </a:extLst>
          </p:cNvPr>
          <p:cNvSpPr/>
          <p:nvPr/>
        </p:nvSpPr>
        <p:spPr>
          <a:xfrm>
            <a:off x="6264459" y="3473441"/>
            <a:ext cx="4287298" cy="977611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287298"/>
                      <a:gd name="connsiteY0" fmla="*/ 162938 h 977611"/>
                      <a:gd name="connsiteX1" fmla="*/ 162938 w 4287298"/>
                      <a:gd name="connsiteY1" fmla="*/ 0 h 977611"/>
                      <a:gd name="connsiteX2" fmla="*/ 902403 w 4287298"/>
                      <a:gd name="connsiteY2" fmla="*/ 0 h 977611"/>
                      <a:gd name="connsiteX3" fmla="*/ 1523026 w 4287298"/>
                      <a:gd name="connsiteY3" fmla="*/ 0 h 977611"/>
                      <a:gd name="connsiteX4" fmla="*/ 2104035 w 4287298"/>
                      <a:gd name="connsiteY4" fmla="*/ 0 h 977611"/>
                      <a:gd name="connsiteX5" fmla="*/ 2803886 w 4287298"/>
                      <a:gd name="connsiteY5" fmla="*/ 0 h 977611"/>
                      <a:gd name="connsiteX6" fmla="*/ 3424509 w 4287298"/>
                      <a:gd name="connsiteY6" fmla="*/ 0 h 977611"/>
                      <a:gd name="connsiteX7" fmla="*/ 4124360 w 4287298"/>
                      <a:gd name="connsiteY7" fmla="*/ 0 h 977611"/>
                      <a:gd name="connsiteX8" fmla="*/ 4287298 w 4287298"/>
                      <a:gd name="connsiteY8" fmla="*/ 162938 h 977611"/>
                      <a:gd name="connsiteX9" fmla="*/ 4287298 w 4287298"/>
                      <a:gd name="connsiteY9" fmla="*/ 814673 h 977611"/>
                      <a:gd name="connsiteX10" fmla="*/ 4124360 w 4287298"/>
                      <a:gd name="connsiteY10" fmla="*/ 977611 h 977611"/>
                      <a:gd name="connsiteX11" fmla="*/ 3424509 w 4287298"/>
                      <a:gd name="connsiteY11" fmla="*/ 977611 h 977611"/>
                      <a:gd name="connsiteX12" fmla="*/ 2685043 w 4287298"/>
                      <a:gd name="connsiteY12" fmla="*/ 977611 h 977611"/>
                      <a:gd name="connsiteX13" fmla="*/ 1945578 w 4287298"/>
                      <a:gd name="connsiteY13" fmla="*/ 977611 h 977611"/>
                      <a:gd name="connsiteX14" fmla="*/ 1364569 w 4287298"/>
                      <a:gd name="connsiteY14" fmla="*/ 977611 h 977611"/>
                      <a:gd name="connsiteX15" fmla="*/ 162938 w 4287298"/>
                      <a:gd name="connsiteY15" fmla="*/ 977611 h 977611"/>
                      <a:gd name="connsiteX16" fmla="*/ 0 w 4287298"/>
                      <a:gd name="connsiteY16" fmla="*/ 814673 h 977611"/>
                      <a:gd name="connsiteX17" fmla="*/ 0 w 4287298"/>
                      <a:gd name="connsiteY17" fmla="*/ 162938 h 977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287298" h="977611" extrusionOk="0">
                        <a:moveTo>
                          <a:pt x="0" y="162938"/>
                        </a:moveTo>
                        <a:cubicBezTo>
                          <a:pt x="-11837" y="65649"/>
                          <a:pt x="62157" y="4051"/>
                          <a:pt x="162938" y="0"/>
                        </a:cubicBezTo>
                        <a:cubicBezTo>
                          <a:pt x="350293" y="-21629"/>
                          <a:pt x="709010" y="25106"/>
                          <a:pt x="902403" y="0"/>
                        </a:cubicBezTo>
                        <a:cubicBezTo>
                          <a:pt x="1095796" y="-25106"/>
                          <a:pt x="1222967" y="-16704"/>
                          <a:pt x="1523026" y="0"/>
                        </a:cubicBezTo>
                        <a:cubicBezTo>
                          <a:pt x="1823085" y="16704"/>
                          <a:pt x="1870818" y="-19527"/>
                          <a:pt x="2104035" y="0"/>
                        </a:cubicBezTo>
                        <a:cubicBezTo>
                          <a:pt x="2337252" y="19527"/>
                          <a:pt x="2602535" y="-11057"/>
                          <a:pt x="2803886" y="0"/>
                        </a:cubicBezTo>
                        <a:cubicBezTo>
                          <a:pt x="3005237" y="11057"/>
                          <a:pt x="3237037" y="-15406"/>
                          <a:pt x="3424509" y="0"/>
                        </a:cubicBezTo>
                        <a:cubicBezTo>
                          <a:pt x="3611981" y="15406"/>
                          <a:pt x="3894822" y="-3444"/>
                          <a:pt x="4124360" y="0"/>
                        </a:cubicBezTo>
                        <a:cubicBezTo>
                          <a:pt x="4213395" y="-9085"/>
                          <a:pt x="4277088" y="87140"/>
                          <a:pt x="4287298" y="162938"/>
                        </a:cubicBezTo>
                        <a:cubicBezTo>
                          <a:pt x="4289568" y="427182"/>
                          <a:pt x="4262608" y="680256"/>
                          <a:pt x="4287298" y="814673"/>
                        </a:cubicBezTo>
                        <a:cubicBezTo>
                          <a:pt x="4277917" y="904124"/>
                          <a:pt x="4217198" y="969796"/>
                          <a:pt x="4124360" y="977611"/>
                        </a:cubicBezTo>
                        <a:cubicBezTo>
                          <a:pt x="3778135" y="994643"/>
                          <a:pt x="3574263" y="962962"/>
                          <a:pt x="3424509" y="977611"/>
                        </a:cubicBezTo>
                        <a:cubicBezTo>
                          <a:pt x="3274755" y="992260"/>
                          <a:pt x="2985119" y="984949"/>
                          <a:pt x="2685043" y="977611"/>
                        </a:cubicBezTo>
                        <a:cubicBezTo>
                          <a:pt x="2384967" y="970273"/>
                          <a:pt x="2147156" y="971023"/>
                          <a:pt x="1945578" y="977611"/>
                        </a:cubicBezTo>
                        <a:cubicBezTo>
                          <a:pt x="1744000" y="984199"/>
                          <a:pt x="1494534" y="975383"/>
                          <a:pt x="1364569" y="977611"/>
                        </a:cubicBezTo>
                        <a:cubicBezTo>
                          <a:pt x="1234604" y="979839"/>
                          <a:pt x="522407" y="949613"/>
                          <a:pt x="162938" y="977611"/>
                        </a:cubicBezTo>
                        <a:cubicBezTo>
                          <a:pt x="63351" y="958043"/>
                          <a:pt x="563" y="897042"/>
                          <a:pt x="0" y="814673"/>
                        </a:cubicBezTo>
                        <a:cubicBezTo>
                          <a:pt x="22567" y="565291"/>
                          <a:pt x="-8596" y="337317"/>
                          <a:pt x="0" y="16293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205" name="任意多边形: 形状 204">
            <a:extLst>
              <a:ext uri="{FF2B5EF4-FFF2-40B4-BE49-F238E27FC236}">
                <a16:creationId xmlns:a16="http://schemas.microsoft.com/office/drawing/2014/main" id="{63621E4A-C4CA-2A97-AAA7-BCC4F071CDAC}"/>
              </a:ext>
            </a:extLst>
          </p:cNvPr>
          <p:cNvSpPr/>
          <p:nvPr/>
        </p:nvSpPr>
        <p:spPr>
          <a:xfrm>
            <a:off x="6462304" y="3538203"/>
            <a:ext cx="1103433" cy="912849"/>
          </a:xfrm>
          <a:custGeom>
            <a:avLst/>
            <a:gdLst>
              <a:gd name="connsiteX0" fmla="*/ 779871 w 1103433"/>
              <a:gd name="connsiteY0" fmla="*/ 0 h 912849"/>
              <a:gd name="connsiteX1" fmla="*/ 1103433 w 1103433"/>
              <a:gd name="connsiteY1" fmla="*/ 323562 h 912849"/>
              <a:gd name="connsiteX2" fmla="*/ 1008664 w 1103433"/>
              <a:gd name="connsiteY2" fmla="*/ 552355 h 912849"/>
              <a:gd name="connsiteX3" fmla="*/ 975015 w 1103433"/>
              <a:gd name="connsiteY3" fmla="*/ 580118 h 912849"/>
              <a:gd name="connsiteX4" fmla="*/ 1007321 w 1103433"/>
              <a:gd name="connsiteY4" fmla="*/ 639637 h 912849"/>
              <a:gd name="connsiteX5" fmla="*/ 1048736 w 1103433"/>
              <a:gd name="connsiteY5" fmla="*/ 844775 h 912849"/>
              <a:gd name="connsiteX6" fmla="*/ 1041874 w 1103433"/>
              <a:gd name="connsiteY6" fmla="*/ 912849 h 912849"/>
              <a:gd name="connsiteX7" fmla="*/ 290962 w 1103433"/>
              <a:gd name="connsiteY7" fmla="*/ 912849 h 912849"/>
              <a:gd name="connsiteX8" fmla="*/ 17666 w 1103433"/>
              <a:gd name="connsiteY8" fmla="*/ 829369 h 912849"/>
              <a:gd name="connsiteX9" fmla="*/ 0 w 1103433"/>
              <a:gd name="connsiteY9" fmla="*/ 814793 h 912849"/>
              <a:gd name="connsiteX10" fmla="*/ 26687 w 1103433"/>
              <a:gd name="connsiteY10" fmla="*/ 663570 h 912849"/>
              <a:gd name="connsiteX11" fmla="*/ 415510 w 1103433"/>
              <a:gd name="connsiteY11" fmla="*/ 328468 h 912849"/>
              <a:gd name="connsiteX12" fmla="*/ 456388 w 1103433"/>
              <a:gd name="connsiteY12" fmla="*/ 324347 h 912849"/>
              <a:gd name="connsiteX13" fmla="*/ 456309 w 1103433"/>
              <a:gd name="connsiteY13" fmla="*/ 323562 h 912849"/>
              <a:gd name="connsiteX14" fmla="*/ 779871 w 1103433"/>
              <a:gd name="connsiteY14" fmla="*/ 0 h 912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103433" h="912849">
                <a:moveTo>
                  <a:pt x="779871" y="0"/>
                </a:moveTo>
                <a:cubicBezTo>
                  <a:pt x="958569" y="0"/>
                  <a:pt x="1103433" y="144864"/>
                  <a:pt x="1103433" y="323562"/>
                </a:cubicBezTo>
                <a:cubicBezTo>
                  <a:pt x="1103433" y="412911"/>
                  <a:pt x="1067217" y="493802"/>
                  <a:pt x="1008664" y="552355"/>
                </a:cubicBezTo>
                <a:lnTo>
                  <a:pt x="975015" y="580118"/>
                </a:lnTo>
                <a:lnTo>
                  <a:pt x="1007321" y="639637"/>
                </a:lnTo>
                <a:cubicBezTo>
                  <a:pt x="1033989" y="702689"/>
                  <a:pt x="1048736" y="772010"/>
                  <a:pt x="1048736" y="844775"/>
                </a:cubicBezTo>
                <a:lnTo>
                  <a:pt x="1041874" y="912849"/>
                </a:lnTo>
                <a:lnTo>
                  <a:pt x="290962" y="912849"/>
                </a:lnTo>
                <a:cubicBezTo>
                  <a:pt x="189727" y="912849"/>
                  <a:pt x="95680" y="882074"/>
                  <a:pt x="17666" y="829369"/>
                </a:cubicBezTo>
                <a:lnTo>
                  <a:pt x="0" y="814793"/>
                </a:lnTo>
                <a:lnTo>
                  <a:pt x="26687" y="663570"/>
                </a:lnTo>
                <a:cubicBezTo>
                  <a:pt x="88753" y="494062"/>
                  <a:pt x="235397" y="365325"/>
                  <a:pt x="415510" y="328468"/>
                </a:cubicBezTo>
                <a:lnTo>
                  <a:pt x="456388" y="324347"/>
                </a:lnTo>
                <a:lnTo>
                  <a:pt x="456309" y="323562"/>
                </a:lnTo>
                <a:cubicBezTo>
                  <a:pt x="456309" y="144864"/>
                  <a:pt x="601173" y="0"/>
                  <a:pt x="779871" y="0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71" name="文本框 170">
            <a:extLst>
              <a:ext uri="{FF2B5EF4-FFF2-40B4-BE49-F238E27FC236}">
                <a16:creationId xmlns:a16="http://schemas.microsoft.com/office/drawing/2014/main" id="{2571CB58-30F6-D219-62BC-CA6513BCC1C3}"/>
              </a:ext>
            </a:extLst>
          </p:cNvPr>
          <p:cNvSpPr txBox="1"/>
          <p:nvPr/>
        </p:nvSpPr>
        <p:spPr>
          <a:xfrm>
            <a:off x="6856073" y="3705066"/>
            <a:ext cx="7216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1A6B4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3200" dirty="0">
              <a:solidFill>
                <a:srgbClr val="11A6B4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688026C3-450D-E3F3-CAE1-E5AD5CCAE02D}"/>
              </a:ext>
            </a:extLst>
          </p:cNvPr>
          <p:cNvSpPr txBox="1"/>
          <p:nvPr/>
        </p:nvSpPr>
        <p:spPr>
          <a:xfrm>
            <a:off x="8308192" y="3762191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旅行目的意义</a:t>
            </a:r>
          </a:p>
        </p:txBody>
      </p:sp>
    </p:spTree>
    <p:extLst>
      <p:ext uri="{BB962C8B-B14F-4D97-AF65-F5344CB8AC3E}">
        <p14:creationId xmlns:p14="http://schemas.microsoft.com/office/powerpoint/2010/main" val="12410477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D470EB5F-1E75-9B99-8ACA-980BDD57C4D6}"/>
              </a:ext>
            </a:extLst>
          </p:cNvPr>
          <p:cNvSpPr txBox="1"/>
          <p:nvPr/>
        </p:nvSpPr>
        <p:spPr>
          <a:xfrm>
            <a:off x="2832100" y="1841500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夏日旅游相册</a:t>
            </a:r>
            <a:endParaRPr lang="en-US" altLang="zh-CN" sz="54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2056F13-F9FD-39F2-3014-FD994C1B2B9B}"/>
              </a:ext>
            </a:extLst>
          </p:cNvPr>
          <p:cNvSpPr txBox="1"/>
          <p:nvPr/>
        </p:nvSpPr>
        <p:spPr>
          <a:xfrm>
            <a:off x="2832100" y="3059668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谢谢您的观看</a:t>
            </a:r>
            <a:endParaRPr lang="en-US" altLang="zh-CN" sz="5400" dirty="0">
              <a:solidFill>
                <a:schemeClr val="bg1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2A23A6-28EE-0D3E-F4C1-9F1417C6C6E3}"/>
              </a:ext>
            </a:extLst>
          </p:cNvPr>
          <p:cNvSpPr txBox="1"/>
          <p:nvPr/>
        </p:nvSpPr>
        <p:spPr>
          <a:xfrm>
            <a:off x="3009900" y="1324749"/>
            <a:ext cx="2688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所用字体：胡晓波骚包体</a:t>
            </a:r>
          </a:p>
        </p:txBody>
      </p:sp>
    </p:spTree>
    <p:extLst>
      <p:ext uri="{BB962C8B-B14F-4D97-AF65-F5344CB8AC3E}">
        <p14:creationId xmlns:p14="http://schemas.microsoft.com/office/powerpoint/2010/main" val="24968895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椭圆 183">
            <a:extLst>
              <a:ext uri="{FF2B5EF4-FFF2-40B4-BE49-F238E27FC236}">
                <a16:creationId xmlns:a16="http://schemas.microsoft.com/office/drawing/2014/main" id="{096344D7-FBC6-52EA-3299-05F0161B31F4}"/>
              </a:ext>
            </a:extLst>
          </p:cNvPr>
          <p:cNvSpPr/>
          <p:nvPr/>
        </p:nvSpPr>
        <p:spPr>
          <a:xfrm rot="3908749">
            <a:off x="10324180" y="623011"/>
            <a:ext cx="768802" cy="768802"/>
          </a:xfrm>
          <a:prstGeom prst="ellipse">
            <a:avLst/>
          </a:prstGeom>
          <a:gradFill flip="none" rotWithShape="1">
            <a:gsLst>
              <a:gs pos="15000">
                <a:srgbClr val="FFC000">
                  <a:alpha val="61000"/>
                </a:srgbClr>
              </a:gs>
              <a:gs pos="100000">
                <a:srgbClr val="EE2E2E">
                  <a:alpha val="90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8BEF26E-89B3-004D-4558-31EE7B673A3F}"/>
              </a:ext>
            </a:extLst>
          </p:cNvPr>
          <p:cNvGrpSpPr/>
          <p:nvPr/>
        </p:nvGrpSpPr>
        <p:grpSpPr>
          <a:xfrm>
            <a:off x="938317" y="5194045"/>
            <a:ext cx="2240211" cy="1688684"/>
            <a:chOff x="938317" y="3425174"/>
            <a:chExt cx="4115585" cy="3102352"/>
          </a:xfrm>
        </p:grpSpPr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0519F209-2015-D643-DA54-A9E28B80AA85}"/>
                </a:ext>
              </a:extLst>
            </p:cNvPr>
            <p:cNvSpPr/>
            <p:nvPr/>
          </p:nvSpPr>
          <p:spPr>
            <a:xfrm rot="21216300">
              <a:off x="938317" y="3425174"/>
              <a:ext cx="2170956" cy="239152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1C6514F6-547D-377F-EC8D-5B564D0CD671}"/>
                </a:ext>
              </a:extLst>
            </p:cNvPr>
            <p:cNvSpPr/>
            <p:nvPr/>
          </p:nvSpPr>
          <p:spPr>
            <a:xfrm rot="605663">
              <a:off x="3155549" y="3722874"/>
              <a:ext cx="1898353" cy="280465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4BED798-CA58-1FED-6A35-B57D0A3AB83F}"/>
              </a:ext>
            </a:extLst>
          </p:cNvPr>
          <p:cNvSpPr/>
          <p:nvPr/>
        </p:nvSpPr>
        <p:spPr>
          <a:xfrm>
            <a:off x="0" y="5714541"/>
            <a:ext cx="12191481" cy="1143459"/>
          </a:xfrm>
          <a:custGeom>
            <a:avLst/>
            <a:gdLst>
              <a:gd name="connsiteX0" fmla="*/ 4613207 w 12191481"/>
              <a:gd name="connsiteY0" fmla="*/ 355 h 1143459"/>
              <a:gd name="connsiteX1" fmla="*/ 4784554 w 12191481"/>
              <a:gd name="connsiteY1" fmla="*/ 5672 h 1143459"/>
              <a:gd name="connsiteX2" fmla="*/ 7884772 w 12191481"/>
              <a:gd name="connsiteY2" fmla="*/ 303062 h 1143459"/>
              <a:gd name="connsiteX3" fmla="*/ 11208323 w 12191481"/>
              <a:gd name="connsiteY3" fmla="*/ 268500 h 1143459"/>
              <a:gd name="connsiteX4" fmla="*/ 12191481 w 12191481"/>
              <a:gd name="connsiteY4" fmla="*/ 56942 h 1143459"/>
              <a:gd name="connsiteX5" fmla="*/ 12191481 w 12191481"/>
              <a:gd name="connsiteY5" fmla="*/ 1143459 h 1143459"/>
              <a:gd name="connsiteX6" fmla="*/ 0 w 12191481"/>
              <a:gd name="connsiteY6" fmla="*/ 1143459 h 1143459"/>
              <a:gd name="connsiteX7" fmla="*/ 0 w 12191481"/>
              <a:gd name="connsiteY7" fmla="*/ 485536 h 1143459"/>
              <a:gd name="connsiteX8" fmla="*/ 55719 w 12191481"/>
              <a:gd name="connsiteY8" fmla="*/ 426759 h 1143459"/>
              <a:gd name="connsiteX9" fmla="*/ 1476616 w 12191481"/>
              <a:gd name="connsiteY9" fmla="*/ 665965 h 1143459"/>
              <a:gd name="connsiteX10" fmla="*/ 4613207 w 12191481"/>
              <a:gd name="connsiteY10" fmla="*/ 355 h 114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481" h="1143459">
                <a:moveTo>
                  <a:pt x="4613207" y="355"/>
                </a:moveTo>
                <a:cubicBezTo>
                  <a:pt x="4672093" y="-803"/>
                  <a:pt x="4729275" y="843"/>
                  <a:pt x="4784554" y="5672"/>
                </a:cubicBezTo>
                <a:cubicBezTo>
                  <a:pt x="6113227" y="121735"/>
                  <a:pt x="5429985" y="774232"/>
                  <a:pt x="7884772" y="303062"/>
                </a:cubicBezTo>
                <a:cubicBezTo>
                  <a:pt x="8853839" y="117060"/>
                  <a:pt x="10643536" y="-94402"/>
                  <a:pt x="11208323" y="268500"/>
                </a:cubicBezTo>
                <a:cubicBezTo>
                  <a:pt x="11551879" y="489253"/>
                  <a:pt x="11905855" y="-7870"/>
                  <a:pt x="12191481" y="56942"/>
                </a:cubicBezTo>
                <a:lnTo>
                  <a:pt x="12191481" y="1143459"/>
                </a:lnTo>
                <a:lnTo>
                  <a:pt x="0" y="1143459"/>
                </a:lnTo>
                <a:lnTo>
                  <a:pt x="0" y="485536"/>
                </a:lnTo>
                <a:lnTo>
                  <a:pt x="55719" y="426759"/>
                </a:lnTo>
                <a:cubicBezTo>
                  <a:pt x="364152" y="180694"/>
                  <a:pt x="1066031" y="665965"/>
                  <a:pt x="1476616" y="665965"/>
                </a:cubicBezTo>
                <a:cubicBezTo>
                  <a:pt x="2463040" y="665965"/>
                  <a:pt x="3729914" y="17724"/>
                  <a:pt x="4613207" y="355"/>
                </a:cubicBezTo>
                <a:close/>
              </a:path>
            </a:pathLst>
          </a:custGeom>
          <a:solidFill>
            <a:srgbClr val="ECE5CE"/>
          </a:solidFill>
          <a:ln w="86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4" name="图形 3">
            <a:extLst>
              <a:ext uri="{FF2B5EF4-FFF2-40B4-BE49-F238E27FC236}">
                <a16:creationId xmlns:a16="http://schemas.microsoft.com/office/drawing/2014/main" id="{82D93433-A304-7AC9-E8CF-C5CAD6856C73}"/>
              </a:ext>
            </a:extLst>
          </p:cNvPr>
          <p:cNvGrpSpPr/>
          <p:nvPr/>
        </p:nvGrpSpPr>
        <p:grpSpPr>
          <a:xfrm>
            <a:off x="5679288" y="5727350"/>
            <a:ext cx="1042310" cy="1074765"/>
            <a:chOff x="8964694" y="5345769"/>
            <a:chExt cx="1042310" cy="107476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AC537FC-A04A-747D-8A68-ED59075E9D34}"/>
                </a:ext>
              </a:extLst>
            </p:cNvPr>
            <p:cNvSpPr/>
            <p:nvPr/>
          </p:nvSpPr>
          <p:spPr>
            <a:xfrm>
              <a:off x="8964694" y="5345769"/>
              <a:ext cx="1042310" cy="1074765"/>
            </a:xfrm>
            <a:custGeom>
              <a:avLst/>
              <a:gdLst>
                <a:gd name="connsiteX0" fmla="*/ 693282 w 1042310"/>
                <a:gd name="connsiteY0" fmla="*/ 2405 h 1074765"/>
                <a:gd name="connsiteX1" fmla="*/ 683334 w 1042310"/>
                <a:gd name="connsiteY1" fmla="*/ 400474 h 1074765"/>
                <a:gd name="connsiteX2" fmla="*/ 1042334 w 1042310"/>
                <a:gd name="connsiteY2" fmla="*/ 564372 h 1074765"/>
                <a:gd name="connsiteX3" fmla="*/ 664634 w 1042310"/>
                <a:gd name="connsiteY3" fmla="*/ 681443 h 1074765"/>
                <a:gd name="connsiteX4" fmla="*/ 614670 w 1042310"/>
                <a:gd name="connsiteY4" fmla="*/ 1073616 h 1074765"/>
                <a:gd name="connsiteX5" fmla="*/ 388993 w 1042310"/>
                <a:gd name="connsiteY5" fmla="*/ 750215 h 1074765"/>
                <a:gd name="connsiteX6" fmla="*/ 5368 w 1042310"/>
                <a:gd name="connsiteY6" fmla="*/ 826637 h 1074765"/>
                <a:gd name="connsiteX7" fmla="*/ 241789 w 1042310"/>
                <a:gd name="connsiteY7" fmla="*/ 507848 h 1074765"/>
                <a:gd name="connsiteX8" fmla="*/ 47260 w 1042310"/>
                <a:gd name="connsiteY8" fmla="*/ 161501 h 1074765"/>
                <a:gd name="connsiteX9" fmla="*/ 424510 w 1042310"/>
                <a:gd name="connsiteY9" fmla="*/ 292651 h 1074765"/>
                <a:gd name="connsiteX10" fmla="*/ 693282 w 1042310"/>
                <a:gd name="connsiteY10" fmla="*/ 2405 h 107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310" h="1074765">
                  <a:moveTo>
                    <a:pt x="693282" y="2405"/>
                  </a:moveTo>
                  <a:cubicBezTo>
                    <a:pt x="773885" y="35818"/>
                    <a:pt x="636891" y="326835"/>
                    <a:pt x="683334" y="400474"/>
                  </a:cubicBezTo>
                  <a:cubicBezTo>
                    <a:pt x="729776" y="474113"/>
                    <a:pt x="1049122" y="477575"/>
                    <a:pt x="1042334" y="564372"/>
                  </a:cubicBezTo>
                  <a:cubicBezTo>
                    <a:pt x="1035545" y="651170"/>
                    <a:pt x="720718" y="614892"/>
                    <a:pt x="664634" y="681443"/>
                  </a:cubicBezTo>
                  <a:cubicBezTo>
                    <a:pt x="608550" y="747994"/>
                    <a:pt x="699157" y="1053034"/>
                    <a:pt x="614670" y="1073616"/>
                  </a:cubicBezTo>
                  <a:cubicBezTo>
                    <a:pt x="530182" y="1094198"/>
                    <a:pt x="469760" y="782879"/>
                    <a:pt x="388993" y="750215"/>
                  </a:cubicBezTo>
                  <a:cubicBezTo>
                    <a:pt x="308226" y="717551"/>
                    <a:pt x="51768" y="900216"/>
                    <a:pt x="5368" y="826637"/>
                  </a:cubicBezTo>
                  <a:cubicBezTo>
                    <a:pt x="-41032" y="753057"/>
                    <a:pt x="235976" y="594669"/>
                    <a:pt x="241789" y="507848"/>
                  </a:cubicBezTo>
                  <a:cubicBezTo>
                    <a:pt x="247601" y="421027"/>
                    <a:pt x="-8698" y="227995"/>
                    <a:pt x="47260" y="161501"/>
                  </a:cubicBezTo>
                  <a:cubicBezTo>
                    <a:pt x="103218" y="95007"/>
                    <a:pt x="339988" y="314269"/>
                    <a:pt x="424510" y="292651"/>
                  </a:cubicBezTo>
                  <a:cubicBezTo>
                    <a:pt x="509032" y="271033"/>
                    <a:pt x="612679" y="-31008"/>
                    <a:pt x="693282" y="2405"/>
                  </a:cubicBezTo>
                  <a:close/>
                </a:path>
              </a:pathLst>
            </a:custGeom>
            <a:solidFill>
              <a:srgbClr val="E3AD40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5678E20-A363-039A-3AF4-D062AD44000E}"/>
                </a:ext>
              </a:extLst>
            </p:cNvPr>
            <p:cNvSpPr/>
            <p:nvPr/>
          </p:nvSpPr>
          <p:spPr>
            <a:xfrm>
              <a:off x="9070588" y="5460656"/>
              <a:ext cx="830050" cy="848242"/>
            </a:xfrm>
            <a:custGeom>
              <a:avLst/>
              <a:gdLst>
                <a:gd name="connsiteX0" fmla="*/ 549179 w 830050"/>
                <a:gd name="connsiteY0" fmla="*/ 1855 h 848242"/>
                <a:gd name="connsiteX1" fmla="*/ 545045 w 830050"/>
                <a:gd name="connsiteY1" fmla="*/ 312202 h 848242"/>
                <a:gd name="connsiteX2" fmla="*/ 830134 w 830050"/>
                <a:gd name="connsiteY2" fmla="*/ 448089 h 848242"/>
                <a:gd name="connsiteX3" fmla="*/ 530080 w 830050"/>
                <a:gd name="connsiteY3" fmla="*/ 538557 h 848242"/>
                <a:gd name="connsiteX4" fmla="*/ 492910 w 830050"/>
                <a:gd name="connsiteY4" fmla="*/ 847285 h 848242"/>
                <a:gd name="connsiteX5" fmla="*/ 310558 w 830050"/>
                <a:gd name="connsiteY5" fmla="*/ 591140 h 848242"/>
                <a:gd name="connsiteX6" fmla="*/ 4164 w 830050"/>
                <a:gd name="connsiteY6" fmla="*/ 649381 h 848242"/>
                <a:gd name="connsiteX7" fmla="*/ 192757 w 830050"/>
                <a:gd name="connsiteY7" fmla="*/ 399201 h 848242"/>
                <a:gd name="connsiteX8" fmla="*/ 39877 w 830050"/>
                <a:gd name="connsiteY8" fmla="*/ 126963 h 848242"/>
                <a:gd name="connsiteX9" fmla="*/ 337472 w 830050"/>
                <a:gd name="connsiteY9" fmla="*/ 229986 h 848242"/>
                <a:gd name="connsiteX10" fmla="*/ 549179 w 830050"/>
                <a:gd name="connsiteY10" fmla="*/ 1855 h 84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0050" h="848242">
                  <a:moveTo>
                    <a:pt x="549179" y="1855"/>
                  </a:moveTo>
                  <a:cubicBezTo>
                    <a:pt x="613319" y="27692"/>
                    <a:pt x="508425" y="253778"/>
                    <a:pt x="545045" y="312202"/>
                  </a:cubicBezTo>
                  <a:cubicBezTo>
                    <a:pt x="581666" y="370627"/>
                    <a:pt x="834947" y="379346"/>
                    <a:pt x="830134" y="448089"/>
                  </a:cubicBezTo>
                  <a:cubicBezTo>
                    <a:pt x="825322" y="516832"/>
                    <a:pt x="574703" y="486055"/>
                    <a:pt x="530080" y="538557"/>
                  </a:cubicBezTo>
                  <a:cubicBezTo>
                    <a:pt x="485457" y="591060"/>
                    <a:pt x="559591" y="830206"/>
                    <a:pt x="492910" y="847285"/>
                  </a:cubicBezTo>
                  <a:cubicBezTo>
                    <a:pt x="426228" y="864363"/>
                    <a:pt x="374275" y="617429"/>
                    <a:pt x="310558" y="591140"/>
                  </a:cubicBezTo>
                  <a:cubicBezTo>
                    <a:pt x="246840" y="564851"/>
                    <a:pt x="40350" y="708239"/>
                    <a:pt x="4164" y="649381"/>
                  </a:cubicBezTo>
                  <a:cubicBezTo>
                    <a:pt x="-32023" y="590523"/>
                    <a:pt x="188333" y="468092"/>
                    <a:pt x="192757" y="399201"/>
                  </a:cubicBezTo>
                  <a:cubicBezTo>
                    <a:pt x="197181" y="330309"/>
                    <a:pt x="-4695" y="179632"/>
                    <a:pt x="39877" y="126963"/>
                  </a:cubicBezTo>
                  <a:cubicBezTo>
                    <a:pt x="84450" y="74293"/>
                    <a:pt x="270647" y="247082"/>
                    <a:pt x="337472" y="229986"/>
                  </a:cubicBezTo>
                  <a:cubicBezTo>
                    <a:pt x="404297" y="212890"/>
                    <a:pt x="485038" y="-23982"/>
                    <a:pt x="549179" y="1855"/>
                  </a:cubicBezTo>
                  <a:close/>
                </a:path>
              </a:pathLst>
            </a:custGeom>
            <a:noFill/>
            <a:ln w="22459" cap="rnd">
              <a:solidFill>
                <a:srgbClr val="FFFEE4"/>
              </a:solidFill>
              <a:custDash>
                <a:ds d="99030" sp="39612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图形 3">
            <a:extLst>
              <a:ext uri="{FF2B5EF4-FFF2-40B4-BE49-F238E27FC236}">
                <a16:creationId xmlns:a16="http://schemas.microsoft.com/office/drawing/2014/main" id="{A13087C1-AAE4-1D1D-3E33-E95A98B29EC5}"/>
              </a:ext>
            </a:extLst>
          </p:cNvPr>
          <p:cNvGrpSpPr/>
          <p:nvPr/>
        </p:nvGrpSpPr>
        <p:grpSpPr>
          <a:xfrm>
            <a:off x="7980077" y="5497725"/>
            <a:ext cx="1516861" cy="1149572"/>
            <a:chOff x="7969046" y="3936403"/>
            <a:chExt cx="1516861" cy="114957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D3C594E-037C-D59D-89BB-E588C7519519}"/>
                </a:ext>
              </a:extLst>
            </p:cNvPr>
            <p:cNvSpPr/>
            <p:nvPr/>
          </p:nvSpPr>
          <p:spPr>
            <a:xfrm rot="-951779">
              <a:off x="8343082" y="4334746"/>
              <a:ext cx="843145" cy="558800"/>
            </a:xfrm>
            <a:custGeom>
              <a:avLst/>
              <a:gdLst>
                <a:gd name="connsiteX0" fmla="*/ 843254 w 843145"/>
                <a:gd name="connsiteY0" fmla="*/ -149 h 558800"/>
                <a:gd name="connsiteX1" fmla="*/ 843254 w 843145"/>
                <a:gd name="connsiteY1" fmla="*/ 111587 h 558800"/>
                <a:gd name="connsiteX2" fmla="*/ 843254 w 843145"/>
                <a:gd name="connsiteY2" fmla="*/ 446915 h 558800"/>
                <a:gd name="connsiteX3" fmla="*/ 843254 w 843145"/>
                <a:gd name="connsiteY3" fmla="*/ 558651 h 558800"/>
                <a:gd name="connsiteX4" fmla="*/ 109 w 843145"/>
                <a:gd name="connsiteY4" fmla="*/ 558651 h 558800"/>
                <a:gd name="connsiteX5" fmla="*/ 109 w 843145"/>
                <a:gd name="connsiteY5" fmla="*/ 446915 h 558800"/>
                <a:gd name="connsiteX6" fmla="*/ 109 w 843145"/>
                <a:gd name="connsiteY6" fmla="*/ 111587 h 558800"/>
                <a:gd name="connsiteX7" fmla="*/ 109 w 843145"/>
                <a:gd name="connsiteY7" fmla="*/ -149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45" h="558800">
                  <a:moveTo>
                    <a:pt x="843254" y="-149"/>
                  </a:moveTo>
                  <a:cubicBezTo>
                    <a:pt x="843254" y="-149"/>
                    <a:pt x="843254" y="49877"/>
                    <a:pt x="843254" y="111587"/>
                  </a:cubicBezTo>
                  <a:lnTo>
                    <a:pt x="843254" y="446915"/>
                  </a:lnTo>
                  <a:cubicBezTo>
                    <a:pt x="843254" y="508625"/>
                    <a:pt x="843254" y="558651"/>
                    <a:pt x="843254" y="558651"/>
                  </a:cubicBezTo>
                  <a:lnTo>
                    <a:pt x="109" y="558651"/>
                  </a:lnTo>
                  <a:cubicBezTo>
                    <a:pt x="109" y="558651"/>
                    <a:pt x="109" y="508625"/>
                    <a:pt x="109" y="446915"/>
                  </a:cubicBezTo>
                  <a:lnTo>
                    <a:pt x="109" y="111587"/>
                  </a:lnTo>
                  <a:cubicBezTo>
                    <a:pt x="109" y="49877"/>
                    <a:pt x="109" y="-149"/>
                    <a:pt x="109" y="-149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77AF72D-9833-6136-82D3-45FD4DA7301E}"/>
                </a:ext>
              </a:extLst>
            </p:cNvPr>
            <p:cNvSpPr/>
            <p:nvPr/>
          </p:nvSpPr>
          <p:spPr>
            <a:xfrm rot="-3068984">
              <a:off x="8294676" y="4398606"/>
              <a:ext cx="35554" cy="91420"/>
            </a:xfrm>
            <a:custGeom>
              <a:avLst/>
              <a:gdLst>
                <a:gd name="connsiteX0" fmla="*/ 35847 w 35554"/>
                <a:gd name="connsiteY0" fmla="*/ -147 h 91420"/>
                <a:gd name="connsiteX1" fmla="*/ 35847 w 35554"/>
                <a:gd name="connsiteY1" fmla="*/ 17629 h 91420"/>
                <a:gd name="connsiteX2" fmla="*/ 35847 w 35554"/>
                <a:gd name="connsiteY2" fmla="*/ 73498 h 91420"/>
                <a:gd name="connsiteX3" fmla="*/ 35847 w 35554"/>
                <a:gd name="connsiteY3" fmla="*/ 91274 h 91420"/>
                <a:gd name="connsiteX4" fmla="*/ 293 w 35554"/>
                <a:gd name="connsiteY4" fmla="*/ 91274 h 91420"/>
                <a:gd name="connsiteX5" fmla="*/ 293 w 35554"/>
                <a:gd name="connsiteY5" fmla="*/ 73498 h 91420"/>
                <a:gd name="connsiteX6" fmla="*/ 293 w 35554"/>
                <a:gd name="connsiteY6" fmla="*/ 17629 h 91420"/>
                <a:gd name="connsiteX7" fmla="*/ 293 w 35554"/>
                <a:gd name="connsiteY7" fmla="*/ -147 h 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54" h="91420">
                  <a:moveTo>
                    <a:pt x="35847" y="-147"/>
                  </a:moveTo>
                  <a:cubicBezTo>
                    <a:pt x="35847" y="-147"/>
                    <a:pt x="35847" y="7812"/>
                    <a:pt x="35847" y="17629"/>
                  </a:cubicBezTo>
                  <a:lnTo>
                    <a:pt x="35847" y="73498"/>
                  </a:lnTo>
                  <a:cubicBezTo>
                    <a:pt x="35847" y="83315"/>
                    <a:pt x="35847" y="91274"/>
                    <a:pt x="35847" y="91274"/>
                  </a:cubicBezTo>
                  <a:lnTo>
                    <a:pt x="293" y="91274"/>
                  </a:lnTo>
                  <a:cubicBezTo>
                    <a:pt x="293" y="91274"/>
                    <a:pt x="293" y="83315"/>
                    <a:pt x="293" y="73498"/>
                  </a:cubicBezTo>
                  <a:lnTo>
                    <a:pt x="293" y="17629"/>
                  </a:lnTo>
                  <a:cubicBezTo>
                    <a:pt x="293" y="7812"/>
                    <a:pt x="293" y="-147"/>
                    <a:pt x="293" y="-147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9C38EC2-499A-7F69-98AE-9446A65CB653}"/>
                </a:ext>
              </a:extLst>
            </p:cNvPr>
            <p:cNvSpPr/>
            <p:nvPr/>
          </p:nvSpPr>
          <p:spPr>
            <a:xfrm>
              <a:off x="9003608" y="4189611"/>
              <a:ext cx="92468" cy="106200"/>
            </a:xfrm>
            <a:custGeom>
              <a:avLst/>
              <a:gdLst>
                <a:gd name="connsiteX0" fmla="*/ 48140 w 92468"/>
                <a:gd name="connsiteY0" fmla="*/ 0 h 106200"/>
                <a:gd name="connsiteX1" fmla="*/ 38779 w 92468"/>
                <a:gd name="connsiteY1" fmla="*/ 18688 h 106200"/>
                <a:gd name="connsiteX2" fmla="*/ 9361 w 92468"/>
                <a:gd name="connsiteY2" fmla="*/ 77422 h 106200"/>
                <a:gd name="connsiteX3" fmla="*/ 0 w 92468"/>
                <a:gd name="connsiteY3" fmla="*/ 96110 h 106200"/>
                <a:gd name="connsiteX4" fmla="*/ 44329 w 92468"/>
                <a:gd name="connsiteY4" fmla="*/ 106200 h 106200"/>
                <a:gd name="connsiteX5" fmla="*/ 53690 w 92468"/>
                <a:gd name="connsiteY5" fmla="*/ 87512 h 106200"/>
                <a:gd name="connsiteX6" fmla="*/ 83108 w 92468"/>
                <a:gd name="connsiteY6" fmla="*/ 28778 h 106200"/>
                <a:gd name="connsiteX7" fmla="*/ 92469 w 92468"/>
                <a:gd name="connsiteY7" fmla="*/ 10090 h 10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468" h="106200">
                  <a:moveTo>
                    <a:pt x="48140" y="0"/>
                  </a:moveTo>
                  <a:cubicBezTo>
                    <a:pt x="48140" y="0"/>
                    <a:pt x="43949" y="8367"/>
                    <a:pt x="38779" y="18688"/>
                  </a:cubicBezTo>
                  <a:lnTo>
                    <a:pt x="9361" y="77422"/>
                  </a:lnTo>
                  <a:cubicBezTo>
                    <a:pt x="4191" y="87743"/>
                    <a:pt x="0" y="96110"/>
                    <a:pt x="0" y="96110"/>
                  </a:cubicBezTo>
                  <a:lnTo>
                    <a:pt x="44329" y="106200"/>
                  </a:lnTo>
                  <a:cubicBezTo>
                    <a:pt x="44329" y="106200"/>
                    <a:pt x="48520" y="97833"/>
                    <a:pt x="53690" y="87512"/>
                  </a:cubicBezTo>
                  <a:lnTo>
                    <a:pt x="83108" y="28778"/>
                  </a:lnTo>
                  <a:cubicBezTo>
                    <a:pt x="88278" y="18457"/>
                    <a:pt x="92469" y="10090"/>
                    <a:pt x="92469" y="10090"/>
                  </a:cubicBezTo>
                  <a:close/>
                </a:path>
              </a:pathLst>
            </a:custGeom>
            <a:solidFill>
              <a:srgbClr val="E85A50"/>
            </a:solidFill>
            <a:ln w="22724" cap="rnd">
              <a:noFill/>
              <a:custDash>
                <a:ds d="89065" sp="35626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E043AAE-7E59-28BF-4668-DB79A2D79EC5}"/>
                </a:ext>
              </a:extLst>
            </p:cNvPr>
            <p:cNvSpPr/>
            <p:nvPr/>
          </p:nvSpPr>
          <p:spPr>
            <a:xfrm rot="-951779">
              <a:off x="8053076" y="4242346"/>
              <a:ext cx="299671" cy="227594"/>
            </a:xfrm>
            <a:custGeom>
              <a:avLst/>
              <a:gdLst>
                <a:gd name="connsiteX0" fmla="*/ 116 w 299671"/>
                <a:gd name="connsiteY0" fmla="*/ 86206 h 227594"/>
                <a:gd name="connsiteX1" fmla="*/ 132175 w 299671"/>
                <a:gd name="connsiteY1" fmla="*/ 218258 h 227594"/>
                <a:gd name="connsiteX2" fmla="*/ 299788 w 299671"/>
                <a:gd name="connsiteY2" fmla="*/ 147153 h 227594"/>
                <a:gd name="connsiteX3" fmla="*/ 248996 w 299671"/>
                <a:gd name="connsiteY3" fmla="*/ -136 h 227594"/>
                <a:gd name="connsiteX4" fmla="*/ 167729 w 299671"/>
                <a:gd name="connsiteY4" fmla="*/ 136995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116" y="86206"/>
                  </a:moveTo>
                  <a:cubicBezTo>
                    <a:pt x="116" y="86206"/>
                    <a:pt x="61066" y="187785"/>
                    <a:pt x="132175" y="218258"/>
                  </a:cubicBezTo>
                  <a:cubicBezTo>
                    <a:pt x="203284" y="248732"/>
                    <a:pt x="299788" y="197943"/>
                    <a:pt x="299788" y="147153"/>
                  </a:cubicBezTo>
                  <a:cubicBezTo>
                    <a:pt x="299788" y="96364"/>
                    <a:pt x="248996" y="-136"/>
                    <a:pt x="248996" y="-136"/>
                  </a:cubicBezTo>
                  <a:lnTo>
                    <a:pt x="167729" y="136995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90CCEBD-B126-12CB-FE6B-425CB8213F0F}"/>
                </a:ext>
              </a:extLst>
            </p:cNvPr>
            <p:cNvSpPr/>
            <p:nvPr/>
          </p:nvSpPr>
          <p:spPr>
            <a:xfrm rot="-951779">
              <a:off x="8953445" y="3991792"/>
              <a:ext cx="299671" cy="227594"/>
            </a:xfrm>
            <a:custGeom>
              <a:avLst/>
              <a:gdLst>
                <a:gd name="connsiteX0" fmla="*/ 299767 w 299671"/>
                <a:gd name="connsiteY0" fmla="*/ 86198 h 227594"/>
                <a:gd name="connsiteX1" fmla="*/ 167708 w 299671"/>
                <a:gd name="connsiteY1" fmla="*/ 218250 h 227594"/>
                <a:gd name="connsiteX2" fmla="*/ 95 w 299671"/>
                <a:gd name="connsiteY2" fmla="*/ 147145 h 227594"/>
                <a:gd name="connsiteX3" fmla="*/ 50887 w 299671"/>
                <a:gd name="connsiteY3" fmla="*/ -144 h 227594"/>
                <a:gd name="connsiteX4" fmla="*/ 132154 w 299671"/>
                <a:gd name="connsiteY4" fmla="*/ 136987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299767" y="86198"/>
                  </a:moveTo>
                  <a:cubicBezTo>
                    <a:pt x="299767" y="86198"/>
                    <a:pt x="238817" y="187777"/>
                    <a:pt x="167708" y="218250"/>
                  </a:cubicBezTo>
                  <a:cubicBezTo>
                    <a:pt x="96600" y="248724"/>
                    <a:pt x="95" y="197934"/>
                    <a:pt x="95" y="147145"/>
                  </a:cubicBezTo>
                  <a:cubicBezTo>
                    <a:pt x="95" y="96356"/>
                    <a:pt x="50887" y="-144"/>
                    <a:pt x="50887" y="-144"/>
                  </a:cubicBezTo>
                  <a:lnTo>
                    <a:pt x="132154" y="136987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3">
              <a:extLst>
                <a:ext uri="{FF2B5EF4-FFF2-40B4-BE49-F238E27FC236}">
                  <a16:creationId xmlns:a16="http://schemas.microsoft.com/office/drawing/2014/main" id="{F8A296FE-2EC2-D093-3006-B05A5469B474}"/>
                </a:ext>
              </a:extLst>
            </p:cNvPr>
            <p:cNvGrpSpPr/>
            <p:nvPr/>
          </p:nvGrpSpPr>
          <p:grpSpPr>
            <a:xfrm>
              <a:off x="8531487" y="4259871"/>
              <a:ext cx="315006" cy="176028"/>
              <a:chOff x="8531487" y="4259871"/>
              <a:chExt cx="315006" cy="176028"/>
            </a:xfrm>
            <a:solidFill>
              <a:srgbClr val="010002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06A24E5-BACE-6F8E-A91C-613A857C9BDF}"/>
                  </a:ext>
                </a:extLst>
              </p:cNvPr>
              <p:cNvSpPr/>
              <p:nvPr/>
            </p:nvSpPr>
            <p:spPr>
              <a:xfrm rot="-951779">
                <a:off x="8542997" y="4326543"/>
                <a:ext cx="97852" cy="97847"/>
              </a:xfrm>
              <a:custGeom>
                <a:avLst/>
                <a:gdLst>
                  <a:gd name="connsiteX0" fmla="*/ 97959 w 97852"/>
                  <a:gd name="connsiteY0" fmla="*/ 48781 h 97847"/>
                  <a:gd name="connsiteX1" fmla="*/ 49033 w 97852"/>
                  <a:gd name="connsiteY1" fmla="*/ 97705 h 97847"/>
                  <a:gd name="connsiteX2" fmla="*/ 107 w 97852"/>
                  <a:gd name="connsiteY2" fmla="*/ 48781 h 97847"/>
                  <a:gd name="connsiteX3" fmla="*/ 49033 w 97852"/>
                  <a:gd name="connsiteY3" fmla="*/ -142 h 97847"/>
                  <a:gd name="connsiteX4" fmla="*/ 97959 w 97852"/>
                  <a:gd name="connsiteY4" fmla="*/ 48781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9" y="48781"/>
                    </a:moveTo>
                    <a:cubicBezTo>
                      <a:pt x="97959" y="75801"/>
                      <a:pt x="76054" y="97705"/>
                      <a:pt x="49033" y="97705"/>
                    </a:cubicBezTo>
                    <a:cubicBezTo>
                      <a:pt x="22011" y="97705"/>
                      <a:pt x="107" y="75801"/>
                      <a:pt x="107" y="48781"/>
                    </a:cubicBezTo>
                    <a:cubicBezTo>
                      <a:pt x="107" y="21762"/>
                      <a:pt x="22011" y="-142"/>
                      <a:pt x="49033" y="-142"/>
                    </a:cubicBezTo>
                    <a:cubicBezTo>
                      <a:pt x="76054" y="-142"/>
                      <a:pt x="97959" y="21762"/>
                      <a:pt x="97959" y="48781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06057CF-50B7-CBDF-E3A2-0C5182AC1A52}"/>
                  </a:ext>
                </a:extLst>
              </p:cNvPr>
              <p:cNvSpPr/>
              <p:nvPr/>
            </p:nvSpPr>
            <p:spPr>
              <a:xfrm rot="-951779">
                <a:off x="8737131" y="4271380"/>
                <a:ext cx="97852" cy="97847"/>
              </a:xfrm>
              <a:custGeom>
                <a:avLst/>
                <a:gdLst>
                  <a:gd name="connsiteX0" fmla="*/ 97956 w 97852"/>
                  <a:gd name="connsiteY0" fmla="*/ 48780 h 97847"/>
                  <a:gd name="connsiteX1" fmla="*/ 49030 w 97852"/>
                  <a:gd name="connsiteY1" fmla="*/ 97703 h 97847"/>
                  <a:gd name="connsiteX2" fmla="*/ 104 w 97852"/>
                  <a:gd name="connsiteY2" fmla="*/ 48780 h 97847"/>
                  <a:gd name="connsiteX3" fmla="*/ 49030 w 97852"/>
                  <a:gd name="connsiteY3" fmla="*/ -144 h 97847"/>
                  <a:gd name="connsiteX4" fmla="*/ 97956 w 97852"/>
                  <a:gd name="connsiteY4" fmla="*/ 48780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6" y="48780"/>
                    </a:moveTo>
                    <a:cubicBezTo>
                      <a:pt x="97956" y="75800"/>
                      <a:pt x="76051" y="97703"/>
                      <a:pt x="49030" y="97703"/>
                    </a:cubicBezTo>
                    <a:cubicBezTo>
                      <a:pt x="22009" y="97703"/>
                      <a:pt x="104" y="75800"/>
                      <a:pt x="104" y="48780"/>
                    </a:cubicBezTo>
                    <a:cubicBezTo>
                      <a:pt x="104" y="21760"/>
                      <a:pt x="22009" y="-144"/>
                      <a:pt x="49030" y="-144"/>
                    </a:cubicBezTo>
                    <a:cubicBezTo>
                      <a:pt x="76051" y="-144"/>
                      <a:pt x="97956" y="21760"/>
                      <a:pt x="97956" y="48780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40FCFA02-B644-A57E-83D7-D4F225F45963}"/>
                </a:ext>
              </a:extLst>
            </p:cNvPr>
            <p:cNvGrpSpPr/>
            <p:nvPr/>
          </p:nvGrpSpPr>
          <p:grpSpPr>
            <a:xfrm>
              <a:off x="8064785" y="4550959"/>
              <a:ext cx="443969" cy="535016"/>
              <a:chOff x="8064785" y="4550959"/>
              <a:chExt cx="443969" cy="535016"/>
            </a:xfrm>
            <a:solidFill>
              <a:srgbClr val="E85A50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B9C26BE-9A37-53CE-897F-A139C1441BE3}"/>
                  </a:ext>
                </a:extLst>
              </p:cNvPr>
              <p:cNvSpPr/>
              <p:nvPr/>
            </p:nvSpPr>
            <p:spPr>
              <a:xfrm rot="-951779">
                <a:off x="8084938" y="4597710"/>
                <a:ext cx="291987" cy="188126"/>
              </a:xfrm>
              <a:custGeom>
                <a:avLst/>
                <a:gdLst>
                  <a:gd name="connsiteX0" fmla="*/ 264238 w 291987"/>
                  <a:gd name="connsiteY0" fmla="*/ 96562 h 188126"/>
                  <a:gd name="connsiteX1" fmla="*/ 91546 w 291987"/>
                  <a:gd name="connsiteY1" fmla="*/ 40694 h 188126"/>
                  <a:gd name="connsiteX2" fmla="*/ 121 w 291987"/>
                  <a:gd name="connsiteY2" fmla="*/ 187983 h 188126"/>
                  <a:gd name="connsiteX3" fmla="*/ 45833 w 291987"/>
                  <a:gd name="connsiteY3" fmla="*/ 20378 h 188126"/>
                  <a:gd name="connsiteX4" fmla="*/ 279476 w 291987"/>
                  <a:gd name="connsiteY4" fmla="*/ 45773 h 188126"/>
                  <a:gd name="connsiteX5" fmla="*/ 264238 w 291987"/>
                  <a:gd name="connsiteY5" fmla="*/ 96562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38" y="96562"/>
                    </a:moveTo>
                    <a:lnTo>
                      <a:pt x="91546" y="40694"/>
                    </a:lnTo>
                    <a:lnTo>
                      <a:pt x="121" y="187983"/>
                    </a:lnTo>
                    <a:cubicBezTo>
                      <a:pt x="121" y="187983"/>
                      <a:pt x="25516" y="66089"/>
                      <a:pt x="45833" y="20378"/>
                    </a:cubicBezTo>
                    <a:cubicBezTo>
                      <a:pt x="66150" y="-25332"/>
                      <a:pt x="243921" y="15299"/>
                      <a:pt x="279476" y="45773"/>
                    </a:cubicBezTo>
                    <a:cubicBezTo>
                      <a:pt x="315030" y="76247"/>
                      <a:pt x="264238" y="96562"/>
                      <a:pt x="264238" y="9656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F151B7C-6441-55F0-6886-04150544D726}"/>
                  </a:ext>
                </a:extLst>
              </p:cNvPr>
              <p:cNvSpPr/>
              <p:nvPr/>
            </p:nvSpPr>
            <p:spPr>
              <a:xfrm rot="-951779">
                <a:off x="8223109" y="4785931"/>
                <a:ext cx="238721" cy="122628"/>
              </a:xfrm>
              <a:custGeom>
                <a:avLst/>
                <a:gdLst>
                  <a:gd name="connsiteX0" fmla="*/ 238843 w 238721"/>
                  <a:gd name="connsiteY0" fmla="*/ 46297 h 122628"/>
                  <a:gd name="connsiteX1" fmla="*/ 81388 w 238721"/>
                  <a:gd name="connsiteY1" fmla="*/ 5666 h 122628"/>
                  <a:gd name="connsiteX2" fmla="*/ 121 w 238721"/>
                  <a:gd name="connsiteY2" fmla="*/ 122481 h 122628"/>
                  <a:gd name="connsiteX3" fmla="*/ 106784 w 238721"/>
                  <a:gd name="connsiteY3" fmla="*/ 46297 h 122628"/>
                  <a:gd name="connsiteX4" fmla="*/ 238843 w 238721"/>
                  <a:gd name="connsiteY4" fmla="*/ 46297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43" y="46297"/>
                    </a:moveTo>
                    <a:cubicBezTo>
                      <a:pt x="238843" y="46297"/>
                      <a:pt x="111863" y="-19729"/>
                      <a:pt x="81388" y="5666"/>
                    </a:cubicBezTo>
                    <a:cubicBezTo>
                      <a:pt x="50913" y="31060"/>
                      <a:pt x="121" y="122481"/>
                      <a:pt x="121" y="122481"/>
                    </a:cubicBezTo>
                    <a:cubicBezTo>
                      <a:pt x="121" y="122481"/>
                      <a:pt x="66150" y="41218"/>
                      <a:pt x="106784" y="46297"/>
                    </a:cubicBezTo>
                    <a:cubicBezTo>
                      <a:pt x="147417" y="51376"/>
                      <a:pt x="238843" y="46297"/>
                      <a:pt x="238843" y="46297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195A201-5121-63DC-B617-FC36790805E4}"/>
                  </a:ext>
                </a:extLst>
              </p:cNvPr>
              <p:cNvSpPr/>
              <p:nvPr/>
            </p:nvSpPr>
            <p:spPr>
              <a:xfrm rot="-951779">
                <a:off x="8269672" y="4920245"/>
                <a:ext cx="213326" cy="110923"/>
              </a:xfrm>
              <a:custGeom>
                <a:avLst/>
                <a:gdLst>
                  <a:gd name="connsiteX0" fmla="*/ 213448 w 213326"/>
                  <a:gd name="connsiteY0" fmla="*/ 19352 h 110923"/>
                  <a:gd name="connsiteX1" fmla="*/ 96626 w 213326"/>
                  <a:gd name="connsiteY1" fmla="*/ 4115 h 110923"/>
                  <a:gd name="connsiteX2" fmla="*/ 122 w 213326"/>
                  <a:gd name="connsiteY2" fmla="*/ 110773 h 110923"/>
                  <a:gd name="connsiteX3" fmla="*/ 96626 w 213326"/>
                  <a:gd name="connsiteY3" fmla="*/ 44747 h 110923"/>
                  <a:gd name="connsiteX4" fmla="*/ 213448 w 213326"/>
                  <a:gd name="connsiteY4" fmla="*/ 19352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48" y="19352"/>
                    </a:moveTo>
                    <a:cubicBezTo>
                      <a:pt x="213448" y="19352"/>
                      <a:pt x="147418" y="-11121"/>
                      <a:pt x="96626" y="4115"/>
                    </a:cubicBezTo>
                    <a:cubicBezTo>
                      <a:pt x="45835" y="19352"/>
                      <a:pt x="122" y="110773"/>
                      <a:pt x="122" y="110773"/>
                    </a:cubicBezTo>
                    <a:cubicBezTo>
                      <a:pt x="122" y="110773"/>
                      <a:pt x="55993" y="44747"/>
                      <a:pt x="96626" y="44747"/>
                    </a:cubicBezTo>
                    <a:cubicBezTo>
                      <a:pt x="137260" y="44747"/>
                      <a:pt x="213448" y="19352"/>
                      <a:pt x="213448" y="1935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3">
              <a:extLst>
                <a:ext uri="{FF2B5EF4-FFF2-40B4-BE49-F238E27FC236}">
                  <a16:creationId xmlns:a16="http://schemas.microsoft.com/office/drawing/2014/main" id="{ABAD2071-E1BE-C4AF-46DE-6FEF6B9CDEFE}"/>
                </a:ext>
              </a:extLst>
            </p:cNvPr>
            <p:cNvGrpSpPr/>
            <p:nvPr/>
          </p:nvGrpSpPr>
          <p:grpSpPr>
            <a:xfrm>
              <a:off x="9041938" y="4273306"/>
              <a:ext cx="443969" cy="535016"/>
              <a:chOff x="9041938" y="4273306"/>
              <a:chExt cx="443969" cy="535016"/>
            </a:xfrm>
            <a:solidFill>
              <a:srgbClr val="E85A50"/>
            </a:solidFill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08E1918-9AAD-C2A6-567B-014F68BE2EEF}"/>
                  </a:ext>
                </a:extLst>
              </p:cNvPr>
              <p:cNvSpPr/>
              <p:nvPr/>
            </p:nvSpPr>
            <p:spPr>
              <a:xfrm rot="9848222" flipV="1">
                <a:off x="9098798" y="4309627"/>
                <a:ext cx="291987" cy="188126"/>
              </a:xfrm>
              <a:custGeom>
                <a:avLst/>
                <a:gdLst>
                  <a:gd name="connsiteX0" fmla="*/ 264269 w 291987"/>
                  <a:gd name="connsiteY0" fmla="*/ 96553 h 188126"/>
                  <a:gd name="connsiteX1" fmla="*/ 91577 w 291987"/>
                  <a:gd name="connsiteY1" fmla="*/ 40685 h 188126"/>
                  <a:gd name="connsiteX2" fmla="*/ 152 w 291987"/>
                  <a:gd name="connsiteY2" fmla="*/ 187974 h 188126"/>
                  <a:gd name="connsiteX3" fmla="*/ 45864 w 291987"/>
                  <a:gd name="connsiteY3" fmla="*/ 20369 h 188126"/>
                  <a:gd name="connsiteX4" fmla="*/ 279507 w 291987"/>
                  <a:gd name="connsiteY4" fmla="*/ 45764 h 188126"/>
                  <a:gd name="connsiteX5" fmla="*/ 264269 w 291987"/>
                  <a:gd name="connsiteY5" fmla="*/ 96553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69" y="96553"/>
                    </a:moveTo>
                    <a:lnTo>
                      <a:pt x="91577" y="40685"/>
                    </a:lnTo>
                    <a:lnTo>
                      <a:pt x="152" y="187974"/>
                    </a:lnTo>
                    <a:cubicBezTo>
                      <a:pt x="152" y="187974"/>
                      <a:pt x="25547" y="66080"/>
                      <a:pt x="45864" y="20369"/>
                    </a:cubicBezTo>
                    <a:cubicBezTo>
                      <a:pt x="66181" y="-25341"/>
                      <a:pt x="243953" y="15290"/>
                      <a:pt x="279507" y="45764"/>
                    </a:cubicBezTo>
                    <a:cubicBezTo>
                      <a:pt x="315061" y="76238"/>
                      <a:pt x="264269" y="96553"/>
                      <a:pt x="264269" y="96553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FF5EDB0-0177-FD39-B758-7DA2AA4207A2}"/>
                  </a:ext>
                </a:extLst>
              </p:cNvPr>
              <p:cNvSpPr/>
              <p:nvPr/>
            </p:nvSpPr>
            <p:spPr>
              <a:xfrm rot="9848222" flipV="1">
                <a:off x="9112319" y="4533267"/>
                <a:ext cx="238721" cy="122628"/>
              </a:xfrm>
              <a:custGeom>
                <a:avLst/>
                <a:gdLst>
                  <a:gd name="connsiteX0" fmla="*/ 238870 w 238721"/>
                  <a:gd name="connsiteY0" fmla="*/ 46289 h 122628"/>
                  <a:gd name="connsiteX1" fmla="*/ 81415 w 238721"/>
                  <a:gd name="connsiteY1" fmla="*/ 5658 h 122628"/>
                  <a:gd name="connsiteX2" fmla="*/ 148 w 238721"/>
                  <a:gd name="connsiteY2" fmla="*/ 122473 h 122628"/>
                  <a:gd name="connsiteX3" fmla="*/ 106811 w 238721"/>
                  <a:gd name="connsiteY3" fmla="*/ 46289 h 122628"/>
                  <a:gd name="connsiteX4" fmla="*/ 238870 w 238721"/>
                  <a:gd name="connsiteY4" fmla="*/ 46289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70" y="46289"/>
                    </a:moveTo>
                    <a:cubicBezTo>
                      <a:pt x="238870" y="46289"/>
                      <a:pt x="111890" y="-19736"/>
                      <a:pt x="81415" y="5658"/>
                    </a:cubicBezTo>
                    <a:cubicBezTo>
                      <a:pt x="50940" y="31052"/>
                      <a:pt x="148" y="122473"/>
                      <a:pt x="148" y="122473"/>
                    </a:cubicBezTo>
                    <a:cubicBezTo>
                      <a:pt x="148" y="122473"/>
                      <a:pt x="66177" y="41210"/>
                      <a:pt x="106811" y="46289"/>
                    </a:cubicBezTo>
                    <a:cubicBezTo>
                      <a:pt x="147444" y="51368"/>
                      <a:pt x="238870" y="46289"/>
                      <a:pt x="238870" y="46289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AB8B0AF-95B2-E756-1E9B-7AC9503AA07E}"/>
                  </a:ext>
                </a:extLst>
              </p:cNvPr>
              <p:cNvSpPr/>
              <p:nvPr/>
            </p:nvSpPr>
            <p:spPr>
              <a:xfrm rot="9848222" flipV="1">
                <a:off x="9163768" y="4666193"/>
                <a:ext cx="213326" cy="110923"/>
              </a:xfrm>
              <a:custGeom>
                <a:avLst/>
                <a:gdLst>
                  <a:gd name="connsiteX0" fmla="*/ 213475 w 213326"/>
                  <a:gd name="connsiteY0" fmla="*/ 19345 h 110923"/>
                  <a:gd name="connsiteX1" fmla="*/ 96654 w 213326"/>
                  <a:gd name="connsiteY1" fmla="*/ 4108 h 110923"/>
                  <a:gd name="connsiteX2" fmla="*/ 149 w 213326"/>
                  <a:gd name="connsiteY2" fmla="*/ 110765 h 110923"/>
                  <a:gd name="connsiteX3" fmla="*/ 96654 w 213326"/>
                  <a:gd name="connsiteY3" fmla="*/ 44739 h 110923"/>
                  <a:gd name="connsiteX4" fmla="*/ 213475 w 213326"/>
                  <a:gd name="connsiteY4" fmla="*/ 19345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75" y="19345"/>
                    </a:moveTo>
                    <a:cubicBezTo>
                      <a:pt x="213475" y="19345"/>
                      <a:pt x="147446" y="-11129"/>
                      <a:pt x="96654" y="4108"/>
                    </a:cubicBezTo>
                    <a:cubicBezTo>
                      <a:pt x="45862" y="19345"/>
                      <a:pt x="149" y="110765"/>
                      <a:pt x="149" y="110765"/>
                    </a:cubicBezTo>
                    <a:cubicBezTo>
                      <a:pt x="149" y="110765"/>
                      <a:pt x="56020" y="44739"/>
                      <a:pt x="96654" y="44739"/>
                    </a:cubicBezTo>
                    <a:cubicBezTo>
                      <a:pt x="137287" y="44739"/>
                      <a:pt x="213475" y="19345"/>
                      <a:pt x="213475" y="19345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图形 3">
            <a:extLst>
              <a:ext uri="{FF2B5EF4-FFF2-40B4-BE49-F238E27FC236}">
                <a16:creationId xmlns:a16="http://schemas.microsoft.com/office/drawing/2014/main" id="{688DF44B-5835-D1C9-7490-C92DB421866C}"/>
              </a:ext>
            </a:extLst>
          </p:cNvPr>
          <p:cNvGrpSpPr/>
          <p:nvPr/>
        </p:nvGrpSpPr>
        <p:grpSpPr>
          <a:xfrm>
            <a:off x="519209" y="5796449"/>
            <a:ext cx="1222511" cy="1194687"/>
            <a:chOff x="2817269" y="5303089"/>
            <a:chExt cx="1222511" cy="119468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C9C5A62-514F-0F9F-6091-CCBFBE57476B}"/>
                </a:ext>
              </a:extLst>
            </p:cNvPr>
            <p:cNvSpPr/>
            <p:nvPr/>
          </p:nvSpPr>
          <p:spPr>
            <a:xfrm>
              <a:off x="2817269" y="5303089"/>
              <a:ext cx="1222511" cy="1194687"/>
            </a:xfrm>
            <a:custGeom>
              <a:avLst/>
              <a:gdLst>
                <a:gd name="connsiteX0" fmla="*/ 812934 w 1222511"/>
                <a:gd name="connsiteY0" fmla="*/ 2693 h 1194687"/>
                <a:gd name="connsiteX1" fmla="*/ 801265 w 1222511"/>
                <a:gd name="connsiteY1" fmla="*/ 445178 h 1194687"/>
                <a:gd name="connsiteX2" fmla="*/ 1222331 w 1222511"/>
                <a:gd name="connsiteY2" fmla="*/ 627365 h 1194687"/>
                <a:gd name="connsiteX3" fmla="*/ 779332 w 1222511"/>
                <a:gd name="connsiteY3" fmla="*/ 757498 h 1194687"/>
                <a:gd name="connsiteX4" fmla="*/ 720730 w 1222511"/>
                <a:gd name="connsiteY4" fmla="*/ 1193430 h 1194687"/>
                <a:gd name="connsiteX5" fmla="*/ 456037 w 1222511"/>
                <a:gd name="connsiteY5" fmla="*/ 833944 h 1194687"/>
                <a:gd name="connsiteX6" fmla="*/ 6088 w 1222511"/>
                <a:gd name="connsiteY6" fmla="*/ 918893 h 1194687"/>
                <a:gd name="connsiteX7" fmla="*/ 283383 w 1222511"/>
                <a:gd name="connsiteY7" fmla="*/ 564534 h 1194687"/>
                <a:gd name="connsiteX8" fmla="*/ 55223 w 1222511"/>
                <a:gd name="connsiteY8" fmla="*/ 179541 h 1194687"/>
                <a:gd name="connsiteX9" fmla="*/ 497694 w 1222511"/>
                <a:gd name="connsiteY9" fmla="*/ 325325 h 1194687"/>
                <a:gd name="connsiteX10" fmla="*/ 812934 w 1222511"/>
                <a:gd name="connsiteY10" fmla="*/ 2693 h 1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2511" h="1194687">
                  <a:moveTo>
                    <a:pt x="812934" y="2693"/>
                  </a:moveTo>
                  <a:cubicBezTo>
                    <a:pt x="907472" y="39834"/>
                    <a:pt x="746793" y="363323"/>
                    <a:pt x="801265" y="445178"/>
                  </a:cubicBezTo>
                  <a:cubicBezTo>
                    <a:pt x="855737" y="527034"/>
                    <a:pt x="1230294" y="530882"/>
                    <a:pt x="1222331" y="627365"/>
                  </a:cubicBezTo>
                  <a:cubicBezTo>
                    <a:pt x="1214369" y="723848"/>
                    <a:pt x="845112" y="683522"/>
                    <a:pt x="779332" y="757498"/>
                  </a:cubicBezTo>
                  <a:cubicBezTo>
                    <a:pt x="713553" y="831475"/>
                    <a:pt x="819824" y="1170551"/>
                    <a:pt x="720730" y="1193430"/>
                  </a:cubicBezTo>
                  <a:cubicBezTo>
                    <a:pt x="621636" y="1216309"/>
                    <a:pt x="550768" y="870252"/>
                    <a:pt x="456037" y="833944"/>
                  </a:cubicBezTo>
                  <a:cubicBezTo>
                    <a:pt x="361307" y="797636"/>
                    <a:pt x="60510" y="1000682"/>
                    <a:pt x="6088" y="918893"/>
                  </a:cubicBezTo>
                  <a:cubicBezTo>
                    <a:pt x="-48334" y="837103"/>
                    <a:pt x="276565" y="661042"/>
                    <a:pt x="283383" y="564534"/>
                  </a:cubicBezTo>
                  <a:cubicBezTo>
                    <a:pt x="290200" y="468025"/>
                    <a:pt x="-10410" y="253455"/>
                    <a:pt x="55223" y="179541"/>
                  </a:cubicBezTo>
                  <a:cubicBezTo>
                    <a:pt x="120855" y="105627"/>
                    <a:pt x="398559" y="349356"/>
                    <a:pt x="497694" y="325325"/>
                  </a:cubicBezTo>
                  <a:cubicBezTo>
                    <a:pt x="596829" y="301294"/>
                    <a:pt x="718395" y="-34448"/>
                    <a:pt x="812934" y="2693"/>
                  </a:cubicBezTo>
                  <a:close/>
                </a:path>
              </a:pathLst>
            </a:custGeom>
            <a:solidFill>
              <a:srgbClr val="E85A50"/>
            </a:solidFill>
            <a:ln w="864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" name="图形 3">
              <a:extLst>
                <a:ext uri="{FF2B5EF4-FFF2-40B4-BE49-F238E27FC236}">
                  <a16:creationId xmlns:a16="http://schemas.microsoft.com/office/drawing/2014/main" id="{619E91C2-2A7A-603D-027E-A945844CF676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6304DEE-DB6B-8010-BB5F-0F0AA79C6229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" name="图形 3">
                <a:extLst>
                  <a:ext uri="{FF2B5EF4-FFF2-40B4-BE49-F238E27FC236}">
                    <a16:creationId xmlns:a16="http://schemas.microsoft.com/office/drawing/2014/main" id="{F14C2983-0C08-BD84-3814-96EBBB1A5E5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8C86B8C0-6287-23FB-DF09-CD5A1580BF83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A5ACF7A-0A77-DAC2-33D8-17A54366D0DA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8448E05-4A13-CA81-0C94-DF36C8A1430A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8C1B78A-0F1E-8E67-5785-98755F2DC588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C9AE31A9-AAC7-FD02-2E46-F9F5DBE15BFF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B0813DF-5C9D-FDC4-4FA2-1AF33A918477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C8747713-7702-72E0-CE1D-33DD4783A8CC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7" name="图形 3">
              <a:extLst>
                <a:ext uri="{FF2B5EF4-FFF2-40B4-BE49-F238E27FC236}">
                  <a16:creationId xmlns:a16="http://schemas.microsoft.com/office/drawing/2014/main" id="{AA395593-4A05-423E-277F-6410FCFC2837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F6EF7CD-6CE5-D558-D2DF-39F083A479BD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" name="图形 3">
                <a:extLst>
                  <a:ext uri="{FF2B5EF4-FFF2-40B4-BE49-F238E27FC236}">
                    <a16:creationId xmlns:a16="http://schemas.microsoft.com/office/drawing/2014/main" id="{B0AE75F7-6934-09DC-A26D-17D98B6AB8C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4347B96F-FEF0-DA27-9EDA-5B55F8DEE3EF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A87CDAA-8089-3C0D-E9C4-3EA3F1791E76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E9238216-FB20-D500-37E7-89555C9213AC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D1E0616B-0930-DB53-179D-8279613D82CB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D8CBCBF-DF62-7692-5990-7118D4EF2CEB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41D3FA8-2F52-7C58-AFCF-68E20AA8BF12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16C47C6-F2F5-323C-ABD9-AAD27E05E1E6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7" name="图形 3">
              <a:extLst>
                <a:ext uri="{FF2B5EF4-FFF2-40B4-BE49-F238E27FC236}">
                  <a16:creationId xmlns:a16="http://schemas.microsoft.com/office/drawing/2014/main" id="{A9509D71-B5E7-1BE1-3026-01407994C4D3}"/>
                </a:ext>
              </a:extLst>
            </p:cNvPr>
            <p:cNvGrpSpPr/>
            <p:nvPr/>
          </p:nvGrpSpPr>
          <p:grpSpPr>
            <a:xfrm>
              <a:off x="3420420" y="5754666"/>
              <a:ext cx="536855" cy="284507"/>
              <a:chOff x="3420420" y="5754666"/>
              <a:chExt cx="536855" cy="284507"/>
            </a:xfrm>
            <a:solidFill>
              <a:srgbClr val="FEFFD6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0645DD4-9773-B295-02E0-802DA3D03A83}"/>
                  </a:ext>
                </a:extLst>
              </p:cNvPr>
              <p:cNvSpPr/>
              <p:nvPr/>
            </p:nvSpPr>
            <p:spPr>
              <a:xfrm>
                <a:off x="3570313" y="5850432"/>
                <a:ext cx="47910" cy="45403"/>
              </a:xfrm>
              <a:custGeom>
                <a:avLst/>
                <a:gdLst>
                  <a:gd name="connsiteX0" fmla="*/ 27658 w 47910"/>
                  <a:gd name="connsiteY0" fmla="*/ 41895 h 45403"/>
                  <a:gd name="connsiteX1" fmla="*/ 3703 w 47910"/>
                  <a:gd name="connsiteY1" fmla="*/ 26211 h 45403"/>
                  <a:gd name="connsiteX2" fmla="*/ 20253 w 47910"/>
                  <a:gd name="connsiteY2" fmla="*/ 3509 h 45403"/>
                  <a:gd name="connsiteX3" fmla="*/ 44208 w 47910"/>
                  <a:gd name="connsiteY3" fmla="*/ 19193 h 45403"/>
                  <a:gd name="connsiteX4" fmla="*/ 27658 w 47910"/>
                  <a:gd name="connsiteY4" fmla="*/ 41895 h 4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10" h="45403">
                    <a:moveTo>
                      <a:pt x="27658" y="41895"/>
                    </a:moveTo>
                    <a:cubicBezTo>
                      <a:pt x="16473" y="43833"/>
                      <a:pt x="5748" y="36811"/>
                      <a:pt x="3703" y="26211"/>
                    </a:cubicBezTo>
                    <a:cubicBezTo>
                      <a:pt x="1658" y="15611"/>
                      <a:pt x="9067" y="5447"/>
                      <a:pt x="20253" y="3509"/>
                    </a:cubicBezTo>
                    <a:cubicBezTo>
                      <a:pt x="31438" y="1571"/>
                      <a:pt x="42163" y="8593"/>
                      <a:pt x="44208" y="19193"/>
                    </a:cubicBezTo>
                    <a:cubicBezTo>
                      <a:pt x="46253" y="29793"/>
                      <a:pt x="38844" y="39957"/>
                      <a:pt x="27658" y="41895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" name="图形 3">
                <a:extLst>
                  <a:ext uri="{FF2B5EF4-FFF2-40B4-BE49-F238E27FC236}">
                    <a16:creationId xmlns:a16="http://schemas.microsoft.com/office/drawing/2014/main" id="{BFBB233D-7200-2643-0B8F-822502953165}"/>
                  </a:ext>
                </a:extLst>
              </p:cNvPr>
              <p:cNvGrpSpPr/>
              <p:nvPr/>
            </p:nvGrpSpPr>
            <p:grpSpPr>
              <a:xfrm>
                <a:off x="3420420" y="5754666"/>
                <a:ext cx="536855" cy="284507"/>
                <a:chOff x="3420420" y="5754666"/>
                <a:chExt cx="536855" cy="284507"/>
              </a:xfrm>
              <a:solidFill>
                <a:srgbClr val="FEFFD6"/>
              </a:solidFill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FB80A83-A68D-EA4E-B42D-94D568C29CA9}"/>
                    </a:ext>
                  </a:extLst>
                </p:cNvPr>
                <p:cNvSpPr/>
                <p:nvPr/>
              </p:nvSpPr>
              <p:spPr>
                <a:xfrm>
                  <a:off x="3420420" y="5833105"/>
                  <a:ext cx="54333" cy="51490"/>
                </a:xfrm>
                <a:custGeom>
                  <a:avLst/>
                  <a:gdLst>
                    <a:gd name="connsiteX0" fmla="*/ 31366 w 54333"/>
                    <a:gd name="connsiteY0" fmla="*/ 47511 h 51490"/>
                    <a:gd name="connsiteX1" fmla="*/ 4199 w 54333"/>
                    <a:gd name="connsiteY1" fmla="*/ 29725 h 51490"/>
                    <a:gd name="connsiteX2" fmla="*/ 22967 w 54333"/>
                    <a:gd name="connsiteY2" fmla="*/ 3980 h 51490"/>
                    <a:gd name="connsiteX3" fmla="*/ 50134 w 54333"/>
                    <a:gd name="connsiteY3" fmla="*/ 21766 h 51490"/>
                    <a:gd name="connsiteX4" fmla="*/ 31366 w 54333"/>
                    <a:gd name="connsiteY4" fmla="*/ 47511 h 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333" h="51490">
                      <a:moveTo>
                        <a:pt x="31366" y="47511"/>
                      </a:moveTo>
                      <a:cubicBezTo>
                        <a:pt x="18681" y="49709"/>
                        <a:pt x="6518" y="41746"/>
                        <a:pt x="4199" y="29725"/>
                      </a:cubicBezTo>
                      <a:cubicBezTo>
                        <a:pt x="1880" y="17704"/>
                        <a:pt x="10283" y="6177"/>
                        <a:pt x="22967" y="3980"/>
                      </a:cubicBezTo>
                      <a:cubicBezTo>
                        <a:pt x="35652" y="1782"/>
                        <a:pt x="47815" y="9745"/>
                        <a:pt x="50134" y="21766"/>
                      </a:cubicBezTo>
                      <a:cubicBezTo>
                        <a:pt x="52453" y="33786"/>
                        <a:pt x="44050" y="45313"/>
                        <a:pt x="31366" y="47511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7888A558-490E-BCF2-13D3-0818C9E2B1A0}"/>
                    </a:ext>
                  </a:extLst>
                </p:cNvPr>
                <p:cNvSpPr/>
                <p:nvPr/>
              </p:nvSpPr>
              <p:spPr>
                <a:xfrm>
                  <a:off x="3500361" y="584271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43041AE-9EC5-9602-AFAE-00371F8F62F9}"/>
                    </a:ext>
                  </a:extLst>
                </p:cNvPr>
                <p:cNvSpPr/>
                <p:nvPr/>
              </p:nvSpPr>
              <p:spPr>
                <a:xfrm>
                  <a:off x="3771988" y="589384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34A4BC4-6B75-63AF-5EE2-4C55A8FF823E}"/>
                    </a:ext>
                  </a:extLst>
                </p:cNvPr>
                <p:cNvSpPr/>
                <p:nvPr/>
              </p:nvSpPr>
              <p:spPr>
                <a:xfrm>
                  <a:off x="3850704" y="5911650"/>
                  <a:ext cx="41487" cy="39317"/>
                </a:xfrm>
                <a:custGeom>
                  <a:avLst/>
                  <a:gdLst>
                    <a:gd name="connsiteX0" fmla="*/ 23951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1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1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2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1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A9020E4-B5A5-C04D-A959-5BC39484F20F}"/>
                    </a:ext>
                  </a:extLst>
                </p:cNvPr>
                <p:cNvSpPr/>
                <p:nvPr/>
              </p:nvSpPr>
              <p:spPr>
                <a:xfrm>
                  <a:off x="3909365" y="5914390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9D38F2B-D0CE-7D32-8A1A-B6AA9BDA935A}"/>
                    </a:ext>
                  </a:extLst>
                </p:cNvPr>
                <p:cNvSpPr/>
                <p:nvPr/>
              </p:nvSpPr>
              <p:spPr>
                <a:xfrm>
                  <a:off x="3709330" y="5888440"/>
                  <a:ext cx="41487" cy="39317"/>
                </a:xfrm>
                <a:custGeom>
                  <a:avLst/>
                  <a:gdLst>
                    <a:gd name="connsiteX0" fmla="*/ 23950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0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0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1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0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A6E1A6F-8B53-B9D3-869F-D1644B7324DB}"/>
                    </a:ext>
                  </a:extLst>
                </p:cNvPr>
                <p:cNvSpPr/>
                <p:nvPr/>
              </p:nvSpPr>
              <p:spPr>
                <a:xfrm>
                  <a:off x="3635005" y="5865812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3">
              <a:extLst>
                <a:ext uri="{FF2B5EF4-FFF2-40B4-BE49-F238E27FC236}">
                  <a16:creationId xmlns:a16="http://schemas.microsoft.com/office/drawing/2014/main" id="{55419525-19F0-43F9-26A7-3EE06062F0CB}"/>
                </a:ext>
              </a:extLst>
            </p:cNvPr>
            <p:cNvGrpSpPr/>
            <p:nvPr/>
          </p:nvGrpSpPr>
          <p:grpSpPr>
            <a:xfrm>
              <a:off x="3228075" y="5878225"/>
              <a:ext cx="449078" cy="514043"/>
              <a:chOff x="3228075" y="5878225"/>
              <a:chExt cx="449078" cy="514043"/>
            </a:xfrm>
            <a:solidFill>
              <a:srgbClr val="FEFFD6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F88F955-18FD-FA0B-0C0C-CDEA220852BF}"/>
                  </a:ext>
                </a:extLst>
              </p:cNvPr>
              <p:cNvSpPr/>
              <p:nvPr/>
            </p:nvSpPr>
            <p:spPr>
              <a:xfrm>
                <a:off x="3412618" y="6016280"/>
                <a:ext cx="56749" cy="53780"/>
              </a:xfrm>
              <a:custGeom>
                <a:avLst/>
                <a:gdLst>
                  <a:gd name="connsiteX0" fmla="*/ 10923 w 56749"/>
                  <a:gd name="connsiteY0" fmla="*/ 37242 h 53780"/>
                  <a:gd name="connsiteX1" fmla="*/ 17451 w 56749"/>
                  <a:gd name="connsiteY1" fmla="*/ 10352 h 53780"/>
                  <a:gd name="connsiteX2" fmla="*/ 45826 w 56749"/>
                  <a:gd name="connsiteY2" fmla="*/ 16538 h 53780"/>
                  <a:gd name="connsiteX3" fmla="*/ 39298 w 56749"/>
                  <a:gd name="connsiteY3" fmla="*/ 43429 h 53780"/>
                  <a:gd name="connsiteX4" fmla="*/ 10923 w 56749"/>
                  <a:gd name="connsiteY4" fmla="*/ 37242 h 53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49" h="53780">
                    <a:moveTo>
                      <a:pt x="10923" y="37242"/>
                    </a:moveTo>
                    <a:cubicBezTo>
                      <a:pt x="4890" y="28108"/>
                      <a:pt x="7813" y="16069"/>
                      <a:pt x="17451" y="10352"/>
                    </a:cubicBezTo>
                    <a:cubicBezTo>
                      <a:pt x="27089" y="4635"/>
                      <a:pt x="39793" y="7404"/>
                      <a:pt x="45826" y="16538"/>
                    </a:cubicBezTo>
                    <a:cubicBezTo>
                      <a:pt x="51859" y="25673"/>
                      <a:pt x="48937" y="37712"/>
                      <a:pt x="39298" y="43429"/>
                    </a:cubicBezTo>
                    <a:cubicBezTo>
                      <a:pt x="29660" y="49146"/>
                      <a:pt x="16956" y="46376"/>
                      <a:pt x="10923" y="3724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" name="图形 3">
                <a:extLst>
                  <a:ext uri="{FF2B5EF4-FFF2-40B4-BE49-F238E27FC236}">
                    <a16:creationId xmlns:a16="http://schemas.microsoft.com/office/drawing/2014/main" id="{9636A459-3595-650E-C421-D344B24192EE}"/>
                  </a:ext>
                </a:extLst>
              </p:cNvPr>
              <p:cNvGrpSpPr/>
              <p:nvPr/>
            </p:nvGrpSpPr>
            <p:grpSpPr>
              <a:xfrm>
                <a:off x="3228075" y="5878225"/>
                <a:ext cx="449078" cy="514043"/>
                <a:chOff x="3228075" y="5878225"/>
                <a:chExt cx="449078" cy="514043"/>
              </a:xfrm>
              <a:solidFill>
                <a:srgbClr val="FEFFD6"/>
              </a:solidFill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F2E4BD3E-8642-F09A-8740-B135C93E73D9}"/>
                    </a:ext>
                  </a:extLst>
                </p:cNvPr>
                <p:cNvSpPr/>
                <p:nvPr/>
              </p:nvSpPr>
              <p:spPr>
                <a:xfrm>
                  <a:off x="3368627" y="5878225"/>
                  <a:ext cx="64356" cy="60989"/>
                </a:xfrm>
                <a:custGeom>
                  <a:avLst/>
                  <a:gdLst>
                    <a:gd name="connsiteX0" fmla="*/ 12388 w 64356"/>
                    <a:gd name="connsiteY0" fmla="*/ 42235 h 60989"/>
                    <a:gd name="connsiteX1" fmla="*/ 19791 w 64356"/>
                    <a:gd name="connsiteY1" fmla="*/ 11739 h 60989"/>
                    <a:gd name="connsiteX2" fmla="*/ 51969 w 64356"/>
                    <a:gd name="connsiteY2" fmla="*/ 18755 h 60989"/>
                    <a:gd name="connsiteX3" fmla="*/ 44566 w 64356"/>
                    <a:gd name="connsiteY3" fmla="*/ 49251 h 60989"/>
                    <a:gd name="connsiteX4" fmla="*/ 12388 w 64356"/>
                    <a:gd name="connsiteY4" fmla="*/ 42235 h 60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56" h="60989">
                      <a:moveTo>
                        <a:pt x="12388" y="42235"/>
                      </a:moveTo>
                      <a:cubicBezTo>
                        <a:pt x="5546" y="31876"/>
                        <a:pt x="8861" y="18223"/>
                        <a:pt x="19791" y="11739"/>
                      </a:cubicBezTo>
                      <a:cubicBezTo>
                        <a:pt x="30721" y="5256"/>
                        <a:pt x="45128" y="8397"/>
                        <a:pt x="51969" y="18755"/>
                      </a:cubicBezTo>
                      <a:cubicBezTo>
                        <a:pt x="58811" y="29114"/>
                        <a:pt x="55497" y="42767"/>
                        <a:pt x="44566" y="49251"/>
                      </a:cubicBezTo>
                      <a:cubicBezTo>
                        <a:pt x="33636" y="55734"/>
                        <a:pt x="19229" y="52593"/>
                        <a:pt x="12388" y="4223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947D8685-8AC1-7DE8-C7E0-9E53BED9C35B}"/>
                    </a:ext>
                  </a:extLst>
                </p:cNvPr>
                <p:cNvSpPr/>
                <p:nvPr/>
              </p:nvSpPr>
              <p:spPr>
                <a:xfrm>
                  <a:off x="3394337" y="5951828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4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C264D643-8044-E22D-7473-5566616F7393}"/>
                    </a:ext>
                  </a:extLst>
                </p:cNvPr>
                <p:cNvSpPr/>
                <p:nvPr/>
              </p:nvSpPr>
              <p:spPr>
                <a:xfrm>
                  <a:off x="3444559" y="620992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4E0E272-008B-3C1B-4670-F53D9933D6C3}"/>
                    </a:ext>
                  </a:extLst>
                </p:cNvPr>
                <p:cNvSpPr/>
                <p:nvPr/>
              </p:nvSpPr>
              <p:spPr>
                <a:xfrm>
                  <a:off x="3461787" y="6285470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EF9D38B-E683-E8FC-97E1-C38767DA3760}"/>
                    </a:ext>
                  </a:extLst>
                </p:cNvPr>
                <p:cNvSpPr/>
                <p:nvPr/>
              </p:nvSpPr>
              <p:spPr>
                <a:xfrm>
                  <a:off x="3475173" y="6338489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738DA917-7463-4F12-92F9-9F80D0200809}"/>
                    </a:ext>
                  </a:extLst>
                </p:cNvPr>
                <p:cNvSpPr/>
                <p:nvPr/>
              </p:nvSpPr>
              <p:spPr>
                <a:xfrm>
                  <a:off x="3432313" y="6152396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8CA53FBB-52BB-7026-AACF-D55B84372A78}"/>
                    </a:ext>
                  </a:extLst>
                </p:cNvPr>
                <p:cNvSpPr/>
                <p:nvPr/>
              </p:nvSpPr>
              <p:spPr>
                <a:xfrm>
                  <a:off x="3421439" y="607893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7" name="图形 3">
              <a:extLst>
                <a:ext uri="{FF2B5EF4-FFF2-40B4-BE49-F238E27FC236}">
                  <a16:creationId xmlns:a16="http://schemas.microsoft.com/office/drawing/2014/main" id="{2D2C6D29-7BDB-DE0F-8A35-0BFB4F14FC24}"/>
                </a:ext>
              </a:extLst>
            </p:cNvPr>
            <p:cNvGrpSpPr/>
            <p:nvPr/>
          </p:nvGrpSpPr>
          <p:grpSpPr>
            <a:xfrm>
              <a:off x="2903620" y="5766328"/>
              <a:ext cx="464395" cy="509180"/>
              <a:chOff x="2903620" y="5766328"/>
              <a:chExt cx="464395" cy="509180"/>
            </a:xfrm>
            <a:solidFill>
              <a:srgbClr val="FEFFD6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4E681FC-5424-F66D-21E9-934DDA27F636}"/>
                  </a:ext>
                </a:extLst>
              </p:cNvPr>
              <p:cNvSpPr/>
              <p:nvPr/>
            </p:nvSpPr>
            <p:spPr>
              <a:xfrm>
                <a:off x="3192014" y="5947580"/>
                <a:ext cx="57332" cy="54332"/>
              </a:xfrm>
              <a:custGeom>
                <a:avLst/>
                <a:gdLst>
                  <a:gd name="connsiteX0" fmla="*/ 11784 w 57332"/>
                  <a:gd name="connsiteY0" fmla="*/ 15999 h 54332"/>
                  <a:gd name="connsiteX1" fmla="*/ 40450 w 57332"/>
                  <a:gd name="connsiteY1" fmla="*/ 11168 h 54332"/>
                  <a:gd name="connsiteX2" fmla="*/ 45548 w 57332"/>
                  <a:gd name="connsiteY2" fmla="*/ 38334 h 54332"/>
                  <a:gd name="connsiteX3" fmla="*/ 16882 w 57332"/>
                  <a:gd name="connsiteY3" fmla="*/ 43166 h 54332"/>
                  <a:gd name="connsiteX4" fmla="*/ 11784 w 57332"/>
                  <a:gd name="connsiteY4" fmla="*/ 15999 h 5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32" h="54332">
                    <a:moveTo>
                      <a:pt x="11784" y="15999"/>
                    </a:moveTo>
                    <a:cubicBezTo>
                      <a:pt x="18292" y="7163"/>
                      <a:pt x="31127" y="5000"/>
                      <a:pt x="40450" y="11168"/>
                    </a:cubicBezTo>
                    <a:cubicBezTo>
                      <a:pt x="49774" y="17335"/>
                      <a:pt x="52057" y="29498"/>
                      <a:pt x="45548" y="38334"/>
                    </a:cubicBezTo>
                    <a:cubicBezTo>
                      <a:pt x="39040" y="47170"/>
                      <a:pt x="26206" y="49333"/>
                      <a:pt x="16882" y="43166"/>
                    </a:cubicBezTo>
                    <a:cubicBezTo>
                      <a:pt x="7558" y="36998"/>
                      <a:pt x="5276" y="24835"/>
                      <a:pt x="11784" y="15999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9" name="图形 3">
                <a:extLst>
                  <a:ext uri="{FF2B5EF4-FFF2-40B4-BE49-F238E27FC236}">
                    <a16:creationId xmlns:a16="http://schemas.microsoft.com/office/drawing/2014/main" id="{59254AAC-45CE-0B40-BA34-685F494ADB1F}"/>
                  </a:ext>
                </a:extLst>
              </p:cNvPr>
              <p:cNvGrpSpPr/>
              <p:nvPr/>
            </p:nvGrpSpPr>
            <p:grpSpPr>
              <a:xfrm>
                <a:off x="2903620" y="5766328"/>
                <a:ext cx="464395" cy="509180"/>
                <a:chOff x="2903620" y="5766328"/>
                <a:chExt cx="464395" cy="509180"/>
              </a:xfrm>
              <a:solidFill>
                <a:srgbClr val="FEFFD6"/>
              </a:solidFill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597E55CA-857B-DD61-27CC-BCB533C33936}"/>
                    </a:ext>
                  </a:extLst>
                </p:cNvPr>
                <p:cNvSpPr/>
                <p:nvPr/>
              </p:nvSpPr>
              <p:spPr>
                <a:xfrm>
                  <a:off x="3302997" y="5856271"/>
                  <a:ext cx="65018" cy="61616"/>
                </a:xfrm>
                <a:custGeom>
                  <a:avLst/>
                  <a:gdLst>
                    <a:gd name="connsiteX0" fmla="*/ 13364 w 65018"/>
                    <a:gd name="connsiteY0" fmla="*/ 18144 h 61616"/>
                    <a:gd name="connsiteX1" fmla="*/ 45873 w 65018"/>
                    <a:gd name="connsiteY1" fmla="*/ 12664 h 61616"/>
                    <a:gd name="connsiteX2" fmla="*/ 51654 w 65018"/>
                    <a:gd name="connsiteY2" fmla="*/ 43473 h 61616"/>
                    <a:gd name="connsiteX3" fmla="*/ 19145 w 65018"/>
                    <a:gd name="connsiteY3" fmla="*/ 48952 h 61616"/>
                    <a:gd name="connsiteX4" fmla="*/ 13364 w 65018"/>
                    <a:gd name="connsiteY4" fmla="*/ 18144 h 6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18" h="61616">
                      <a:moveTo>
                        <a:pt x="13364" y="18144"/>
                      </a:moveTo>
                      <a:cubicBezTo>
                        <a:pt x="20745" y="8123"/>
                        <a:pt x="35299" y="5670"/>
                        <a:pt x="45873" y="12664"/>
                      </a:cubicBezTo>
                      <a:cubicBezTo>
                        <a:pt x="56447" y="19659"/>
                        <a:pt x="59035" y="33452"/>
                        <a:pt x="51654" y="43473"/>
                      </a:cubicBezTo>
                      <a:cubicBezTo>
                        <a:pt x="44273" y="53493"/>
                        <a:pt x="29719" y="55947"/>
                        <a:pt x="19145" y="48952"/>
                      </a:cubicBezTo>
                      <a:cubicBezTo>
                        <a:pt x="8571" y="41958"/>
                        <a:pt x="5983" y="28164"/>
                        <a:pt x="13364" y="1814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16D17CA-BD22-11B2-3D3C-BE276F65564C}"/>
                    </a:ext>
                  </a:extLst>
                </p:cNvPr>
                <p:cNvSpPr/>
                <p:nvPr/>
              </p:nvSpPr>
              <p:spPr>
                <a:xfrm>
                  <a:off x="3247443" y="590641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1F8B19D9-6F17-1EED-560B-F725C4081B80}"/>
                    </a:ext>
                  </a:extLst>
                </p:cNvPr>
                <p:cNvSpPr/>
                <p:nvPr/>
              </p:nvSpPr>
              <p:spPr>
                <a:xfrm>
                  <a:off x="3016482" y="6051222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63C5455-0CE6-CF58-808F-216049DD7EE3}"/>
                    </a:ext>
                  </a:extLst>
                </p:cNvPr>
                <p:cNvSpPr/>
                <p:nvPr/>
              </p:nvSpPr>
              <p:spPr>
                <a:xfrm>
                  <a:off x="2955719" y="6094727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2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30"/>
                        <a:pt x="35028" y="9670"/>
                      </a:cubicBezTo>
                      <a:cubicBezTo>
                        <a:pt x="43102" y="15011"/>
                        <a:pt x="45078" y="25544"/>
                        <a:pt x="39442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A985A5B8-E52B-55CD-594F-7772A305E5A0}"/>
                    </a:ext>
                  </a:extLst>
                </p:cNvPr>
                <p:cNvSpPr/>
                <p:nvPr/>
              </p:nvSpPr>
              <p:spPr>
                <a:xfrm>
                  <a:off x="2903620" y="6128238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1EABC241-4336-61AB-3FE8-B93D226CAFF1}"/>
                    </a:ext>
                  </a:extLst>
                </p:cNvPr>
                <p:cNvSpPr/>
                <p:nvPr/>
              </p:nvSpPr>
              <p:spPr>
                <a:xfrm>
                  <a:off x="3073402" y="6016942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3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29"/>
                        <a:pt x="35028" y="9670"/>
                      </a:cubicBezTo>
                      <a:cubicBezTo>
                        <a:pt x="43102" y="15011"/>
                        <a:pt x="45079" y="25544"/>
                        <a:pt x="39443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357B9894-57F1-3F3E-1B98-C28C16A2D2F8}"/>
                    </a:ext>
                  </a:extLst>
                </p:cNvPr>
                <p:cNvSpPr/>
                <p:nvPr/>
              </p:nvSpPr>
              <p:spPr>
                <a:xfrm>
                  <a:off x="3134629" y="597979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2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7" name="图形 3">
              <a:extLst>
                <a:ext uri="{FF2B5EF4-FFF2-40B4-BE49-F238E27FC236}">
                  <a16:creationId xmlns:a16="http://schemas.microsoft.com/office/drawing/2014/main" id="{297B9BAC-E5AE-78D6-3802-4F273BB0DC87}"/>
                </a:ext>
              </a:extLst>
            </p:cNvPr>
            <p:cNvGrpSpPr/>
            <p:nvPr/>
          </p:nvGrpSpPr>
          <p:grpSpPr>
            <a:xfrm>
              <a:off x="2864025" y="5513691"/>
              <a:ext cx="546633" cy="331261"/>
              <a:chOff x="2864025" y="5513691"/>
              <a:chExt cx="546633" cy="331261"/>
            </a:xfrm>
            <a:solidFill>
              <a:srgbClr val="FEFFD6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F01531B-673D-C465-D007-DD90C2AF3F53}"/>
                  </a:ext>
                </a:extLst>
              </p:cNvPr>
              <p:cNvSpPr/>
              <p:nvPr/>
            </p:nvSpPr>
            <p:spPr>
              <a:xfrm>
                <a:off x="3184450" y="5717030"/>
                <a:ext cx="51293" cy="48610"/>
              </a:xfrm>
              <a:custGeom>
                <a:avLst/>
                <a:gdLst>
                  <a:gd name="connsiteX0" fmla="*/ 31579 w 51293"/>
                  <a:gd name="connsiteY0" fmla="*/ 5622 h 48610"/>
                  <a:gd name="connsiteX1" fmla="*/ 45362 w 51293"/>
                  <a:gd name="connsiteY1" fmla="*/ 29927 h 48610"/>
                  <a:gd name="connsiteX2" fmla="*/ 19715 w 51293"/>
                  <a:gd name="connsiteY2" fmla="*/ 42989 h 48610"/>
                  <a:gd name="connsiteX3" fmla="*/ 5932 w 51293"/>
                  <a:gd name="connsiteY3" fmla="*/ 18684 h 48610"/>
                  <a:gd name="connsiteX4" fmla="*/ 31579 w 51293"/>
                  <a:gd name="connsiteY4" fmla="*/ 5622 h 4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93" h="48610">
                    <a:moveTo>
                      <a:pt x="31579" y="5622"/>
                    </a:moveTo>
                    <a:cubicBezTo>
                      <a:pt x="42467" y="8726"/>
                      <a:pt x="48638" y="19608"/>
                      <a:pt x="45362" y="29927"/>
                    </a:cubicBezTo>
                    <a:cubicBezTo>
                      <a:pt x="42086" y="40245"/>
                      <a:pt x="30604" y="46094"/>
                      <a:pt x="19715" y="42989"/>
                    </a:cubicBezTo>
                    <a:cubicBezTo>
                      <a:pt x="8826" y="39884"/>
                      <a:pt x="2655" y="29002"/>
                      <a:pt x="5932" y="18684"/>
                    </a:cubicBezTo>
                    <a:cubicBezTo>
                      <a:pt x="9208" y="8365"/>
                      <a:pt x="20690" y="2517"/>
                      <a:pt x="31579" y="562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9" name="图形 3">
                <a:extLst>
                  <a:ext uri="{FF2B5EF4-FFF2-40B4-BE49-F238E27FC236}">
                    <a16:creationId xmlns:a16="http://schemas.microsoft.com/office/drawing/2014/main" id="{DD04C0B9-F2BE-032A-69E6-121E0D437428}"/>
                  </a:ext>
                </a:extLst>
              </p:cNvPr>
              <p:cNvGrpSpPr/>
              <p:nvPr/>
            </p:nvGrpSpPr>
            <p:grpSpPr>
              <a:xfrm>
                <a:off x="2864025" y="5513691"/>
                <a:ext cx="546633" cy="331261"/>
                <a:chOff x="2864025" y="5513691"/>
                <a:chExt cx="546633" cy="331261"/>
              </a:xfrm>
              <a:solidFill>
                <a:srgbClr val="FEFFD6"/>
              </a:solidFill>
            </p:grpSpPr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F89BE511-FEF0-8999-EDC8-2F16448179C5}"/>
                    </a:ext>
                  </a:extLst>
                </p:cNvPr>
                <p:cNvSpPr/>
                <p:nvPr/>
              </p:nvSpPr>
              <p:spPr>
                <a:xfrm>
                  <a:off x="3304714" y="5789825"/>
                  <a:ext cx="58170" cy="55126"/>
                </a:xfrm>
                <a:custGeom>
                  <a:avLst/>
                  <a:gdLst>
                    <a:gd name="connsiteX0" fmla="*/ 35812 w 58170"/>
                    <a:gd name="connsiteY0" fmla="*/ 6375 h 55126"/>
                    <a:gd name="connsiteX1" fmla="*/ 51443 w 58170"/>
                    <a:gd name="connsiteY1" fmla="*/ 33939 h 55126"/>
                    <a:gd name="connsiteX2" fmla="*/ 22358 w 58170"/>
                    <a:gd name="connsiteY2" fmla="*/ 48751 h 55126"/>
                    <a:gd name="connsiteX3" fmla="*/ 6727 w 58170"/>
                    <a:gd name="connsiteY3" fmla="*/ 21188 h 55126"/>
                    <a:gd name="connsiteX4" fmla="*/ 35812 w 58170"/>
                    <a:gd name="connsiteY4" fmla="*/ 6375 h 55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70" h="55126">
                      <a:moveTo>
                        <a:pt x="35812" y="6375"/>
                      </a:moveTo>
                      <a:cubicBezTo>
                        <a:pt x="48160" y="9896"/>
                        <a:pt x="55158" y="22237"/>
                        <a:pt x="51443" y="33939"/>
                      </a:cubicBezTo>
                      <a:cubicBezTo>
                        <a:pt x="47728" y="45640"/>
                        <a:pt x="34706" y="52272"/>
                        <a:pt x="22358" y="48751"/>
                      </a:cubicBezTo>
                      <a:cubicBezTo>
                        <a:pt x="10010" y="45231"/>
                        <a:pt x="3011" y="32890"/>
                        <a:pt x="6727" y="21188"/>
                      </a:cubicBezTo>
                      <a:cubicBezTo>
                        <a:pt x="10442" y="9486"/>
                        <a:pt x="23464" y="2854"/>
                        <a:pt x="35812" y="637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B047CC3-FE94-CD48-77C6-2FD4C10D4C02}"/>
                    </a:ext>
                  </a:extLst>
                </p:cNvPr>
                <p:cNvSpPr/>
                <p:nvPr/>
              </p:nvSpPr>
              <p:spPr>
                <a:xfrm>
                  <a:off x="3243009" y="5754102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A60C397A-D9A5-EA4B-7DB6-3235F1471E1E}"/>
                    </a:ext>
                  </a:extLst>
                </p:cNvPr>
                <p:cNvSpPr/>
                <p:nvPr/>
              </p:nvSpPr>
              <p:spPr>
                <a:xfrm>
                  <a:off x="3025801" y="5591297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68CBFA4C-579F-EEAB-83B4-CC0FB6554932}"/>
                    </a:ext>
                  </a:extLst>
                </p:cNvPr>
                <p:cNvSpPr/>
                <p:nvPr/>
              </p:nvSpPr>
              <p:spPr>
                <a:xfrm>
                  <a:off x="2969125" y="5548814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6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299" y="25114"/>
                        <a:pt x="5136" y="16179"/>
                      </a:cubicBezTo>
                      <a:cubicBezTo>
                        <a:pt x="7973" y="7243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92489107-0720-DA35-E1B9-5E071E890F5A}"/>
                    </a:ext>
                  </a:extLst>
                </p:cNvPr>
                <p:cNvSpPr/>
                <p:nvPr/>
              </p:nvSpPr>
              <p:spPr>
                <a:xfrm>
                  <a:off x="2913391" y="5513691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4BEFA9E-2DAF-7305-7224-E18B825BA653}"/>
                    </a:ext>
                  </a:extLst>
                </p:cNvPr>
                <p:cNvSpPr/>
                <p:nvPr/>
              </p:nvSpPr>
              <p:spPr>
                <a:xfrm>
                  <a:off x="3083811" y="5630522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7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300" y="25114"/>
                        <a:pt x="5137" y="16179"/>
                      </a:cubicBezTo>
                      <a:cubicBezTo>
                        <a:pt x="7973" y="7244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3B541ACA-C9F0-CA75-30A3-FFC83F0297D7}"/>
                    </a:ext>
                  </a:extLst>
                </p:cNvPr>
                <p:cNvSpPr/>
                <p:nvPr/>
              </p:nvSpPr>
              <p:spPr>
                <a:xfrm>
                  <a:off x="3134259" y="5675405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E0C62361-B608-6D8A-ECF5-12230CBD9E9F}"/>
              </a:ext>
            </a:extLst>
          </p:cNvPr>
          <p:cNvSpPr/>
          <p:nvPr/>
        </p:nvSpPr>
        <p:spPr>
          <a:xfrm>
            <a:off x="7793999" y="6484098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3B4E645A-FC68-871A-0B01-8FA2CEEAC920}"/>
              </a:ext>
            </a:extLst>
          </p:cNvPr>
          <p:cNvSpPr/>
          <p:nvPr/>
        </p:nvSpPr>
        <p:spPr>
          <a:xfrm>
            <a:off x="8824302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7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4BCFC0D4-BA99-0EEB-DBAB-62C67215AF28}"/>
              </a:ext>
            </a:extLst>
          </p:cNvPr>
          <p:cNvSpPr/>
          <p:nvPr/>
        </p:nvSpPr>
        <p:spPr>
          <a:xfrm>
            <a:off x="9864663" y="592821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886886C5-7AF6-9917-6657-023FA2D0958E}"/>
              </a:ext>
            </a:extLst>
          </p:cNvPr>
          <p:cNvSpPr/>
          <p:nvPr/>
        </p:nvSpPr>
        <p:spPr>
          <a:xfrm>
            <a:off x="10446672" y="622282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012D9F6E-7715-F5A3-8C8D-366F7CBECC8A}"/>
              </a:ext>
            </a:extLst>
          </p:cNvPr>
          <p:cNvSpPr/>
          <p:nvPr/>
        </p:nvSpPr>
        <p:spPr>
          <a:xfrm>
            <a:off x="11355948" y="634121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3EB65B8C-9841-2A21-3FB8-BBE7C80887D0}"/>
              </a:ext>
            </a:extLst>
          </p:cNvPr>
          <p:cNvSpPr/>
          <p:nvPr/>
        </p:nvSpPr>
        <p:spPr>
          <a:xfrm>
            <a:off x="6763075" y="6474680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8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9A466855-7659-3BA1-3177-0569C8743C38}"/>
              </a:ext>
            </a:extLst>
          </p:cNvPr>
          <p:cNvSpPr/>
          <p:nvPr/>
        </p:nvSpPr>
        <p:spPr>
          <a:xfrm>
            <a:off x="1735821" y="6495272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EC0250BE-AA92-E954-823F-B523E0F40D86}"/>
              </a:ext>
            </a:extLst>
          </p:cNvPr>
          <p:cNvSpPr/>
          <p:nvPr/>
        </p:nvSpPr>
        <p:spPr>
          <a:xfrm>
            <a:off x="2249164" y="524303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>
                  <a:alpha val="64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610FEF46-4C88-B6F1-14C3-8216E6E877AF}"/>
              </a:ext>
            </a:extLst>
          </p:cNvPr>
          <p:cNvSpPr/>
          <p:nvPr/>
        </p:nvSpPr>
        <p:spPr>
          <a:xfrm>
            <a:off x="7156594" y="64259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2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9E6E9101-672F-E797-203D-ECC35D3BA04E}"/>
              </a:ext>
            </a:extLst>
          </p:cNvPr>
          <p:cNvSpPr/>
          <p:nvPr/>
        </p:nvSpPr>
        <p:spPr>
          <a:xfrm>
            <a:off x="4942412" y="6256000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6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3"/>
                  <a:pt x="34818" y="-86"/>
                  <a:pt x="77769" y="-86"/>
                </a:cubicBezTo>
                <a:cubicBezTo>
                  <a:pt x="120719" y="-86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BA0D3BEA-DE6A-BF3C-3E5D-F5F9D71ED3F4}"/>
              </a:ext>
            </a:extLst>
          </p:cNvPr>
          <p:cNvSpPr/>
          <p:nvPr/>
        </p:nvSpPr>
        <p:spPr>
          <a:xfrm>
            <a:off x="9289614" y="649686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9" y="120881"/>
                  <a:pt x="0" y="93801"/>
                  <a:pt x="0" y="60397"/>
                </a:cubicBezTo>
                <a:cubicBezTo>
                  <a:pt x="0" y="26993"/>
                  <a:pt x="34819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759A8513-579D-DC99-6066-2AD40386BEEB}"/>
              </a:ext>
            </a:extLst>
          </p:cNvPr>
          <p:cNvSpPr/>
          <p:nvPr/>
        </p:nvSpPr>
        <p:spPr>
          <a:xfrm>
            <a:off x="1695497" y="57865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CE01D1E7-D6DF-134B-8AFB-644CC7CD4DC8}"/>
              </a:ext>
            </a:extLst>
          </p:cNvPr>
          <p:cNvSpPr/>
          <p:nvPr/>
        </p:nvSpPr>
        <p:spPr>
          <a:xfrm>
            <a:off x="9763370" y="1086680"/>
            <a:ext cx="910308" cy="225270"/>
          </a:xfrm>
          <a:custGeom>
            <a:avLst/>
            <a:gdLst>
              <a:gd name="connsiteX0" fmla="*/ 638465 w 1544104"/>
              <a:gd name="connsiteY0" fmla="*/ -65 h 382112"/>
              <a:gd name="connsiteX1" fmla="*/ 441173 w 1544104"/>
              <a:gd name="connsiteY1" fmla="*/ 31111 h 382112"/>
              <a:gd name="connsiteX2" fmla="*/ 0 w 1544104"/>
              <a:gd name="connsiteY2" fmla="*/ 382025 h 382112"/>
              <a:gd name="connsiteX3" fmla="*/ 401066 w 1544104"/>
              <a:gd name="connsiteY3" fmla="*/ 211581 h 382112"/>
              <a:gd name="connsiteX4" fmla="*/ 772053 w 1544104"/>
              <a:gd name="connsiteY4" fmla="*/ 271738 h 382112"/>
              <a:gd name="connsiteX5" fmla="*/ 1143039 w 1544104"/>
              <a:gd name="connsiteY5" fmla="*/ 211581 h 382112"/>
              <a:gd name="connsiteX6" fmla="*/ 1544105 w 1544104"/>
              <a:gd name="connsiteY6" fmla="*/ 382025 h 382112"/>
              <a:gd name="connsiteX7" fmla="*/ 1102932 w 1544104"/>
              <a:gd name="connsiteY7" fmla="*/ 31111 h 382112"/>
              <a:gd name="connsiteX8" fmla="*/ 772053 w 1544104"/>
              <a:gd name="connsiteY8" fmla="*/ 121346 h 382112"/>
              <a:gd name="connsiteX9" fmla="*/ 638465 w 1544104"/>
              <a:gd name="connsiteY9" fmla="*/ -65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44104" h="382112">
                <a:moveTo>
                  <a:pt x="638465" y="-65"/>
                </a:moveTo>
                <a:cubicBezTo>
                  <a:pt x="588845" y="-558"/>
                  <a:pt x="523893" y="6985"/>
                  <a:pt x="441173" y="31111"/>
                </a:cubicBezTo>
                <a:cubicBezTo>
                  <a:pt x="200533" y="101294"/>
                  <a:pt x="0" y="382025"/>
                  <a:pt x="0" y="382025"/>
                </a:cubicBezTo>
                <a:cubicBezTo>
                  <a:pt x="0" y="382025"/>
                  <a:pt x="260693" y="231633"/>
                  <a:pt x="401066" y="211581"/>
                </a:cubicBezTo>
                <a:cubicBezTo>
                  <a:pt x="541439" y="191529"/>
                  <a:pt x="772053" y="271738"/>
                  <a:pt x="772053" y="271738"/>
                </a:cubicBezTo>
                <a:cubicBezTo>
                  <a:pt x="772053" y="271738"/>
                  <a:pt x="1002666" y="191529"/>
                  <a:pt x="1143039" y="211581"/>
                </a:cubicBezTo>
                <a:cubicBezTo>
                  <a:pt x="1283411" y="231633"/>
                  <a:pt x="1544105" y="382025"/>
                  <a:pt x="1544105" y="382025"/>
                </a:cubicBezTo>
                <a:cubicBezTo>
                  <a:pt x="1544105" y="382025"/>
                  <a:pt x="1343571" y="101294"/>
                  <a:pt x="1102932" y="31111"/>
                </a:cubicBezTo>
                <a:cubicBezTo>
                  <a:pt x="862292" y="-39073"/>
                  <a:pt x="772053" y="121346"/>
                  <a:pt x="772053" y="121346"/>
                </a:cubicBezTo>
                <a:cubicBezTo>
                  <a:pt x="772053" y="121346"/>
                  <a:pt x="733194" y="880"/>
                  <a:pt x="638465" y="-65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B38B970B-85E6-A275-6656-23958A7632F4}"/>
              </a:ext>
            </a:extLst>
          </p:cNvPr>
          <p:cNvSpPr/>
          <p:nvPr/>
        </p:nvSpPr>
        <p:spPr>
          <a:xfrm>
            <a:off x="11017944" y="483973"/>
            <a:ext cx="928294" cy="229720"/>
          </a:xfrm>
          <a:custGeom>
            <a:avLst/>
            <a:gdLst>
              <a:gd name="connsiteX0" fmla="*/ 696214 w 1683768"/>
              <a:gd name="connsiteY0" fmla="*/ -62 h 416674"/>
              <a:gd name="connsiteX1" fmla="*/ 481077 w 1683768"/>
              <a:gd name="connsiteY1" fmla="*/ 33932 h 416674"/>
              <a:gd name="connsiteX2" fmla="*/ 0 w 1683768"/>
              <a:gd name="connsiteY2" fmla="*/ 416588 h 416674"/>
              <a:gd name="connsiteX3" fmla="*/ 437342 w 1683768"/>
              <a:gd name="connsiteY3" fmla="*/ 230727 h 416674"/>
              <a:gd name="connsiteX4" fmla="*/ 841885 w 1683768"/>
              <a:gd name="connsiteY4" fmla="*/ 296325 h 416674"/>
              <a:gd name="connsiteX5" fmla="*/ 1246426 w 1683768"/>
              <a:gd name="connsiteY5" fmla="*/ 230727 h 416674"/>
              <a:gd name="connsiteX6" fmla="*/ 1683769 w 1683768"/>
              <a:gd name="connsiteY6" fmla="*/ 416588 h 416674"/>
              <a:gd name="connsiteX7" fmla="*/ 1202692 w 1683768"/>
              <a:gd name="connsiteY7" fmla="*/ 33932 h 416674"/>
              <a:gd name="connsiteX8" fmla="*/ 841885 w 1683768"/>
              <a:gd name="connsiteY8" fmla="*/ 132330 h 416674"/>
              <a:gd name="connsiteX9" fmla="*/ 696214 w 1683768"/>
              <a:gd name="connsiteY9" fmla="*/ -62 h 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83768" h="416674">
                <a:moveTo>
                  <a:pt x="696214" y="-62"/>
                </a:moveTo>
                <a:cubicBezTo>
                  <a:pt x="642106" y="-601"/>
                  <a:pt x="571278" y="7625"/>
                  <a:pt x="481077" y="33932"/>
                </a:cubicBezTo>
                <a:cubicBezTo>
                  <a:pt x="218671" y="110464"/>
                  <a:pt x="0" y="416588"/>
                  <a:pt x="0" y="416588"/>
                </a:cubicBezTo>
                <a:cubicBezTo>
                  <a:pt x="0" y="416588"/>
                  <a:pt x="284273" y="252592"/>
                  <a:pt x="437342" y="230727"/>
                </a:cubicBezTo>
                <a:cubicBezTo>
                  <a:pt x="590412" y="208861"/>
                  <a:pt x="841885" y="296325"/>
                  <a:pt x="841885" y="296325"/>
                </a:cubicBezTo>
                <a:cubicBezTo>
                  <a:pt x="841885" y="296325"/>
                  <a:pt x="1093356" y="208861"/>
                  <a:pt x="1246426" y="230727"/>
                </a:cubicBezTo>
                <a:cubicBezTo>
                  <a:pt x="1399496" y="252592"/>
                  <a:pt x="1683769" y="416588"/>
                  <a:pt x="1683769" y="416588"/>
                </a:cubicBezTo>
                <a:cubicBezTo>
                  <a:pt x="1683769" y="416588"/>
                  <a:pt x="1465097" y="110464"/>
                  <a:pt x="1202692" y="33932"/>
                </a:cubicBezTo>
                <a:cubicBezTo>
                  <a:pt x="940287" y="-42599"/>
                  <a:pt x="841885" y="132330"/>
                  <a:pt x="841885" y="132330"/>
                </a:cubicBezTo>
                <a:cubicBezTo>
                  <a:pt x="841885" y="132330"/>
                  <a:pt x="799511" y="968"/>
                  <a:pt x="696214" y="-62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97" name="图形 3">
            <a:extLst>
              <a:ext uri="{FF2B5EF4-FFF2-40B4-BE49-F238E27FC236}">
                <a16:creationId xmlns:a16="http://schemas.microsoft.com/office/drawing/2014/main" id="{315BB1EB-F6C0-16A7-9D30-C34489DC5B63}"/>
              </a:ext>
            </a:extLst>
          </p:cNvPr>
          <p:cNvGrpSpPr/>
          <p:nvPr/>
        </p:nvGrpSpPr>
        <p:grpSpPr>
          <a:xfrm>
            <a:off x="10512764" y="4604094"/>
            <a:ext cx="1307487" cy="1870356"/>
            <a:chOff x="1737701" y="-18878"/>
            <a:chExt cx="3878582" cy="5548297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A966CC7-598B-F81C-B4E4-B36F218E31F3}"/>
                </a:ext>
              </a:extLst>
            </p:cNvPr>
            <p:cNvSpPr/>
            <p:nvPr/>
          </p:nvSpPr>
          <p:spPr>
            <a:xfrm rot="-691558">
              <a:off x="4057924" y="1672326"/>
              <a:ext cx="109380" cy="3709647"/>
            </a:xfrm>
            <a:custGeom>
              <a:avLst/>
              <a:gdLst>
                <a:gd name="connsiteX0" fmla="*/ 109408 w 109380"/>
                <a:gd name="connsiteY0" fmla="*/ -96 h 3709647"/>
                <a:gd name="connsiteX1" fmla="*/ 109408 w 109380"/>
                <a:gd name="connsiteY1" fmla="*/ 48291 h 3709647"/>
                <a:gd name="connsiteX2" fmla="*/ 109408 w 109380"/>
                <a:gd name="connsiteY2" fmla="*/ 3661166 h 3709647"/>
                <a:gd name="connsiteX3" fmla="*/ 109408 w 109380"/>
                <a:gd name="connsiteY3" fmla="*/ 3709553 h 3709647"/>
                <a:gd name="connsiteX4" fmla="*/ 27 w 109380"/>
                <a:gd name="connsiteY4" fmla="*/ 3709553 h 3709647"/>
                <a:gd name="connsiteX5" fmla="*/ 27 w 109380"/>
                <a:gd name="connsiteY5" fmla="*/ 3661166 h 3709647"/>
                <a:gd name="connsiteX6" fmla="*/ 27 w 109380"/>
                <a:gd name="connsiteY6" fmla="*/ 48291 h 3709647"/>
                <a:gd name="connsiteX7" fmla="*/ 27 w 109380"/>
                <a:gd name="connsiteY7" fmla="*/ -95 h 37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80" h="3709647">
                  <a:moveTo>
                    <a:pt x="109408" y="-96"/>
                  </a:moveTo>
                  <a:cubicBezTo>
                    <a:pt x="109408" y="-96"/>
                    <a:pt x="109408" y="21568"/>
                    <a:pt x="109408" y="48291"/>
                  </a:cubicBezTo>
                  <a:lnTo>
                    <a:pt x="109408" y="3661166"/>
                  </a:lnTo>
                  <a:cubicBezTo>
                    <a:pt x="109408" y="3687889"/>
                    <a:pt x="109408" y="3709553"/>
                    <a:pt x="109408" y="3709553"/>
                  </a:cubicBezTo>
                  <a:lnTo>
                    <a:pt x="27" y="3709553"/>
                  </a:lnTo>
                  <a:cubicBezTo>
                    <a:pt x="27" y="3709553"/>
                    <a:pt x="27" y="3687890"/>
                    <a:pt x="27" y="3661166"/>
                  </a:cubicBezTo>
                  <a:lnTo>
                    <a:pt x="27" y="48291"/>
                  </a:lnTo>
                  <a:cubicBezTo>
                    <a:pt x="27" y="21568"/>
                    <a:pt x="27" y="-95"/>
                    <a:pt x="27" y="-95"/>
                  </a:cubicBezTo>
                  <a:close/>
                </a:path>
              </a:pathLst>
            </a:custGeom>
            <a:gradFill>
              <a:gsLst>
                <a:gs pos="0">
                  <a:srgbClr val="E6E6E6"/>
                </a:gs>
                <a:gs pos="20125">
                  <a:srgbClr val="ECECEC"/>
                </a:gs>
                <a:gs pos="40250">
                  <a:srgbClr val="F2F2F2"/>
                </a:gs>
                <a:gs pos="100000">
                  <a:srgbClr val="E6E6E6"/>
                </a:gs>
              </a:gsLst>
              <a:lin ang="5381555" scaled="1"/>
            </a:gra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5408C02-59FA-4E5D-4212-A30F2500098F}"/>
                </a:ext>
              </a:extLst>
            </p:cNvPr>
            <p:cNvSpPr/>
            <p:nvPr/>
          </p:nvSpPr>
          <p:spPr>
            <a:xfrm>
              <a:off x="3264917" y="216408"/>
              <a:ext cx="344370" cy="668782"/>
            </a:xfrm>
            <a:custGeom>
              <a:avLst/>
              <a:gdLst>
                <a:gd name="connsiteX0" fmla="*/ 339744 w 344370"/>
                <a:gd name="connsiteY0" fmla="*/ 484347 h 668782"/>
                <a:gd name="connsiteX1" fmla="*/ 123429 w 344370"/>
                <a:gd name="connsiteY1" fmla="*/ 522632 h 668782"/>
                <a:gd name="connsiteX2" fmla="*/ 124794 w 344370"/>
                <a:gd name="connsiteY2" fmla="*/ 47556 h 668782"/>
                <a:gd name="connsiteX3" fmla="*/ 339744 w 344370"/>
                <a:gd name="connsiteY3" fmla="*/ 484347 h 66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70" h="668782">
                  <a:moveTo>
                    <a:pt x="339744" y="484347"/>
                  </a:moveTo>
                  <a:cubicBezTo>
                    <a:pt x="339425" y="531894"/>
                    <a:pt x="144873" y="566232"/>
                    <a:pt x="123429" y="522632"/>
                  </a:cubicBezTo>
                  <a:cubicBezTo>
                    <a:pt x="101986" y="479032"/>
                    <a:pt x="103110" y="51268"/>
                    <a:pt x="124794" y="47556"/>
                  </a:cubicBezTo>
                  <a:cubicBezTo>
                    <a:pt x="146478" y="43843"/>
                    <a:pt x="340062" y="436801"/>
                    <a:pt x="339744" y="484347"/>
                  </a:cubicBezTo>
                  <a:close/>
                </a:path>
              </a:pathLst>
            </a:custGeom>
            <a:solidFill>
              <a:srgbClr val="E6E6E6"/>
            </a:solidFill>
            <a:ln w="25307" cap="rnd">
              <a:noFill/>
              <a:custDash>
                <a:ds d="142700" sp="5708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52CAA1D-F842-EAEE-925A-82C2A6CA26F6}"/>
                </a:ext>
              </a:extLst>
            </p:cNvPr>
            <p:cNvSpPr/>
            <p:nvPr/>
          </p:nvSpPr>
          <p:spPr>
            <a:xfrm rot="-260524">
              <a:off x="2402721" y="133533"/>
              <a:ext cx="1660190" cy="1328897"/>
            </a:xfrm>
            <a:custGeom>
              <a:avLst/>
              <a:gdLst>
                <a:gd name="connsiteX0" fmla="*/ 1616515 w 1660190"/>
                <a:gd name="connsiteY0" fmla="*/ 887 h 1328897"/>
                <a:gd name="connsiteX1" fmla="*/ 1126188 w 1660190"/>
                <a:gd name="connsiteY1" fmla="*/ 53260 h 1328897"/>
                <a:gd name="connsiteX2" fmla="*/ -5 w 1660190"/>
                <a:gd name="connsiteY2" fmla="*/ 1147637 h 1328897"/>
                <a:gd name="connsiteX3" fmla="*/ 756511 w 1660190"/>
                <a:gd name="connsiteY3" fmla="*/ 1328809 h 1328897"/>
                <a:gd name="connsiteX4" fmla="*/ 1660185 w 1660190"/>
                <a:gd name="connsiteY4" fmla="*/ 4341 h 1328897"/>
                <a:gd name="connsiteX5" fmla="*/ 1616515 w 1660190"/>
                <a:gd name="connsiteY5" fmla="*/ 887 h 132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190" h="1328897">
                  <a:moveTo>
                    <a:pt x="1616515" y="887"/>
                  </a:moveTo>
                  <a:cubicBezTo>
                    <a:pt x="1450217" y="-4598"/>
                    <a:pt x="1284929" y="13057"/>
                    <a:pt x="1126188" y="53260"/>
                  </a:cubicBezTo>
                  <a:cubicBezTo>
                    <a:pt x="557985" y="197160"/>
                    <a:pt x="128276" y="614730"/>
                    <a:pt x="-5" y="1147637"/>
                  </a:cubicBezTo>
                  <a:lnTo>
                    <a:pt x="756511" y="1328809"/>
                  </a:lnTo>
                  <a:cubicBezTo>
                    <a:pt x="1007140" y="559166"/>
                    <a:pt x="1147572" y="455889"/>
                    <a:pt x="1660185" y="4341"/>
                  </a:cubicBezTo>
                  <a:cubicBezTo>
                    <a:pt x="1645638" y="3013"/>
                    <a:pt x="1631080" y="1861"/>
                    <a:pt x="1616515" y="887"/>
                  </a:cubicBezTo>
                  <a:close/>
                </a:path>
              </a:pathLst>
            </a:custGeom>
            <a:noFill/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A9FC9F1-AC07-1CA1-8602-F645A88F51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56A5C0E-62C5-B09D-BF9E-96F8BE4BB137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01A99EF-418F-9E42-F708-3A0C0B776DF3}"/>
                </a:ext>
              </a:extLst>
            </p:cNvPr>
            <p:cNvSpPr/>
            <p:nvPr/>
          </p:nvSpPr>
          <p:spPr>
            <a:xfrm rot="-260524">
              <a:off x="2069953" y="2239589"/>
              <a:ext cx="967792" cy="295744"/>
            </a:xfrm>
            <a:custGeom>
              <a:avLst/>
              <a:gdLst>
                <a:gd name="connsiteX0" fmla="*/ 6123 w 967792"/>
                <a:gd name="connsiteY0" fmla="*/ 110896 h 295744"/>
                <a:gd name="connsiteX1" fmla="*/ 41027 w 967792"/>
                <a:gd name="connsiteY1" fmla="*/ 295652 h 295744"/>
                <a:gd name="connsiteX2" fmla="*/ 912332 w 967792"/>
                <a:gd name="connsiteY2" fmla="*/ 210317 h 295744"/>
                <a:gd name="connsiteX3" fmla="*/ 965917 w 967792"/>
                <a:gd name="connsiteY3" fmla="*/ -85 h 29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7792" h="295744">
                  <a:moveTo>
                    <a:pt x="6123" y="110896"/>
                  </a:moveTo>
                  <a:cubicBezTo>
                    <a:pt x="6123" y="110896"/>
                    <a:pt x="-21636" y="297024"/>
                    <a:pt x="41027" y="295652"/>
                  </a:cubicBezTo>
                  <a:cubicBezTo>
                    <a:pt x="539415" y="284735"/>
                    <a:pt x="635128" y="266424"/>
                    <a:pt x="912332" y="210317"/>
                  </a:cubicBezTo>
                  <a:cubicBezTo>
                    <a:pt x="983269" y="195959"/>
                    <a:pt x="965917" y="-85"/>
                    <a:pt x="965917" y="-85"/>
                  </a:cubicBezTo>
                  <a:close/>
                </a:path>
              </a:pathLst>
            </a:custGeom>
            <a:gradFill>
              <a:gsLst>
                <a:gs pos="0">
                  <a:srgbClr val="5BB7B6"/>
                </a:gs>
                <a:gs pos="50000">
                  <a:srgbClr val="68BDBC"/>
                </a:gs>
                <a:gs pos="100000">
                  <a:srgbClr val="75C3C2"/>
                </a:gs>
              </a:gsLst>
              <a:lin ang="21302450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BD705A4-A44E-09EB-C4A9-753175B52E2E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5892AE4-8DFC-6C7D-BE27-6CF05A9762D2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6CBCB66-2D39-5149-D711-8DBC88DA5EDF}"/>
                </a:ext>
              </a:extLst>
            </p:cNvPr>
            <p:cNvSpPr/>
            <p:nvPr/>
          </p:nvSpPr>
          <p:spPr>
            <a:xfrm rot="-260524">
              <a:off x="3022815" y="1985960"/>
              <a:ext cx="1469870" cy="366823"/>
            </a:xfrm>
            <a:custGeom>
              <a:avLst/>
              <a:gdLst>
                <a:gd name="connsiteX0" fmla="*/ -1 w 1469870"/>
                <a:gd name="connsiteY0" fmla="*/ 161771 h 366823"/>
                <a:gd name="connsiteX1" fmla="*/ 70879 w 1469870"/>
                <a:gd name="connsiteY1" fmla="*/ 355827 h 366823"/>
                <a:gd name="connsiteX2" fmla="*/ 1372373 w 1469870"/>
                <a:gd name="connsiteY2" fmla="*/ 240495 h 366823"/>
                <a:gd name="connsiteX3" fmla="*/ 1469869 w 1469870"/>
                <a:gd name="connsiteY3" fmla="*/ -88 h 36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9870" h="366823">
                  <a:moveTo>
                    <a:pt x="-1" y="161771"/>
                  </a:moveTo>
                  <a:cubicBezTo>
                    <a:pt x="-1" y="161771"/>
                    <a:pt x="2099" y="352354"/>
                    <a:pt x="70879" y="355827"/>
                  </a:cubicBezTo>
                  <a:cubicBezTo>
                    <a:pt x="605605" y="382817"/>
                    <a:pt x="779117" y="365188"/>
                    <a:pt x="1372373" y="240495"/>
                  </a:cubicBezTo>
                  <a:cubicBezTo>
                    <a:pt x="1457055" y="222697"/>
                    <a:pt x="1469869" y="-88"/>
                    <a:pt x="1469869" y="-88"/>
                  </a:cubicBezTo>
                  <a:close/>
                </a:path>
              </a:pathLst>
            </a:custGeom>
            <a:gradFill>
              <a:gsLst>
                <a:gs pos="0">
                  <a:srgbClr val="F6F7C3"/>
                </a:gs>
                <a:gs pos="50000">
                  <a:srgbClr val="FAFBCC"/>
                </a:gs>
                <a:gs pos="100000">
                  <a:srgbClr val="FEFFD6"/>
                </a:gs>
              </a:gsLst>
              <a:lin ang="4648037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AEF8C99-93FD-892A-5A23-A5695950B74D}"/>
                </a:ext>
              </a:extLst>
            </p:cNvPr>
            <p:cNvSpPr/>
            <p:nvPr/>
          </p:nvSpPr>
          <p:spPr>
            <a:xfrm rot="-260524">
              <a:off x="4479161" y="1804351"/>
              <a:ext cx="883849" cy="284589"/>
            </a:xfrm>
            <a:custGeom>
              <a:avLst/>
              <a:gdLst>
                <a:gd name="connsiteX0" fmla="*/ 0 w 883849"/>
                <a:gd name="connsiteY0" fmla="*/ 92807 h 284589"/>
                <a:gd name="connsiteX1" fmla="*/ 65744 w 883849"/>
                <a:gd name="connsiteY1" fmla="*/ 272799 h 284589"/>
                <a:gd name="connsiteX2" fmla="*/ 820739 w 883849"/>
                <a:gd name="connsiteY2" fmla="*/ 205896 h 284589"/>
                <a:gd name="connsiteX3" fmla="*/ 883555 w 883849"/>
                <a:gd name="connsiteY3" fmla="*/ -91 h 28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849" h="284589">
                  <a:moveTo>
                    <a:pt x="0" y="92807"/>
                  </a:moveTo>
                  <a:cubicBezTo>
                    <a:pt x="0" y="92807"/>
                    <a:pt x="2594" y="263175"/>
                    <a:pt x="65744" y="272799"/>
                  </a:cubicBezTo>
                  <a:cubicBezTo>
                    <a:pt x="290518" y="307053"/>
                    <a:pt x="431935" y="260444"/>
                    <a:pt x="820739" y="205896"/>
                  </a:cubicBezTo>
                  <a:cubicBezTo>
                    <a:pt x="891829" y="195922"/>
                    <a:pt x="883555" y="-91"/>
                    <a:pt x="883555" y="-91"/>
                  </a:cubicBezTo>
                  <a:close/>
                </a:path>
              </a:pathLst>
            </a:custGeom>
            <a:gradFill>
              <a:gsLst>
                <a:gs pos="0">
                  <a:srgbClr val="E85A50"/>
                </a:gs>
                <a:gs pos="50000">
                  <a:srgbClr val="E5665D"/>
                </a:gs>
                <a:gs pos="100000">
                  <a:srgbClr val="E3726A"/>
                </a:gs>
              </a:gsLst>
              <a:lin ang="10887518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4C34646-145D-38DE-3D1F-191D16F526E1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3D59398-DCB8-354C-3CC2-D89DF5878AAC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0DD9001-8324-862F-F976-1D2502171408}"/>
                </a:ext>
              </a:extLst>
            </p:cNvPr>
            <p:cNvSpPr/>
            <p:nvPr/>
          </p:nvSpPr>
          <p:spPr>
            <a:xfrm>
              <a:off x="1786348" y="253328"/>
              <a:ext cx="3564427" cy="2150445"/>
            </a:xfrm>
            <a:custGeom>
              <a:avLst/>
              <a:gdLst>
                <a:gd name="connsiteX0" fmla="*/ 288314 w 3564427"/>
                <a:gd name="connsiteY0" fmla="*/ 2133508 h 2150445"/>
                <a:gd name="connsiteX1" fmla="*/ 861638 w 3564427"/>
                <a:gd name="connsiteY1" fmla="*/ 671610 h 2150445"/>
                <a:gd name="connsiteX2" fmla="*/ 2505001 w 3564427"/>
                <a:gd name="connsiteY2" fmla="*/ 362846 h 2150445"/>
                <a:gd name="connsiteX3" fmla="*/ 3564323 w 3564427"/>
                <a:gd name="connsiteY3" fmla="*/ 1517994 h 2150445"/>
                <a:gd name="connsiteX4" fmla="*/ 1924744 w 3564427"/>
                <a:gd name="connsiteY4" fmla="*/ 1817272 h 21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4427" h="2150445">
                  <a:moveTo>
                    <a:pt x="288314" y="2133508"/>
                  </a:moveTo>
                  <a:cubicBezTo>
                    <a:pt x="184922" y="1595222"/>
                    <a:pt x="403678" y="1037422"/>
                    <a:pt x="861638" y="671610"/>
                  </a:cubicBezTo>
                  <a:cubicBezTo>
                    <a:pt x="1319597" y="305798"/>
                    <a:pt x="1946637" y="187986"/>
                    <a:pt x="2505001" y="362846"/>
                  </a:cubicBezTo>
                  <a:cubicBezTo>
                    <a:pt x="3063366" y="537706"/>
                    <a:pt x="3467559" y="978462"/>
                    <a:pt x="3564323" y="1517994"/>
                  </a:cubicBezTo>
                  <a:lnTo>
                    <a:pt x="1924744" y="1817272"/>
                  </a:lnTo>
                  <a:close/>
                </a:path>
              </a:pathLst>
            </a:custGeom>
            <a:solidFill>
              <a:srgbClr val="FEFFD6"/>
            </a:soli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DF07482-25FD-FCC2-4737-A30C3035C9D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214A44B-7007-087E-5EDE-CCC1589DC6B2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9CFDE56-22D0-0873-3CA7-CD4ECA1149FC}"/>
                </a:ext>
              </a:extLst>
            </p:cNvPr>
            <p:cNvSpPr/>
            <p:nvPr/>
          </p:nvSpPr>
          <p:spPr>
            <a:xfrm rot="-260524">
              <a:off x="2109700" y="2281636"/>
              <a:ext cx="653252" cy="232423"/>
            </a:xfrm>
            <a:custGeom>
              <a:avLst/>
              <a:gdLst>
                <a:gd name="connsiteX0" fmla="*/ 66259 w 653252"/>
                <a:gd name="connsiteY0" fmla="*/ 66271 h 232423"/>
                <a:gd name="connsiteX1" fmla="*/ 8500 w 653252"/>
                <a:gd name="connsiteY1" fmla="*/ 95098 h 232423"/>
                <a:gd name="connsiteX2" fmla="*/ 11368 w 653252"/>
                <a:gd name="connsiteY2" fmla="*/ 195937 h 232423"/>
                <a:gd name="connsiteX3" fmla="*/ 150816 w 653252"/>
                <a:gd name="connsiteY3" fmla="*/ 232339 h 232423"/>
                <a:gd name="connsiteX4" fmla="*/ 303701 w 653252"/>
                <a:gd name="connsiteY4" fmla="*/ 132836 h 232423"/>
                <a:gd name="connsiteX5" fmla="*/ 653250 w 653252"/>
                <a:gd name="connsiteY5" fmla="*/ 53691 h 232423"/>
                <a:gd name="connsiteX6" fmla="*/ 640146 w 653252"/>
                <a:gd name="connsiteY6" fmla="*/ -85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252" h="232423">
                  <a:moveTo>
                    <a:pt x="66259" y="66271"/>
                  </a:moveTo>
                  <a:cubicBezTo>
                    <a:pt x="31890" y="83236"/>
                    <a:pt x="8500" y="95098"/>
                    <a:pt x="8500" y="95098"/>
                  </a:cubicBezTo>
                  <a:cubicBezTo>
                    <a:pt x="8500" y="95098"/>
                    <a:pt x="-12420" y="170662"/>
                    <a:pt x="11368" y="195937"/>
                  </a:cubicBezTo>
                  <a:cubicBezTo>
                    <a:pt x="35156" y="221211"/>
                    <a:pt x="150816" y="232339"/>
                    <a:pt x="150816" y="232339"/>
                  </a:cubicBezTo>
                  <a:cubicBezTo>
                    <a:pt x="150816" y="232339"/>
                    <a:pt x="113367" y="182944"/>
                    <a:pt x="303701" y="132836"/>
                  </a:cubicBezTo>
                  <a:cubicBezTo>
                    <a:pt x="494035" y="82729"/>
                    <a:pt x="653250" y="53691"/>
                    <a:pt x="653250" y="53691"/>
                  </a:cubicBezTo>
                  <a:cubicBezTo>
                    <a:pt x="653250" y="53691"/>
                    <a:pt x="649668" y="29863"/>
                    <a:pt x="640146" y="-85"/>
                  </a:cubicBezTo>
                  <a:close/>
                </a:path>
              </a:pathLst>
            </a:custGeom>
            <a:solidFill>
              <a:srgbClr val="4BABAA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38F28A3-6F08-E54C-C3EE-C966842B26BD}"/>
                </a:ext>
              </a:extLst>
            </p:cNvPr>
            <p:cNvSpPr/>
            <p:nvPr/>
          </p:nvSpPr>
          <p:spPr>
            <a:xfrm rot="-260524">
              <a:off x="3070784" y="2025644"/>
              <a:ext cx="1143025" cy="335788"/>
            </a:xfrm>
            <a:custGeom>
              <a:avLst/>
              <a:gdLst>
                <a:gd name="connsiteX0" fmla="*/ 17612 w 1143025"/>
                <a:gd name="connsiteY0" fmla="*/ 123849 h 335788"/>
                <a:gd name="connsiteX1" fmla="*/ 4098 w 1143025"/>
                <a:gd name="connsiteY1" fmla="*/ 201372 h 335788"/>
                <a:gd name="connsiteX2" fmla="*/ 29884 w 1143025"/>
                <a:gd name="connsiteY2" fmla="*/ 325208 h 335788"/>
                <a:gd name="connsiteX3" fmla="*/ 419271 w 1143025"/>
                <a:gd name="connsiteY3" fmla="*/ 335465 h 335788"/>
                <a:gd name="connsiteX4" fmla="*/ 338313 w 1143025"/>
                <a:gd name="connsiteY4" fmla="*/ 292787 h 335788"/>
                <a:gd name="connsiteX5" fmla="*/ 244877 w 1143025"/>
                <a:gd name="connsiteY5" fmla="*/ 302653 h 335788"/>
                <a:gd name="connsiteX6" fmla="*/ 127577 w 1143025"/>
                <a:gd name="connsiteY6" fmla="*/ 233903 h 335788"/>
                <a:gd name="connsiteX7" fmla="*/ 260620 w 1143025"/>
                <a:gd name="connsiteY7" fmla="*/ 146499 h 335788"/>
                <a:gd name="connsiteX8" fmla="*/ 1059893 w 1143025"/>
                <a:gd name="connsiteY8" fmla="*/ 63212 h 335788"/>
                <a:gd name="connsiteX9" fmla="*/ 1143024 w 1143025"/>
                <a:gd name="connsiteY9" fmla="*/ -88 h 33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25" h="335788">
                  <a:moveTo>
                    <a:pt x="17612" y="123849"/>
                  </a:moveTo>
                  <a:cubicBezTo>
                    <a:pt x="1153" y="146217"/>
                    <a:pt x="-4745" y="169840"/>
                    <a:pt x="4098" y="201372"/>
                  </a:cubicBezTo>
                  <a:cubicBezTo>
                    <a:pt x="12939" y="232896"/>
                    <a:pt x="20564" y="280931"/>
                    <a:pt x="29884" y="325208"/>
                  </a:cubicBezTo>
                  <a:cubicBezTo>
                    <a:pt x="183271" y="332895"/>
                    <a:pt x="306739" y="336723"/>
                    <a:pt x="419271" y="335465"/>
                  </a:cubicBezTo>
                  <a:cubicBezTo>
                    <a:pt x="408437" y="311256"/>
                    <a:pt x="363562" y="290121"/>
                    <a:pt x="338313" y="292787"/>
                  </a:cubicBezTo>
                  <a:cubicBezTo>
                    <a:pt x="300938" y="296733"/>
                    <a:pt x="244877" y="302653"/>
                    <a:pt x="244877" y="302653"/>
                  </a:cubicBezTo>
                  <a:cubicBezTo>
                    <a:pt x="244877" y="302653"/>
                    <a:pt x="126089" y="282964"/>
                    <a:pt x="127577" y="233903"/>
                  </a:cubicBezTo>
                  <a:cubicBezTo>
                    <a:pt x="129065" y="184843"/>
                    <a:pt x="220528" y="156289"/>
                    <a:pt x="260620" y="146499"/>
                  </a:cubicBezTo>
                  <a:cubicBezTo>
                    <a:pt x="300712" y="136708"/>
                    <a:pt x="1025646" y="75720"/>
                    <a:pt x="1059893" y="63212"/>
                  </a:cubicBezTo>
                  <a:cubicBezTo>
                    <a:pt x="1079203" y="56160"/>
                    <a:pt x="1126688" y="24945"/>
                    <a:pt x="1143024" y="-88"/>
                  </a:cubicBezTo>
                  <a:close/>
                </a:path>
              </a:pathLst>
            </a:custGeom>
            <a:solidFill>
              <a:srgbClr val="C4BDB6">
                <a:alpha val="38000"/>
              </a:srgbClr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21D303B-2677-8B9E-7C7A-508567E18CF8}"/>
                </a:ext>
              </a:extLst>
            </p:cNvPr>
            <p:cNvSpPr/>
            <p:nvPr/>
          </p:nvSpPr>
          <p:spPr>
            <a:xfrm rot="-260524">
              <a:off x="4541853" y="1809721"/>
              <a:ext cx="782191" cy="206285"/>
            </a:xfrm>
            <a:custGeom>
              <a:avLst/>
              <a:gdLst>
                <a:gd name="connsiteX0" fmla="*/ 0 w 782191"/>
                <a:gd name="connsiteY0" fmla="*/ 79585 h 206285"/>
                <a:gd name="connsiteX1" fmla="*/ 14674 w 782191"/>
                <a:gd name="connsiteY1" fmla="*/ 106009 h 206285"/>
                <a:gd name="connsiteX2" fmla="*/ 285678 w 782191"/>
                <a:gd name="connsiteY2" fmla="*/ 104066 h 206285"/>
                <a:gd name="connsiteX3" fmla="*/ 678187 w 782191"/>
                <a:gd name="connsiteY3" fmla="*/ 115970 h 206285"/>
                <a:gd name="connsiteX4" fmla="*/ 709342 w 782191"/>
                <a:gd name="connsiteY4" fmla="*/ 206194 h 206285"/>
                <a:gd name="connsiteX5" fmla="*/ 755521 w 782191"/>
                <a:gd name="connsiteY5" fmla="*/ 199525 h 206285"/>
                <a:gd name="connsiteX6" fmla="*/ 781972 w 782191"/>
                <a:gd name="connsiteY6" fmla="*/ 184198 h 206285"/>
                <a:gd name="connsiteX7" fmla="*/ 778212 w 782191"/>
                <a:gd name="connsiteY7" fmla="*/ 84290 h 206285"/>
                <a:gd name="connsiteX8" fmla="*/ 757834 w 782191"/>
                <a:gd name="connsiteY8" fmla="*/ -91 h 20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191" h="206285">
                  <a:moveTo>
                    <a:pt x="0" y="79585"/>
                  </a:moveTo>
                  <a:cubicBezTo>
                    <a:pt x="3546" y="91385"/>
                    <a:pt x="8242" y="101822"/>
                    <a:pt x="14674" y="106009"/>
                  </a:cubicBezTo>
                  <a:cubicBezTo>
                    <a:pt x="33771" y="118441"/>
                    <a:pt x="198496" y="131057"/>
                    <a:pt x="285678" y="104066"/>
                  </a:cubicBezTo>
                  <a:cubicBezTo>
                    <a:pt x="372860" y="77078"/>
                    <a:pt x="661807" y="97693"/>
                    <a:pt x="678187" y="115970"/>
                  </a:cubicBezTo>
                  <a:cubicBezTo>
                    <a:pt x="686695" y="125462"/>
                    <a:pt x="696231" y="169852"/>
                    <a:pt x="709342" y="206194"/>
                  </a:cubicBezTo>
                  <a:cubicBezTo>
                    <a:pt x="724537" y="203979"/>
                    <a:pt x="739509" y="201772"/>
                    <a:pt x="755521" y="199525"/>
                  </a:cubicBezTo>
                  <a:cubicBezTo>
                    <a:pt x="765973" y="198058"/>
                    <a:pt x="774685" y="192526"/>
                    <a:pt x="781972" y="184198"/>
                  </a:cubicBezTo>
                  <a:cubicBezTo>
                    <a:pt x="783533" y="145016"/>
                    <a:pt x="776214" y="101827"/>
                    <a:pt x="778212" y="84290"/>
                  </a:cubicBezTo>
                  <a:cubicBezTo>
                    <a:pt x="780303" y="65946"/>
                    <a:pt x="769286" y="31199"/>
                    <a:pt x="757834" y="-91"/>
                  </a:cubicBezTo>
                  <a:close/>
                </a:path>
              </a:pathLst>
            </a:custGeom>
            <a:solidFill>
              <a:srgbClr val="E75247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080B0D8-0BCF-4B4F-00E2-EB2B0D756A03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3B2F738-ABD0-4D77-B10E-93675B8C6FE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9251DC9-3BF4-9336-2852-EC7144F09F09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D363205-FF04-3A1A-2C5F-53690C627F9A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5C31408-3DAD-F008-702A-EE031CDBA4BD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4F7C975-73B4-E823-BFDC-C86639B28A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图形 3">
            <a:extLst>
              <a:ext uri="{FF2B5EF4-FFF2-40B4-BE49-F238E27FC236}">
                <a16:creationId xmlns:a16="http://schemas.microsoft.com/office/drawing/2014/main" id="{392DA68F-97DB-3E5B-2E28-132EBDC6E92D}"/>
              </a:ext>
            </a:extLst>
          </p:cNvPr>
          <p:cNvGrpSpPr/>
          <p:nvPr/>
        </p:nvGrpSpPr>
        <p:grpSpPr>
          <a:xfrm>
            <a:off x="2306862" y="5795892"/>
            <a:ext cx="2377319" cy="2377198"/>
            <a:chOff x="4364438" y="4322355"/>
            <a:chExt cx="2377319" cy="237719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8845232-BE52-D25D-E8B8-BFFCFB683DA0}"/>
                </a:ext>
              </a:extLst>
            </p:cNvPr>
            <p:cNvSpPr/>
            <p:nvPr/>
          </p:nvSpPr>
          <p:spPr>
            <a:xfrm rot="838925">
              <a:off x="4572347" y="4530254"/>
              <a:ext cx="1961501" cy="1961401"/>
            </a:xfrm>
            <a:custGeom>
              <a:avLst/>
              <a:gdLst>
                <a:gd name="connsiteX0" fmla="*/ 1961465 w 1961501"/>
                <a:gd name="connsiteY0" fmla="*/ 980661 h 1961401"/>
                <a:gd name="connsiteX1" fmla="*/ 980714 w 1961501"/>
                <a:gd name="connsiteY1" fmla="*/ 1961362 h 1961401"/>
                <a:gd name="connsiteX2" fmla="*/ -36 w 1961501"/>
                <a:gd name="connsiteY2" fmla="*/ 980661 h 1961401"/>
                <a:gd name="connsiteX3" fmla="*/ 980714 w 1961501"/>
                <a:gd name="connsiteY3" fmla="*/ -40 h 1961401"/>
                <a:gd name="connsiteX4" fmla="*/ 1961465 w 1961501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1501" h="1961401">
                  <a:moveTo>
                    <a:pt x="1961465" y="980661"/>
                  </a:moveTo>
                  <a:cubicBezTo>
                    <a:pt x="1961465" y="1522287"/>
                    <a:pt x="1522368" y="1961362"/>
                    <a:pt x="980714" y="1961362"/>
                  </a:cubicBezTo>
                  <a:cubicBezTo>
                    <a:pt x="439061" y="1961362"/>
                    <a:pt x="-36" y="1522287"/>
                    <a:pt x="-36" y="980661"/>
                  </a:cubicBezTo>
                  <a:cubicBezTo>
                    <a:pt x="-36" y="439035"/>
                    <a:pt x="439060" y="-40"/>
                    <a:pt x="980714" y="-40"/>
                  </a:cubicBezTo>
                  <a:cubicBezTo>
                    <a:pt x="1522368" y="-40"/>
                    <a:pt x="1961465" y="439035"/>
                    <a:pt x="1961465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8EF511E-AC56-89C2-1EFE-C1190508E427}"/>
                </a:ext>
              </a:extLst>
            </p:cNvPr>
            <p:cNvSpPr/>
            <p:nvPr/>
          </p:nvSpPr>
          <p:spPr>
            <a:xfrm rot="838925">
              <a:off x="4900358" y="4530254"/>
              <a:ext cx="1305480" cy="1961401"/>
            </a:xfrm>
            <a:custGeom>
              <a:avLst/>
              <a:gdLst>
                <a:gd name="connsiteX0" fmla="*/ 1305445 w 1305480"/>
                <a:gd name="connsiteY0" fmla="*/ 980661 h 1961401"/>
                <a:gd name="connsiteX1" fmla="*/ 652704 w 1305480"/>
                <a:gd name="connsiteY1" fmla="*/ 1961362 h 1961401"/>
                <a:gd name="connsiteX2" fmla="*/ -36 w 1305480"/>
                <a:gd name="connsiteY2" fmla="*/ 980661 h 1961401"/>
                <a:gd name="connsiteX3" fmla="*/ 652704 w 1305480"/>
                <a:gd name="connsiteY3" fmla="*/ -40 h 1961401"/>
                <a:gd name="connsiteX4" fmla="*/ 1305445 w 1305480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480" h="1961401">
                  <a:moveTo>
                    <a:pt x="1305445" y="980661"/>
                  </a:moveTo>
                  <a:cubicBezTo>
                    <a:pt x="1305445" y="1522287"/>
                    <a:pt x="1013203" y="1961362"/>
                    <a:pt x="652704" y="1961362"/>
                  </a:cubicBezTo>
                  <a:cubicBezTo>
                    <a:pt x="292205" y="1961362"/>
                    <a:pt x="-36" y="1522287"/>
                    <a:pt x="-36" y="980661"/>
                  </a:cubicBezTo>
                  <a:cubicBezTo>
                    <a:pt x="-36" y="439035"/>
                    <a:pt x="292205" y="-40"/>
                    <a:pt x="652704" y="-40"/>
                  </a:cubicBezTo>
                  <a:cubicBezTo>
                    <a:pt x="1013203" y="-40"/>
                    <a:pt x="1305445" y="439035"/>
                    <a:pt x="1305445" y="980661"/>
                  </a:cubicBezTo>
                  <a:close/>
                </a:path>
              </a:pathLst>
            </a:custGeom>
            <a:solidFill>
              <a:srgbClr val="FFEFD3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3E9646A-AB77-FBF6-18FA-47B8C4C6D5EC}"/>
                </a:ext>
              </a:extLst>
            </p:cNvPr>
            <p:cNvSpPr/>
            <p:nvPr/>
          </p:nvSpPr>
          <p:spPr>
            <a:xfrm rot="838925">
              <a:off x="5326771" y="4530254"/>
              <a:ext cx="452654" cy="1961401"/>
            </a:xfrm>
            <a:custGeom>
              <a:avLst/>
              <a:gdLst>
                <a:gd name="connsiteX0" fmla="*/ 452618 w 452654"/>
                <a:gd name="connsiteY0" fmla="*/ 980661 h 1961401"/>
                <a:gd name="connsiteX1" fmla="*/ 226290 w 452654"/>
                <a:gd name="connsiteY1" fmla="*/ 1961362 h 1961401"/>
                <a:gd name="connsiteX2" fmla="*/ -37 w 452654"/>
                <a:gd name="connsiteY2" fmla="*/ 980661 h 1961401"/>
                <a:gd name="connsiteX3" fmla="*/ 226290 w 452654"/>
                <a:gd name="connsiteY3" fmla="*/ -40 h 1961401"/>
                <a:gd name="connsiteX4" fmla="*/ 452618 w 452654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654" h="1961401">
                  <a:moveTo>
                    <a:pt x="452618" y="980661"/>
                  </a:moveTo>
                  <a:cubicBezTo>
                    <a:pt x="452618" y="1522287"/>
                    <a:pt x="351287" y="1961362"/>
                    <a:pt x="226290" y="1961362"/>
                  </a:cubicBezTo>
                  <a:cubicBezTo>
                    <a:pt x="101293" y="1961362"/>
                    <a:pt x="-37" y="1522287"/>
                    <a:pt x="-37" y="980661"/>
                  </a:cubicBezTo>
                  <a:cubicBezTo>
                    <a:pt x="-37" y="439035"/>
                    <a:pt x="101293" y="-40"/>
                    <a:pt x="226290" y="-40"/>
                  </a:cubicBezTo>
                  <a:cubicBezTo>
                    <a:pt x="351287" y="-40"/>
                    <a:pt x="452618" y="439035"/>
                    <a:pt x="452618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BC6D7C9-9040-E6EB-75A5-E21283CB838D}"/>
                </a:ext>
              </a:extLst>
            </p:cNvPr>
            <p:cNvSpPr/>
            <p:nvPr/>
          </p:nvSpPr>
          <p:spPr>
            <a:xfrm rot="838925">
              <a:off x="5606820" y="4557756"/>
              <a:ext cx="341130" cy="104957"/>
            </a:xfrm>
            <a:custGeom>
              <a:avLst/>
              <a:gdLst>
                <a:gd name="connsiteX0" fmla="*/ 341101 w 341130"/>
                <a:gd name="connsiteY0" fmla="*/ 52440 h 104957"/>
                <a:gd name="connsiteX1" fmla="*/ 170536 w 341130"/>
                <a:gd name="connsiteY1" fmla="*/ 104919 h 104957"/>
                <a:gd name="connsiteX2" fmla="*/ -29 w 341130"/>
                <a:gd name="connsiteY2" fmla="*/ 52440 h 104957"/>
                <a:gd name="connsiteX3" fmla="*/ 170536 w 341130"/>
                <a:gd name="connsiteY3" fmla="*/ -39 h 104957"/>
                <a:gd name="connsiteX4" fmla="*/ 341101 w 341130"/>
                <a:gd name="connsiteY4" fmla="*/ 52440 h 10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130" h="104957">
                  <a:moveTo>
                    <a:pt x="341101" y="52440"/>
                  </a:moveTo>
                  <a:cubicBezTo>
                    <a:pt x="341101" y="81423"/>
                    <a:pt x="264736" y="104919"/>
                    <a:pt x="170536" y="104919"/>
                  </a:cubicBezTo>
                  <a:cubicBezTo>
                    <a:pt x="76335" y="104919"/>
                    <a:pt x="-29" y="81423"/>
                    <a:pt x="-29" y="52440"/>
                  </a:cubicBezTo>
                  <a:cubicBezTo>
                    <a:pt x="-29" y="23457"/>
                    <a:pt x="76335" y="-39"/>
                    <a:pt x="170536" y="-39"/>
                  </a:cubicBezTo>
                  <a:cubicBezTo>
                    <a:pt x="264736" y="-39"/>
                    <a:pt x="341101" y="23457"/>
                    <a:pt x="341101" y="52440"/>
                  </a:cubicBezTo>
                  <a:close/>
                </a:path>
              </a:pathLst>
            </a:custGeom>
            <a:solidFill>
              <a:srgbClr val="F4DCB5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7C31E2F-2549-C529-0775-1842BD7D47EE}"/>
              </a:ext>
            </a:extLst>
          </p:cNvPr>
          <p:cNvSpPr/>
          <p:nvPr/>
        </p:nvSpPr>
        <p:spPr>
          <a:xfrm>
            <a:off x="4340696" y="5902636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3CF8764C-6BED-738F-10C4-97F453927624}"/>
              </a:ext>
            </a:extLst>
          </p:cNvPr>
          <p:cNvSpPr/>
          <p:nvPr/>
        </p:nvSpPr>
        <p:spPr>
          <a:xfrm>
            <a:off x="2516390" y="646917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FACAE5F3-0394-A2A0-328D-68B3634F20C8}"/>
              </a:ext>
            </a:extLst>
          </p:cNvPr>
          <p:cNvSpPr/>
          <p:nvPr/>
        </p:nvSpPr>
        <p:spPr>
          <a:xfrm>
            <a:off x="4011278" y="6512379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952AB119-2311-26D0-11E9-56F8DD60E096}"/>
              </a:ext>
            </a:extLst>
          </p:cNvPr>
          <p:cNvSpPr/>
          <p:nvPr/>
        </p:nvSpPr>
        <p:spPr>
          <a:xfrm>
            <a:off x="-1135501" y="492589"/>
            <a:ext cx="4227099" cy="1425283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C3A6493-C405-E50E-22E0-7BD873C45302}"/>
              </a:ext>
            </a:extLst>
          </p:cNvPr>
          <p:cNvSpPr/>
          <p:nvPr/>
        </p:nvSpPr>
        <p:spPr>
          <a:xfrm>
            <a:off x="1813589" y="2330189"/>
            <a:ext cx="1860326" cy="627260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54F219A-4630-A7FC-2E34-09E8B193DBAD}"/>
              </a:ext>
            </a:extLst>
          </p:cNvPr>
          <p:cNvSpPr txBox="1"/>
          <p:nvPr/>
        </p:nvSpPr>
        <p:spPr>
          <a:xfrm>
            <a:off x="2371463" y="3266369"/>
            <a:ext cx="74932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</a:rPr>
              <a:t>5</a:t>
            </a:r>
            <a:r>
              <a:rPr lang="zh-CN" altLang="en-US" sz="1200" dirty="0">
                <a:solidFill>
                  <a:schemeClr val="bg1"/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5DBD093C-1FF6-4E24-7D7B-C2E6241F390E}"/>
              </a:ext>
            </a:extLst>
          </p:cNvPr>
          <p:cNvSpPr/>
          <p:nvPr/>
        </p:nvSpPr>
        <p:spPr>
          <a:xfrm>
            <a:off x="3788519" y="1988239"/>
            <a:ext cx="4287298" cy="977611"/>
          </a:xfrm>
          <a:prstGeom prst="roundRect">
            <a:avLst>
              <a:gd name="adj" fmla="val 50000"/>
            </a:avLst>
          </a:prstGeom>
          <a:noFill/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287298"/>
                      <a:gd name="connsiteY0" fmla="*/ 162938 h 977611"/>
                      <a:gd name="connsiteX1" fmla="*/ 162938 w 4287298"/>
                      <a:gd name="connsiteY1" fmla="*/ 0 h 977611"/>
                      <a:gd name="connsiteX2" fmla="*/ 902403 w 4287298"/>
                      <a:gd name="connsiteY2" fmla="*/ 0 h 977611"/>
                      <a:gd name="connsiteX3" fmla="*/ 1523026 w 4287298"/>
                      <a:gd name="connsiteY3" fmla="*/ 0 h 977611"/>
                      <a:gd name="connsiteX4" fmla="*/ 2104035 w 4287298"/>
                      <a:gd name="connsiteY4" fmla="*/ 0 h 977611"/>
                      <a:gd name="connsiteX5" fmla="*/ 2803886 w 4287298"/>
                      <a:gd name="connsiteY5" fmla="*/ 0 h 977611"/>
                      <a:gd name="connsiteX6" fmla="*/ 3424509 w 4287298"/>
                      <a:gd name="connsiteY6" fmla="*/ 0 h 977611"/>
                      <a:gd name="connsiteX7" fmla="*/ 4124360 w 4287298"/>
                      <a:gd name="connsiteY7" fmla="*/ 0 h 977611"/>
                      <a:gd name="connsiteX8" fmla="*/ 4287298 w 4287298"/>
                      <a:gd name="connsiteY8" fmla="*/ 162938 h 977611"/>
                      <a:gd name="connsiteX9" fmla="*/ 4287298 w 4287298"/>
                      <a:gd name="connsiteY9" fmla="*/ 814673 h 977611"/>
                      <a:gd name="connsiteX10" fmla="*/ 4124360 w 4287298"/>
                      <a:gd name="connsiteY10" fmla="*/ 977611 h 977611"/>
                      <a:gd name="connsiteX11" fmla="*/ 3424509 w 4287298"/>
                      <a:gd name="connsiteY11" fmla="*/ 977611 h 977611"/>
                      <a:gd name="connsiteX12" fmla="*/ 2685043 w 4287298"/>
                      <a:gd name="connsiteY12" fmla="*/ 977611 h 977611"/>
                      <a:gd name="connsiteX13" fmla="*/ 1945578 w 4287298"/>
                      <a:gd name="connsiteY13" fmla="*/ 977611 h 977611"/>
                      <a:gd name="connsiteX14" fmla="*/ 1364569 w 4287298"/>
                      <a:gd name="connsiteY14" fmla="*/ 977611 h 977611"/>
                      <a:gd name="connsiteX15" fmla="*/ 162938 w 4287298"/>
                      <a:gd name="connsiteY15" fmla="*/ 977611 h 977611"/>
                      <a:gd name="connsiteX16" fmla="*/ 0 w 4287298"/>
                      <a:gd name="connsiteY16" fmla="*/ 814673 h 977611"/>
                      <a:gd name="connsiteX17" fmla="*/ 0 w 4287298"/>
                      <a:gd name="connsiteY17" fmla="*/ 162938 h 977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287298" h="977611" extrusionOk="0">
                        <a:moveTo>
                          <a:pt x="0" y="162938"/>
                        </a:moveTo>
                        <a:cubicBezTo>
                          <a:pt x="-11837" y="65649"/>
                          <a:pt x="62157" y="4051"/>
                          <a:pt x="162938" y="0"/>
                        </a:cubicBezTo>
                        <a:cubicBezTo>
                          <a:pt x="350293" y="-21629"/>
                          <a:pt x="709010" y="25106"/>
                          <a:pt x="902403" y="0"/>
                        </a:cubicBezTo>
                        <a:cubicBezTo>
                          <a:pt x="1095796" y="-25106"/>
                          <a:pt x="1222967" y="-16704"/>
                          <a:pt x="1523026" y="0"/>
                        </a:cubicBezTo>
                        <a:cubicBezTo>
                          <a:pt x="1823085" y="16704"/>
                          <a:pt x="1870818" y="-19527"/>
                          <a:pt x="2104035" y="0"/>
                        </a:cubicBezTo>
                        <a:cubicBezTo>
                          <a:pt x="2337252" y="19527"/>
                          <a:pt x="2602535" y="-11057"/>
                          <a:pt x="2803886" y="0"/>
                        </a:cubicBezTo>
                        <a:cubicBezTo>
                          <a:pt x="3005237" y="11057"/>
                          <a:pt x="3237037" y="-15406"/>
                          <a:pt x="3424509" y="0"/>
                        </a:cubicBezTo>
                        <a:cubicBezTo>
                          <a:pt x="3611981" y="15406"/>
                          <a:pt x="3894822" y="-3444"/>
                          <a:pt x="4124360" y="0"/>
                        </a:cubicBezTo>
                        <a:cubicBezTo>
                          <a:pt x="4213395" y="-9085"/>
                          <a:pt x="4277088" y="87140"/>
                          <a:pt x="4287298" y="162938"/>
                        </a:cubicBezTo>
                        <a:cubicBezTo>
                          <a:pt x="4289568" y="427182"/>
                          <a:pt x="4262608" y="680256"/>
                          <a:pt x="4287298" y="814673"/>
                        </a:cubicBezTo>
                        <a:cubicBezTo>
                          <a:pt x="4277917" y="904124"/>
                          <a:pt x="4217198" y="969796"/>
                          <a:pt x="4124360" y="977611"/>
                        </a:cubicBezTo>
                        <a:cubicBezTo>
                          <a:pt x="3778135" y="994643"/>
                          <a:pt x="3574263" y="962962"/>
                          <a:pt x="3424509" y="977611"/>
                        </a:cubicBezTo>
                        <a:cubicBezTo>
                          <a:pt x="3274755" y="992260"/>
                          <a:pt x="2985119" y="984949"/>
                          <a:pt x="2685043" y="977611"/>
                        </a:cubicBezTo>
                        <a:cubicBezTo>
                          <a:pt x="2384967" y="970273"/>
                          <a:pt x="2147156" y="971023"/>
                          <a:pt x="1945578" y="977611"/>
                        </a:cubicBezTo>
                        <a:cubicBezTo>
                          <a:pt x="1744000" y="984199"/>
                          <a:pt x="1494534" y="975383"/>
                          <a:pt x="1364569" y="977611"/>
                        </a:cubicBezTo>
                        <a:cubicBezTo>
                          <a:pt x="1234604" y="979839"/>
                          <a:pt x="522407" y="949613"/>
                          <a:pt x="162938" y="977611"/>
                        </a:cubicBezTo>
                        <a:cubicBezTo>
                          <a:pt x="63351" y="958043"/>
                          <a:pt x="563" y="897042"/>
                          <a:pt x="0" y="814673"/>
                        </a:cubicBezTo>
                        <a:cubicBezTo>
                          <a:pt x="22567" y="565291"/>
                          <a:pt x="-8596" y="337317"/>
                          <a:pt x="0" y="16293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id="{D06627C0-CFF7-D5F5-8226-F4777E97F984}"/>
              </a:ext>
            </a:extLst>
          </p:cNvPr>
          <p:cNvSpPr/>
          <p:nvPr/>
        </p:nvSpPr>
        <p:spPr>
          <a:xfrm>
            <a:off x="4162708" y="1988239"/>
            <a:ext cx="1391362" cy="843149"/>
          </a:xfrm>
          <a:custGeom>
            <a:avLst/>
            <a:gdLst>
              <a:gd name="connsiteX0" fmla="*/ 127330 w 1391362"/>
              <a:gd name="connsiteY0" fmla="*/ 0 h 843149"/>
              <a:gd name="connsiteX1" fmla="*/ 1391153 w 1391362"/>
              <a:gd name="connsiteY1" fmla="*/ 0 h 843149"/>
              <a:gd name="connsiteX2" fmla="*/ 1391362 w 1391362"/>
              <a:gd name="connsiteY2" fmla="*/ 2073 h 843149"/>
              <a:gd name="connsiteX3" fmla="*/ 1257452 w 1391362"/>
              <a:gd name="connsiteY3" fmla="*/ 325362 h 843149"/>
              <a:gd name="connsiteX4" fmla="*/ 1208170 w 1391362"/>
              <a:gd name="connsiteY4" fmla="*/ 366023 h 843149"/>
              <a:gd name="connsiteX5" fmla="*/ 1212657 w 1391362"/>
              <a:gd name="connsiteY5" fmla="*/ 371461 h 843149"/>
              <a:gd name="connsiteX6" fmla="*/ 1264325 w 1391362"/>
              <a:gd name="connsiteY6" fmla="*/ 540612 h 843149"/>
              <a:gd name="connsiteX7" fmla="*/ 961788 w 1391362"/>
              <a:gd name="connsiteY7" fmla="*/ 843149 h 843149"/>
              <a:gd name="connsiteX8" fmla="*/ 710920 w 1391362"/>
              <a:gd name="connsiteY8" fmla="*/ 709764 h 843149"/>
              <a:gd name="connsiteX9" fmla="*/ 704925 w 1391362"/>
              <a:gd name="connsiteY9" fmla="*/ 698719 h 843149"/>
              <a:gd name="connsiteX10" fmla="*/ 635163 w 1391362"/>
              <a:gd name="connsiteY10" fmla="*/ 736584 h 843149"/>
              <a:gd name="connsiteX11" fmla="*/ 457200 w 1391362"/>
              <a:gd name="connsiteY11" fmla="*/ 772513 h 843149"/>
              <a:gd name="connsiteX12" fmla="*/ 0 w 1391362"/>
              <a:gd name="connsiteY12" fmla="*/ 315313 h 843149"/>
              <a:gd name="connsiteX13" fmla="*/ 78083 w 1391362"/>
              <a:gd name="connsiteY13" fmla="*/ 59688 h 843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91362" h="843149">
                <a:moveTo>
                  <a:pt x="127330" y="0"/>
                </a:moveTo>
                <a:lnTo>
                  <a:pt x="1391153" y="0"/>
                </a:lnTo>
                <a:lnTo>
                  <a:pt x="1391362" y="2073"/>
                </a:lnTo>
                <a:cubicBezTo>
                  <a:pt x="1391362" y="128325"/>
                  <a:pt x="1340188" y="242626"/>
                  <a:pt x="1257452" y="325362"/>
                </a:cubicBezTo>
                <a:lnTo>
                  <a:pt x="1208170" y="366023"/>
                </a:lnTo>
                <a:lnTo>
                  <a:pt x="1212657" y="371461"/>
                </a:lnTo>
                <a:cubicBezTo>
                  <a:pt x="1245277" y="419746"/>
                  <a:pt x="1264325" y="477954"/>
                  <a:pt x="1264325" y="540612"/>
                </a:cubicBezTo>
                <a:cubicBezTo>
                  <a:pt x="1264325" y="707699"/>
                  <a:pt x="1128875" y="843149"/>
                  <a:pt x="961788" y="843149"/>
                </a:cubicBezTo>
                <a:cubicBezTo>
                  <a:pt x="857359" y="843149"/>
                  <a:pt x="765288" y="790239"/>
                  <a:pt x="710920" y="709764"/>
                </a:cubicBezTo>
                <a:lnTo>
                  <a:pt x="704925" y="698719"/>
                </a:lnTo>
                <a:lnTo>
                  <a:pt x="635163" y="736584"/>
                </a:lnTo>
                <a:cubicBezTo>
                  <a:pt x="580464" y="759720"/>
                  <a:pt x="520326" y="772513"/>
                  <a:pt x="457200" y="772513"/>
                </a:cubicBezTo>
                <a:cubicBezTo>
                  <a:pt x="204695" y="772513"/>
                  <a:pt x="0" y="567818"/>
                  <a:pt x="0" y="315313"/>
                </a:cubicBezTo>
                <a:cubicBezTo>
                  <a:pt x="0" y="220624"/>
                  <a:pt x="28785" y="132658"/>
                  <a:pt x="78083" y="59688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 dirty="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782C389E-6DD1-101D-BD88-F5242247031E}"/>
              </a:ext>
            </a:extLst>
          </p:cNvPr>
          <p:cNvSpPr txBox="1"/>
          <p:nvPr/>
        </p:nvSpPr>
        <p:spPr>
          <a:xfrm>
            <a:off x="4480221" y="2096683"/>
            <a:ext cx="6575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1A6B4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200" dirty="0">
              <a:solidFill>
                <a:srgbClr val="11A6B4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03AB23A4-97EB-4D6D-C451-8B55B9AC92C5}"/>
              </a:ext>
            </a:extLst>
          </p:cNvPr>
          <p:cNvSpPr txBox="1"/>
          <p:nvPr/>
        </p:nvSpPr>
        <p:spPr>
          <a:xfrm>
            <a:off x="5832252" y="2276989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旅行项目介绍</a:t>
            </a:r>
          </a:p>
        </p:txBody>
      </p:sp>
    </p:spTree>
    <p:extLst>
      <p:ext uri="{BB962C8B-B14F-4D97-AF65-F5344CB8AC3E}">
        <p14:creationId xmlns:p14="http://schemas.microsoft.com/office/powerpoint/2010/main" val="836517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566198" y="160807"/>
            <a:ext cx="715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旅行项目介绍</a:t>
            </a:r>
          </a:p>
        </p:txBody>
      </p:sp>
      <p:grpSp>
        <p:nvGrpSpPr>
          <p:cNvPr id="2" name="组合 1" descr="D:\51PPT模板网\51pptmoban.com\图片.jpg">
            <a:extLst>
              <a:ext uri="{FF2B5EF4-FFF2-40B4-BE49-F238E27FC236}">
                <a16:creationId xmlns:a16="http://schemas.microsoft.com/office/drawing/2014/main" id="{1B57AFCA-53F5-65B8-3FA2-2049CA1D7258}"/>
              </a:ext>
            </a:extLst>
          </p:cNvPr>
          <p:cNvGrpSpPr/>
          <p:nvPr/>
        </p:nvGrpSpPr>
        <p:grpSpPr>
          <a:xfrm rot="20467406">
            <a:off x="1279164" y="1418688"/>
            <a:ext cx="4978416" cy="4020622"/>
            <a:chOff x="1043608" y="958247"/>
            <a:chExt cx="4012279" cy="324036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7BF3DA41-C318-FC6C-8A13-E91C28221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608" y="958247"/>
              <a:ext cx="4012279" cy="324036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A6B83A7E-F648-27AC-D676-92F7C017E92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5335" y="1439591"/>
              <a:ext cx="3024336" cy="20162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</p:pic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1D1B5EDC-DB0E-A77A-6580-F71A5589C5B5}"/>
              </a:ext>
            </a:extLst>
          </p:cNvPr>
          <p:cNvSpPr/>
          <p:nvPr/>
        </p:nvSpPr>
        <p:spPr>
          <a:xfrm rot="21088043">
            <a:off x="1494969" y="997527"/>
            <a:ext cx="2465323" cy="1008703"/>
          </a:xfrm>
          <a:custGeom>
            <a:avLst/>
            <a:gdLst>
              <a:gd name="connsiteX0" fmla="*/ 2368929 w 3531576"/>
              <a:gd name="connsiteY0" fmla="*/ 0 h 1444967"/>
              <a:gd name="connsiteX1" fmla="*/ 2703660 w 3531576"/>
              <a:gd name="connsiteY1" fmla="*/ 177975 h 1444967"/>
              <a:gd name="connsiteX2" fmla="*/ 2715827 w 3531576"/>
              <a:gd name="connsiteY2" fmla="*/ 200390 h 1444967"/>
              <a:gd name="connsiteX3" fmla="*/ 2733576 w 3531576"/>
              <a:gd name="connsiteY3" fmla="*/ 187776 h 1444967"/>
              <a:gd name="connsiteX4" fmla="*/ 2991167 w 3531576"/>
              <a:gd name="connsiteY4" fmla="*/ 122552 h 1444967"/>
              <a:gd name="connsiteX5" fmla="*/ 3531576 w 3531576"/>
              <a:gd name="connsiteY5" fmla="*/ 662961 h 1444967"/>
              <a:gd name="connsiteX6" fmla="*/ 2991167 w 3531576"/>
              <a:gd name="connsiteY6" fmla="*/ 1203370 h 1444967"/>
              <a:gd name="connsiteX7" fmla="*/ 2609040 w 3531576"/>
              <a:gd name="connsiteY7" fmla="*/ 1045088 h 1444967"/>
              <a:gd name="connsiteX8" fmla="*/ 2567325 w 3531576"/>
              <a:gd name="connsiteY8" fmla="*/ 994529 h 1444967"/>
              <a:gd name="connsiteX9" fmla="*/ 2525372 w 3531576"/>
              <a:gd name="connsiteY9" fmla="*/ 1071821 h 1444967"/>
              <a:gd name="connsiteX10" fmla="*/ 2077256 w 3531576"/>
              <a:gd name="connsiteY10" fmla="*/ 1310082 h 1444967"/>
              <a:gd name="connsiteX11" fmla="*/ 1866904 w 3531576"/>
              <a:gd name="connsiteY11" fmla="*/ 1267614 h 1444967"/>
              <a:gd name="connsiteX12" fmla="*/ 1864501 w 3531576"/>
              <a:gd name="connsiteY12" fmla="*/ 1266310 h 1444967"/>
              <a:gd name="connsiteX13" fmla="*/ 1825187 w 3531576"/>
              <a:gd name="connsiteY13" fmla="*/ 1313959 h 1444967"/>
              <a:gd name="connsiteX14" fmla="*/ 1508905 w 3531576"/>
              <a:gd name="connsiteY14" fmla="*/ 1444967 h 1444967"/>
              <a:gd name="connsiteX15" fmla="*/ 1192623 w 3531576"/>
              <a:gd name="connsiteY15" fmla="*/ 1313959 h 1444967"/>
              <a:gd name="connsiteX16" fmla="*/ 1168132 w 3531576"/>
              <a:gd name="connsiteY16" fmla="*/ 1284275 h 1444967"/>
              <a:gd name="connsiteX17" fmla="*/ 1120364 w 3531576"/>
              <a:gd name="connsiteY17" fmla="*/ 1299103 h 1444967"/>
              <a:gd name="connsiteX18" fmla="*/ 1011453 w 3531576"/>
              <a:gd name="connsiteY18" fmla="*/ 1310082 h 1444967"/>
              <a:gd name="connsiteX19" fmla="*/ 801102 w 3531576"/>
              <a:gd name="connsiteY19" fmla="*/ 1267614 h 1444967"/>
              <a:gd name="connsiteX20" fmla="*/ 713920 w 3531576"/>
              <a:gd name="connsiteY20" fmla="*/ 1220293 h 1444967"/>
              <a:gd name="connsiteX21" fmla="*/ 689111 w 3531576"/>
              <a:gd name="connsiteY21" fmla="*/ 1250361 h 1444967"/>
              <a:gd name="connsiteX22" fmla="*/ 403672 w 3531576"/>
              <a:gd name="connsiteY22" fmla="*/ 1368594 h 1444967"/>
              <a:gd name="connsiteX23" fmla="*/ 0 w 3531576"/>
              <a:gd name="connsiteY23" fmla="*/ 964922 h 1444967"/>
              <a:gd name="connsiteX24" fmla="*/ 403672 w 3531576"/>
              <a:gd name="connsiteY24" fmla="*/ 561250 h 1444967"/>
              <a:gd name="connsiteX25" fmla="*/ 485026 w 3531576"/>
              <a:gd name="connsiteY25" fmla="*/ 569451 h 1444967"/>
              <a:gd name="connsiteX26" fmla="*/ 508140 w 3531576"/>
              <a:gd name="connsiteY26" fmla="*/ 576626 h 1444967"/>
              <a:gd name="connsiteX27" fmla="*/ 513512 w 3531576"/>
              <a:gd name="connsiteY27" fmla="*/ 559321 h 1444967"/>
              <a:gd name="connsiteX28" fmla="*/ 1011453 w 3531576"/>
              <a:gd name="connsiteY28" fmla="*/ 229264 h 1444967"/>
              <a:gd name="connsiteX29" fmla="*/ 1459569 w 3531576"/>
              <a:gd name="connsiteY29" fmla="*/ 467525 h 1444967"/>
              <a:gd name="connsiteX30" fmla="*/ 1504770 w 3531576"/>
              <a:gd name="connsiteY30" fmla="*/ 550802 h 1444967"/>
              <a:gd name="connsiteX31" fmla="*/ 1508905 w 3531576"/>
              <a:gd name="connsiteY31" fmla="*/ 550385 h 1444967"/>
              <a:gd name="connsiteX32" fmla="*/ 1580261 w 3531576"/>
              <a:gd name="connsiteY32" fmla="*/ 557578 h 1444967"/>
              <a:gd name="connsiteX33" fmla="*/ 1629140 w 3531576"/>
              <a:gd name="connsiteY33" fmla="*/ 467525 h 1444967"/>
              <a:gd name="connsiteX34" fmla="*/ 1942199 w 3531576"/>
              <a:gd name="connsiteY34" fmla="*/ 246278 h 1444967"/>
              <a:gd name="connsiteX35" fmla="*/ 2003490 w 3531576"/>
              <a:gd name="connsiteY35" fmla="*/ 234551 h 1444967"/>
              <a:gd name="connsiteX36" fmla="*/ 2034198 w 3531576"/>
              <a:gd name="connsiteY36" fmla="*/ 177975 h 1444967"/>
              <a:gd name="connsiteX37" fmla="*/ 2368929 w 3531576"/>
              <a:gd name="connsiteY37" fmla="*/ 0 h 144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531576" h="1444967">
                <a:moveTo>
                  <a:pt x="2368929" y="0"/>
                </a:moveTo>
                <a:cubicBezTo>
                  <a:pt x="2508268" y="0"/>
                  <a:pt x="2631118" y="70598"/>
                  <a:pt x="2703660" y="177975"/>
                </a:cubicBezTo>
                <a:lnTo>
                  <a:pt x="2715827" y="200390"/>
                </a:lnTo>
                <a:lnTo>
                  <a:pt x="2733576" y="187776"/>
                </a:lnTo>
                <a:cubicBezTo>
                  <a:pt x="2810148" y="146180"/>
                  <a:pt x="2897898" y="122552"/>
                  <a:pt x="2991167" y="122552"/>
                </a:cubicBezTo>
                <a:cubicBezTo>
                  <a:pt x="3289627" y="122552"/>
                  <a:pt x="3531576" y="364501"/>
                  <a:pt x="3531576" y="662961"/>
                </a:cubicBezTo>
                <a:cubicBezTo>
                  <a:pt x="3531576" y="961421"/>
                  <a:pt x="3289627" y="1203370"/>
                  <a:pt x="2991167" y="1203370"/>
                </a:cubicBezTo>
                <a:cubicBezTo>
                  <a:pt x="2841937" y="1203370"/>
                  <a:pt x="2706835" y="1142883"/>
                  <a:pt x="2609040" y="1045088"/>
                </a:cubicBezTo>
                <a:lnTo>
                  <a:pt x="2567325" y="994529"/>
                </a:lnTo>
                <a:lnTo>
                  <a:pt x="2525372" y="1071821"/>
                </a:lnTo>
                <a:cubicBezTo>
                  <a:pt x="2428256" y="1215571"/>
                  <a:pt x="2263793" y="1310082"/>
                  <a:pt x="2077256" y="1310082"/>
                </a:cubicBezTo>
                <a:cubicBezTo>
                  <a:pt x="2002641" y="1310082"/>
                  <a:pt x="1931558" y="1294960"/>
                  <a:pt x="1866904" y="1267614"/>
                </a:cubicBezTo>
                <a:lnTo>
                  <a:pt x="1864501" y="1266310"/>
                </a:lnTo>
                <a:lnTo>
                  <a:pt x="1825187" y="1313959"/>
                </a:lnTo>
                <a:cubicBezTo>
                  <a:pt x="1744244" y="1394902"/>
                  <a:pt x="1632421" y="1444967"/>
                  <a:pt x="1508905" y="1444967"/>
                </a:cubicBezTo>
                <a:cubicBezTo>
                  <a:pt x="1385389" y="1444967"/>
                  <a:pt x="1273566" y="1394902"/>
                  <a:pt x="1192623" y="1313959"/>
                </a:cubicBezTo>
                <a:lnTo>
                  <a:pt x="1168132" y="1284275"/>
                </a:lnTo>
                <a:lnTo>
                  <a:pt x="1120364" y="1299103"/>
                </a:lnTo>
                <a:cubicBezTo>
                  <a:pt x="1085185" y="1306302"/>
                  <a:pt x="1048761" y="1310082"/>
                  <a:pt x="1011453" y="1310082"/>
                </a:cubicBezTo>
                <a:cubicBezTo>
                  <a:pt x="936838" y="1310082"/>
                  <a:pt x="865755" y="1294960"/>
                  <a:pt x="801102" y="1267614"/>
                </a:cubicBezTo>
                <a:lnTo>
                  <a:pt x="713920" y="1220293"/>
                </a:lnTo>
                <a:lnTo>
                  <a:pt x="689111" y="1250361"/>
                </a:lnTo>
                <a:cubicBezTo>
                  <a:pt x="616061" y="1323412"/>
                  <a:pt x="515143" y="1368594"/>
                  <a:pt x="403672" y="1368594"/>
                </a:cubicBezTo>
                <a:cubicBezTo>
                  <a:pt x="180730" y="1368594"/>
                  <a:pt x="0" y="1187864"/>
                  <a:pt x="0" y="964922"/>
                </a:cubicBezTo>
                <a:cubicBezTo>
                  <a:pt x="0" y="741980"/>
                  <a:pt x="180730" y="561250"/>
                  <a:pt x="403672" y="561250"/>
                </a:cubicBezTo>
                <a:cubicBezTo>
                  <a:pt x="431540" y="561250"/>
                  <a:pt x="458748" y="564074"/>
                  <a:pt x="485026" y="569451"/>
                </a:cubicBezTo>
                <a:lnTo>
                  <a:pt x="508140" y="576626"/>
                </a:lnTo>
                <a:lnTo>
                  <a:pt x="513512" y="559321"/>
                </a:lnTo>
                <a:cubicBezTo>
                  <a:pt x="595551" y="365360"/>
                  <a:pt x="787608" y="229264"/>
                  <a:pt x="1011453" y="229264"/>
                </a:cubicBezTo>
                <a:cubicBezTo>
                  <a:pt x="1197991" y="229264"/>
                  <a:pt x="1362454" y="323775"/>
                  <a:pt x="1459569" y="467525"/>
                </a:cubicBezTo>
                <a:lnTo>
                  <a:pt x="1504770" y="550802"/>
                </a:lnTo>
                <a:lnTo>
                  <a:pt x="1508905" y="550385"/>
                </a:lnTo>
                <a:lnTo>
                  <a:pt x="1580261" y="557578"/>
                </a:lnTo>
                <a:lnTo>
                  <a:pt x="1629140" y="467525"/>
                </a:lnTo>
                <a:cubicBezTo>
                  <a:pt x="1701977" y="359713"/>
                  <a:pt x="1812696" y="279597"/>
                  <a:pt x="1942199" y="246278"/>
                </a:cubicBezTo>
                <a:lnTo>
                  <a:pt x="2003490" y="234551"/>
                </a:lnTo>
                <a:lnTo>
                  <a:pt x="2034198" y="177975"/>
                </a:lnTo>
                <a:cubicBezTo>
                  <a:pt x="2106740" y="70598"/>
                  <a:pt x="2229590" y="0"/>
                  <a:pt x="2368929" y="0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E10CF63-8666-15DE-7B68-E89D8C797BDB}"/>
              </a:ext>
            </a:extLst>
          </p:cNvPr>
          <p:cNvSpPr txBox="1"/>
          <p:nvPr/>
        </p:nvSpPr>
        <p:spPr>
          <a:xfrm rot="20544687">
            <a:off x="2040640" y="1333247"/>
            <a:ext cx="1550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8E59B05-3CAB-8419-96F7-767448D6CB54}"/>
              </a:ext>
            </a:extLst>
          </p:cNvPr>
          <p:cNvGrpSpPr/>
          <p:nvPr/>
        </p:nvGrpSpPr>
        <p:grpSpPr>
          <a:xfrm>
            <a:off x="6774102" y="1723195"/>
            <a:ext cx="4387384" cy="1408463"/>
            <a:chOff x="-142065" y="1821271"/>
            <a:chExt cx="4387384" cy="140846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D136FC4-9FD0-2B2C-F678-8702EF879ACB}"/>
                </a:ext>
              </a:extLst>
            </p:cNvPr>
            <p:cNvSpPr txBox="1"/>
            <p:nvPr/>
          </p:nvSpPr>
          <p:spPr>
            <a:xfrm>
              <a:off x="-129994" y="2190603"/>
              <a:ext cx="4375313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85EC93E-ABA2-2851-9FB4-1C0D23D9CF44}"/>
                </a:ext>
              </a:extLst>
            </p:cNvPr>
            <p:cNvSpPr txBox="1"/>
            <p:nvPr/>
          </p:nvSpPr>
          <p:spPr>
            <a:xfrm>
              <a:off x="-142065" y="1821271"/>
              <a:ext cx="25150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523531F-6087-43AA-C736-0C4A2BC7F568}"/>
              </a:ext>
            </a:extLst>
          </p:cNvPr>
          <p:cNvGrpSpPr/>
          <p:nvPr/>
        </p:nvGrpSpPr>
        <p:grpSpPr>
          <a:xfrm>
            <a:off x="6774102" y="3543813"/>
            <a:ext cx="4387384" cy="1408463"/>
            <a:chOff x="-142065" y="1821271"/>
            <a:chExt cx="4387384" cy="140846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A9C83D1-B587-A91E-1B6C-3AE9D515B447}"/>
                </a:ext>
              </a:extLst>
            </p:cNvPr>
            <p:cNvSpPr txBox="1"/>
            <p:nvPr/>
          </p:nvSpPr>
          <p:spPr>
            <a:xfrm>
              <a:off x="-129994" y="2190603"/>
              <a:ext cx="4375313" cy="10391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245CDF7B-A239-F817-8B97-4E02E88C0236}"/>
                </a:ext>
              </a:extLst>
            </p:cNvPr>
            <p:cNvSpPr txBox="1"/>
            <p:nvPr/>
          </p:nvSpPr>
          <p:spPr>
            <a:xfrm>
              <a:off x="-142065" y="1821271"/>
              <a:ext cx="251504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878086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566198" y="160807"/>
            <a:ext cx="715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旅行项目介绍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C3B1F0C-09C4-4037-3348-48ACD40646D1}"/>
              </a:ext>
            </a:extLst>
          </p:cNvPr>
          <p:cNvSpPr/>
          <p:nvPr/>
        </p:nvSpPr>
        <p:spPr>
          <a:xfrm>
            <a:off x="1563838" y="1291266"/>
            <a:ext cx="2637971" cy="3658105"/>
          </a:xfrm>
          <a:custGeom>
            <a:avLst/>
            <a:gdLst>
              <a:gd name="connsiteX0" fmla="*/ 1499055 w 2637971"/>
              <a:gd name="connsiteY0" fmla="*/ 797 h 3658105"/>
              <a:gd name="connsiteX1" fmla="*/ 1562274 w 2637971"/>
              <a:gd name="connsiteY1" fmla="*/ 2677 h 3658105"/>
              <a:gd name="connsiteX2" fmla="*/ 1769322 w 2637971"/>
              <a:gd name="connsiteY2" fmla="*/ 122023 h 3658105"/>
              <a:gd name="connsiteX3" fmla="*/ 1783583 w 2637971"/>
              <a:gd name="connsiteY3" fmla="*/ 144789 h 3658105"/>
              <a:gd name="connsiteX4" fmla="*/ 1817991 w 2637971"/>
              <a:gd name="connsiteY4" fmla="*/ 138855 h 3658105"/>
              <a:gd name="connsiteX5" fmla="*/ 1894371 w 2637971"/>
              <a:gd name="connsiteY5" fmla="*/ 141127 h 3658105"/>
              <a:gd name="connsiteX6" fmla="*/ 2036121 w 2637971"/>
              <a:gd name="connsiteY6" fmla="*/ 189587 h 3658105"/>
              <a:gd name="connsiteX7" fmla="*/ 2092177 w 2637971"/>
              <a:gd name="connsiteY7" fmla="*/ 230243 h 3658105"/>
              <a:gd name="connsiteX8" fmla="*/ 2112074 w 2637971"/>
              <a:gd name="connsiteY8" fmla="*/ 211679 h 3658105"/>
              <a:gd name="connsiteX9" fmla="*/ 2320363 w 2637971"/>
              <a:gd name="connsiteY9" fmla="*/ 155712 h 3658105"/>
              <a:gd name="connsiteX10" fmla="*/ 2563187 w 2637971"/>
              <a:gd name="connsiteY10" fmla="*/ 471708 h 3658105"/>
              <a:gd name="connsiteX11" fmla="*/ 2550137 w 2637971"/>
              <a:gd name="connsiteY11" fmla="*/ 527276 h 3658105"/>
              <a:gd name="connsiteX12" fmla="*/ 2541997 w 2637971"/>
              <a:gd name="connsiteY12" fmla="*/ 544968 h 3658105"/>
              <a:gd name="connsiteX13" fmla="*/ 2560204 w 2637971"/>
              <a:gd name="connsiteY13" fmla="*/ 557244 h 3658105"/>
              <a:gd name="connsiteX14" fmla="*/ 2637971 w 2637971"/>
              <a:gd name="connsiteY14" fmla="*/ 744989 h 3658105"/>
              <a:gd name="connsiteX15" fmla="*/ 2637971 w 2637971"/>
              <a:gd name="connsiteY15" fmla="*/ 3392593 h 3658105"/>
              <a:gd name="connsiteX16" fmla="*/ 2372459 w 2637971"/>
              <a:gd name="connsiteY16" fmla="*/ 3658105 h 3658105"/>
              <a:gd name="connsiteX17" fmla="*/ 265512 w 2637971"/>
              <a:gd name="connsiteY17" fmla="*/ 3658105 h 3658105"/>
              <a:gd name="connsiteX18" fmla="*/ 0 w 2637971"/>
              <a:gd name="connsiteY18" fmla="*/ 3392593 h 3658105"/>
              <a:gd name="connsiteX19" fmla="*/ 0 w 2637971"/>
              <a:gd name="connsiteY19" fmla="*/ 744989 h 3658105"/>
              <a:gd name="connsiteX20" fmla="*/ 77767 w 2637971"/>
              <a:gd name="connsiteY20" fmla="*/ 557244 h 3658105"/>
              <a:gd name="connsiteX21" fmla="*/ 111167 w 2637971"/>
              <a:gd name="connsiteY21" fmla="*/ 534725 h 3658105"/>
              <a:gd name="connsiteX22" fmla="*/ 101693 w 2637971"/>
              <a:gd name="connsiteY22" fmla="*/ 510086 h 3658105"/>
              <a:gd name="connsiteX23" fmla="*/ 91363 w 2637971"/>
              <a:gd name="connsiteY23" fmla="*/ 360637 h 3658105"/>
              <a:gd name="connsiteX24" fmla="*/ 514398 w 2637971"/>
              <a:gd name="connsiteY24" fmla="*/ 35561 h 3658105"/>
              <a:gd name="connsiteX25" fmla="*/ 764549 w 2637971"/>
              <a:gd name="connsiteY25" fmla="*/ 179753 h 3658105"/>
              <a:gd name="connsiteX26" fmla="*/ 788841 w 2637971"/>
              <a:gd name="connsiteY26" fmla="*/ 218529 h 3658105"/>
              <a:gd name="connsiteX27" fmla="*/ 824885 w 2637971"/>
              <a:gd name="connsiteY27" fmla="*/ 168832 h 3658105"/>
              <a:gd name="connsiteX28" fmla="*/ 1156653 w 2637971"/>
              <a:gd name="connsiteY28" fmla="*/ 44529 h 3658105"/>
              <a:gd name="connsiteX29" fmla="*/ 1298403 w 2637971"/>
              <a:gd name="connsiteY29" fmla="*/ 92989 h 3658105"/>
              <a:gd name="connsiteX30" fmla="*/ 1299948 w 2637971"/>
              <a:gd name="connsiteY30" fmla="*/ 94110 h 3658105"/>
              <a:gd name="connsiteX31" fmla="*/ 1331479 w 2637971"/>
              <a:gd name="connsiteY31" fmla="*/ 64691 h 3658105"/>
              <a:gd name="connsiteX32" fmla="*/ 1499055 w 2637971"/>
              <a:gd name="connsiteY32" fmla="*/ 797 h 365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37971" h="3658105">
                <a:moveTo>
                  <a:pt x="1499055" y="797"/>
                </a:moveTo>
                <a:cubicBezTo>
                  <a:pt x="1519749" y="-688"/>
                  <a:pt x="1540901" y="-122"/>
                  <a:pt x="1562274" y="2677"/>
                </a:cubicBezTo>
                <a:cubicBezTo>
                  <a:pt x="1647768" y="13872"/>
                  <a:pt x="1720631" y="58660"/>
                  <a:pt x="1769322" y="122023"/>
                </a:cubicBezTo>
                <a:lnTo>
                  <a:pt x="1783583" y="144789"/>
                </a:lnTo>
                <a:lnTo>
                  <a:pt x="1817991" y="138855"/>
                </a:lnTo>
                <a:cubicBezTo>
                  <a:pt x="1842993" y="137060"/>
                  <a:pt x="1868548" y="137745"/>
                  <a:pt x="1894371" y="141127"/>
                </a:cubicBezTo>
                <a:cubicBezTo>
                  <a:pt x="1946017" y="147889"/>
                  <a:pt x="1993848" y="164799"/>
                  <a:pt x="2036121" y="189587"/>
                </a:cubicBezTo>
                <a:lnTo>
                  <a:pt x="2092177" y="230243"/>
                </a:lnTo>
                <a:lnTo>
                  <a:pt x="2112074" y="211679"/>
                </a:lnTo>
                <a:cubicBezTo>
                  <a:pt x="2169258" y="167736"/>
                  <a:pt x="2243206" y="145609"/>
                  <a:pt x="2320363" y="155712"/>
                </a:cubicBezTo>
                <a:cubicBezTo>
                  <a:pt x="2474677" y="175918"/>
                  <a:pt x="2583393" y="317394"/>
                  <a:pt x="2563187" y="471708"/>
                </a:cubicBezTo>
                <a:cubicBezTo>
                  <a:pt x="2560661" y="490998"/>
                  <a:pt x="2556241" y="509575"/>
                  <a:pt x="2550137" y="527276"/>
                </a:cubicBezTo>
                <a:lnTo>
                  <a:pt x="2541997" y="544968"/>
                </a:lnTo>
                <a:lnTo>
                  <a:pt x="2560204" y="557244"/>
                </a:lnTo>
                <a:cubicBezTo>
                  <a:pt x="2608253" y="605292"/>
                  <a:pt x="2637971" y="671670"/>
                  <a:pt x="2637971" y="744989"/>
                </a:cubicBezTo>
                <a:lnTo>
                  <a:pt x="2637971" y="3392593"/>
                </a:lnTo>
                <a:cubicBezTo>
                  <a:pt x="2637971" y="3539231"/>
                  <a:pt x="2519097" y="3658105"/>
                  <a:pt x="2372459" y="3658105"/>
                </a:cubicBezTo>
                <a:lnTo>
                  <a:pt x="265512" y="3658105"/>
                </a:lnTo>
                <a:cubicBezTo>
                  <a:pt x="118874" y="3658105"/>
                  <a:pt x="0" y="3539231"/>
                  <a:pt x="0" y="3392593"/>
                </a:cubicBezTo>
                <a:lnTo>
                  <a:pt x="0" y="744989"/>
                </a:lnTo>
                <a:cubicBezTo>
                  <a:pt x="0" y="671670"/>
                  <a:pt x="29719" y="605292"/>
                  <a:pt x="77767" y="557244"/>
                </a:cubicBezTo>
                <a:lnTo>
                  <a:pt x="111167" y="534725"/>
                </a:lnTo>
                <a:lnTo>
                  <a:pt x="101693" y="510086"/>
                </a:lnTo>
                <a:cubicBezTo>
                  <a:pt x="88624" y="462856"/>
                  <a:pt x="84600" y="412284"/>
                  <a:pt x="91363" y="360637"/>
                </a:cubicBezTo>
                <a:cubicBezTo>
                  <a:pt x="118413" y="154052"/>
                  <a:pt x="307812" y="8510"/>
                  <a:pt x="514398" y="35561"/>
                </a:cubicBezTo>
                <a:cubicBezTo>
                  <a:pt x="617690" y="49086"/>
                  <a:pt x="705722" y="103198"/>
                  <a:pt x="764549" y="179753"/>
                </a:cubicBezTo>
                <a:lnTo>
                  <a:pt x="788841" y="218529"/>
                </a:lnTo>
                <a:lnTo>
                  <a:pt x="824885" y="168832"/>
                </a:lnTo>
                <a:cubicBezTo>
                  <a:pt x="905134" y="78134"/>
                  <a:pt x="1027537" y="27622"/>
                  <a:pt x="1156653" y="44529"/>
                </a:cubicBezTo>
                <a:cubicBezTo>
                  <a:pt x="1208299" y="51292"/>
                  <a:pt x="1256130" y="68201"/>
                  <a:pt x="1298403" y="92989"/>
                </a:cubicBezTo>
                <a:lnTo>
                  <a:pt x="1299948" y="94110"/>
                </a:lnTo>
                <a:lnTo>
                  <a:pt x="1331479" y="64691"/>
                </a:lnTo>
                <a:cubicBezTo>
                  <a:pt x="1379001" y="28174"/>
                  <a:pt x="1436972" y="5252"/>
                  <a:pt x="1499055" y="797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287298"/>
                      <a:gd name="connsiteY0" fmla="*/ 162938 h 977611"/>
                      <a:gd name="connsiteX1" fmla="*/ 162938 w 4287298"/>
                      <a:gd name="connsiteY1" fmla="*/ 0 h 977611"/>
                      <a:gd name="connsiteX2" fmla="*/ 902403 w 4287298"/>
                      <a:gd name="connsiteY2" fmla="*/ 0 h 977611"/>
                      <a:gd name="connsiteX3" fmla="*/ 1523026 w 4287298"/>
                      <a:gd name="connsiteY3" fmla="*/ 0 h 977611"/>
                      <a:gd name="connsiteX4" fmla="*/ 2104035 w 4287298"/>
                      <a:gd name="connsiteY4" fmla="*/ 0 h 977611"/>
                      <a:gd name="connsiteX5" fmla="*/ 2803886 w 4287298"/>
                      <a:gd name="connsiteY5" fmla="*/ 0 h 977611"/>
                      <a:gd name="connsiteX6" fmla="*/ 3424509 w 4287298"/>
                      <a:gd name="connsiteY6" fmla="*/ 0 h 977611"/>
                      <a:gd name="connsiteX7" fmla="*/ 4124360 w 4287298"/>
                      <a:gd name="connsiteY7" fmla="*/ 0 h 977611"/>
                      <a:gd name="connsiteX8" fmla="*/ 4287298 w 4287298"/>
                      <a:gd name="connsiteY8" fmla="*/ 162938 h 977611"/>
                      <a:gd name="connsiteX9" fmla="*/ 4287298 w 4287298"/>
                      <a:gd name="connsiteY9" fmla="*/ 814673 h 977611"/>
                      <a:gd name="connsiteX10" fmla="*/ 4124360 w 4287298"/>
                      <a:gd name="connsiteY10" fmla="*/ 977611 h 977611"/>
                      <a:gd name="connsiteX11" fmla="*/ 3424509 w 4287298"/>
                      <a:gd name="connsiteY11" fmla="*/ 977611 h 977611"/>
                      <a:gd name="connsiteX12" fmla="*/ 2685043 w 4287298"/>
                      <a:gd name="connsiteY12" fmla="*/ 977611 h 977611"/>
                      <a:gd name="connsiteX13" fmla="*/ 1945578 w 4287298"/>
                      <a:gd name="connsiteY13" fmla="*/ 977611 h 977611"/>
                      <a:gd name="connsiteX14" fmla="*/ 1364569 w 4287298"/>
                      <a:gd name="connsiteY14" fmla="*/ 977611 h 977611"/>
                      <a:gd name="connsiteX15" fmla="*/ 162938 w 4287298"/>
                      <a:gd name="connsiteY15" fmla="*/ 977611 h 977611"/>
                      <a:gd name="connsiteX16" fmla="*/ 0 w 4287298"/>
                      <a:gd name="connsiteY16" fmla="*/ 814673 h 977611"/>
                      <a:gd name="connsiteX17" fmla="*/ 0 w 4287298"/>
                      <a:gd name="connsiteY17" fmla="*/ 162938 h 977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287298" h="977611" extrusionOk="0">
                        <a:moveTo>
                          <a:pt x="0" y="162938"/>
                        </a:moveTo>
                        <a:cubicBezTo>
                          <a:pt x="-11837" y="65649"/>
                          <a:pt x="62157" y="4051"/>
                          <a:pt x="162938" y="0"/>
                        </a:cubicBezTo>
                        <a:cubicBezTo>
                          <a:pt x="350293" y="-21629"/>
                          <a:pt x="709010" y="25106"/>
                          <a:pt x="902403" y="0"/>
                        </a:cubicBezTo>
                        <a:cubicBezTo>
                          <a:pt x="1095796" y="-25106"/>
                          <a:pt x="1222967" y="-16704"/>
                          <a:pt x="1523026" y="0"/>
                        </a:cubicBezTo>
                        <a:cubicBezTo>
                          <a:pt x="1823085" y="16704"/>
                          <a:pt x="1870818" y="-19527"/>
                          <a:pt x="2104035" y="0"/>
                        </a:cubicBezTo>
                        <a:cubicBezTo>
                          <a:pt x="2337252" y="19527"/>
                          <a:pt x="2602535" y="-11057"/>
                          <a:pt x="2803886" y="0"/>
                        </a:cubicBezTo>
                        <a:cubicBezTo>
                          <a:pt x="3005237" y="11057"/>
                          <a:pt x="3237037" y="-15406"/>
                          <a:pt x="3424509" y="0"/>
                        </a:cubicBezTo>
                        <a:cubicBezTo>
                          <a:pt x="3611981" y="15406"/>
                          <a:pt x="3894822" y="-3444"/>
                          <a:pt x="4124360" y="0"/>
                        </a:cubicBezTo>
                        <a:cubicBezTo>
                          <a:pt x="4213395" y="-9085"/>
                          <a:pt x="4277088" y="87140"/>
                          <a:pt x="4287298" y="162938"/>
                        </a:cubicBezTo>
                        <a:cubicBezTo>
                          <a:pt x="4289568" y="427182"/>
                          <a:pt x="4262608" y="680256"/>
                          <a:pt x="4287298" y="814673"/>
                        </a:cubicBezTo>
                        <a:cubicBezTo>
                          <a:pt x="4277917" y="904124"/>
                          <a:pt x="4217198" y="969796"/>
                          <a:pt x="4124360" y="977611"/>
                        </a:cubicBezTo>
                        <a:cubicBezTo>
                          <a:pt x="3778135" y="994643"/>
                          <a:pt x="3574263" y="962962"/>
                          <a:pt x="3424509" y="977611"/>
                        </a:cubicBezTo>
                        <a:cubicBezTo>
                          <a:pt x="3274755" y="992260"/>
                          <a:pt x="2985119" y="984949"/>
                          <a:pt x="2685043" y="977611"/>
                        </a:cubicBezTo>
                        <a:cubicBezTo>
                          <a:pt x="2384967" y="970273"/>
                          <a:pt x="2147156" y="971023"/>
                          <a:pt x="1945578" y="977611"/>
                        </a:cubicBezTo>
                        <a:cubicBezTo>
                          <a:pt x="1744000" y="984199"/>
                          <a:pt x="1494534" y="975383"/>
                          <a:pt x="1364569" y="977611"/>
                        </a:cubicBezTo>
                        <a:cubicBezTo>
                          <a:pt x="1234604" y="979839"/>
                          <a:pt x="522407" y="949613"/>
                          <a:pt x="162938" y="977611"/>
                        </a:cubicBezTo>
                        <a:cubicBezTo>
                          <a:pt x="63351" y="958043"/>
                          <a:pt x="563" y="897042"/>
                          <a:pt x="0" y="814673"/>
                        </a:cubicBezTo>
                        <a:cubicBezTo>
                          <a:pt x="22567" y="565291"/>
                          <a:pt x="-8596" y="337317"/>
                          <a:pt x="0" y="16293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2F6A87F1-FEEC-32BF-8C2B-C518D806D5AC}"/>
              </a:ext>
            </a:extLst>
          </p:cNvPr>
          <p:cNvGrpSpPr/>
          <p:nvPr/>
        </p:nvGrpSpPr>
        <p:grpSpPr>
          <a:xfrm>
            <a:off x="1928752" y="3084334"/>
            <a:ext cx="1896067" cy="1135311"/>
            <a:chOff x="229966" y="2046672"/>
            <a:chExt cx="1896067" cy="113531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3B5E0C0-6986-EA26-7184-12958328A488}"/>
                </a:ext>
              </a:extLst>
            </p:cNvPr>
            <p:cNvSpPr txBox="1"/>
            <p:nvPr/>
          </p:nvSpPr>
          <p:spPr>
            <a:xfrm>
              <a:off x="229966" y="2385226"/>
              <a:ext cx="189606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3E75D2E-613D-8296-8D03-8CAE77FDE59A}"/>
                </a:ext>
              </a:extLst>
            </p:cNvPr>
            <p:cNvSpPr txBox="1"/>
            <p:nvPr/>
          </p:nvSpPr>
          <p:spPr>
            <a:xfrm>
              <a:off x="393327" y="2046672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11BEE60-8916-08DC-7959-3B58123D1675}"/>
              </a:ext>
            </a:extLst>
          </p:cNvPr>
          <p:cNvGrpSpPr/>
          <p:nvPr/>
        </p:nvGrpSpPr>
        <p:grpSpPr>
          <a:xfrm>
            <a:off x="2457685" y="1970501"/>
            <a:ext cx="838200" cy="700278"/>
            <a:chOff x="2457685" y="1970501"/>
            <a:chExt cx="838200" cy="700278"/>
          </a:xfrm>
          <a:solidFill>
            <a:schemeClr val="bg1"/>
          </a:solidFill>
        </p:grpSpPr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E6A261C2-CD42-F0DC-2C84-9023747175F7}"/>
                </a:ext>
              </a:extLst>
            </p:cNvPr>
            <p:cNvSpPr/>
            <p:nvPr/>
          </p:nvSpPr>
          <p:spPr>
            <a:xfrm>
              <a:off x="2752960" y="1970501"/>
              <a:ext cx="542925" cy="700278"/>
            </a:xfrm>
            <a:custGeom>
              <a:avLst/>
              <a:gdLst>
                <a:gd name="connsiteX0" fmla="*/ 409004 w 542925"/>
                <a:gd name="connsiteY0" fmla="*/ 601313 h 700278"/>
                <a:gd name="connsiteX1" fmla="*/ 409004 w 542925"/>
                <a:gd name="connsiteY1" fmla="*/ 525113 h 700278"/>
                <a:gd name="connsiteX2" fmla="*/ 520922 w 542925"/>
                <a:gd name="connsiteY2" fmla="*/ 534638 h 700278"/>
                <a:gd name="connsiteX3" fmla="*/ 446246 w 542925"/>
                <a:gd name="connsiteY3" fmla="*/ 419767 h 700278"/>
                <a:gd name="connsiteX4" fmla="*/ 491966 w 542925"/>
                <a:gd name="connsiteY4" fmla="*/ 432054 h 700278"/>
                <a:gd name="connsiteX5" fmla="*/ 438150 w 542925"/>
                <a:gd name="connsiteY5" fmla="*/ 349949 h 700278"/>
                <a:gd name="connsiteX6" fmla="*/ 471392 w 542925"/>
                <a:gd name="connsiteY6" fmla="*/ 354140 h 700278"/>
                <a:gd name="connsiteX7" fmla="*/ 392335 w 542925"/>
                <a:gd name="connsiteY7" fmla="*/ 239173 h 700278"/>
                <a:gd name="connsiteX8" fmla="*/ 351758 w 542925"/>
                <a:gd name="connsiteY8" fmla="*/ 298418 h 700278"/>
                <a:gd name="connsiteX9" fmla="*/ 270986 w 542925"/>
                <a:gd name="connsiteY9" fmla="*/ 174593 h 700278"/>
                <a:gd name="connsiteX10" fmla="*/ 322612 w 542925"/>
                <a:gd name="connsiteY10" fmla="*/ 181070 h 700278"/>
                <a:gd name="connsiteX11" fmla="*/ 200025 w 542925"/>
                <a:gd name="connsiteY11" fmla="*/ 0 h 700278"/>
                <a:gd name="connsiteX12" fmla="*/ 77438 w 542925"/>
                <a:gd name="connsiteY12" fmla="*/ 180975 h 700278"/>
                <a:gd name="connsiteX13" fmla="*/ 129064 w 542925"/>
                <a:gd name="connsiteY13" fmla="*/ 174498 h 700278"/>
                <a:gd name="connsiteX14" fmla="*/ 45149 w 542925"/>
                <a:gd name="connsiteY14" fmla="*/ 303276 h 700278"/>
                <a:gd name="connsiteX15" fmla="*/ 116110 w 542925"/>
                <a:gd name="connsiteY15" fmla="*/ 284226 h 700278"/>
                <a:gd name="connsiteX16" fmla="*/ 0 w 542925"/>
                <a:gd name="connsiteY16" fmla="*/ 464630 h 700278"/>
                <a:gd name="connsiteX17" fmla="*/ 171450 w 542925"/>
                <a:gd name="connsiteY17" fmla="*/ 432340 h 700278"/>
                <a:gd name="connsiteX18" fmla="*/ 171450 w 542925"/>
                <a:gd name="connsiteY18" fmla="*/ 549593 h 700278"/>
                <a:gd name="connsiteX19" fmla="*/ 21431 w 542925"/>
                <a:gd name="connsiteY19" fmla="*/ 589407 h 700278"/>
                <a:gd name="connsiteX20" fmla="*/ 136589 w 542925"/>
                <a:gd name="connsiteY20" fmla="*/ 700278 h 700278"/>
                <a:gd name="connsiteX21" fmla="*/ 542925 w 542925"/>
                <a:gd name="connsiteY21" fmla="*/ 700278 h 700278"/>
                <a:gd name="connsiteX22" fmla="*/ 409004 w 542925"/>
                <a:gd name="connsiteY22" fmla="*/ 601313 h 700278"/>
                <a:gd name="connsiteX23" fmla="*/ 349377 w 542925"/>
                <a:gd name="connsiteY23" fmla="*/ 301847 h 700278"/>
                <a:gd name="connsiteX24" fmla="*/ 321564 w 542925"/>
                <a:gd name="connsiteY24" fmla="*/ 342519 h 700278"/>
                <a:gd name="connsiteX25" fmla="*/ 283464 w 542925"/>
                <a:gd name="connsiteY25" fmla="*/ 283940 h 700278"/>
                <a:gd name="connsiteX26" fmla="*/ 318707 w 542925"/>
                <a:gd name="connsiteY26" fmla="*/ 450152 h 700278"/>
                <a:gd name="connsiteX27" fmla="*/ 263747 w 542925"/>
                <a:gd name="connsiteY27" fmla="*/ 534638 h 700278"/>
                <a:gd name="connsiteX28" fmla="*/ 371475 w 542925"/>
                <a:gd name="connsiteY28" fmla="*/ 525113 h 700278"/>
                <a:gd name="connsiteX29" fmla="*/ 371475 w 542925"/>
                <a:gd name="connsiteY29" fmla="*/ 585978 h 700278"/>
                <a:gd name="connsiteX30" fmla="*/ 219075 w 542925"/>
                <a:gd name="connsiteY30" fmla="*/ 551402 h 700278"/>
                <a:gd name="connsiteX31" fmla="*/ 219075 w 542925"/>
                <a:gd name="connsiteY31" fmla="*/ 432340 h 700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2925" h="700278">
                  <a:moveTo>
                    <a:pt x="409004" y="601313"/>
                  </a:moveTo>
                  <a:lnTo>
                    <a:pt x="409004" y="525113"/>
                  </a:lnTo>
                  <a:lnTo>
                    <a:pt x="520922" y="534638"/>
                  </a:lnTo>
                  <a:lnTo>
                    <a:pt x="446246" y="419767"/>
                  </a:lnTo>
                  <a:lnTo>
                    <a:pt x="491966" y="432054"/>
                  </a:lnTo>
                  <a:lnTo>
                    <a:pt x="438150" y="349949"/>
                  </a:lnTo>
                  <a:lnTo>
                    <a:pt x="471392" y="354140"/>
                  </a:lnTo>
                  <a:lnTo>
                    <a:pt x="392335" y="239173"/>
                  </a:lnTo>
                  <a:lnTo>
                    <a:pt x="351758" y="298418"/>
                  </a:lnTo>
                  <a:lnTo>
                    <a:pt x="270986" y="174593"/>
                  </a:lnTo>
                  <a:lnTo>
                    <a:pt x="322612" y="181070"/>
                  </a:lnTo>
                  <a:lnTo>
                    <a:pt x="200025" y="0"/>
                  </a:lnTo>
                  <a:lnTo>
                    <a:pt x="77438" y="180975"/>
                  </a:lnTo>
                  <a:lnTo>
                    <a:pt x="129064" y="174498"/>
                  </a:lnTo>
                  <a:lnTo>
                    <a:pt x="45149" y="303276"/>
                  </a:lnTo>
                  <a:lnTo>
                    <a:pt x="116110" y="284226"/>
                  </a:lnTo>
                  <a:lnTo>
                    <a:pt x="0" y="464630"/>
                  </a:lnTo>
                  <a:lnTo>
                    <a:pt x="171450" y="432340"/>
                  </a:lnTo>
                  <a:lnTo>
                    <a:pt x="171450" y="549593"/>
                  </a:lnTo>
                  <a:cubicBezTo>
                    <a:pt x="115062" y="550831"/>
                    <a:pt x="62484" y="563118"/>
                    <a:pt x="21431" y="589407"/>
                  </a:cubicBezTo>
                  <a:cubicBezTo>
                    <a:pt x="59531" y="609219"/>
                    <a:pt x="99822" y="643223"/>
                    <a:pt x="136589" y="700278"/>
                  </a:cubicBezTo>
                  <a:lnTo>
                    <a:pt x="542925" y="700278"/>
                  </a:lnTo>
                  <a:cubicBezTo>
                    <a:pt x="512255" y="661321"/>
                    <a:pt x="464534" y="627221"/>
                    <a:pt x="409004" y="601313"/>
                  </a:cubicBezTo>
                  <a:close/>
                  <a:moveTo>
                    <a:pt x="349377" y="301847"/>
                  </a:moveTo>
                  <a:lnTo>
                    <a:pt x="321564" y="342519"/>
                  </a:lnTo>
                  <a:lnTo>
                    <a:pt x="283464" y="283940"/>
                  </a:lnTo>
                  <a:close/>
                  <a:moveTo>
                    <a:pt x="318707" y="450152"/>
                  </a:moveTo>
                  <a:lnTo>
                    <a:pt x="263747" y="534638"/>
                  </a:lnTo>
                  <a:lnTo>
                    <a:pt x="371475" y="525113"/>
                  </a:lnTo>
                  <a:lnTo>
                    <a:pt x="371475" y="585978"/>
                  </a:lnTo>
                  <a:cubicBezTo>
                    <a:pt x="322515" y="567472"/>
                    <a:pt x="271227" y="555836"/>
                    <a:pt x="219075" y="551402"/>
                  </a:cubicBezTo>
                  <a:lnTo>
                    <a:pt x="219075" y="43234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B34ABD2-CA5A-ACF5-65BD-D4318DF38D33}"/>
                </a:ext>
              </a:extLst>
            </p:cNvPr>
            <p:cNvSpPr/>
            <p:nvPr/>
          </p:nvSpPr>
          <p:spPr>
            <a:xfrm>
              <a:off x="2457685" y="2256061"/>
              <a:ext cx="397383" cy="414718"/>
            </a:xfrm>
            <a:custGeom>
              <a:avLst/>
              <a:gdLst>
                <a:gd name="connsiteX0" fmla="*/ 268510 w 397383"/>
                <a:gd name="connsiteY0" fmla="*/ 314325 h 414718"/>
                <a:gd name="connsiteX1" fmla="*/ 266700 w 397383"/>
                <a:gd name="connsiteY1" fmla="*/ 314325 h 414718"/>
                <a:gd name="connsiteX2" fmla="*/ 266700 w 397383"/>
                <a:gd name="connsiteY2" fmla="*/ 281369 h 414718"/>
                <a:gd name="connsiteX3" fmla="*/ 314325 w 397383"/>
                <a:gd name="connsiteY3" fmla="*/ 290894 h 414718"/>
                <a:gd name="connsiteX4" fmla="*/ 279464 w 397383"/>
                <a:gd name="connsiteY4" fmla="*/ 226695 h 414718"/>
                <a:gd name="connsiteX5" fmla="*/ 304800 w 397383"/>
                <a:gd name="connsiteY5" fmla="*/ 233744 h 414718"/>
                <a:gd name="connsiteX6" fmla="*/ 274796 w 397383"/>
                <a:gd name="connsiteY6" fmla="*/ 188119 h 414718"/>
                <a:gd name="connsiteX7" fmla="*/ 293275 w 397383"/>
                <a:gd name="connsiteY7" fmla="*/ 190405 h 414718"/>
                <a:gd name="connsiteX8" fmla="*/ 247650 w 397383"/>
                <a:gd name="connsiteY8" fmla="*/ 128969 h 414718"/>
                <a:gd name="connsiteX9" fmla="*/ 205740 w 397383"/>
                <a:gd name="connsiteY9" fmla="*/ 190214 h 414718"/>
                <a:gd name="connsiteX10" fmla="*/ 224123 w 397383"/>
                <a:gd name="connsiteY10" fmla="*/ 187928 h 414718"/>
                <a:gd name="connsiteX11" fmla="*/ 207931 w 397383"/>
                <a:gd name="connsiteY11" fmla="*/ 212598 h 414718"/>
                <a:gd name="connsiteX12" fmla="*/ 172212 w 397383"/>
                <a:gd name="connsiteY12" fmla="*/ 155448 h 414718"/>
                <a:gd name="connsiteX13" fmla="*/ 211455 w 397383"/>
                <a:gd name="connsiteY13" fmla="*/ 166021 h 414718"/>
                <a:gd name="connsiteX14" fmla="*/ 165068 w 397383"/>
                <a:gd name="connsiteY14" fmla="*/ 95441 h 414718"/>
                <a:gd name="connsiteX15" fmla="*/ 193643 w 397383"/>
                <a:gd name="connsiteY15" fmla="*/ 98965 h 414718"/>
                <a:gd name="connsiteX16" fmla="*/ 125825 w 397383"/>
                <a:gd name="connsiteY16" fmla="*/ 0 h 414718"/>
                <a:gd name="connsiteX17" fmla="*/ 58007 w 397383"/>
                <a:gd name="connsiteY17" fmla="*/ 98774 h 414718"/>
                <a:gd name="connsiteX18" fmla="*/ 86582 w 397383"/>
                <a:gd name="connsiteY18" fmla="*/ 95250 h 414718"/>
                <a:gd name="connsiteX19" fmla="*/ 40196 w 397383"/>
                <a:gd name="connsiteY19" fmla="*/ 165830 h 414718"/>
                <a:gd name="connsiteX20" fmla="*/ 79439 w 397383"/>
                <a:gd name="connsiteY20" fmla="*/ 155258 h 414718"/>
                <a:gd name="connsiteX21" fmla="*/ 15240 w 397383"/>
                <a:gd name="connsiteY21" fmla="*/ 254127 h 414718"/>
                <a:gd name="connsiteX22" fmla="*/ 104775 w 397383"/>
                <a:gd name="connsiteY22" fmla="*/ 243269 h 414718"/>
                <a:gd name="connsiteX23" fmla="*/ 104775 w 397383"/>
                <a:gd name="connsiteY23" fmla="*/ 338519 h 414718"/>
                <a:gd name="connsiteX24" fmla="*/ 0 w 397383"/>
                <a:gd name="connsiteY24" fmla="*/ 414719 h 414718"/>
                <a:gd name="connsiteX25" fmla="*/ 397383 w 397383"/>
                <a:gd name="connsiteY25" fmla="*/ 414719 h 414718"/>
                <a:gd name="connsiteX26" fmla="*/ 268510 w 397383"/>
                <a:gd name="connsiteY26" fmla="*/ 314325 h 414718"/>
                <a:gd name="connsiteX27" fmla="*/ 133350 w 397383"/>
                <a:gd name="connsiteY27" fmla="*/ 327374 h 414718"/>
                <a:gd name="connsiteX28" fmla="*/ 133350 w 397383"/>
                <a:gd name="connsiteY28" fmla="*/ 243269 h 414718"/>
                <a:gd name="connsiteX29" fmla="*/ 208121 w 397383"/>
                <a:gd name="connsiteY29" fmla="*/ 251841 h 414718"/>
                <a:gd name="connsiteX30" fmla="*/ 190500 w 397383"/>
                <a:gd name="connsiteY30" fmla="*/ 290894 h 414718"/>
                <a:gd name="connsiteX31" fmla="*/ 238125 w 397383"/>
                <a:gd name="connsiteY31" fmla="*/ 281369 h 414718"/>
                <a:gd name="connsiteX32" fmla="*/ 238125 w 397383"/>
                <a:gd name="connsiteY32" fmla="*/ 311944 h 414718"/>
                <a:gd name="connsiteX33" fmla="*/ 133350 w 397383"/>
                <a:gd name="connsiteY33" fmla="*/ 327374 h 414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97383" h="414718">
                  <a:moveTo>
                    <a:pt x="268510" y="314325"/>
                  </a:moveTo>
                  <a:lnTo>
                    <a:pt x="266700" y="314325"/>
                  </a:lnTo>
                  <a:lnTo>
                    <a:pt x="266700" y="281369"/>
                  </a:lnTo>
                  <a:lnTo>
                    <a:pt x="314325" y="290894"/>
                  </a:lnTo>
                  <a:lnTo>
                    <a:pt x="279464" y="226695"/>
                  </a:lnTo>
                  <a:lnTo>
                    <a:pt x="304800" y="233744"/>
                  </a:lnTo>
                  <a:lnTo>
                    <a:pt x="274796" y="188119"/>
                  </a:lnTo>
                  <a:lnTo>
                    <a:pt x="293275" y="190405"/>
                  </a:lnTo>
                  <a:lnTo>
                    <a:pt x="247650" y="128969"/>
                  </a:lnTo>
                  <a:lnTo>
                    <a:pt x="205740" y="190214"/>
                  </a:lnTo>
                  <a:lnTo>
                    <a:pt x="224123" y="187928"/>
                  </a:lnTo>
                  <a:lnTo>
                    <a:pt x="207931" y="212598"/>
                  </a:lnTo>
                  <a:lnTo>
                    <a:pt x="172212" y="155448"/>
                  </a:lnTo>
                  <a:lnTo>
                    <a:pt x="211455" y="166021"/>
                  </a:lnTo>
                  <a:lnTo>
                    <a:pt x="165068" y="95441"/>
                  </a:lnTo>
                  <a:lnTo>
                    <a:pt x="193643" y="98965"/>
                  </a:lnTo>
                  <a:lnTo>
                    <a:pt x="125825" y="0"/>
                  </a:lnTo>
                  <a:lnTo>
                    <a:pt x="58007" y="98774"/>
                  </a:lnTo>
                  <a:lnTo>
                    <a:pt x="86582" y="95250"/>
                  </a:lnTo>
                  <a:lnTo>
                    <a:pt x="40196" y="165830"/>
                  </a:lnTo>
                  <a:lnTo>
                    <a:pt x="79439" y="155258"/>
                  </a:lnTo>
                  <a:lnTo>
                    <a:pt x="15240" y="254127"/>
                  </a:lnTo>
                  <a:lnTo>
                    <a:pt x="104775" y="243269"/>
                  </a:lnTo>
                  <a:lnTo>
                    <a:pt x="104775" y="338519"/>
                  </a:lnTo>
                  <a:cubicBezTo>
                    <a:pt x="65097" y="356641"/>
                    <a:pt x="29466" y="382554"/>
                    <a:pt x="0" y="414719"/>
                  </a:cubicBezTo>
                  <a:lnTo>
                    <a:pt x="397383" y="414719"/>
                  </a:lnTo>
                  <a:cubicBezTo>
                    <a:pt x="354235" y="354235"/>
                    <a:pt x="307562" y="326422"/>
                    <a:pt x="268510" y="314325"/>
                  </a:cubicBezTo>
                  <a:close/>
                  <a:moveTo>
                    <a:pt x="133350" y="327374"/>
                  </a:moveTo>
                  <a:lnTo>
                    <a:pt x="133350" y="243269"/>
                  </a:lnTo>
                  <a:lnTo>
                    <a:pt x="208121" y="251841"/>
                  </a:lnTo>
                  <a:lnTo>
                    <a:pt x="190500" y="290894"/>
                  </a:lnTo>
                  <a:lnTo>
                    <a:pt x="238125" y="281369"/>
                  </a:lnTo>
                  <a:lnTo>
                    <a:pt x="238125" y="311944"/>
                  </a:lnTo>
                  <a:cubicBezTo>
                    <a:pt x="202569" y="310959"/>
                    <a:pt x="167113" y="316181"/>
                    <a:pt x="133350" y="3273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4AADD60-880E-A64D-572E-624B71B064B9}"/>
              </a:ext>
            </a:extLst>
          </p:cNvPr>
          <p:cNvSpPr/>
          <p:nvPr/>
        </p:nvSpPr>
        <p:spPr>
          <a:xfrm>
            <a:off x="4777014" y="1291266"/>
            <a:ext cx="2637971" cy="3658105"/>
          </a:xfrm>
          <a:custGeom>
            <a:avLst/>
            <a:gdLst>
              <a:gd name="connsiteX0" fmla="*/ 1499055 w 2637971"/>
              <a:gd name="connsiteY0" fmla="*/ 797 h 3658105"/>
              <a:gd name="connsiteX1" fmla="*/ 1562274 w 2637971"/>
              <a:gd name="connsiteY1" fmla="*/ 2677 h 3658105"/>
              <a:gd name="connsiteX2" fmla="*/ 1769322 w 2637971"/>
              <a:gd name="connsiteY2" fmla="*/ 122023 h 3658105"/>
              <a:gd name="connsiteX3" fmla="*/ 1783583 w 2637971"/>
              <a:gd name="connsiteY3" fmla="*/ 144789 h 3658105"/>
              <a:gd name="connsiteX4" fmla="*/ 1817991 w 2637971"/>
              <a:gd name="connsiteY4" fmla="*/ 138855 h 3658105"/>
              <a:gd name="connsiteX5" fmla="*/ 1894371 w 2637971"/>
              <a:gd name="connsiteY5" fmla="*/ 141127 h 3658105"/>
              <a:gd name="connsiteX6" fmla="*/ 2036121 w 2637971"/>
              <a:gd name="connsiteY6" fmla="*/ 189587 h 3658105"/>
              <a:gd name="connsiteX7" fmla="*/ 2092177 w 2637971"/>
              <a:gd name="connsiteY7" fmla="*/ 230243 h 3658105"/>
              <a:gd name="connsiteX8" fmla="*/ 2112074 w 2637971"/>
              <a:gd name="connsiteY8" fmla="*/ 211679 h 3658105"/>
              <a:gd name="connsiteX9" fmla="*/ 2320363 w 2637971"/>
              <a:gd name="connsiteY9" fmla="*/ 155712 h 3658105"/>
              <a:gd name="connsiteX10" fmla="*/ 2563187 w 2637971"/>
              <a:gd name="connsiteY10" fmla="*/ 471708 h 3658105"/>
              <a:gd name="connsiteX11" fmla="*/ 2550137 w 2637971"/>
              <a:gd name="connsiteY11" fmla="*/ 527276 h 3658105"/>
              <a:gd name="connsiteX12" fmla="*/ 2541997 w 2637971"/>
              <a:gd name="connsiteY12" fmla="*/ 544968 h 3658105"/>
              <a:gd name="connsiteX13" fmla="*/ 2560204 w 2637971"/>
              <a:gd name="connsiteY13" fmla="*/ 557244 h 3658105"/>
              <a:gd name="connsiteX14" fmla="*/ 2637971 w 2637971"/>
              <a:gd name="connsiteY14" fmla="*/ 744989 h 3658105"/>
              <a:gd name="connsiteX15" fmla="*/ 2637971 w 2637971"/>
              <a:gd name="connsiteY15" fmla="*/ 3392593 h 3658105"/>
              <a:gd name="connsiteX16" fmla="*/ 2372459 w 2637971"/>
              <a:gd name="connsiteY16" fmla="*/ 3658105 h 3658105"/>
              <a:gd name="connsiteX17" fmla="*/ 265512 w 2637971"/>
              <a:gd name="connsiteY17" fmla="*/ 3658105 h 3658105"/>
              <a:gd name="connsiteX18" fmla="*/ 0 w 2637971"/>
              <a:gd name="connsiteY18" fmla="*/ 3392593 h 3658105"/>
              <a:gd name="connsiteX19" fmla="*/ 0 w 2637971"/>
              <a:gd name="connsiteY19" fmla="*/ 744989 h 3658105"/>
              <a:gd name="connsiteX20" fmla="*/ 77767 w 2637971"/>
              <a:gd name="connsiteY20" fmla="*/ 557244 h 3658105"/>
              <a:gd name="connsiteX21" fmla="*/ 111167 w 2637971"/>
              <a:gd name="connsiteY21" fmla="*/ 534725 h 3658105"/>
              <a:gd name="connsiteX22" fmla="*/ 101693 w 2637971"/>
              <a:gd name="connsiteY22" fmla="*/ 510086 h 3658105"/>
              <a:gd name="connsiteX23" fmla="*/ 91363 w 2637971"/>
              <a:gd name="connsiteY23" fmla="*/ 360637 h 3658105"/>
              <a:gd name="connsiteX24" fmla="*/ 514398 w 2637971"/>
              <a:gd name="connsiteY24" fmla="*/ 35561 h 3658105"/>
              <a:gd name="connsiteX25" fmla="*/ 764549 w 2637971"/>
              <a:gd name="connsiteY25" fmla="*/ 179753 h 3658105"/>
              <a:gd name="connsiteX26" fmla="*/ 788841 w 2637971"/>
              <a:gd name="connsiteY26" fmla="*/ 218529 h 3658105"/>
              <a:gd name="connsiteX27" fmla="*/ 824885 w 2637971"/>
              <a:gd name="connsiteY27" fmla="*/ 168832 h 3658105"/>
              <a:gd name="connsiteX28" fmla="*/ 1156653 w 2637971"/>
              <a:gd name="connsiteY28" fmla="*/ 44529 h 3658105"/>
              <a:gd name="connsiteX29" fmla="*/ 1298403 w 2637971"/>
              <a:gd name="connsiteY29" fmla="*/ 92989 h 3658105"/>
              <a:gd name="connsiteX30" fmla="*/ 1299948 w 2637971"/>
              <a:gd name="connsiteY30" fmla="*/ 94110 h 3658105"/>
              <a:gd name="connsiteX31" fmla="*/ 1331479 w 2637971"/>
              <a:gd name="connsiteY31" fmla="*/ 64691 h 3658105"/>
              <a:gd name="connsiteX32" fmla="*/ 1499055 w 2637971"/>
              <a:gd name="connsiteY32" fmla="*/ 797 h 365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37971" h="3658105">
                <a:moveTo>
                  <a:pt x="1499055" y="797"/>
                </a:moveTo>
                <a:cubicBezTo>
                  <a:pt x="1519749" y="-688"/>
                  <a:pt x="1540901" y="-122"/>
                  <a:pt x="1562274" y="2677"/>
                </a:cubicBezTo>
                <a:cubicBezTo>
                  <a:pt x="1647768" y="13872"/>
                  <a:pt x="1720631" y="58660"/>
                  <a:pt x="1769322" y="122023"/>
                </a:cubicBezTo>
                <a:lnTo>
                  <a:pt x="1783583" y="144789"/>
                </a:lnTo>
                <a:lnTo>
                  <a:pt x="1817991" y="138855"/>
                </a:lnTo>
                <a:cubicBezTo>
                  <a:pt x="1842993" y="137060"/>
                  <a:pt x="1868548" y="137745"/>
                  <a:pt x="1894371" y="141127"/>
                </a:cubicBezTo>
                <a:cubicBezTo>
                  <a:pt x="1946017" y="147889"/>
                  <a:pt x="1993848" y="164799"/>
                  <a:pt x="2036121" y="189587"/>
                </a:cubicBezTo>
                <a:lnTo>
                  <a:pt x="2092177" y="230243"/>
                </a:lnTo>
                <a:lnTo>
                  <a:pt x="2112074" y="211679"/>
                </a:lnTo>
                <a:cubicBezTo>
                  <a:pt x="2169258" y="167736"/>
                  <a:pt x="2243206" y="145609"/>
                  <a:pt x="2320363" y="155712"/>
                </a:cubicBezTo>
                <a:cubicBezTo>
                  <a:pt x="2474677" y="175918"/>
                  <a:pt x="2583393" y="317394"/>
                  <a:pt x="2563187" y="471708"/>
                </a:cubicBezTo>
                <a:cubicBezTo>
                  <a:pt x="2560661" y="490998"/>
                  <a:pt x="2556241" y="509575"/>
                  <a:pt x="2550137" y="527276"/>
                </a:cubicBezTo>
                <a:lnTo>
                  <a:pt x="2541997" y="544968"/>
                </a:lnTo>
                <a:lnTo>
                  <a:pt x="2560204" y="557244"/>
                </a:lnTo>
                <a:cubicBezTo>
                  <a:pt x="2608253" y="605292"/>
                  <a:pt x="2637971" y="671670"/>
                  <a:pt x="2637971" y="744989"/>
                </a:cubicBezTo>
                <a:lnTo>
                  <a:pt x="2637971" y="3392593"/>
                </a:lnTo>
                <a:cubicBezTo>
                  <a:pt x="2637971" y="3539231"/>
                  <a:pt x="2519097" y="3658105"/>
                  <a:pt x="2372459" y="3658105"/>
                </a:cubicBezTo>
                <a:lnTo>
                  <a:pt x="265512" y="3658105"/>
                </a:lnTo>
                <a:cubicBezTo>
                  <a:pt x="118874" y="3658105"/>
                  <a:pt x="0" y="3539231"/>
                  <a:pt x="0" y="3392593"/>
                </a:cubicBezTo>
                <a:lnTo>
                  <a:pt x="0" y="744989"/>
                </a:lnTo>
                <a:cubicBezTo>
                  <a:pt x="0" y="671670"/>
                  <a:pt x="29719" y="605292"/>
                  <a:pt x="77767" y="557244"/>
                </a:cubicBezTo>
                <a:lnTo>
                  <a:pt x="111167" y="534725"/>
                </a:lnTo>
                <a:lnTo>
                  <a:pt x="101693" y="510086"/>
                </a:lnTo>
                <a:cubicBezTo>
                  <a:pt x="88624" y="462856"/>
                  <a:pt x="84600" y="412284"/>
                  <a:pt x="91363" y="360637"/>
                </a:cubicBezTo>
                <a:cubicBezTo>
                  <a:pt x="118413" y="154052"/>
                  <a:pt x="307812" y="8510"/>
                  <a:pt x="514398" y="35561"/>
                </a:cubicBezTo>
                <a:cubicBezTo>
                  <a:pt x="617690" y="49086"/>
                  <a:pt x="705722" y="103198"/>
                  <a:pt x="764549" y="179753"/>
                </a:cubicBezTo>
                <a:lnTo>
                  <a:pt x="788841" y="218529"/>
                </a:lnTo>
                <a:lnTo>
                  <a:pt x="824885" y="168832"/>
                </a:lnTo>
                <a:cubicBezTo>
                  <a:pt x="905134" y="78134"/>
                  <a:pt x="1027537" y="27622"/>
                  <a:pt x="1156653" y="44529"/>
                </a:cubicBezTo>
                <a:cubicBezTo>
                  <a:pt x="1208299" y="51292"/>
                  <a:pt x="1256130" y="68201"/>
                  <a:pt x="1298403" y="92989"/>
                </a:cubicBezTo>
                <a:lnTo>
                  <a:pt x="1299948" y="94110"/>
                </a:lnTo>
                <a:lnTo>
                  <a:pt x="1331479" y="64691"/>
                </a:lnTo>
                <a:cubicBezTo>
                  <a:pt x="1379001" y="28174"/>
                  <a:pt x="1436972" y="5252"/>
                  <a:pt x="1499055" y="797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287298"/>
                      <a:gd name="connsiteY0" fmla="*/ 162938 h 977611"/>
                      <a:gd name="connsiteX1" fmla="*/ 162938 w 4287298"/>
                      <a:gd name="connsiteY1" fmla="*/ 0 h 977611"/>
                      <a:gd name="connsiteX2" fmla="*/ 902403 w 4287298"/>
                      <a:gd name="connsiteY2" fmla="*/ 0 h 977611"/>
                      <a:gd name="connsiteX3" fmla="*/ 1523026 w 4287298"/>
                      <a:gd name="connsiteY3" fmla="*/ 0 h 977611"/>
                      <a:gd name="connsiteX4" fmla="*/ 2104035 w 4287298"/>
                      <a:gd name="connsiteY4" fmla="*/ 0 h 977611"/>
                      <a:gd name="connsiteX5" fmla="*/ 2803886 w 4287298"/>
                      <a:gd name="connsiteY5" fmla="*/ 0 h 977611"/>
                      <a:gd name="connsiteX6" fmla="*/ 3424509 w 4287298"/>
                      <a:gd name="connsiteY6" fmla="*/ 0 h 977611"/>
                      <a:gd name="connsiteX7" fmla="*/ 4124360 w 4287298"/>
                      <a:gd name="connsiteY7" fmla="*/ 0 h 977611"/>
                      <a:gd name="connsiteX8" fmla="*/ 4287298 w 4287298"/>
                      <a:gd name="connsiteY8" fmla="*/ 162938 h 977611"/>
                      <a:gd name="connsiteX9" fmla="*/ 4287298 w 4287298"/>
                      <a:gd name="connsiteY9" fmla="*/ 814673 h 977611"/>
                      <a:gd name="connsiteX10" fmla="*/ 4124360 w 4287298"/>
                      <a:gd name="connsiteY10" fmla="*/ 977611 h 977611"/>
                      <a:gd name="connsiteX11" fmla="*/ 3424509 w 4287298"/>
                      <a:gd name="connsiteY11" fmla="*/ 977611 h 977611"/>
                      <a:gd name="connsiteX12" fmla="*/ 2685043 w 4287298"/>
                      <a:gd name="connsiteY12" fmla="*/ 977611 h 977611"/>
                      <a:gd name="connsiteX13" fmla="*/ 1945578 w 4287298"/>
                      <a:gd name="connsiteY13" fmla="*/ 977611 h 977611"/>
                      <a:gd name="connsiteX14" fmla="*/ 1364569 w 4287298"/>
                      <a:gd name="connsiteY14" fmla="*/ 977611 h 977611"/>
                      <a:gd name="connsiteX15" fmla="*/ 162938 w 4287298"/>
                      <a:gd name="connsiteY15" fmla="*/ 977611 h 977611"/>
                      <a:gd name="connsiteX16" fmla="*/ 0 w 4287298"/>
                      <a:gd name="connsiteY16" fmla="*/ 814673 h 977611"/>
                      <a:gd name="connsiteX17" fmla="*/ 0 w 4287298"/>
                      <a:gd name="connsiteY17" fmla="*/ 162938 h 977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287298" h="977611" extrusionOk="0">
                        <a:moveTo>
                          <a:pt x="0" y="162938"/>
                        </a:moveTo>
                        <a:cubicBezTo>
                          <a:pt x="-11837" y="65649"/>
                          <a:pt x="62157" y="4051"/>
                          <a:pt x="162938" y="0"/>
                        </a:cubicBezTo>
                        <a:cubicBezTo>
                          <a:pt x="350293" y="-21629"/>
                          <a:pt x="709010" y="25106"/>
                          <a:pt x="902403" y="0"/>
                        </a:cubicBezTo>
                        <a:cubicBezTo>
                          <a:pt x="1095796" y="-25106"/>
                          <a:pt x="1222967" y="-16704"/>
                          <a:pt x="1523026" y="0"/>
                        </a:cubicBezTo>
                        <a:cubicBezTo>
                          <a:pt x="1823085" y="16704"/>
                          <a:pt x="1870818" y="-19527"/>
                          <a:pt x="2104035" y="0"/>
                        </a:cubicBezTo>
                        <a:cubicBezTo>
                          <a:pt x="2337252" y="19527"/>
                          <a:pt x="2602535" y="-11057"/>
                          <a:pt x="2803886" y="0"/>
                        </a:cubicBezTo>
                        <a:cubicBezTo>
                          <a:pt x="3005237" y="11057"/>
                          <a:pt x="3237037" y="-15406"/>
                          <a:pt x="3424509" y="0"/>
                        </a:cubicBezTo>
                        <a:cubicBezTo>
                          <a:pt x="3611981" y="15406"/>
                          <a:pt x="3894822" y="-3444"/>
                          <a:pt x="4124360" y="0"/>
                        </a:cubicBezTo>
                        <a:cubicBezTo>
                          <a:pt x="4213395" y="-9085"/>
                          <a:pt x="4277088" y="87140"/>
                          <a:pt x="4287298" y="162938"/>
                        </a:cubicBezTo>
                        <a:cubicBezTo>
                          <a:pt x="4289568" y="427182"/>
                          <a:pt x="4262608" y="680256"/>
                          <a:pt x="4287298" y="814673"/>
                        </a:cubicBezTo>
                        <a:cubicBezTo>
                          <a:pt x="4277917" y="904124"/>
                          <a:pt x="4217198" y="969796"/>
                          <a:pt x="4124360" y="977611"/>
                        </a:cubicBezTo>
                        <a:cubicBezTo>
                          <a:pt x="3778135" y="994643"/>
                          <a:pt x="3574263" y="962962"/>
                          <a:pt x="3424509" y="977611"/>
                        </a:cubicBezTo>
                        <a:cubicBezTo>
                          <a:pt x="3274755" y="992260"/>
                          <a:pt x="2985119" y="984949"/>
                          <a:pt x="2685043" y="977611"/>
                        </a:cubicBezTo>
                        <a:cubicBezTo>
                          <a:pt x="2384967" y="970273"/>
                          <a:pt x="2147156" y="971023"/>
                          <a:pt x="1945578" y="977611"/>
                        </a:cubicBezTo>
                        <a:cubicBezTo>
                          <a:pt x="1744000" y="984199"/>
                          <a:pt x="1494534" y="975383"/>
                          <a:pt x="1364569" y="977611"/>
                        </a:cubicBezTo>
                        <a:cubicBezTo>
                          <a:pt x="1234604" y="979839"/>
                          <a:pt x="522407" y="949613"/>
                          <a:pt x="162938" y="977611"/>
                        </a:cubicBezTo>
                        <a:cubicBezTo>
                          <a:pt x="63351" y="958043"/>
                          <a:pt x="563" y="897042"/>
                          <a:pt x="0" y="814673"/>
                        </a:cubicBezTo>
                        <a:cubicBezTo>
                          <a:pt x="22567" y="565291"/>
                          <a:pt x="-8596" y="337317"/>
                          <a:pt x="0" y="16293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F6C7321-D02C-BCA3-C035-594BEACD6889}"/>
              </a:ext>
            </a:extLst>
          </p:cNvPr>
          <p:cNvGrpSpPr/>
          <p:nvPr/>
        </p:nvGrpSpPr>
        <p:grpSpPr>
          <a:xfrm>
            <a:off x="5141928" y="3084334"/>
            <a:ext cx="1896067" cy="1135311"/>
            <a:chOff x="229966" y="2046672"/>
            <a:chExt cx="1896067" cy="1135311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C1BC2374-5B2F-7EC1-A7A5-D92E5CB17095}"/>
                </a:ext>
              </a:extLst>
            </p:cNvPr>
            <p:cNvSpPr txBox="1"/>
            <p:nvPr/>
          </p:nvSpPr>
          <p:spPr>
            <a:xfrm>
              <a:off x="229966" y="2385226"/>
              <a:ext cx="189606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4528E1E2-A9F9-7703-20FE-4EB208415150}"/>
                </a:ext>
              </a:extLst>
            </p:cNvPr>
            <p:cNvSpPr txBox="1"/>
            <p:nvPr/>
          </p:nvSpPr>
          <p:spPr>
            <a:xfrm>
              <a:off x="393327" y="2046672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EE0B21B-A3E6-EF4E-FD4C-CD876D4ABBDB}"/>
              </a:ext>
            </a:extLst>
          </p:cNvPr>
          <p:cNvSpPr/>
          <p:nvPr/>
        </p:nvSpPr>
        <p:spPr>
          <a:xfrm>
            <a:off x="7990190" y="1291266"/>
            <a:ext cx="2637971" cy="3658105"/>
          </a:xfrm>
          <a:custGeom>
            <a:avLst/>
            <a:gdLst>
              <a:gd name="connsiteX0" fmla="*/ 1499055 w 2637971"/>
              <a:gd name="connsiteY0" fmla="*/ 797 h 3658105"/>
              <a:gd name="connsiteX1" fmla="*/ 1562274 w 2637971"/>
              <a:gd name="connsiteY1" fmla="*/ 2677 h 3658105"/>
              <a:gd name="connsiteX2" fmla="*/ 1769322 w 2637971"/>
              <a:gd name="connsiteY2" fmla="*/ 122023 h 3658105"/>
              <a:gd name="connsiteX3" fmla="*/ 1783583 w 2637971"/>
              <a:gd name="connsiteY3" fmla="*/ 144789 h 3658105"/>
              <a:gd name="connsiteX4" fmla="*/ 1817991 w 2637971"/>
              <a:gd name="connsiteY4" fmla="*/ 138855 h 3658105"/>
              <a:gd name="connsiteX5" fmla="*/ 1894371 w 2637971"/>
              <a:gd name="connsiteY5" fmla="*/ 141127 h 3658105"/>
              <a:gd name="connsiteX6" fmla="*/ 2036121 w 2637971"/>
              <a:gd name="connsiteY6" fmla="*/ 189587 h 3658105"/>
              <a:gd name="connsiteX7" fmla="*/ 2092177 w 2637971"/>
              <a:gd name="connsiteY7" fmla="*/ 230243 h 3658105"/>
              <a:gd name="connsiteX8" fmla="*/ 2112074 w 2637971"/>
              <a:gd name="connsiteY8" fmla="*/ 211679 h 3658105"/>
              <a:gd name="connsiteX9" fmla="*/ 2320363 w 2637971"/>
              <a:gd name="connsiteY9" fmla="*/ 155712 h 3658105"/>
              <a:gd name="connsiteX10" fmla="*/ 2563187 w 2637971"/>
              <a:gd name="connsiteY10" fmla="*/ 471708 h 3658105"/>
              <a:gd name="connsiteX11" fmla="*/ 2550137 w 2637971"/>
              <a:gd name="connsiteY11" fmla="*/ 527276 h 3658105"/>
              <a:gd name="connsiteX12" fmla="*/ 2541997 w 2637971"/>
              <a:gd name="connsiteY12" fmla="*/ 544968 h 3658105"/>
              <a:gd name="connsiteX13" fmla="*/ 2560204 w 2637971"/>
              <a:gd name="connsiteY13" fmla="*/ 557244 h 3658105"/>
              <a:gd name="connsiteX14" fmla="*/ 2637971 w 2637971"/>
              <a:gd name="connsiteY14" fmla="*/ 744989 h 3658105"/>
              <a:gd name="connsiteX15" fmla="*/ 2637971 w 2637971"/>
              <a:gd name="connsiteY15" fmla="*/ 3392593 h 3658105"/>
              <a:gd name="connsiteX16" fmla="*/ 2372459 w 2637971"/>
              <a:gd name="connsiteY16" fmla="*/ 3658105 h 3658105"/>
              <a:gd name="connsiteX17" fmla="*/ 265512 w 2637971"/>
              <a:gd name="connsiteY17" fmla="*/ 3658105 h 3658105"/>
              <a:gd name="connsiteX18" fmla="*/ 0 w 2637971"/>
              <a:gd name="connsiteY18" fmla="*/ 3392593 h 3658105"/>
              <a:gd name="connsiteX19" fmla="*/ 0 w 2637971"/>
              <a:gd name="connsiteY19" fmla="*/ 744989 h 3658105"/>
              <a:gd name="connsiteX20" fmla="*/ 77767 w 2637971"/>
              <a:gd name="connsiteY20" fmla="*/ 557244 h 3658105"/>
              <a:gd name="connsiteX21" fmla="*/ 111167 w 2637971"/>
              <a:gd name="connsiteY21" fmla="*/ 534725 h 3658105"/>
              <a:gd name="connsiteX22" fmla="*/ 101693 w 2637971"/>
              <a:gd name="connsiteY22" fmla="*/ 510086 h 3658105"/>
              <a:gd name="connsiteX23" fmla="*/ 91363 w 2637971"/>
              <a:gd name="connsiteY23" fmla="*/ 360637 h 3658105"/>
              <a:gd name="connsiteX24" fmla="*/ 514398 w 2637971"/>
              <a:gd name="connsiteY24" fmla="*/ 35561 h 3658105"/>
              <a:gd name="connsiteX25" fmla="*/ 764549 w 2637971"/>
              <a:gd name="connsiteY25" fmla="*/ 179753 h 3658105"/>
              <a:gd name="connsiteX26" fmla="*/ 788841 w 2637971"/>
              <a:gd name="connsiteY26" fmla="*/ 218529 h 3658105"/>
              <a:gd name="connsiteX27" fmla="*/ 824885 w 2637971"/>
              <a:gd name="connsiteY27" fmla="*/ 168832 h 3658105"/>
              <a:gd name="connsiteX28" fmla="*/ 1156653 w 2637971"/>
              <a:gd name="connsiteY28" fmla="*/ 44529 h 3658105"/>
              <a:gd name="connsiteX29" fmla="*/ 1298403 w 2637971"/>
              <a:gd name="connsiteY29" fmla="*/ 92989 h 3658105"/>
              <a:gd name="connsiteX30" fmla="*/ 1299948 w 2637971"/>
              <a:gd name="connsiteY30" fmla="*/ 94110 h 3658105"/>
              <a:gd name="connsiteX31" fmla="*/ 1331479 w 2637971"/>
              <a:gd name="connsiteY31" fmla="*/ 64691 h 3658105"/>
              <a:gd name="connsiteX32" fmla="*/ 1499055 w 2637971"/>
              <a:gd name="connsiteY32" fmla="*/ 797 h 3658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37971" h="3658105">
                <a:moveTo>
                  <a:pt x="1499055" y="797"/>
                </a:moveTo>
                <a:cubicBezTo>
                  <a:pt x="1519749" y="-688"/>
                  <a:pt x="1540901" y="-122"/>
                  <a:pt x="1562274" y="2677"/>
                </a:cubicBezTo>
                <a:cubicBezTo>
                  <a:pt x="1647768" y="13872"/>
                  <a:pt x="1720631" y="58660"/>
                  <a:pt x="1769322" y="122023"/>
                </a:cubicBezTo>
                <a:lnTo>
                  <a:pt x="1783583" y="144789"/>
                </a:lnTo>
                <a:lnTo>
                  <a:pt x="1817991" y="138855"/>
                </a:lnTo>
                <a:cubicBezTo>
                  <a:pt x="1842993" y="137060"/>
                  <a:pt x="1868548" y="137745"/>
                  <a:pt x="1894371" y="141127"/>
                </a:cubicBezTo>
                <a:cubicBezTo>
                  <a:pt x="1946017" y="147889"/>
                  <a:pt x="1993848" y="164799"/>
                  <a:pt x="2036121" y="189587"/>
                </a:cubicBezTo>
                <a:lnTo>
                  <a:pt x="2092177" y="230243"/>
                </a:lnTo>
                <a:lnTo>
                  <a:pt x="2112074" y="211679"/>
                </a:lnTo>
                <a:cubicBezTo>
                  <a:pt x="2169258" y="167736"/>
                  <a:pt x="2243206" y="145609"/>
                  <a:pt x="2320363" y="155712"/>
                </a:cubicBezTo>
                <a:cubicBezTo>
                  <a:pt x="2474677" y="175918"/>
                  <a:pt x="2583393" y="317394"/>
                  <a:pt x="2563187" y="471708"/>
                </a:cubicBezTo>
                <a:cubicBezTo>
                  <a:pt x="2560661" y="490998"/>
                  <a:pt x="2556241" y="509575"/>
                  <a:pt x="2550137" y="527276"/>
                </a:cubicBezTo>
                <a:lnTo>
                  <a:pt x="2541997" y="544968"/>
                </a:lnTo>
                <a:lnTo>
                  <a:pt x="2560204" y="557244"/>
                </a:lnTo>
                <a:cubicBezTo>
                  <a:pt x="2608253" y="605292"/>
                  <a:pt x="2637971" y="671670"/>
                  <a:pt x="2637971" y="744989"/>
                </a:cubicBezTo>
                <a:lnTo>
                  <a:pt x="2637971" y="3392593"/>
                </a:lnTo>
                <a:cubicBezTo>
                  <a:pt x="2637971" y="3539231"/>
                  <a:pt x="2519097" y="3658105"/>
                  <a:pt x="2372459" y="3658105"/>
                </a:cubicBezTo>
                <a:lnTo>
                  <a:pt x="265512" y="3658105"/>
                </a:lnTo>
                <a:cubicBezTo>
                  <a:pt x="118874" y="3658105"/>
                  <a:pt x="0" y="3539231"/>
                  <a:pt x="0" y="3392593"/>
                </a:cubicBezTo>
                <a:lnTo>
                  <a:pt x="0" y="744989"/>
                </a:lnTo>
                <a:cubicBezTo>
                  <a:pt x="0" y="671670"/>
                  <a:pt x="29719" y="605292"/>
                  <a:pt x="77767" y="557244"/>
                </a:cubicBezTo>
                <a:lnTo>
                  <a:pt x="111167" y="534725"/>
                </a:lnTo>
                <a:lnTo>
                  <a:pt x="101693" y="510086"/>
                </a:lnTo>
                <a:cubicBezTo>
                  <a:pt x="88624" y="462856"/>
                  <a:pt x="84600" y="412284"/>
                  <a:pt x="91363" y="360637"/>
                </a:cubicBezTo>
                <a:cubicBezTo>
                  <a:pt x="118413" y="154052"/>
                  <a:pt x="307812" y="8510"/>
                  <a:pt x="514398" y="35561"/>
                </a:cubicBezTo>
                <a:cubicBezTo>
                  <a:pt x="617690" y="49086"/>
                  <a:pt x="705722" y="103198"/>
                  <a:pt x="764549" y="179753"/>
                </a:cubicBezTo>
                <a:lnTo>
                  <a:pt x="788841" y="218529"/>
                </a:lnTo>
                <a:lnTo>
                  <a:pt x="824885" y="168832"/>
                </a:lnTo>
                <a:cubicBezTo>
                  <a:pt x="905134" y="78134"/>
                  <a:pt x="1027537" y="27622"/>
                  <a:pt x="1156653" y="44529"/>
                </a:cubicBezTo>
                <a:cubicBezTo>
                  <a:pt x="1208299" y="51292"/>
                  <a:pt x="1256130" y="68201"/>
                  <a:pt x="1298403" y="92989"/>
                </a:cubicBezTo>
                <a:lnTo>
                  <a:pt x="1299948" y="94110"/>
                </a:lnTo>
                <a:lnTo>
                  <a:pt x="1331479" y="64691"/>
                </a:lnTo>
                <a:cubicBezTo>
                  <a:pt x="1379001" y="28174"/>
                  <a:pt x="1436972" y="5252"/>
                  <a:pt x="1499055" y="797"/>
                </a:cubicBezTo>
                <a:close/>
              </a:path>
            </a:pathLst>
          </a:custGeom>
          <a:noFill/>
          <a:ln w="254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4287298"/>
                      <a:gd name="connsiteY0" fmla="*/ 162938 h 977611"/>
                      <a:gd name="connsiteX1" fmla="*/ 162938 w 4287298"/>
                      <a:gd name="connsiteY1" fmla="*/ 0 h 977611"/>
                      <a:gd name="connsiteX2" fmla="*/ 902403 w 4287298"/>
                      <a:gd name="connsiteY2" fmla="*/ 0 h 977611"/>
                      <a:gd name="connsiteX3" fmla="*/ 1523026 w 4287298"/>
                      <a:gd name="connsiteY3" fmla="*/ 0 h 977611"/>
                      <a:gd name="connsiteX4" fmla="*/ 2104035 w 4287298"/>
                      <a:gd name="connsiteY4" fmla="*/ 0 h 977611"/>
                      <a:gd name="connsiteX5" fmla="*/ 2803886 w 4287298"/>
                      <a:gd name="connsiteY5" fmla="*/ 0 h 977611"/>
                      <a:gd name="connsiteX6" fmla="*/ 3424509 w 4287298"/>
                      <a:gd name="connsiteY6" fmla="*/ 0 h 977611"/>
                      <a:gd name="connsiteX7" fmla="*/ 4124360 w 4287298"/>
                      <a:gd name="connsiteY7" fmla="*/ 0 h 977611"/>
                      <a:gd name="connsiteX8" fmla="*/ 4287298 w 4287298"/>
                      <a:gd name="connsiteY8" fmla="*/ 162938 h 977611"/>
                      <a:gd name="connsiteX9" fmla="*/ 4287298 w 4287298"/>
                      <a:gd name="connsiteY9" fmla="*/ 814673 h 977611"/>
                      <a:gd name="connsiteX10" fmla="*/ 4124360 w 4287298"/>
                      <a:gd name="connsiteY10" fmla="*/ 977611 h 977611"/>
                      <a:gd name="connsiteX11" fmla="*/ 3424509 w 4287298"/>
                      <a:gd name="connsiteY11" fmla="*/ 977611 h 977611"/>
                      <a:gd name="connsiteX12" fmla="*/ 2685043 w 4287298"/>
                      <a:gd name="connsiteY12" fmla="*/ 977611 h 977611"/>
                      <a:gd name="connsiteX13" fmla="*/ 1945578 w 4287298"/>
                      <a:gd name="connsiteY13" fmla="*/ 977611 h 977611"/>
                      <a:gd name="connsiteX14" fmla="*/ 1364569 w 4287298"/>
                      <a:gd name="connsiteY14" fmla="*/ 977611 h 977611"/>
                      <a:gd name="connsiteX15" fmla="*/ 162938 w 4287298"/>
                      <a:gd name="connsiteY15" fmla="*/ 977611 h 977611"/>
                      <a:gd name="connsiteX16" fmla="*/ 0 w 4287298"/>
                      <a:gd name="connsiteY16" fmla="*/ 814673 h 977611"/>
                      <a:gd name="connsiteX17" fmla="*/ 0 w 4287298"/>
                      <a:gd name="connsiteY17" fmla="*/ 162938 h 977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4287298" h="977611" extrusionOk="0">
                        <a:moveTo>
                          <a:pt x="0" y="162938"/>
                        </a:moveTo>
                        <a:cubicBezTo>
                          <a:pt x="-11837" y="65649"/>
                          <a:pt x="62157" y="4051"/>
                          <a:pt x="162938" y="0"/>
                        </a:cubicBezTo>
                        <a:cubicBezTo>
                          <a:pt x="350293" y="-21629"/>
                          <a:pt x="709010" y="25106"/>
                          <a:pt x="902403" y="0"/>
                        </a:cubicBezTo>
                        <a:cubicBezTo>
                          <a:pt x="1095796" y="-25106"/>
                          <a:pt x="1222967" y="-16704"/>
                          <a:pt x="1523026" y="0"/>
                        </a:cubicBezTo>
                        <a:cubicBezTo>
                          <a:pt x="1823085" y="16704"/>
                          <a:pt x="1870818" y="-19527"/>
                          <a:pt x="2104035" y="0"/>
                        </a:cubicBezTo>
                        <a:cubicBezTo>
                          <a:pt x="2337252" y="19527"/>
                          <a:pt x="2602535" y="-11057"/>
                          <a:pt x="2803886" y="0"/>
                        </a:cubicBezTo>
                        <a:cubicBezTo>
                          <a:pt x="3005237" y="11057"/>
                          <a:pt x="3237037" y="-15406"/>
                          <a:pt x="3424509" y="0"/>
                        </a:cubicBezTo>
                        <a:cubicBezTo>
                          <a:pt x="3611981" y="15406"/>
                          <a:pt x="3894822" y="-3444"/>
                          <a:pt x="4124360" y="0"/>
                        </a:cubicBezTo>
                        <a:cubicBezTo>
                          <a:pt x="4213395" y="-9085"/>
                          <a:pt x="4277088" y="87140"/>
                          <a:pt x="4287298" y="162938"/>
                        </a:cubicBezTo>
                        <a:cubicBezTo>
                          <a:pt x="4289568" y="427182"/>
                          <a:pt x="4262608" y="680256"/>
                          <a:pt x="4287298" y="814673"/>
                        </a:cubicBezTo>
                        <a:cubicBezTo>
                          <a:pt x="4277917" y="904124"/>
                          <a:pt x="4217198" y="969796"/>
                          <a:pt x="4124360" y="977611"/>
                        </a:cubicBezTo>
                        <a:cubicBezTo>
                          <a:pt x="3778135" y="994643"/>
                          <a:pt x="3574263" y="962962"/>
                          <a:pt x="3424509" y="977611"/>
                        </a:cubicBezTo>
                        <a:cubicBezTo>
                          <a:pt x="3274755" y="992260"/>
                          <a:pt x="2985119" y="984949"/>
                          <a:pt x="2685043" y="977611"/>
                        </a:cubicBezTo>
                        <a:cubicBezTo>
                          <a:pt x="2384967" y="970273"/>
                          <a:pt x="2147156" y="971023"/>
                          <a:pt x="1945578" y="977611"/>
                        </a:cubicBezTo>
                        <a:cubicBezTo>
                          <a:pt x="1744000" y="984199"/>
                          <a:pt x="1494534" y="975383"/>
                          <a:pt x="1364569" y="977611"/>
                        </a:cubicBezTo>
                        <a:cubicBezTo>
                          <a:pt x="1234604" y="979839"/>
                          <a:pt x="522407" y="949613"/>
                          <a:pt x="162938" y="977611"/>
                        </a:cubicBezTo>
                        <a:cubicBezTo>
                          <a:pt x="63351" y="958043"/>
                          <a:pt x="563" y="897042"/>
                          <a:pt x="0" y="814673"/>
                        </a:cubicBezTo>
                        <a:cubicBezTo>
                          <a:pt x="22567" y="565291"/>
                          <a:pt x="-8596" y="337317"/>
                          <a:pt x="0" y="162938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34A8C44-88F9-54FC-0373-CD4EBDFF0A6F}"/>
              </a:ext>
            </a:extLst>
          </p:cNvPr>
          <p:cNvGrpSpPr/>
          <p:nvPr/>
        </p:nvGrpSpPr>
        <p:grpSpPr>
          <a:xfrm>
            <a:off x="8355104" y="3084334"/>
            <a:ext cx="1896067" cy="1135311"/>
            <a:chOff x="229966" y="2046672"/>
            <a:chExt cx="1896067" cy="113531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4C2A6A8-7AC3-1451-82C0-78DCA5C3E7AC}"/>
                </a:ext>
              </a:extLst>
            </p:cNvPr>
            <p:cNvSpPr txBox="1"/>
            <p:nvPr/>
          </p:nvSpPr>
          <p:spPr>
            <a:xfrm>
              <a:off x="229966" y="2385226"/>
              <a:ext cx="1896067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068807D-5D98-49B9-C007-D63376AD35E4}"/>
                </a:ext>
              </a:extLst>
            </p:cNvPr>
            <p:cNvSpPr txBox="1"/>
            <p:nvPr/>
          </p:nvSpPr>
          <p:spPr>
            <a:xfrm>
              <a:off x="393327" y="2046672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491BD8E-7659-CA9D-143A-BC9DBA192C42}"/>
              </a:ext>
            </a:extLst>
          </p:cNvPr>
          <p:cNvGrpSpPr/>
          <p:nvPr/>
        </p:nvGrpSpPr>
        <p:grpSpPr>
          <a:xfrm>
            <a:off x="8922416" y="2007362"/>
            <a:ext cx="761442" cy="457200"/>
            <a:chOff x="5715331" y="2007362"/>
            <a:chExt cx="761442" cy="457200"/>
          </a:xfrm>
          <a:solidFill>
            <a:schemeClr val="bg1"/>
          </a:solidFill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5CB369AF-EFD8-AD3F-C178-1D0DF73A4253}"/>
                </a:ext>
              </a:extLst>
            </p:cNvPr>
            <p:cNvSpPr/>
            <p:nvPr/>
          </p:nvSpPr>
          <p:spPr>
            <a:xfrm>
              <a:off x="5715331" y="2007362"/>
              <a:ext cx="761442" cy="457200"/>
            </a:xfrm>
            <a:custGeom>
              <a:avLst/>
              <a:gdLst>
                <a:gd name="connsiteX0" fmla="*/ 513066 w 761442"/>
                <a:gd name="connsiteY0" fmla="*/ 365760 h 457200"/>
                <a:gd name="connsiteX1" fmla="*/ 520686 w 761442"/>
                <a:gd name="connsiteY1" fmla="*/ 100013 h 457200"/>
                <a:gd name="connsiteX2" fmla="*/ 694041 w 761442"/>
                <a:gd name="connsiteY2" fmla="*/ 239077 h 457200"/>
                <a:gd name="connsiteX3" fmla="*/ 513066 w 761442"/>
                <a:gd name="connsiteY3" fmla="*/ 365760 h 457200"/>
                <a:gd name="connsiteX4" fmla="*/ 138734 w 761442"/>
                <a:gd name="connsiteY4" fmla="*/ 169545 h 457200"/>
                <a:gd name="connsiteX5" fmla="*/ 239699 w 761442"/>
                <a:gd name="connsiteY5" fmla="*/ 100965 h 457200"/>
                <a:gd name="connsiteX6" fmla="*/ 248271 w 761442"/>
                <a:gd name="connsiteY6" fmla="*/ 365760 h 457200"/>
                <a:gd name="connsiteX7" fmla="*/ 67296 w 761442"/>
                <a:gd name="connsiteY7" fmla="*/ 239077 h 457200"/>
                <a:gd name="connsiteX8" fmla="*/ 138734 w 761442"/>
                <a:gd name="connsiteY8" fmla="*/ 169545 h 457200"/>
                <a:gd name="connsiteX9" fmla="*/ 138734 w 761442"/>
                <a:gd name="connsiteY9" fmla="*/ 169545 h 457200"/>
                <a:gd name="connsiteX10" fmla="*/ 380669 w 761442"/>
                <a:gd name="connsiteY10" fmla="*/ 381000 h 457200"/>
                <a:gd name="connsiteX11" fmla="*/ 228269 w 761442"/>
                <a:gd name="connsiteY11" fmla="*/ 228600 h 457200"/>
                <a:gd name="connsiteX12" fmla="*/ 380669 w 761442"/>
                <a:gd name="connsiteY12" fmla="*/ 76200 h 457200"/>
                <a:gd name="connsiteX13" fmla="*/ 533069 w 761442"/>
                <a:gd name="connsiteY13" fmla="*/ 228600 h 457200"/>
                <a:gd name="connsiteX14" fmla="*/ 380669 w 761442"/>
                <a:gd name="connsiteY14" fmla="*/ 381000 h 457200"/>
                <a:gd name="connsiteX15" fmla="*/ 751191 w 761442"/>
                <a:gd name="connsiteY15" fmla="*/ 212408 h 457200"/>
                <a:gd name="connsiteX16" fmla="*/ 380669 w 761442"/>
                <a:gd name="connsiteY16" fmla="*/ 0 h 457200"/>
                <a:gd name="connsiteX17" fmla="*/ 10146 w 761442"/>
                <a:gd name="connsiteY17" fmla="*/ 212408 h 457200"/>
                <a:gd name="connsiteX18" fmla="*/ 12051 w 761442"/>
                <a:gd name="connsiteY18" fmla="*/ 269558 h 457200"/>
                <a:gd name="connsiteX19" fmla="*/ 380669 w 761442"/>
                <a:gd name="connsiteY19" fmla="*/ 457200 h 457200"/>
                <a:gd name="connsiteX20" fmla="*/ 750239 w 761442"/>
                <a:gd name="connsiteY20" fmla="*/ 269558 h 457200"/>
                <a:gd name="connsiteX21" fmla="*/ 751191 w 761442"/>
                <a:gd name="connsiteY21" fmla="*/ 212408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61442" h="457200">
                  <a:moveTo>
                    <a:pt x="513066" y="365760"/>
                  </a:moveTo>
                  <a:cubicBezTo>
                    <a:pt x="587361" y="294323"/>
                    <a:pt x="591171" y="176213"/>
                    <a:pt x="520686" y="100013"/>
                  </a:cubicBezTo>
                  <a:cubicBezTo>
                    <a:pt x="595934" y="139065"/>
                    <a:pt x="657846" y="199073"/>
                    <a:pt x="694041" y="239077"/>
                  </a:cubicBezTo>
                  <a:cubicBezTo>
                    <a:pt x="655941" y="276225"/>
                    <a:pt x="591171" y="331470"/>
                    <a:pt x="513066" y="365760"/>
                  </a:cubicBezTo>
                  <a:close/>
                  <a:moveTo>
                    <a:pt x="138734" y="169545"/>
                  </a:moveTo>
                  <a:cubicBezTo>
                    <a:pt x="170166" y="142875"/>
                    <a:pt x="203504" y="120015"/>
                    <a:pt x="239699" y="100965"/>
                  </a:cubicBezTo>
                  <a:cubicBezTo>
                    <a:pt x="170166" y="177165"/>
                    <a:pt x="173976" y="294323"/>
                    <a:pt x="248271" y="365760"/>
                  </a:cubicBezTo>
                  <a:cubicBezTo>
                    <a:pt x="170166" y="331470"/>
                    <a:pt x="104444" y="276225"/>
                    <a:pt x="67296" y="239077"/>
                  </a:cubicBezTo>
                  <a:cubicBezTo>
                    <a:pt x="89204" y="214313"/>
                    <a:pt x="113016" y="191452"/>
                    <a:pt x="138734" y="169545"/>
                  </a:cubicBezTo>
                  <a:lnTo>
                    <a:pt x="138734" y="169545"/>
                  </a:lnTo>
                  <a:close/>
                  <a:moveTo>
                    <a:pt x="380669" y="381000"/>
                  </a:moveTo>
                  <a:cubicBezTo>
                    <a:pt x="296849" y="381000"/>
                    <a:pt x="228269" y="312420"/>
                    <a:pt x="228269" y="228600"/>
                  </a:cubicBezTo>
                  <a:cubicBezTo>
                    <a:pt x="228269" y="144780"/>
                    <a:pt x="296849" y="76200"/>
                    <a:pt x="380669" y="76200"/>
                  </a:cubicBezTo>
                  <a:cubicBezTo>
                    <a:pt x="464489" y="76200"/>
                    <a:pt x="533069" y="144780"/>
                    <a:pt x="533069" y="228600"/>
                  </a:cubicBezTo>
                  <a:cubicBezTo>
                    <a:pt x="533069" y="312420"/>
                    <a:pt x="464489" y="381000"/>
                    <a:pt x="380669" y="381000"/>
                  </a:cubicBezTo>
                  <a:close/>
                  <a:moveTo>
                    <a:pt x="751191" y="212408"/>
                  </a:moveTo>
                  <a:cubicBezTo>
                    <a:pt x="695946" y="147638"/>
                    <a:pt x="551166" y="0"/>
                    <a:pt x="380669" y="0"/>
                  </a:cubicBezTo>
                  <a:cubicBezTo>
                    <a:pt x="210171" y="0"/>
                    <a:pt x="65391" y="147638"/>
                    <a:pt x="10146" y="212408"/>
                  </a:cubicBezTo>
                  <a:cubicBezTo>
                    <a:pt x="-4141" y="229552"/>
                    <a:pt x="-3189" y="253365"/>
                    <a:pt x="12051" y="269558"/>
                  </a:cubicBezTo>
                  <a:cubicBezTo>
                    <a:pt x="68249" y="328613"/>
                    <a:pt x="212076" y="457200"/>
                    <a:pt x="380669" y="457200"/>
                  </a:cubicBezTo>
                  <a:cubicBezTo>
                    <a:pt x="549261" y="457200"/>
                    <a:pt x="693089" y="328613"/>
                    <a:pt x="750239" y="269558"/>
                  </a:cubicBezTo>
                  <a:cubicBezTo>
                    <a:pt x="764526" y="254318"/>
                    <a:pt x="765479" y="229552"/>
                    <a:pt x="751191" y="212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A5602D2-ABFE-C7DD-ECCA-DC86B8937377}"/>
                </a:ext>
              </a:extLst>
            </p:cNvPr>
            <p:cNvSpPr/>
            <p:nvPr/>
          </p:nvSpPr>
          <p:spPr>
            <a:xfrm>
              <a:off x="6000750" y="2140712"/>
              <a:ext cx="190500" cy="190500"/>
            </a:xfrm>
            <a:custGeom>
              <a:avLst/>
              <a:gdLst>
                <a:gd name="connsiteX0" fmla="*/ 190500 w 190500"/>
                <a:gd name="connsiteY0" fmla="*/ 95250 h 190500"/>
                <a:gd name="connsiteX1" fmla="*/ 95250 w 190500"/>
                <a:gd name="connsiteY1" fmla="*/ 190500 h 190500"/>
                <a:gd name="connsiteX2" fmla="*/ 0 w 190500"/>
                <a:gd name="connsiteY2" fmla="*/ 95250 h 190500"/>
                <a:gd name="connsiteX3" fmla="*/ 95250 w 190500"/>
                <a:gd name="connsiteY3" fmla="*/ 0 h 190500"/>
                <a:gd name="connsiteX4" fmla="*/ 190500 w 190500"/>
                <a:gd name="connsiteY4" fmla="*/ 95250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500" h="190500">
                  <a:moveTo>
                    <a:pt x="190500" y="95250"/>
                  </a:moveTo>
                  <a:cubicBezTo>
                    <a:pt x="190500" y="147855"/>
                    <a:pt x="147855" y="190500"/>
                    <a:pt x="95250" y="190500"/>
                  </a:cubicBezTo>
                  <a:cubicBezTo>
                    <a:pt x="42645" y="190500"/>
                    <a:pt x="0" y="147855"/>
                    <a:pt x="0" y="95250"/>
                  </a:cubicBezTo>
                  <a:cubicBezTo>
                    <a:pt x="0" y="42645"/>
                    <a:pt x="42645" y="0"/>
                    <a:pt x="95250" y="0"/>
                  </a:cubicBezTo>
                  <a:cubicBezTo>
                    <a:pt x="147855" y="0"/>
                    <a:pt x="190500" y="42645"/>
                    <a:pt x="1905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7" name="图形 27" descr="场记板 纯色填充">
            <a:extLst>
              <a:ext uri="{FF2B5EF4-FFF2-40B4-BE49-F238E27FC236}">
                <a16:creationId xmlns:a16="http://schemas.microsoft.com/office/drawing/2014/main" id="{B440D3F8-1324-3692-28B2-7BA5AC414B44}"/>
              </a:ext>
            </a:extLst>
          </p:cNvPr>
          <p:cNvSpPr/>
          <p:nvPr/>
        </p:nvSpPr>
        <p:spPr>
          <a:xfrm>
            <a:off x="5695626" y="1893062"/>
            <a:ext cx="788670" cy="685800"/>
          </a:xfrm>
          <a:custGeom>
            <a:avLst/>
            <a:gdLst>
              <a:gd name="connsiteX0" fmla="*/ 227648 w 788670"/>
              <a:gd name="connsiteY0" fmla="*/ 247650 h 685800"/>
              <a:gd name="connsiteX1" fmla="*/ 776288 w 788670"/>
              <a:gd name="connsiteY1" fmla="*/ 150495 h 685800"/>
              <a:gd name="connsiteX2" fmla="*/ 749618 w 788670"/>
              <a:gd name="connsiteY2" fmla="*/ 0 h 685800"/>
              <a:gd name="connsiteX3" fmla="*/ 0 w 788670"/>
              <a:gd name="connsiteY3" fmla="*/ 133350 h 685800"/>
              <a:gd name="connsiteX4" fmla="*/ 24765 w 788670"/>
              <a:gd name="connsiteY4" fmla="*/ 273368 h 685800"/>
              <a:gd name="connsiteX5" fmla="*/ 26670 w 788670"/>
              <a:gd name="connsiteY5" fmla="*/ 647700 h 685800"/>
              <a:gd name="connsiteX6" fmla="*/ 64770 w 788670"/>
              <a:gd name="connsiteY6" fmla="*/ 685800 h 685800"/>
              <a:gd name="connsiteX7" fmla="*/ 750570 w 788670"/>
              <a:gd name="connsiteY7" fmla="*/ 685800 h 685800"/>
              <a:gd name="connsiteX8" fmla="*/ 788670 w 788670"/>
              <a:gd name="connsiteY8" fmla="*/ 647700 h 685800"/>
              <a:gd name="connsiteX9" fmla="*/ 788670 w 788670"/>
              <a:gd name="connsiteY9" fmla="*/ 247650 h 685800"/>
              <a:gd name="connsiteX10" fmla="*/ 227648 w 788670"/>
              <a:gd name="connsiteY10" fmla="*/ 247650 h 685800"/>
              <a:gd name="connsiteX11" fmla="*/ 655320 w 788670"/>
              <a:gd name="connsiteY11" fmla="*/ 55245 h 685800"/>
              <a:gd name="connsiteX12" fmla="*/ 719138 w 788670"/>
              <a:gd name="connsiteY12" fmla="*/ 43815 h 685800"/>
              <a:gd name="connsiteX13" fmla="*/ 721043 w 788670"/>
              <a:gd name="connsiteY13" fmla="*/ 55245 h 685800"/>
              <a:gd name="connsiteX14" fmla="*/ 668655 w 788670"/>
              <a:gd name="connsiteY14" fmla="*/ 129540 h 685800"/>
              <a:gd name="connsiteX15" fmla="*/ 594360 w 788670"/>
              <a:gd name="connsiteY15" fmla="*/ 143828 h 685800"/>
              <a:gd name="connsiteX16" fmla="*/ 655320 w 788670"/>
              <a:gd name="connsiteY16" fmla="*/ 55245 h 685800"/>
              <a:gd name="connsiteX17" fmla="*/ 501015 w 788670"/>
              <a:gd name="connsiteY17" fmla="*/ 82868 h 685800"/>
              <a:gd name="connsiteX18" fmla="*/ 576263 w 788670"/>
              <a:gd name="connsiteY18" fmla="*/ 69532 h 685800"/>
              <a:gd name="connsiteX19" fmla="*/ 514350 w 788670"/>
              <a:gd name="connsiteY19" fmla="*/ 158115 h 685800"/>
              <a:gd name="connsiteX20" fmla="*/ 439103 w 788670"/>
              <a:gd name="connsiteY20" fmla="*/ 171450 h 685800"/>
              <a:gd name="connsiteX21" fmla="*/ 501015 w 788670"/>
              <a:gd name="connsiteY21" fmla="*/ 82868 h 685800"/>
              <a:gd name="connsiteX22" fmla="*/ 345758 w 788670"/>
              <a:gd name="connsiteY22" fmla="*/ 110490 h 685800"/>
              <a:gd name="connsiteX23" fmla="*/ 421005 w 788670"/>
              <a:gd name="connsiteY23" fmla="*/ 97155 h 685800"/>
              <a:gd name="connsiteX24" fmla="*/ 359093 w 788670"/>
              <a:gd name="connsiteY24" fmla="*/ 185738 h 685800"/>
              <a:gd name="connsiteX25" fmla="*/ 283845 w 788670"/>
              <a:gd name="connsiteY25" fmla="*/ 199073 h 685800"/>
              <a:gd name="connsiteX26" fmla="*/ 345758 w 788670"/>
              <a:gd name="connsiteY26" fmla="*/ 110490 h 685800"/>
              <a:gd name="connsiteX27" fmla="*/ 191453 w 788670"/>
              <a:gd name="connsiteY27" fmla="*/ 138113 h 685800"/>
              <a:gd name="connsiteX28" fmla="*/ 266700 w 788670"/>
              <a:gd name="connsiteY28" fmla="*/ 124778 h 685800"/>
              <a:gd name="connsiteX29" fmla="*/ 204788 w 788670"/>
              <a:gd name="connsiteY29" fmla="*/ 213360 h 685800"/>
              <a:gd name="connsiteX30" fmla="*/ 129540 w 788670"/>
              <a:gd name="connsiteY30" fmla="*/ 226695 h 685800"/>
              <a:gd name="connsiteX31" fmla="*/ 191453 w 788670"/>
              <a:gd name="connsiteY31" fmla="*/ 138113 h 685800"/>
              <a:gd name="connsiteX32" fmla="*/ 111442 w 788670"/>
              <a:gd name="connsiteY32" fmla="*/ 152400 h 685800"/>
              <a:gd name="connsiteX33" fmla="*/ 56198 w 788670"/>
              <a:gd name="connsiteY33" fmla="*/ 231458 h 685800"/>
              <a:gd name="connsiteX34" fmla="*/ 43815 w 788670"/>
              <a:gd name="connsiteY34" fmla="*/ 163830 h 685800"/>
              <a:gd name="connsiteX35" fmla="*/ 111442 w 788670"/>
              <a:gd name="connsiteY35" fmla="*/ 152400 h 685800"/>
              <a:gd name="connsiteX36" fmla="*/ 636270 w 788670"/>
              <a:gd name="connsiteY36" fmla="*/ 485775 h 685800"/>
              <a:gd name="connsiteX37" fmla="*/ 179070 w 788670"/>
              <a:gd name="connsiteY37" fmla="*/ 485775 h 685800"/>
              <a:gd name="connsiteX38" fmla="*/ 179070 w 788670"/>
              <a:gd name="connsiteY38" fmla="*/ 371475 h 685800"/>
              <a:gd name="connsiteX39" fmla="*/ 636270 w 788670"/>
              <a:gd name="connsiteY39" fmla="*/ 371475 h 685800"/>
              <a:gd name="connsiteX40" fmla="*/ 636270 w 788670"/>
              <a:gd name="connsiteY40" fmla="*/ 485775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88670" h="685800">
                <a:moveTo>
                  <a:pt x="227648" y="247650"/>
                </a:moveTo>
                <a:lnTo>
                  <a:pt x="776288" y="150495"/>
                </a:lnTo>
                <a:lnTo>
                  <a:pt x="749618" y="0"/>
                </a:lnTo>
                <a:lnTo>
                  <a:pt x="0" y="133350"/>
                </a:lnTo>
                <a:lnTo>
                  <a:pt x="24765" y="273368"/>
                </a:lnTo>
                <a:lnTo>
                  <a:pt x="26670" y="647700"/>
                </a:lnTo>
                <a:cubicBezTo>
                  <a:pt x="26670" y="668655"/>
                  <a:pt x="43815" y="685800"/>
                  <a:pt x="64770" y="685800"/>
                </a:cubicBezTo>
                <a:lnTo>
                  <a:pt x="750570" y="685800"/>
                </a:lnTo>
                <a:cubicBezTo>
                  <a:pt x="771525" y="685800"/>
                  <a:pt x="788670" y="668655"/>
                  <a:pt x="788670" y="647700"/>
                </a:cubicBezTo>
                <a:lnTo>
                  <a:pt x="788670" y="247650"/>
                </a:lnTo>
                <a:lnTo>
                  <a:pt x="227648" y="247650"/>
                </a:lnTo>
                <a:close/>
                <a:moveTo>
                  <a:pt x="655320" y="55245"/>
                </a:moveTo>
                <a:lnTo>
                  <a:pt x="719138" y="43815"/>
                </a:lnTo>
                <a:lnTo>
                  <a:pt x="721043" y="55245"/>
                </a:lnTo>
                <a:lnTo>
                  <a:pt x="668655" y="129540"/>
                </a:lnTo>
                <a:lnTo>
                  <a:pt x="594360" y="143828"/>
                </a:lnTo>
                <a:lnTo>
                  <a:pt x="655320" y="55245"/>
                </a:lnTo>
                <a:close/>
                <a:moveTo>
                  <a:pt x="501015" y="82868"/>
                </a:moveTo>
                <a:lnTo>
                  <a:pt x="576263" y="69532"/>
                </a:lnTo>
                <a:lnTo>
                  <a:pt x="514350" y="158115"/>
                </a:lnTo>
                <a:lnTo>
                  <a:pt x="439103" y="171450"/>
                </a:lnTo>
                <a:lnTo>
                  <a:pt x="501015" y="82868"/>
                </a:lnTo>
                <a:close/>
                <a:moveTo>
                  <a:pt x="345758" y="110490"/>
                </a:moveTo>
                <a:lnTo>
                  <a:pt x="421005" y="97155"/>
                </a:lnTo>
                <a:lnTo>
                  <a:pt x="359093" y="185738"/>
                </a:lnTo>
                <a:lnTo>
                  <a:pt x="283845" y="199073"/>
                </a:lnTo>
                <a:lnTo>
                  <a:pt x="345758" y="110490"/>
                </a:lnTo>
                <a:close/>
                <a:moveTo>
                  <a:pt x="191453" y="138113"/>
                </a:moveTo>
                <a:lnTo>
                  <a:pt x="266700" y="124778"/>
                </a:lnTo>
                <a:lnTo>
                  <a:pt x="204788" y="213360"/>
                </a:lnTo>
                <a:lnTo>
                  <a:pt x="129540" y="226695"/>
                </a:lnTo>
                <a:lnTo>
                  <a:pt x="191453" y="138113"/>
                </a:lnTo>
                <a:close/>
                <a:moveTo>
                  <a:pt x="111442" y="152400"/>
                </a:moveTo>
                <a:lnTo>
                  <a:pt x="56198" y="231458"/>
                </a:lnTo>
                <a:lnTo>
                  <a:pt x="43815" y="163830"/>
                </a:lnTo>
                <a:lnTo>
                  <a:pt x="111442" y="152400"/>
                </a:lnTo>
                <a:close/>
                <a:moveTo>
                  <a:pt x="636270" y="485775"/>
                </a:moveTo>
                <a:lnTo>
                  <a:pt x="179070" y="485775"/>
                </a:lnTo>
                <a:lnTo>
                  <a:pt x="179070" y="371475"/>
                </a:lnTo>
                <a:lnTo>
                  <a:pt x="636270" y="371475"/>
                </a:lnTo>
                <a:lnTo>
                  <a:pt x="636270" y="48577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1838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566198" y="160807"/>
            <a:ext cx="7152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旅行项目介绍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E876D746-52F3-CD93-BEA9-547CEC38ACD1}"/>
              </a:ext>
            </a:extLst>
          </p:cNvPr>
          <p:cNvSpPr/>
          <p:nvPr/>
        </p:nvSpPr>
        <p:spPr>
          <a:xfrm>
            <a:off x="0" y="1864025"/>
            <a:ext cx="11117943" cy="3217606"/>
          </a:xfrm>
          <a:custGeom>
            <a:avLst/>
            <a:gdLst>
              <a:gd name="connsiteX0" fmla="*/ 0 w 11117943"/>
              <a:gd name="connsiteY0" fmla="*/ 0 h 3217606"/>
              <a:gd name="connsiteX1" fmla="*/ 109360 w 11117943"/>
              <a:gd name="connsiteY1" fmla="*/ 50763 h 3217606"/>
              <a:gd name="connsiteX2" fmla="*/ 2525486 w 11117943"/>
              <a:gd name="connsiteY2" fmla="*/ 835632 h 3217606"/>
              <a:gd name="connsiteX3" fmla="*/ 5384800 w 11117943"/>
              <a:gd name="connsiteY3" fmla="*/ 458261 h 3217606"/>
              <a:gd name="connsiteX4" fmla="*/ 8316686 w 11117943"/>
              <a:gd name="connsiteY4" fmla="*/ 1256546 h 3217606"/>
              <a:gd name="connsiteX5" fmla="*/ 11117943 w 11117943"/>
              <a:gd name="connsiteY5" fmla="*/ 400204 h 3217606"/>
              <a:gd name="connsiteX6" fmla="*/ 8868229 w 11117943"/>
              <a:gd name="connsiteY6" fmla="*/ 1808089 h 3217606"/>
              <a:gd name="connsiteX7" fmla="*/ 5733143 w 11117943"/>
              <a:gd name="connsiteY7" fmla="*/ 1953232 h 3217606"/>
              <a:gd name="connsiteX8" fmla="*/ 3773714 w 11117943"/>
              <a:gd name="connsiteY8" fmla="*/ 2737004 h 3217606"/>
              <a:gd name="connsiteX9" fmla="*/ 1335314 w 11117943"/>
              <a:gd name="connsiteY9" fmla="*/ 2620889 h 3217606"/>
              <a:gd name="connsiteX10" fmla="*/ 32572 w 11117943"/>
              <a:gd name="connsiteY10" fmla="*/ 3196287 h 3217606"/>
              <a:gd name="connsiteX11" fmla="*/ 0 w 11117943"/>
              <a:gd name="connsiteY11" fmla="*/ 3217606 h 321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117943" h="3217606">
                <a:moveTo>
                  <a:pt x="0" y="0"/>
                </a:moveTo>
                <a:lnTo>
                  <a:pt x="109360" y="50763"/>
                </a:lnTo>
                <a:cubicBezTo>
                  <a:pt x="906633" y="417723"/>
                  <a:pt x="1706337" y="753082"/>
                  <a:pt x="2525486" y="835632"/>
                </a:cubicBezTo>
                <a:cubicBezTo>
                  <a:pt x="3461658" y="929975"/>
                  <a:pt x="4419600" y="388109"/>
                  <a:pt x="5384800" y="458261"/>
                </a:cubicBezTo>
                <a:cubicBezTo>
                  <a:pt x="6350000" y="528413"/>
                  <a:pt x="7361162" y="1266222"/>
                  <a:pt x="8316686" y="1256546"/>
                </a:cubicBezTo>
                <a:cubicBezTo>
                  <a:pt x="9272210" y="1246870"/>
                  <a:pt x="10195076" y="823537"/>
                  <a:pt x="11117943" y="400204"/>
                </a:cubicBezTo>
                <a:cubicBezTo>
                  <a:pt x="10368038" y="869499"/>
                  <a:pt x="9765696" y="1549251"/>
                  <a:pt x="8868229" y="1808089"/>
                </a:cubicBezTo>
                <a:cubicBezTo>
                  <a:pt x="7970762" y="2066927"/>
                  <a:pt x="6582229" y="1798413"/>
                  <a:pt x="5733143" y="1953232"/>
                </a:cubicBezTo>
                <a:cubicBezTo>
                  <a:pt x="4884057" y="2108051"/>
                  <a:pt x="4506686" y="2625728"/>
                  <a:pt x="3773714" y="2737004"/>
                </a:cubicBezTo>
                <a:cubicBezTo>
                  <a:pt x="3040743" y="2848280"/>
                  <a:pt x="2080381" y="2461232"/>
                  <a:pt x="1335314" y="2620889"/>
                </a:cubicBezTo>
                <a:cubicBezTo>
                  <a:pt x="869647" y="2720675"/>
                  <a:pt x="443668" y="2936688"/>
                  <a:pt x="32572" y="3196287"/>
                </a:cubicBezTo>
                <a:lnTo>
                  <a:pt x="0" y="3217606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90EECA53-DBDE-99C1-15C8-5A337A05A4CC}"/>
              </a:ext>
            </a:extLst>
          </p:cNvPr>
          <p:cNvSpPr/>
          <p:nvPr/>
        </p:nvSpPr>
        <p:spPr>
          <a:xfrm>
            <a:off x="-551543" y="1784215"/>
            <a:ext cx="11669486" cy="3377226"/>
          </a:xfrm>
          <a:custGeom>
            <a:avLst/>
            <a:gdLst>
              <a:gd name="connsiteX0" fmla="*/ 0 w 11117943"/>
              <a:gd name="connsiteY0" fmla="*/ 0 h 3217606"/>
              <a:gd name="connsiteX1" fmla="*/ 109360 w 11117943"/>
              <a:gd name="connsiteY1" fmla="*/ 50763 h 3217606"/>
              <a:gd name="connsiteX2" fmla="*/ 2525486 w 11117943"/>
              <a:gd name="connsiteY2" fmla="*/ 835632 h 3217606"/>
              <a:gd name="connsiteX3" fmla="*/ 5384800 w 11117943"/>
              <a:gd name="connsiteY3" fmla="*/ 458261 h 3217606"/>
              <a:gd name="connsiteX4" fmla="*/ 8316686 w 11117943"/>
              <a:gd name="connsiteY4" fmla="*/ 1256546 h 3217606"/>
              <a:gd name="connsiteX5" fmla="*/ 11117943 w 11117943"/>
              <a:gd name="connsiteY5" fmla="*/ 400204 h 3217606"/>
              <a:gd name="connsiteX6" fmla="*/ 8868229 w 11117943"/>
              <a:gd name="connsiteY6" fmla="*/ 1808089 h 3217606"/>
              <a:gd name="connsiteX7" fmla="*/ 5733143 w 11117943"/>
              <a:gd name="connsiteY7" fmla="*/ 1953232 h 3217606"/>
              <a:gd name="connsiteX8" fmla="*/ 3773714 w 11117943"/>
              <a:gd name="connsiteY8" fmla="*/ 2737004 h 3217606"/>
              <a:gd name="connsiteX9" fmla="*/ 1335314 w 11117943"/>
              <a:gd name="connsiteY9" fmla="*/ 2620889 h 3217606"/>
              <a:gd name="connsiteX10" fmla="*/ 32572 w 11117943"/>
              <a:gd name="connsiteY10" fmla="*/ 3196287 h 3217606"/>
              <a:gd name="connsiteX11" fmla="*/ 0 w 11117943"/>
              <a:gd name="connsiteY11" fmla="*/ 3217606 h 3217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117943" h="3217606">
                <a:moveTo>
                  <a:pt x="0" y="0"/>
                </a:moveTo>
                <a:lnTo>
                  <a:pt x="109360" y="50763"/>
                </a:lnTo>
                <a:cubicBezTo>
                  <a:pt x="906633" y="417723"/>
                  <a:pt x="1706337" y="753082"/>
                  <a:pt x="2525486" y="835632"/>
                </a:cubicBezTo>
                <a:cubicBezTo>
                  <a:pt x="3461658" y="929975"/>
                  <a:pt x="4419600" y="388109"/>
                  <a:pt x="5384800" y="458261"/>
                </a:cubicBezTo>
                <a:cubicBezTo>
                  <a:pt x="6350000" y="528413"/>
                  <a:pt x="7361162" y="1266222"/>
                  <a:pt x="8316686" y="1256546"/>
                </a:cubicBezTo>
                <a:cubicBezTo>
                  <a:pt x="9272210" y="1246870"/>
                  <a:pt x="10195076" y="823537"/>
                  <a:pt x="11117943" y="400204"/>
                </a:cubicBezTo>
                <a:cubicBezTo>
                  <a:pt x="10368038" y="869499"/>
                  <a:pt x="9765696" y="1549251"/>
                  <a:pt x="8868229" y="1808089"/>
                </a:cubicBezTo>
                <a:cubicBezTo>
                  <a:pt x="7970762" y="2066927"/>
                  <a:pt x="6582229" y="1798413"/>
                  <a:pt x="5733143" y="1953232"/>
                </a:cubicBezTo>
                <a:cubicBezTo>
                  <a:pt x="4884057" y="2108051"/>
                  <a:pt x="4506686" y="2625728"/>
                  <a:pt x="3773714" y="2737004"/>
                </a:cubicBezTo>
                <a:cubicBezTo>
                  <a:pt x="3040743" y="2848280"/>
                  <a:pt x="2080381" y="2461232"/>
                  <a:pt x="1335314" y="2620889"/>
                </a:cubicBezTo>
                <a:cubicBezTo>
                  <a:pt x="869647" y="2720675"/>
                  <a:pt x="443668" y="2936688"/>
                  <a:pt x="32572" y="3196287"/>
                </a:cubicBezTo>
                <a:lnTo>
                  <a:pt x="0" y="3217606"/>
                </a:lnTo>
                <a:close/>
              </a:path>
            </a:pathLst>
          </a:cu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AC3D626-53FE-DEDE-4283-D2364187271F}"/>
              </a:ext>
            </a:extLst>
          </p:cNvPr>
          <p:cNvGrpSpPr/>
          <p:nvPr/>
        </p:nvGrpSpPr>
        <p:grpSpPr>
          <a:xfrm>
            <a:off x="2095365" y="1079500"/>
            <a:ext cx="2828463" cy="1669878"/>
            <a:chOff x="2095365" y="1079500"/>
            <a:chExt cx="2828463" cy="166987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2941A01-4D6A-857F-B9BB-4F5204159DEE}"/>
                </a:ext>
              </a:extLst>
            </p:cNvPr>
            <p:cNvSpPr/>
            <p:nvPr/>
          </p:nvSpPr>
          <p:spPr>
            <a:xfrm>
              <a:off x="2095365" y="2484222"/>
              <a:ext cx="265156" cy="265156"/>
            </a:xfrm>
            <a:prstGeom prst="ellipse">
              <a:avLst/>
            </a:prstGeom>
            <a:solidFill>
              <a:srgbClr val="11A6B4"/>
            </a:solidFill>
            <a:ln w="25400"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1635764-30B0-201F-7EBF-53DB29AF0871}"/>
                </a:ext>
              </a:extLst>
            </p:cNvPr>
            <p:cNvCxnSpPr>
              <a:cxnSpLocks/>
            </p:cNvCxnSpPr>
            <p:nvPr/>
          </p:nvCxnSpPr>
          <p:spPr>
            <a:xfrm>
              <a:off x="2227942" y="1079500"/>
              <a:ext cx="0" cy="1404722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57624BC-C99E-8F5B-6B03-044BEBC07F7D}"/>
                </a:ext>
              </a:extLst>
            </p:cNvPr>
            <p:cNvGrpSpPr/>
            <p:nvPr/>
          </p:nvGrpSpPr>
          <p:grpSpPr>
            <a:xfrm>
              <a:off x="2283696" y="1079500"/>
              <a:ext cx="2640132" cy="858410"/>
              <a:chOff x="-142065" y="1924676"/>
              <a:chExt cx="2640132" cy="858410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A881B5CA-A451-431D-8F89-C64DF60EA057}"/>
                  </a:ext>
                </a:extLst>
              </p:cNvPr>
              <p:cNvSpPr txBox="1"/>
              <p:nvPr/>
            </p:nvSpPr>
            <p:spPr>
              <a:xfrm>
                <a:off x="-129994" y="2228703"/>
                <a:ext cx="2628061" cy="554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786D8C56-B6A4-F025-E6D8-2562593BA65D}"/>
                  </a:ext>
                </a:extLst>
              </p:cNvPr>
              <p:cNvSpPr txBox="1"/>
              <p:nvPr/>
            </p:nvSpPr>
            <p:spPr>
              <a:xfrm>
                <a:off x="-142065" y="1924676"/>
                <a:ext cx="15693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96EF39A-D328-EF4A-AFF4-36237F6614ED}"/>
              </a:ext>
            </a:extLst>
          </p:cNvPr>
          <p:cNvGrpSpPr/>
          <p:nvPr/>
        </p:nvGrpSpPr>
        <p:grpSpPr>
          <a:xfrm>
            <a:off x="6616565" y="1168400"/>
            <a:ext cx="2828463" cy="1669878"/>
            <a:chOff x="2095365" y="1079500"/>
            <a:chExt cx="2828463" cy="1669878"/>
          </a:xfrm>
        </p:grpSpPr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E74E5541-A9A8-28E5-686C-36AC63616559}"/>
                </a:ext>
              </a:extLst>
            </p:cNvPr>
            <p:cNvSpPr/>
            <p:nvPr/>
          </p:nvSpPr>
          <p:spPr>
            <a:xfrm>
              <a:off x="2095365" y="2484222"/>
              <a:ext cx="265156" cy="265156"/>
            </a:xfrm>
            <a:prstGeom prst="ellipse">
              <a:avLst/>
            </a:prstGeom>
            <a:solidFill>
              <a:srgbClr val="11A6B4"/>
            </a:solidFill>
            <a:ln w="25400"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9F398AEE-7548-ED7A-B86A-91BE05C8C033}"/>
                </a:ext>
              </a:extLst>
            </p:cNvPr>
            <p:cNvCxnSpPr>
              <a:cxnSpLocks/>
            </p:cNvCxnSpPr>
            <p:nvPr/>
          </p:nvCxnSpPr>
          <p:spPr>
            <a:xfrm>
              <a:off x="2227942" y="1079500"/>
              <a:ext cx="0" cy="1404722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4074F93-C86C-5B17-2A5C-5663A74F2F03}"/>
                </a:ext>
              </a:extLst>
            </p:cNvPr>
            <p:cNvGrpSpPr/>
            <p:nvPr/>
          </p:nvGrpSpPr>
          <p:grpSpPr>
            <a:xfrm>
              <a:off x="2283696" y="1079500"/>
              <a:ext cx="2640132" cy="858410"/>
              <a:chOff x="-142065" y="1924676"/>
              <a:chExt cx="2640132" cy="858410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AC102CA8-14F1-1EDA-D099-3F4F98280554}"/>
                  </a:ext>
                </a:extLst>
              </p:cNvPr>
              <p:cNvSpPr txBox="1"/>
              <p:nvPr/>
            </p:nvSpPr>
            <p:spPr>
              <a:xfrm>
                <a:off x="-129994" y="2228703"/>
                <a:ext cx="2628061" cy="55438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46739262-3AF3-D074-AB84-2318F7E6425E}"/>
                  </a:ext>
                </a:extLst>
              </p:cNvPr>
              <p:cNvSpPr txBox="1"/>
              <p:nvPr/>
            </p:nvSpPr>
            <p:spPr>
              <a:xfrm>
                <a:off x="-142065" y="1924676"/>
                <a:ext cx="15693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b="1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1F7D8A6-BF3D-4350-7CF8-DFF1011EB481}"/>
              </a:ext>
            </a:extLst>
          </p:cNvPr>
          <p:cNvGrpSpPr/>
          <p:nvPr/>
        </p:nvGrpSpPr>
        <p:grpSpPr>
          <a:xfrm>
            <a:off x="4390437" y="4091266"/>
            <a:ext cx="265156" cy="1632943"/>
            <a:chOff x="3267537" y="4442819"/>
            <a:chExt cx="265156" cy="1632943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8411C355-404A-5228-0D05-E061AAD9606E}"/>
                </a:ext>
              </a:extLst>
            </p:cNvPr>
            <p:cNvSpPr/>
            <p:nvPr/>
          </p:nvSpPr>
          <p:spPr>
            <a:xfrm>
              <a:off x="3267537" y="4442819"/>
              <a:ext cx="265156" cy="265156"/>
            </a:xfrm>
            <a:prstGeom prst="ellipse">
              <a:avLst/>
            </a:prstGeom>
            <a:solidFill>
              <a:srgbClr val="11A6B4"/>
            </a:solidFill>
            <a:ln w="25400"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FD7929-B494-E3CA-E5E8-914F487F4572}"/>
                </a:ext>
              </a:extLst>
            </p:cNvPr>
            <p:cNvCxnSpPr>
              <a:cxnSpLocks/>
            </p:cNvCxnSpPr>
            <p:nvPr/>
          </p:nvCxnSpPr>
          <p:spPr>
            <a:xfrm>
              <a:off x="3400114" y="4671040"/>
              <a:ext cx="0" cy="1404722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67E84E6-320D-748D-FD71-8D56EE475CAD}"/>
              </a:ext>
            </a:extLst>
          </p:cNvPr>
          <p:cNvGrpSpPr/>
          <p:nvPr/>
        </p:nvGrpSpPr>
        <p:grpSpPr>
          <a:xfrm>
            <a:off x="4566198" y="4812046"/>
            <a:ext cx="2640132" cy="858410"/>
            <a:chOff x="-142065" y="1924676"/>
            <a:chExt cx="2640132" cy="858410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12D5A32-CF69-FDBD-E920-169E1B197189}"/>
                </a:ext>
              </a:extLst>
            </p:cNvPr>
            <p:cNvSpPr txBox="1"/>
            <p:nvPr/>
          </p:nvSpPr>
          <p:spPr>
            <a:xfrm>
              <a:off x="-129994" y="2228703"/>
              <a:ext cx="262806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C273928-97CB-6D0E-3534-E48AB50BB876}"/>
                </a:ext>
              </a:extLst>
            </p:cNvPr>
            <p:cNvSpPr txBox="1"/>
            <p:nvPr/>
          </p:nvSpPr>
          <p:spPr>
            <a:xfrm>
              <a:off x="-142065" y="1924676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212847D-1CC1-E8A1-7CF4-19A3C921829E}"/>
              </a:ext>
            </a:extLst>
          </p:cNvPr>
          <p:cNvGrpSpPr/>
          <p:nvPr/>
        </p:nvGrpSpPr>
        <p:grpSpPr>
          <a:xfrm>
            <a:off x="7984537" y="3608308"/>
            <a:ext cx="265156" cy="1632943"/>
            <a:chOff x="3267537" y="4442819"/>
            <a:chExt cx="265156" cy="1632943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4FA952CA-2344-0D07-CADF-A5DC92901CB6}"/>
                </a:ext>
              </a:extLst>
            </p:cNvPr>
            <p:cNvSpPr/>
            <p:nvPr/>
          </p:nvSpPr>
          <p:spPr>
            <a:xfrm>
              <a:off x="3267537" y="4442819"/>
              <a:ext cx="265156" cy="265156"/>
            </a:xfrm>
            <a:prstGeom prst="ellipse">
              <a:avLst/>
            </a:prstGeom>
            <a:solidFill>
              <a:srgbClr val="11A6B4"/>
            </a:solidFill>
            <a:ln w="25400">
              <a:solidFill>
                <a:schemeClr val="bg1"/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CFB1BC06-9D1F-222D-2DC8-4DE3A609E9DF}"/>
                </a:ext>
              </a:extLst>
            </p:cNvPr>
            <p:cNvCxnSpPr>
              <a:cxnSpLocks/>
            </p:cNvCxnSpPr>
            <p:nvPr/>
          </p:nvCxnSpPr>
          <p:spPr>
            <a:xfrm>
              <a:off x="3400114" y="4671040"/>
              <a:ext cx="0" cy="1404722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9BDCCEE-607E-4071-7C55-47C2B9F4261B}"/>
              </a:ext>
            </a:extLst>
          </p:cNvPr>
          <p:cNvGrpSpPr/>
          <p:nvPr/>
        </p:nvGrpSpPr>
        <p:grpSpPr>
          <a:xfrm>
            <a:off x="8160298" y="4329088"/>
            <a:ext cx="2640132" cy="858410"/>
            <a:chOff x="-142065" y="1924676"/>
            <a:chExt cx="2640132" cy="85841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C2B6B1E-C7D8-541E-31CC-1714209A2710}"/>
                </a:ext>
              </a:extLst>
            </p:cNvPr>
            <p:cNvSpPr txBox="1"/>
            <p:nvPr/>
          </p:nvSpPr>
          <p:spPr>
            <a:xfrm>
              <a:off x="-129994" y="2228703"/>
              <a:ext cx="262806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8F10C92-70E3-CE58-3C85-4491A71B710B}"/>
                </a:ext>
              </a:extLst>
            </p:cNvPr>
            <p:cNvSpPr txBox="1"/>
            <p:nvPr/>
          </p:nvSpPr>
          <p:spPr>
            <a:xfrm>
              <a:off x="-142065" y="1924676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014068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96BE355E-AF37-01D9-6AC6-4B6DA6813D8E}"/>
              </a:ext>
            </a:extLst>
          </p:cNvPr>
          <p:cNvGrpSpPr/>
          <p:nvPr/>
        </p:nvGrpSpPr>
        <p:grpSpPr>
          <a:xfrm>
            <a:off x="3790204" y="1960610"/>
            <a:ext cx="4287298" cy="977612"/>
            <a:chOff x="6264459" y="1988239"/>
            <a:chExt cx="4287298" cy="97761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8F2D37B7-8C9D-4E89-F116-6F49F2093D47}"/>
                </a:ext>
              </a:extLst>
            </p:cNvPr>
            <p:cNvSpPr/>
            <p:nvPr/>
          </p:nvSpPr>
          <p:spPr>
            <a:xfrm>
              <a:off x="6264459" y="1988239"/>
              <a:ext cx="4287298" cy="977611"/>
            </a:xfrm>
            <a:prstGeom prst="roundRect">
              <a:avLst>
                <a:gd name="adj" fmla="val 50000"/>
              </a:avLst>
            </a:prstGeom>
            <a:noFill/>
            <a:ln w="25400">
              <a:solidFill>
                <a:schemeClr val="bg1"/>
              </a:solidFill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4287298"/>
                        <a:gd name="connsiteY0" fmla="*/ 162938 h 977611"/>
                        <a:gd name="connsiteX1" fmla="*/ 162938 w 4287298"/>
                        <a:gd name="connsiteY1" fmla="*/ 0 h 977611"/>
                        <a:gd name="connsiteX2" fmla="*/ 902403 w 4287298"/>
                        <a:gd name="connsiteY2" fmla="*/ 0 h 977611"/>
                        <a:gd name="connsiteX3" fmla="*/ 1523026 w 4287298"/>
                        <a:gd name="connsiteY3" fmla="*/ 0 h 977611"/>
                        <a:gd name="connsiteX4" fmla="*/ 2104035 w 4287298"/>
                        <a:gd name="connsiteY4" fmla="*/ 0 h 977611"/>
                        <a:gd name="connsiteX5" fmla="*/ 2803886 w 4287298"/>
                        <a:gd name="connsiteY5" fmla="*/ 0 h 977611"/>
                        <a:gd name="connsiteX6" fmla="*/ 3424509 w 4287298"/>
                        <a:gd name="connsiteY6" fmla="*/ 0 h 977611"/>
                        <a:gd name="connsiteX7" fmla="*/ 4124360 w 4287298"/>
                        <a:gd name="connsiteY7" fmla="*/ 0 h 977611"/>
                        <a:gd name="connsiteX8" fmla="*/ 4287298 w 4287298"/>
                        <a:gd name="connsiteY8" fmla="*/ 162938 h 977611"/>
                        <a:gd name="connsiteX9" fmla="*/ 4287298 w 4287298"/>
                        <a:gd name="connsiteY9" fmla="*/ 814673 h 977611"/>
                        <a:gd name="connsiteX10" fmla="*/ 4124360 w 4287298"/>
                        <a:gd name="connsiteY10" fmla="*/ 977611 h 977611"/>
                        <a:gd name="connsiteX11" fmla="*/ 3424509 w 4287298"/>
                        <a:gd name="connsiteY11" fmla="*/ 977611 h 977611"/>
                        <a:gd name="connsiteX12" fmla="*/ 2685043 w 4287298"/>
                        <a:gd name="connsiteY12" fmla="*/ 977611 h 977611"/>
                        <a:gd name="connsiteX13" fmla="*/ 1945578 w 4287298"/>
                        <a:gd name="connsiteY13" fmla="*/ 977611 h 977611"/>
                        <a:gd name="connsiteX14" fmla="*/ 1364569 w 4287298"/>
                        <a:gd name="connsiteY14" fmla="*/ 977611 h 977611"/>
                        <a:gd name="connsiteX15" fmla="*/ 162938 w 4287298"/>
                        <a:gd name="connsiteY15" fmla="*/ 977611 h 977611"/>
                        <a:gd name="connsiteX16" fmla="*/ 0 w 4287298"/>
                        <a:gd name="connsiteY16" fmla="*/ 814673 h 977611"/>
                        <a:gd name="connsiteX17" fmla="*/ 0 w 4287298"/>
                        <a:gd name="connsiteY17" fmla="*/ 162938 h 9776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</a:cxnLst>
                      <a:rect l="l" t="t" r="r" b="b"/>
                      <a:pathLst>
                        <a:path w="4287298" h="977611" extrusionOk="0">
                          <a:moveTo>
                            <a:pt x="0" y="162938"/>
                          </a:moveTo>
                          <a:cubicBezTo>
                            <a:pt x="-11837" y="65649"/>
                            <a:pt x="62157" y="4051"/>
                            <a:pt x="162938" y="0"/>
                          </a:cubicBezTo>
                          <a:cubicBezTo>
                            <a:pt x="350293" y="-21629"/>
                            <a:pt x="709010" y="25106"/>
                            <a:pt x="902403" y="0"/>
                          </a:cubicBezTo>
                          <a:cubicBezTo>
                            <a:pt x="1095796" y="-25106"/>
                            <a:pt x="1222967" y="-16704"/>
                            <a:pt x="1523026" y="0"/>
                          </a:cubicBezTo>
                          <a:cubicBezTo>
                            <a:pt x="1823085" y="16704"/>
                            <a:pt x="1870818" y="-19527"/>
                            <a:pt x="2104035" y="0"/>
                          </a:cubicBezTo>
                          <a:cubicBezTo>
                            <a:pt x="2337252" y="19527"/>
                            <a:pt x="2602535" y="-11057"/>
                            <a:pt x="2803886" y="0"/>
                          </a:cubicBezTo>
                          <a:cubicBezTo>
                            <a:pt x="3005237" y="11057"/>
                            <a:pt x="3237037" y="-15406"/>
                            <a:pt x="3424509" y="0"/>
                          </a:cubicBezTo>
                          <a:cubicBezTo>
                            <a:pt x="3611981" y="15406"/>
                            <a:pt x="3894822" y="-3444"/>
                            <a:pt x="4124360" y="0"/>
                          </a:cubicBezTo>
                          <a:cubicBezTo>
                            <a:pt x="4213395" y="-9085"/>
                            <a:pt x="4277088" y="87140"/>
                            <a:pt x="4287298" y="162938"/>
                          </a:cubicBezTo>
                          <a:cubicBezTo>
                            <a:pt x="4289568" y="427182"/>
                            <a:pt x="4262608" y="680256"/>
                            <a:pt x="4287298" y="814673"/>
                          </a:cubicBezTo>
                          <a:cubicBezTo>
                            <a:pt x="4277917" y="904124"/>
                            <a:pt x="4217198" y="969796"/>
                            <a:pt x="4124360" y="977611"/>
                          </a:cubicBezTo>
                          <a:cubicBezTo>
                            <a:pt x="3778135" y="994643"/>
                            <a:pt x="3574263" y="962962"/>
                            <a:pt x="3424509" y="977611"/>
                          </a:cubicBezTo>
                          <a:cubicBezTo>
                            <a:pt x="3274755" y="992260"/>
                            <a:pt x="2985119" y="984949"/>
                            <a:pt x="2685043" y="977611"/>
                          </a:cubicBezTo>
                          <a:cubicBezTo>
                            <a:pt x="2384967" y="970273"/>
                            <a:pt x="2147156" y="971023"/>
                            <a:pt x="1945578" y="977611"/>
                          </a:cubicBezTo>
                          <a:cubicBezTo>
                            <a:pt x="1744000" y="984199"/>
                            <a:pt x="1494534" y="975383"/>
                            <a:pt x="1364569" y="977611"/>
                          </a:cubicBezTo>
                          <a:cubicBezTo>
                            <a:pt x="1234604" y="979839"/>
                            <a:pt x="522407" y="949613"/>
                            <a:pt x="162938" y="977611"/>
                          </a:cubicBezTo>
                          <a:cubicBezTo>
                            <a:pt x="63351" y="958043"/>
                            <a:pt x="563" y="897042"/>
                            <a:pt x="0" y="814673"/>
                          </a:cubicBezTo>
                          <a:cubicBezTo>
                            <a:pt x="22567" y="565291"/>
                            <a:pt x="-8596" y="337317"/>
                            <a:pt x="0" y="162938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72ABABE-2F87-7384-3698-1EECF9F06FDC}"/>
                </a:ext>
              </a:extLst>
            </p:cNvPr>
            <p:cNvSpPr/>
            <p:nvPr/>
          </p:nvSpPr>
          <p:spPr>
            <a:xfrm>
              <a:off x="6433945" y="2096283"/>
              <a:ext cx="1716913" cy="869568"/>
            </a:xfrm>
            <a:custGeom>
              <a:avLst/>
              <a:gdLst>
                <a:gd name="connsiteX0" fmla="*/ 777938 w 1716913"/>
                <a:gd name="connsiteY0" fmla="*/ 0 h 869568"/>
                <a:gd name="connsiteX1" fmla="*/ 1235138 w 1716913"/>
                <a:gd name="connsiteY1" fmla="*/ 457200 h 869568"/>
                <a:gd name="connsiteX2" fmla="*/ 1228881 w 1716913"/>
                <a:gd name="connsiteY2" fmla="*/ 519274 h 869568"/>
                <a:gd name="connsiteX3" fmla="*/ 1229053 w 1716913"/>
                <a:gd name="connsiteY3" fmla="*/ 519256 h 869568"/>
                <a:gd name="connsiteX4" fmla="*/ 1706385 w 1716913"/>
                <a:gd name="connsiteY4" fmla="*/ 835653 h 869568"/>
                <a:gd name="connsiteX5" fmla="*/ 1716913 w 1716913"/>
                <a:gd name="connsiteY5" fmla="*/ 869568 h 869568"/>
                <a:gd name="connsiteX6" fmla="*/ 582413 w 1716913"/>
                <a:gd name="connsiteY6" fmla="*/ 869567 h 869568"/>
                <a:gd name="connsiteX7" fmla="*/ 567337 w 1716913"/>
                <a:gd name="connsiteY7" fmla="*/ 863113 h 869568"/>
                <a:gd name="connsiteX8" fmla="*/ 330027 w 1716913"/>
                <a:gd name="connsiteY8" fmla="*/ 549342 h 869568"/>
                <a:gd name="connsiteX9" fmla="*/ 325395 w 1716913"/>
                <a:gd name="connsiteY9" fmla="*/ 503394 h 869568"/>
                <a:gd name="connsiteX10" fmla="*/ 282642 w 1716913"/>
                <a:gd name="connsiteY10" fmla="*/ 532219 h 869568"/>
                <a:gd name="connsiteX11" fmla="*/ 203450 w 1716913"/>
                <a:gd name="connsiteY11" fmla="*/ 548207 h 869568"/>
                <a:gd name="connsiteX12" fmla="*/ 0 w 1716913"/>
                <a:gd name="connsiteY12" fmla="*/ 344757 h 869568"/>
                <a:gd name="connsiteX13" fmla="*/ 203450 w 1716913"/>
                <a:gd name="connsiteY13" fmla="*/ 141307 h 869568"/>
                <a:gd name="connsiteX14" fmla="*/ 347311 w 1716913"/>
                <a:gd name="connsiteY14" fmla="*/ 200896 h 869568"/>
                <a:gd name="connsiteX15" fmla="*/ 376052 w 1716913"/>
                <a:gd name="connsiteY15" fmla="*/ 243524 h 869568"/>
                <a:gd name="connsiteX16" fmla="*/ 398821 w 1716913"/>
                <a:gd name="connsiteY16" fmla="*/ 201575 h 869568"/>
                <a:gd name="connsiteX17" fmla="*/ 777938 w 1716913"/>
                <a:gd name="connsiteY17" fmla="*/ 0 h 869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16913" h="869568">
                  <a:moveTo>
                    <a:pt x="777938" y="0"/>
                  </a:moveTo>
                  <a:cubicBezTo>
                    <a:pt x="1030443" y="0"/>
                    <a:pt x="1235138" y="204695"/>
                    <a:pt x="1235138" y="457200"/>
                  </a:cubicBezTo>
                  <a:lnTo>
                    <a:pt x="1228881" y="519274"/>
                  </a:lnTo>
                  <a:lnTo>
                    <a:pt x="1229053" y="519256"/>
                  </a:lnTo>
                  <a:cubicBezTo>
                    <a:pt x="1443634" y="519256"/>
                    <a:pt x="1627742" y="649720"/>
                    <a:pt x="1706385" y="835653"/>
                  </a:cubicBezTo>
                  <a:lnTo>
                    <a:pt x="1716913" y="869568"/>
                  </a:lnTo>
                  <a:lnTo>
                    <a:pt x="582413" y="869567"/>
                  </a:lnTo>
                  <a:lnTo>
                    <a:pt x="567337" y="863113"/>
                  </a:lnTo>
                  <a:cubicBezTo>
                    <a:pt x="447009" y="800556"/>
                    <a:pt x="358005" y="686064"/>
                    <a:pt x="330027" y="549342"/>
                  </a:cubicBezTo>
                  <a:lnTo>
                    <a:pt x="325395" y="503394"/>
                  </a:lnTo>
                  <a:lnTo>
                    <a:pt x="282642" y="532219"/>
                  </a:lnTo>
                  <a:cubicBezTo>
                    <a:pt x="258302" y="542514"/>
                    <a:pt x="231541" y="548207"/>
                    <a:pt x="203450" y="548207"/>
                  </a:cubicBezTo>
                  <a:cubicBezTo>
                    <a:pt x="91088" y="548207"/>
                    <a:pt x="0" y="457119"/>
                    <a:pt x="0" y="344757"/>
                  </a:cubicBezTo>
                  <a:cubicBezTo>
                    <a:pt x="0" y="232395"/>
                    <a:pt x="91088" y="141307"/>
                    <a:pt x="203450" y="141307"/>
                  </a:cubicBezTo>
                  <a:cubicBezTo>
                    <a:pt x="259631" y="141307"/>
                    <a:pt x="310494" y="164079"/>
                    <a:pt x="347311" y="200896"/>
                  </a:cubicBezTo>
                  <a:lnTo>
                    <a:pt x="376052" y="243524"/>
                  </a:lnTo>
                  <a:lnTo>
                    <a:pt x="398821" y="201575"/>
                  </a:lnTo>
                  <a:cubicBezTo>
                    <a:pt x="480983" y="79959"/>
                    <a:pt x="620123" y="0"/>
                    <a:pt x="777938" y="0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chemeClr val="bg1"/>
                </a:gs>
                <a:gs pos="69740">
                  <a:schemeClr val="bg1">
                    <a:alpha val="52000"/>
                  </a:schemeClr>
                </a:gs>
                <a:gs pos="100000">
                  <a:srgbClr val="7DD5E2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72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</a:endParaRPr>
            </a:p>
          </p:txBody>
        </p: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41D4A18D-B463-8BED-7320-4D983FAB650D}"/>
                </a:ext>
              </a:extLst>
            </p:cNvPr>
            <p:cNvSpPr txBox="1"/>
            <p:nvPr/>
          </p:nvSpPr>
          <p:spPr>
            <a:xfrm>
              <a:off x="6856073" y="2280971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rgbClr val="11A6B4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dirty="0">
                <a:solidFill>
                  <a:srgbClr val="11A6B4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145" name="文本框 144">
              <a:extLst>
                <a:ext uri="{FF2B5EF4-FFF2-40B4-BE49-F238E27FC236}">
                  <a16:creationId xmlns:a16="http://schemas.microsoft.com/office/drawing/2014/main" id="{D351A554-3250-2EEB-A61A-6C90B3229C67}"/>
                </a:ext>
              </a:extLst>
            </p:cNvPr>
            <p:cNvSpPr txBox="1"/>
            <p:nvPr/>
          </p:nvSpPr>
          <p:spPr>
            <a:xfrm>
              <a:off x="8308192" y="2276989"/>
              <a:ext cx="169469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旅行问题分析</a:t>
              </a:r>
            </a:p>
          </p:txBody>
        </p:sp>
      </p:grpSp>
      <p:sp>
        <p:nvSpPr>
          <p:cNvPr id="184" name="椭圆 183">
            <a:extLst>
              <a:ext uri="{FF2B5EF4-FFF2-40B4-BE49-F238E27FC236}">
                <a16:creationId xmlns:a16="http://schemas.microsoft.com/office/drawing/2014/main" id="{096344D7-FBC6-52EA-3299-05F0161B31F4}"/>
              </a:ext>
            </a:extLst>
          </p:cNvPr>
          <p:cNvSpPr/>
          <p:nvPr/>
        </p:nvSpPr>
        <p:spPr>
          <a:xfrm rot="3908749">
            <a:off x="10324180" y="623011"/>
            <a:ext cx="768802" cy="768802"/>
          </a:xfrm>
          <a:prstGeom prst="ellipse">
            <a:avLst/>
          </a:prstGeom>
          <a:gradFill flip="none" rotWithShape="1">
            <a:gsLst>
              <a:gs pos="15000">
                <a:srgbClr val="FFC000">
                  <a:alpha val="61000"/>
                </a:srgbClr>
              </a:gs>
              <a:gs pos="100000">
                <a:srgbClr val="EE2E2E">
                  <a:alpha val="90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8BEF26E-89B3-004D-4558-31EE7B673A3F}"/>
              </a:ext>
            </a:extLst>
          </p:cNvPr>
          <p:cNvGrpSpPr/>
          <p:nvPr/>
        </p:nvGrpSpPr>
        <p:grpSpPr>
          <a:xfrm>
            <a:off x="938317" y="5194045"/>
            <a:ext cx="2240211" cy="1688684"/>
            <a:chOff x="938317" y="3425174"/>
            <a:chExt cx="4115585" cy="3102352"/>
          </a:xfrm>
        </p:grpSpPr>
        <p:sp>
          <p:nvSpPr>
            <p:cNvPr id="144" name="矩形 143">
              <a:extLst>
                <a:ext uri="{FF2B5EF4-FFF2-40B4-BE49-F238E27FC236}">
                  <a16:creationId xmlns:a16="http://schemas.microsoft.com/office/drawing/2014/main" id="{0519F209-2015-D643-DA54-A9E28B80AA85}"/>
                </a:ext>
              </a:extLst>
            </p:cNvPr>
            <p:cNvSpPr/>
            <p:nvPr/>
          </p:nvSpPr>
          <p:spPr>
            <a:xfrm rot="21216300">
              <a:off x="938317" y="3425174"/>
              <a:ext cx="2170956" cy="239152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矩形 146">
              <a:extLst>
                <a:ext uri="{FF2B5EF4-FFF2-40B4-BE49-F238E27FC236}">
                  <a16:creationId xmlns:a16="http://schemas.microsoft.com/office/drawing/2014/main" id="{1C6514F6-547D-377F-EC8D-5B564D0CD671}"/>
                </a:ext>
              </a:extLst>
            </p:cNvPr>
            <p:cNvSpPr/>
            <p:nvPr/>
          </p:nvSpPr>
          <p:spPr>
            <a:xfrm rot="605663">
              <a:off x="3155549" y="3722874"/>
              <a:ext cx="1898353" cy="280465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152400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F4BED798-CA58-1FED-6A35-B57D0A3AB83F}"/>
              </a:ext>
            </a:extLst>
          </p:cNvPr>
          <p:cNvSpPr/>
          <p:nvPr/>
        </p:nvSpPr>
        <p:spPr>
          <a:xfrm>
            <a:off x="0" y="5714541"/>
            <a:ext cx="12191481" cy="1143459"/>
          </a:xfrm>
          <a:custGeom>
            <a:avLst/>
            <a:gdLst>
              <a:gd name="connsiteX0" fmla="*/ 4613207 w 12191481"/>
              <a:gd name="connsiteY0" fmla="*/ 355 h 1143459"/>
              <a:gd name="connsiteX1" fmla="*/ 4784554 w 12191481"/>
              <a:gd name="connsiteY1" fmla="*/ 5672 h 1143459"/>
              <a:gd name="connsiteX2" fmla="*/ 7884772 w 12191481"/>
              <a:gd name="connsiteY2" fmla="*/ 303062 h 1143459"/>
              <a:gd name="connsiteX3" fmla="*/ 11208323 w 12191481"/>
              <a:gd name="connsiteY3" fmla="*/ 268500 h 1143459"/>
              <a:gd name="connsiteX4" fmla="*/ 12191481 w 12191481"/>
              <a:gd name="connsiteY4" fmla="*/ 56942 h 1143459"/>
              <a:gd name="connsiteX5" fmla="*/ 12191481 w 12191481"/>
              <a:gd name="connsiteY5" fmla="*/ 1143459 h 1143459"/>
              <a:gd name="connsiteX6" fmla="*/ 0 w 12191481"/>
              <a:gd name="connsiteY6" fmla="*/ 1143459 h 1143459"/>
              <a:gd name="connsiteX7" fmla="*/ 0 w 12191481"/>
              <a:gd name="connsiteY7" fmla="*/ 485536 h 1143459"/>
              <a:gd name="connsiteX8" fmla="*/ 55719 w 12191481"/>
              <a:gd name="connsiteY8" fmla="*/ 426759 h 1143459"/>
              <a:gd name="connsiteX9" fmla="*/ 1476616 w 12191481"/>
              <a:gd name="connsiteY9" fmla="*/ 665965 h 1143459"/>
              <a:gd name="connsiteX10" fmla="*/ 4613207 w 12191481"/>
              <a:gd name="connsiteY10" fmla="*/ 355 h 11434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1481" h="1143459">
                <a:moveTo>
                  <a:pt x="4613207" y="355"/>
                </a:moveTo>
                <a:cubicBezTo>
                  <a:pt x="4672093" y="-803"/>
                  <a:pt x="4729275" y="843"/>
                  <a:pt x="4784554" y="5672"/>
                </a:cubicBezTo>
                <a:cubicBezTo>
                  <a:pt x="6113227" y="121735"/>
                  <a:pt x="5429985" y="774232"/>
                  <a:pt x="7884772" y="303062"/>
                </a:cubicBezTo>
                <a:cubicBezTo>
                  <a:pt x="8853839" y="117060"/>
                  <a:pt x="10643536" y="-94402"/>
                  <a:pt x="11208323" y="268500"/>
                </a:cubicBezTo>
                <a:cubicBezTo>
                  <a:pt x="11551879" y="489253"/>
                  <a:pt x="11905855" y="-7870"/>
                  <a:pt x="12191481" y="56942"/>
                </a:cubicBezTo>
                <a:lnTo>
                  <a:pt x="12191481" y="1143459"/>
                </a:lnTo>
                <a:lnTo>
                  <a:pt x="0" y="1143459"/>
                </a:lnTo>
                <a:lnTo>
                  <a:pt x="0" y="485536"/>
                </a:lnTo>
                <a:lnTo>
                  <a:pt x="55719" y="426759"/>
                </a:lnTo>
                <a:cubicBezTo>
                  <a:pt x="364152" y="180694"/>
                  <a:pt x="1066031" y="665965"/>
                  <a:pt x="1476616" y="665965"/>
                </a:cubicBezTo>
                <a:cubicBezTo>
                  <a:pt x="2463040" y="665965"/>
                  <a:pt x="3729914" y="17724"/>
                  <a:pt x="4613207" y="355"/>
                </a:cubicBezTo>
                <a:close/>
              </a:path>
            </a:pathLst>
          </a:custGeom>
          <a:solidFill>
            <a:srgbClr val="ECE5CE"/>
          </a:solidFill>
          <a:ln w="8638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14" name="图形 3">
            <a:extLst>
              <a:ext uri="{FF2B5EF4-FFF2-40B4-BE49-F238E27FC236}">
                <a16:creationId xmlns:a16="http://schemas.microsoft.com/office/drawing/2014/main" id="{82D93433-A304-7AC9-E8CF-C5CAD6856C73}"/>
              </a:ext>
            </a:extLst>
          </p:cNvPr>
          <p:cNvGrpSpPr/>
          <p:nvPr/>
        </p:nvGrpSpPr>
        <p:grpSpPr>
          <a:xfrm>
            <a:off x="5679288" y="5727350"/>
            <a:ext cx="1042310" cy="1074765"/>
            <a:chOff x="8964694" y="5345769"/>
            <a:chExt cx="1042310" cy="1074765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8AC537FC-A04A-747D-8A68-ED59075E9D34}"/>
                </a:ext>
              </a:extLst>
            </p:cNvPr>
            <p:cNvSpPr/>
            <p:nvPr/>
          </p:nvSpPr>
          <p:spPr>
            <a:xfrm>
              <a:off x="8964694" y="5345769"/>
              <a:ext cx="1042310" cy="1074765"/>
            </a:xfrm>
            <a:custGeom>
              <a:avLst/>
              <a:gdLst>
                <a:gd name="connsiteX0" fmla="*/ 693282 w 1042310"/>
                <a:gd name="connsiteY0" fmla="*/ 2405 h 1074765"/>
                <a:gd name="connsiteX1" fmla="*/ 683334 w 1042310"/>
                <a:gd name="connsiteY1" fmla="*/ 400474 h 1074765"/>
                <a:gd name="connsiteX2" fmla="*/ 1042334 w 1042310"/>
                <a:gd name="connsiteY2" fmla="*/ 564372 h 1074765"/>
                <a:gd name="connsiteX3" fmla="*/ 664634 w 1042310"/>
                <a:gd name="connsiteY3" fmla="*/ 681443 h 1074765"/>
                <a:gd name="connsiteX4" fmla="*/ 614670 w 1042310"/>
                <a:gd name="connsiteY4" fmla="*/ 1073616 h 1074765"/>
                <a:gd name="connsiteX5" fmla="*/ 388993 w 1042310"/>
                <a:gd name="connsiteY5" fmla="*/ 750215 h 1074765"/>
                <a:gd name="connsiteX6" fmla="*/ 5368 w 1042310"/>
                <a:gd name="connsiteY6" fmla="*/ 826637 h 1074765"/>
                <a:gd name="connsiteX7" fmla="*/ 241789 w 1042310"/>
                <a:gd name="connsiteY7" fmla="*/ 507848 h 1074765"/>
                <a:gd name="connsiteX8" fmla="*/ 47260 w 1042310"/>
                <a:gd name="connsiteY8" fmla="*/ 161501 h 1074765"/>
                <a:gd name="connsiteX9" fmla="*/ 424510 w 1042310"/>
                <a:gd name="connsiteY9" fmla="*/ 292651 h 1074765"/>
                <a:gd name="connsiteX10" fmla="*/ 693282 w 1042310"/>
                <a:gd name="connsiteY10" fmla="*/ 2405 h 107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2310" h="1074765">
                  <a:moveTo>
                    <a:pt x="693282" y="2405"/>
                  </a:moveTo>
                  <a:cubicBezTo>
                    <a:pt x="773885" y="35818"/>
                    <a:pt x="636891" y="326835"/>
                    <a:pt x="683334" y="400474"/>
                  </a:cubicBezTo>
                  <a:cubicBezTo>
                    <a:pt x="729776" y="474113"/>
                    <a:pt x="1049122" y="477575"/>
                    <a:pt x="1042334" y="564372"/>
                  </a:cubicBezTo>
                  <a:cubicBezTo>
                    <a:pt x="1035545" y="651170"/>
                    <a:pt x="720718" y="614892"/>
                    <a:pt x="664634" y="681443"/>
                  </a:cubicBezTo>
                  <a:cubicBezTo>
                    <a:pt x="608550" y="747994"/>
                    <a:pt x="699157" y="1053034"/>
                    <a:pt x="614670" y="1073616"/>
                  </a:cubicBezTo>
                  <a:cubicBezTo>
                    <a:pt x="530182" y="1094198"/>
                    <a:pt x="469760" y="782879"/>
                    <a:pt x="388993" y="750215"/>
                  </a:cubicBezTo>
                  <a:cubicBezTo>
                    <a:pt x="308226" y="717551"/>
                    <a:pt x="51768" y="900216"/>
                    <a:pt x="5368" y="826637"/>
                  </a:cubicBezTo>
                  <a:cubicBezTo>
                    <a:pt x="-41032" y="753057"/>
                    <a:pt x="235976" y="594669"/>
                    <a:pt x="241789" y="507848"/>
                  </a:cubicBezTo>
                  <a:cubicBezTo>
                    <a:pt x="247601" y="421027"/>
                    <a:pt x="-8698" y="227995"/>
                    <a:pt x="47260" y="161501"/>
                  </a:cubicBezTo>
                  <a:cubicBezTo>
                    <a:pt x="103218" y="95007"/>
                    <a:pt x="339988" y="314269"/>
                    <a:pt x="424510" y="292651"/>
                  </a:cubicBezTo>
                  <a:cubicBezTo>
                    <a:pt x="509032" y="271033"/>
                    <a:pt x="612679" y="-31008"/>
                    <a:pt x="693282" y="2405"/>
                  </a:cubicBezTo>
                  <a:close/>
                </a:path>
              </a:pathLst>
            </a:custGeom>
            <a:solidFill>
              <a:srgbClr val="E3AD40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45678E20-A363-039A-3AF4-D062AD44000E}"/>
                </a:ext>
              </a:extLst>
            </p:cNvPr>
            <p:cNvSpPr/>
            <p:nvPr/>
          </p:nvSpPr>
          <p:spPr>
            <a:xfrm>
              <a:off x="9070588" y="5460656"/>
              <a:ext cx="830050" cy="848242"/>
            </a:xfrm>
            <a:custGeom>
              <a:avLst/>
              <a:gdLst>
                <a:gd name="connsiteX0" fmla="*/ 549179 w 830050"/>
                <a:gd name="connsiteY0" fmla="*/ 1855 h 848242"/>
                <a:gd name="connsiteX1" fmla="*/ 545045 w 830050"/>
                <a:gd name="connsiteY1" fmla="*/ 312202 h 848242"/>
                <a:gd name="connsiteX2" fmla="*/ 830134 w 830050"/>
                <a:gd name="connsiteY2" fmla="*/ 448089 h 848242"/>
                <a:gd name="connsiteX3" fmla="*/ 530080 w 830050"/>
                <a:gd name="connsiteY3" fmla="*/ 538557 h 848242"/>
                <a:gd name="connsiteX4" fmla="*/ 492910 w 830050"/>
                <a:gd name="connsiteY4" fmla="*/ 847285 h 848242"/>
                <a:gd name="connsiteX5" fmla="*/ 310558 w 830050"/>
                <a:gd name="connsiteY5" fmla="*/ 591140 h 848242"/>
                <a:gd name="connsiteX6" fmla="*/ 4164 w 830050"/>
                <a:gd name="connsiteY6" fmla="*/ 649381 h 848242"/>
                <a:gd name="connsiteX7" fmla="*/ 192757 w 830050"/>
                <a:gd name="connsiteY7" fmla="*/ 399201 h 848242"/>
                <a:gd name="connsiteX8" fmla="*/ 39877 w 830050"/>
                <a:gd name="connsiteY8" fmla="*/ 126963 h 848242"/>
                <a:gd name="connsiteX9" fmla="*/ 337472 w 830050"/>
                <a:gd name="connsiteY9" fmla="*/ 229986 h 848242"/>
                <a:gd name="connsiteX10" fmla="*/ 549179 w 830050"/>
                <a:gd name="connsiteY10" fmla="*/ 1855 h 84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0050" h="848242">
                  <a:moveTo>
                    <a:pt x="549179" y="1855"/>
                  </a:moveTo>
                  <a:cubicBezTo>
                    <a:pt x="613319" y="27692"/>
                    <a:pt x="508425" y="253778"/>
                    <a:pt x="545045" y="312202"/>
                  </a:cubicBezTo>
                  <a:cubicBezTo>
                    <a:pt x="581666" y="370627"/>
                    <a:pt x="834947" y="379346"/>
                    <a:pt x="830134" y="448089"/>
                  </a:cubicBezTo>
                  <a:cubicBezTo>
                    <a:pt x="825322" y="516832"/>
                    <a:pt x="574703" y="486055"/>
                    <a:pt x="530080" y="538557"/>
                  </a:cubicBezTo>
                  <a:cubicBezTo>
                    <a:pt x="485457" y="591060"/>
                    <a:pt x="559591" y="830206"/>
                    <a:pt x="492910" y="847285"/>
                  </a:cubicBezTo>
                  <a:cubicBezTo>
                    <a:pt x="426228" y="864363"/>
                    <a:pt x="374275" y="617429"/>
                    <a:pt x="310558" y="591140"/>
                  </a:cubicBezTo>
                  <a:cubicBezTo>
                    <a:pt x="246840" y="564851"/>
                    <a:pt x="40350" y="708239"/>
                    <a:pt x="4164" y="649381"/>
                  </a:cubicBezTo>
                  <a:cubicBezTo>
                    <a:pt x="-32023" y="590523"/>
                    <a:pt x="188333" y="468092"/>
                    <a:pt x="192757" y="399201"/>
                  </a:cubicBezTo>
                  <a:cubicBezTo>
                    <a:pt x="197181" y="330309"/>
                    <a:pt x="-4695" y="179632"/>
                    <a:pt x="39877" y="126963"/>
                  </a:cubicBezTo>
                  <a:cubicBezTo>
                    <a:pt x="84450" y="74293"/>
                    <a:pt x="270647" y="247082"/>
                    <a:pt x="337472" y="229986"/>
                  </a:cubicBezTo>
                  <a:cubicBezTo>
                    <a:pt x="404297" y="212890"/>
                    <a:pt x="485038" y="-23982"/>
                    <a:pt x="549179" y="1855"/>
                  </a:cubicBezTo>
                  <a:close/>
                </a:path>
              </a:pathLst>
            </a:custGeom>
            <a:noFill/>
            <a:ln w="22459" cap="rnd">
              <a:solidFill>
                <a:srgbClr val="FFFEE4"/>
              </a:solidFill>
              <a:custDash>
                <a:ds d="99030" sp="39612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" name="图形 3">
            <a:extLst>
              <a:ext uri="{FF2B5EF4-FFF2-40B4-BE49-F238E27FC236}">
                <a16:creationId xmlns:a16="http://schemas.microsoft.com/office/drawing/2014/main" id="{A13087C1-AAE4-1D1D-3E33-E95A98B29EC5}"/>
              </a:ext>
            </a:extLst>
          </p:cNvPr>
          <p:cNvGrpSpPr/>
          <p:nvPr/>
        </p:nvGrpSpPr>
        <p:grpSpPr>
          <a:xfrm>
            <a:off x="7980077" y="5497725"/>
            <a:ext cx="1516861" cy="1149572"/>
            <a:chOff x="7969046" y="3936403"/>
            <a:chExt cx="1516861" cy="1149572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5D3C594E-037C-D59D-89BB-E588C7519519}"/>
                </a:ext>
              </a:extLst>
            </p:cNvPr>
            <p:cNvSpPr/>
            <p:nvPr/>
          </p:nvSpPr>
          <p:spPr>
            <a:xfrm rot="-951779">
              <a:off x="8343082" y="4334746"/>
              <a:ext cx="843145" cy="558800"/>
            </a:xfrm>
            <a:custGeom>
              <a:avLst/>
              <a:gdLst>
                <a:gd name="connsiteX0" fmla="*/ 843254 w 843145"/>
                <a:gd name="connsiteY0" fmla="*/ -149 h 558800"/>
                <a:gd name="connsiteX1" fmla="*/ 843254 w 843145"/>
                <a:gd name="connsiteY1" fmla="*/ 111587 h 558800"/>
                <a:gd name="connsiteX2" fmla="*/ 843254 w 843145"/>
                <a:gd name="connsiteY2" fmla="*/ 446915 h 558800"/>
                <a:gd name="connsiteX3" fmla="*/ 843254 w 843145"/>
                <a:gd name="connsiteY3" fmla="*/ 558651 h 558800"/>
                <a:gd name="connsiteX4" fmla="*/ 109 w 843145"/>
                <a:gd name="connsiteY4" fmla="*/ 558651 h 558800"/>
                <a:gd name="connsiteX5" fmla="*/ 109 w 843145"/>
                <a:gd name="connsiteY5" fmla="*/ 446915 h 558800"/>
                <a:gd name="connsiteX6" fmla="*/ 109 w 843145"/>
                <a:gd name="connsiteY6" fmla="*/ 111587 h 558800"/>
                <a:gd name="connsiteX7" fmla="*/ 109 w 843145"/>
                <a:gd name="connsiteY7" fmla="*/ -149 h 558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43145" h="558800">
                  <a:moveTo>
                    <a:pt x="843254" y="-149"/>
                  </a:moveTo>
                  <a:cubicBezTo>
                    <a:pt x="843254" y="-149"/>
                    <a:pt x="843254" y="49877"/>
                    <a:pt x="843254" y="111587"/>
                  </a:cubicBezTo>
                  <a:lnTo>
                    <a:pt x="843254" y="446915"/>
                  </a:lnTo>
                  <a:cubicBezTo>
                    <a:pt x="843254" y="508625"/>
                    <a:pt x="843254" y="558651"/>
                    <a:pt x="843254" y="558651"/>
                  </a:cubicBezTo>
                  <a:lnTo>
                    <a:pt x="109" y="558651"/>
                  </a:lnTo>
                  <a:cubicBezTo>
                    <a:pt x="109" y="558651"/>
                    <a:pt x="109" y="508625"/>
                    <a:pt x="109" y="446915"/>
                  </a:cubicBezTo>
                  <a:lnTo>
                    <a:pt x="109" y="111587"/>
                  </a:lnTo>
                  <a:cubicBezTo>
                    <a:pt x="109" y="49877"/>
                    <a:pt x="109" y="-149"/>
                    <a:pt x="109" y="-149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77AF72D-9833-6136-82D3-45FD4DA7301E}"/>
                </a:ext>
              </a:extLst>
            </p:cNvPr>
            <p:cNvSpPr/>
            <p:nvPr/>
          </p:nvSpPr>
          <p:spPr>
            <a:xfrm rot="-3068984">
              <a:off x="8294676" y="4398606"/>
              <a:ext cx="35554" cy="91420"/>
            </a:xfrm>
            <a:custGeom>
              <a:avLst/>
              <a:gdLst>
                <a:gd name="connsiteX0" fmla="*/ 35847 w 35554"/>
                <a:gd name="connsiteY0" fmla="*/ -147 h 91420"/>
                <a:gd name="connsiteX1" fmla="*/ 35847 w 35554"/>
                <a:gd name="connsiteY1" fmla="*/ 17629 h 91420"/>
                <a:gd name="connsiteX2" fmla="*/ 35847 w 35554"/>
                <a:gd name="connsiteY2" fmla="*/ 73498 h 91420"/>
                <a:gd name="connsiteX3" fmla="*/ 35847 w 35554"/>
                <a:gd name="connsiteY3" fmla="*/ 91274 h 91420"/>
                <a:gd name="connsiteX4" fmla="*/ 293 w 35554"/>
                <a:gd name="connsiteY4" fmla="*/ 91274 h 91420"/>
                <a:gd name="connsiteX5" fmla="*/ 293 w 35554"/>
                <a:gd name="connsiteY5" fmla="*/ 73498 h 91420"/>
                <a:gd name="connsiteX6" fmla="*/ 293 w 35554"/>
                <a:gd name="connsiteY6" fmla="*/ 17629 h 91420"/>
                <a:gd name="connsiteX7" fmla="*/ 293 w 35554"/>
                <a:gd name="connsiteY7" fmla="*/ -147 h 9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54" h="91420">
                  <a:moveTo>
                    <a:pt x="35847" y="-147"/>
                  </a:moveTo>
                  <a:cubicBezTo>
                    <a:pt x="35847" y="-147"/>
                    <a:pt x="35847" y="7812"/>
                    <a:pt x="35847" y="17629"/>
                  </a:cubicBezTo>
                  <a:lnTo>
                    <a:pt x="35847" y="73498"/>
                  </a:lnTo>
                  <a:cubicBezTo>
                    <a:pt x="35847" y="83315"/>
                    <a:pt x="35847" y="91274"/>
                    <a:pt x="35847" y="91274"/>
                  </a:cubicBezTo>
                  <a:lnTo>
                    <a:pt x="293" y="91274"/>
                  </a:lnTo>
                  <a:cubicBezTo>
                    <a:pt x="293" y="91274"/>
                    <a:pt x="293" y="83315"/>
                    <a:pt x="293" y="73498"/>
                  </a:cubicBezTo>
                  <a:lnTo>
                    <a:pt x="293" y="17629"/>
                  </a:lnTo>
                  <a:cubicBezTo>
                    <a:pt x="293" y="7812"/>
                    <a:pt x="293" y="-147"/>
                    <a:pt x="293" y="-147"/>
                  </a:cubicBezTo>
                  <a:close/>
                </a:path>
              </a:pathLst>
            </a:custGeom>
            <a:solidFill>
              <a:srgbClr val="E85A50"/>
            </a:solidFill>
            <a:ln w="22459" cap="rnd">
              <a:noFill/>
              <a:custDash>
                <a:ds d="87774" sp="351096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9C38EC2-499A-7F69-98AE-9446A65CB653}"/>
                </a:ext>
              </a:extLst>
            </p:cNvPr>
            <p:cNvSpPr/>
            <p:nvPr/>
          </p:nvSpPr>
          <p:spPr>
            <a:xfrm>
              <a:off x="9003608" y="4189611"/>
              <a:ext cx="92468" cy="106200"/>
            </a:xfrm>
            <a:custGeom>
              <a:avLst/>
              <a:gdLst>
                <a:gd name="connsiteX0" fmla="*/ 48140 w 92468"/>
                <a:gd name="connsiteY0" fmla="*/ 0 h 106200"/>
                <a:gd name="connsiteX1" fmla="*/ 38779 w 92468"/>
                <a:gd name="connsiteY1" fmla="*/ 18688 h 106200"/>
                <a:gd name="connsiteX2" fmla="*/ 9361 w 92468"/>
                <a:gd name="connsiteY2" fmla="*/ 77422 h 106200"/>
                <a:gd name="connsiteX3" fmla="*/ 0 w 92468"/>
                <a:gd name="connsiteY3" fmla="*/ 96110 h 106200"/>
                <a:gd name="connsiteX4" fmla="*/ 44329 w 92468"/>
                <a:gd name="connsiteY4" fmla="*/ 106200 h 106200"/>
                <a:gd name="connsiteX5" fmla="*/ 53690 w 92468"/>
                <a:gd name="connsiteY5" fmla="*/ 87512 h 106200"/>
                <a:gd name="connsiteX6" fmla="*/ 83108 w 92468"/>
                <a:gd name="connsiteY6" fmla="*/ 28778 h 106200"/>
                <a:gd name="connsiteX7" fmla="*/ 92469 w 92468"/>
                <a:gd name="connsiteY7" fmla="*/ 10090 h 10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2468" h="106200">
                  <a:moveTo>
                    <a:pt x="48140" y="0"/>
                  </a:moveTo>
                  <a:cubicBezTo>
                    <a:pt x="48140" y="0"/>
                    <a:pt x="43949" y="8367"/>
                    <a:pt x="38779" y="18688"/>
                  </a:cubicBezTo>
                  <a:lnTo>
                    <a:pt x="9361" y="77422"/>
                  </a:lnTo>
                  <a:cubicBezTo>
                    <a:pt x="4191" y="87743"/>
                    <a:pt x="0" y="96110"/>
                    <a:pt x="0" y="96110"/>
                  </a:cubicBezTo>
                  <a:lnTo>
                    <a:pt x="44329" y="106200"/>
                  </a:lnTo>
                  <a:cubicBezTo>
                    <a:pt x="44329" y="106200"/>
                    <a:pt x="48520" y="97833"/>
                    <a:pt x="53690" y="87512"/>
                  </a:cubicBezTo>
                  <a:lnTo>
                    <a:pt x="83108" y="28778"/>
                  </a:lnTo>
                  <a:cubicBezTo>
                    <a:pt x="88278" y="18457"/>
                    <a:pt x="92469" y="10090"/>
                    <a:pt x="92469" y="10090"/>
                  </a:cubicBezTo>
                  <a:close/>
                </a:path>
              </a:pathLst>
            </a:custGeom>
            <a:solidFill>
              <a:srgbClr val="E85A50"/>
            </a:solidFill>
            <a:ln w="22724" cap="rnd">
              <a:noFill/>
              <a:custDash>
                <a:ds d="89065" sp="35626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E043AAE-7E59-28BF-4668-DB79A2D79EC5}"/>
                </a:ext>
              </a:extLst>
            </p:cNvPr>
            <p:cNvSpPr/>
            <p:nvPr/>
          </p:nvSpPr>
          <p:spPr>
            <a:xfrm rot="-951779">
              <a:off x="8053076" y="4242346"/>
              <a:ext cx="299671" cy="227594"/>
            </a:xfrm>
            <a:custGeom>
              <a:avLst/>
              <a:gdLst>
                <a:gd name="connsiteX0" fmla="*/ 116 w 299671"/>
                <a:gd name="connsiteY0" fmla="*/ 86206 h 227594"/>
                <a:gd name="connsiteX1" fmla="*/ 132175 w 299671"/>
                <a:gd name="connsiteY1" fmla="*/ 218258 h 227594"/>
                <a:gd name="connsiteX2" fmla="*/ 299788 w 299671"/>
                <a:gd name="connsiteY2" fmla="*/ 147153 h 227594"/>
                <a:gd name="connsiteX3" fmla="*/ 248996 w 299671"/>
                <a:gd name="connsiteY3" fmla="*/ -136 h 227594"/>
                <a:gd name="connsiteX4" fmla="*/ 167729 w 299671"/>
                <a:gd name="connsiteY4" fmla="*/ 136995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116" y="86206"/>
                  </a:moveTo>
                  <a:cubicBezTo>
                    <a:pt x="116" y="86206"/>
                    <a:pt x="61066" y="187785"/>
                    <a:pt x="132175" y="218258"/>
                  </a:cubicBezTo>
                  <a:cubicBezTo>
                    <a:pt x="203284" y="248732"/>
                    <a:pt x="299788" y="197943"/>
                    <a:pt x="299788" y="147153"/>
                  </a:cubicBezTo>
                  <a:cubicBezTo>
                    <a:pt x="299788" y="96364"/>
                    <a:pt x="248996" y="-136"/>
                    <a:pt x="248996" y="-136"/>
                  </a:cubicBezTo>
                  <a:lnTo>
                    <a:pt x="167729" y="136995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690CCEBD-B126-12CB-FE6B-425CB8213F0F}"/>
                </a:ext>
              </a:extLst>
            </p:cNvPr>
            <p:cNvSpPr/>
            <p:nvPr/>
          </p:nvSpPr>
          <p:spPr>
            <a:xfrm rot="-951779">
              <a:off x="8953445" y="3991792"/>
              <a:ext cx="299671" cy="227594"/>
            </a:xfrm>
            <a:custGeom>
              <a:avLst/>
              <a:gdLst>
                <a:gd name="connsiteX0" fmla="*/ 299767 w 299671"/>
                <a:gd name="connsiteY0" fmla="*/ 86198 h 227594"/>
                <a:gd name="connsiteX1" fmla="*/ 167708 w 299671"/>
                <a:gd name="connsiteY1" fmla="*/ 218250 h 227594"/>
                <a:gd name="connsiteX2" fmla="*/ 95 w 299671"/>
                <a:gd name="connsiteY2" fmla="*/ 147145 h 227594"/>
                <a:gd name="connsiteX3" fmla="*/ 50887 w 299671"/>
                <a:gd name="connsiteY3" fmla="*/ -144 h 227594"/>
                <a:gd name="connsiteX4" fmla="*/ 132154 w 299671"/>
                <a:gd name="connsiteY4" fmla="*/ 136987 h 227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71" h="227594">
                  <a:moveTo>
                    <a:pt x="299767" y="86198"/>
                  </a:moveTo>
                  <a:cubicBezTo>
                    <a:pt x="299767" y="86198"/>
                    <a:pt x="238817" y="187777"/>
                    <a:pt x="167708" y="218250"/>
                  </a:cubicBezTo>
                  <a:cubicBezTo>
                    <a:pt x="96600" y="248724"/>
                    <a:pt x="95" y="197934"/>
                    <a:pt x="95" y="147145"/>
                  </a:cubicBezTo>
                  <a:cubicBezTo>
                    <a:pt x="95" y="96356"/>
                    <a:pt x="50887" y="-144"/>
                    <a:pt x="50887" y="-144"/>
                  </a:cubicBezTo>
                  <a:lnTo>
                    <a:pt x="132154" y="136987"/>
                  </a:ln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4" name="图形 3">
              <a:extLst>
                <a:ext uri="{FF2B5EF4-FFF2-40B4-BE49-F238E27FC236}">
                  <a16:creationId xmlns:a16="http://schemas.microsoft.com/office/drawing/2014/main" id="{F8A296FE-2EC2-D093-3006-B05A5469B474}"/>
                </a:ext>
              </a:extLst>
            </p:cNvPr>
            <p:cNvGrpSpPr/>
            <p:nvPr/>
          </p:nvGrpSpPr>
          <p:grpSpPr>
            <a:xfrm>
              <a:off x="8531487" y="4259871"/>
              <a:ext cx="315006" cy="176028"/>
              <a:chOff x="8531487" y="4259871"/>
              <a:chExt cx="315006" cy="176028"/>
            </a:xfrm>
            <a:solidFill>
              <a:srgbClr val="010002"/>
            </a:soli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C06A24E5-BACE-6F8E-A91C-613A857C9BDF}"/>
                  </a:ext>
                </a:extLst>
              </p:cNvPr>
              <p:cNvSpPr/>
              <p:nvPr/>
            </p:nvSpPr>
            <p:spPr>
              <a:xfrm rot="-951779">
                <a:off x="8542997" y="4326543"/>
                <a:ext cx="97852" cy="97847"/>
              </a:xfrm>
              <a:custGeom>
                <a:avLst/>
                <a:gdLst>
                  <a:gd name="connsiteX0" fmla="*/ 97959 w 97852"/>
                  <a:gd name="connsiteY0" fmla="*/ 48781 h 97847"/>
                  <a:gd name="connsiteX1" fmla="*/ 49033 w 97852"/>
                  <a:gd name="connsiteY1" fmla="*/ 97705 h 97847"/>
                  <a:gd name="connsiteX2" fmla="*/ 107 w 97852"/>
                  <a:gd name="connsiteY2" fmla="*/ 48781 h 97847"/>
                  <a:gd name="connsiteX3" fmla="*/ 49033 w 97852"/>
                  <a:gd name="connsiteY3" fmla="*/ -142 h 97847"/>
                  <a:gd name="connsiteX4" fmla="*/ 97959 w 97852"/>
                  <a:gd name="connsiteY4" fmla="*/ 48781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9" y="48781"/>
                    </a:moveTo>
                    <a:cubicBezTo>
                      <a:pt x="97959" y="75801"/>
                      <a:pt x="76054" y="97705"/>
                      <a:pt x="49033" y="97705"/>
                    </a:cubicBezTo>
                    <a:cubicBezTo>
                      <a:pt x="22011" y="97705"/>
                      <a:pt x="107" y="75801"/>
                      <a:pt x="107" y="48781"/>
                    </a:cubicBezTo>
                    <a:cubicBezTo>
                      <a:pt x="107" y="21762"/>
                      <a:pt x="22011" y="-142"/>
                      <a:pt x="49033" y="-142"/>
                    </a:cubicBezTo>
                    <a:cubicBezTo>
                      <a:pt x="76054" y="-142"/>
                      <a:pt x="97959" y="21762"/>
                      <a:pt x="97959" y="48781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306057CF-50B7-CBDF-E3A2-0C5182AC1A52}"/>
                  </a:ext>
                </a:extLst>
              </p:cNvPr>
              <p:cNvSpPr/>
              <p:nvPr/>
            </p:nvSpPr>
            <p:spPr>
              <a:xfrm rot="-951779">
                <a:off x="8737131" y="4271380"/>
                <a:ext cx="97852" cy="97847"/>
              </a:xfrm>
              <a:custGeom>
                <a:avLst/>
                <a:gdLst>
                  <a:gd name="connsiteX0" fmla="*/ 97956 w 97852"/>
                  <a:gd name="connsiteY0" fmla="*/ 48780 h 97847"/>
                  <a:gd name="connsiteX1" fmla="*/ 49030 w 97852"/>
                  <a:gd name="connsiteY1" fmla="*/ 97703 h 97847"/>
                  <a:gd name="connsiteX2" fmla="*/ 104 w 97852"/>
                  <a:gd name="connsiteY2" fmla="*/ 48780 h 97847"/>
                  <a:gd name="connsiteX3" fmla="*/ 49030 w 97852"/>
                  <a:gd name="connsiteY3" fmla="*/ -144 h 97847"/>
                  <a:gd name="connsiteX4" fmla="*/ 97956 w 97852"/>
                  <a:gd name="connsiteY4" fmla="*/ 48780 h 97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852" h="97847">
                    <a:moveTo>
                      <a:pt x="97956" y="48780"/>
                    </a:moveTo>
                    <a:cubicBezTo>
                      <a:pt x="97956" y="75800"/>
                      <a:pt x="76051" y="97703"/>
                      <a:pt x="49030" y="97703"/>
                    </a:cubicBezTo>
                    <a:cubicBezTo>
                      <a:pt x="22009" y="97703"/>
                      <a:pt x="104" y="75800"/>
                      <a:pt x="104" y="48780"/>
                    </a:cubicBezTo>
                    <a:cubicBezTo>
                      <a:pt x="104" y="21760"/>
                      <a:pt x="22009" y="-144"/>
                      <a:pt x="49030" y="-144"/>
                    </a:cubicBezTo>
                    <a:cubicBezTo>
                      <a:pt x="76051" y="-144"/>
                      <a:pt x="97956" y="21760"/>
                      <a:pt x="97956" y="48780"/>
                    </a:cubicBezTo>
                    <a:close/>
                  </a:path>
                </a:pathLst>
              </a:custGeom>
              <a:solidFill>
                <a:srgbClr val="010002"/>
              </a:solidFill>
              <a:ln w="22459" cap="rnd">
                <a:noFill/>
                <a:custDash>
                  <a:ds d="72897" sp="291588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3">
              <a:extLst>
                <a:ext uri="{FF2B5EF4-FFF2-40B4-BE49-F238E27FC236}">
                  <a16:creationId xmlns:a16="http://schemas.microsoft.com/office/drawing/2014/main" id="{40FCFA02-B644-A57E-83D7-D4F225F45963}"/>
                </a:ext>
              </a:extLst>
            </p:cNvPr>
            <p:cNvGrpSpPr/>
            <p:nvPr/>
          </p:nvGrpSpPr>
          <p:grpSpPr>
            <a:xfrm>
              <a:off x="8064785" y="4550959"/>
              <a:ext cx="443969" cy="535016"/>
              <a:chOff x="8064785" y="4550959"/>
              <a:chExt cx="443969" cy="535016"/>
            </a:xfrm>
            <a:solidFill>
              <a:srgbClr val="E85A50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B9C26BE-9A37-53CE-897F-A139C1441BE3}"/>
                  </a:ext>
                </a:extLst>
              </p:cNvPr>
              <p:cNvSpPr/>
              <p:nvPr/>
            </p:nvSpPr>
            <p:spPr>
              <a:xfrm rot="-951779">
                <a:off x="8084938" y="4597710"/>
                <a:ext cx="291987" cy="188126"/>
              </a:xfrm>
              <a:custGeom>
                <a:avLst/>
                <a:gdLst>
                  <a:gd name="connsiteX0" fmla="*/ 264238 w 291987"/>
                  <a:gd name="connsiteY0" fmla="*/ 96562 h 188126"/>
                  <a:gd name="connsiteX1" fmla="*/ 91546 w 291987"/>
                  <a:gd name="connsiteY1" fmla="*/ 40694 h 188126"/>
                  <a:gd name="connsiteX2" fmla="*/ 121 w 291987"/>
                  <a:gd name="connsiteY2" fmla="*/ 187983 h 188126"/>
                  <a:gd name="connsiteX3" fmla="*/ 45833 w 291987"/>
                  <a:gd name="connsiteY3" fmla="*/ 20378 h 188126"/>
                  <a:gd name="connsiteX4" fmla="*/ 279476 w 291987"/>
                  <a:gd name="connsiteY4" fmla="*/ 45773 h 188126"/>
                  <a:gd name="connsiteX5" fmla="*/ 264238 w 291987"/>
                  <a:gd name="connsiteY5" fmla="*/ 96562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38" y="96562"/>
                    </a:moveTo>
                    <a:lnTo>
                      <a:pt x="91546" y="40694"/>
                    </a:lnTo>
                    <a:lnTo>
                      <a:pt x="121" y="187983"/>
                    </a:lnTo>
                    <a:cubicBezTo>
                      <a:pt x="121" y="187983"/>
                      <a:pt x="25516" y="66089"/>
                      <a:pt x="45833" y="20378"/>
                    </a:cubicBezTo>
                    <a:cubicBezTo>
                      <a:pt x="66150" y="-25332"/>
                      <a:pt x="243921" y="15299"/>
                      <a:pt x="279476" y="45773"/>
                    </a:cubicBezTo>
                    <a:cubicBezTo>
                      <a:pt x="315030" y="76247"/>
                      <a:pt x="264238" y="96562"/>
                      <a:pt x="264238" y="9656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F151B7C-6441-55F0-6886-04150544D726}"/>
                  </a:ext>
                </a:extLst>
              </p:cNvPr>
              <p:cNvSpPr/>
              <p:nvPr/>
            </p:nvSpPr>
            <p:spPr>
              <a:xfrm rot="-951779">
                <a:off x="8223109" y="4785931"/>
                <a:ext cx="238721" cy="122628"/>
              </a:xfrm>
              <a:custGeom>
                <a:avLst/>
                <a:gdLst>
                  <a:gd name="connsiteX0" fmla="*/ 238843 w 238721"/>
                  <a:gd name="connsiteY0" fmla="*/ 46297 h 122628"/>
                  <a:gd name="connsiteX1" fmla="*/ 81388 w 238721"/>
                  <a:gd name="connsiteY1" fmla="*/ 5666 h 122628"/>
                  <a:gd name="connsiteX2" fmla="*/ 121 w 238721"/>
                  <a:gd name="connsiteY2" fmla="*/ 122481 h 122628"/>
                  <a:gd name="connsiteX3" fmla="*/ 106784 w 238721"/>
                  <a:gd name="connsiteY3" fmla="*/ 46297 h 122628"/>
                  <a:gd name="connsiteX4" fmla="*/ 238843 w 238721"/>
                  <a:gd name="connsiteY4" fmla="*/ 46297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43" y="46297"/>
                    </a:moveTo>
                    <a:cubicBezTo>
                      <a:pt x="238843" y="46297"/>
                      <a:pt x="111863" y="-19729"/>
                      <a:pt x="81388" y="5666"/>
                    </a:cubicBezTo>
                    <a:cubicBezTo>
                      <a:pt x="50913" y="31060"/>
                      <a:pt x="121" y="122481"/>
                      <a:pt x="121" y="122481"/>
                    </a:cubicBezTo>
                    <a:cubicBezTo>
                      <a:pt x="121" y="122481"/>
                      <a:pt x="66150" y="41218"/>
                      <a:pt x="106784" y="46297"/>
                    </a:cubicBezTo>
                    <a:cubicBezTo>
                      <a:pt x="147417" y="51376"/>
                      <a:pt x="238843" y="46297"/>
                      <a:pt x="238843" y="46297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6195A201-5121-63DC-B617-FC36790805E4}"/>
                  </a:ext>
                </a:extLst>
              </p:cNvPr>
              <p:cNvSpPr/>
              <p:nvPr/>
            </p:nvSpPr>
            <p:spPr>
              <a:xfrm rot="-951779">
                <a:off x="8269672" y="4920245"/>
                <a:ext cx="213326" cy="110923"/>
              </a:xfrm>
              <a:custGeom>
                <a:avLst/>
                <a:gdLst>
                  <a:gd name="connsiteX0" fmla="*/ 213448 w 213326"/>
                  <a:gd name="connsiteY0" fmla="*/ 19352 h 110923"/>
                  <a:gd name="connsiteX1" fmla="*/ 96626 w 213326"/>
                  <a:gd name="connsiteY1" fmla="*/ 4115 h 110923"/>
                  <a:gd name="connsiteX2" fmla="*/ 122 w 213326"/>
                  <a:gd name="connsiteY2" fmla="*/ 110773 h 110923"/>
                  <a:gd name="connsiteX3" fmla="*/ 96626 w 213326"/>
                  <a:gd name="connsiteY3" fmla="*/ 44747 h 110923"/>
                  <a:gd name="connsiteX4" fmla="*/ 213448 w 213326"/>
                  <a:gd name="connsiteY4" fmla="*/ 19352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48" y="19352"/>
                    </a:moveTo>
                    <a:cubicBezTo>
                      <a:pt x="213448" y="19352"/>
                      <a:pt x="147418" y="-11121"/>
                      <a:pt x="96626" y="4115"/>
                    </a:cubicBezTo>
                    <a:cubicBezTo>
                      <a:pt x="45835" y="19352"/>
                      <a:pt x="122" y="110773"/>
                      <a:pt x="122" y="110773"/>
                    </a:cubicBezTo>
                    <a:cubicBezTo>
                      <a:pt x="122" y="110773"/>
                      <a:pt x="55993" y="44747"/>
                      <a:pt x="96626" y="44747"/>
                    </a:cubicBezTo>
                    <a:cubicBezTo>
                      <a:pt x="137260" y="44747"/>
                      <a:pt x="213448" y="19352"/>
                      <a:pt x="213448" y="19352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1" name="图形 3">
              <a:extLst>
                <a:ext uri="{FF2B5EF4-FFF2-40B4-BE49-F238E27FC236}">
                  <a16:creationId xmlns:a16="http://schemas.microsoft.com/office/drawing/2014/main" id="{ABAD2071-E1BE-C4AF-46DE-6FEF6B9CDEFE}"/>
                </a:ext>
              </a:extLst>
            </p:cNvPr>
            <p:cNvGrpSpPr/>
            <p:nvPr/>
          </p:nvGrpSpPr>
          <p:grpSpPr>
            <a:xfrm>
              <a:off x="9041938" y="4273306"/>
              <a:ext cx="443969" cy="535016"/>
              <a:chOff x="9041938" y="4273306"/>
              <a:chExt cx="443969" cy="535016"/>
            </a:xfrm>
            <a:solidFill>
              <a:srgbClr val="E85A50"/>
            </a:solidFill>
          </p:grpSpPr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A08E1918-9AAD-C2A6-567B-014F68BE2EEF}"/>
                  </a:ext>
                </a:extLst>
              </p:cNvPr>
              <p:cNvSpPr/>
              <p:nvPr/>
            </p:nvSpPr>
            <p:spPr>
              <a:xfrm rot="9848222" flipV="1">
                <a:off x="9098798" y="4309627"/>
                <a:ext cx="291987" cy="188126"/>
              </a:xfrm>
              <a:custGeom>
                <a:avLst/>
                <a:gdLst>
                  <a:gd name="connsiteX0" fmla="*/ 264269 w 291987"/>
                  <a:gd name="connsiteY0" fmla="*/ 96553 h 188126"/>
                  <a:gd name="connsiteX1" fmla="*/ 91577 w 291987"/>
                  <a:gd name="connsiteY1" fmla="*/ 40685 h 188126"/>
                  <a:gd name="connsiteX2" fmla="*/ 152 w 291987"/>
                  <a:gd name="connsiteY2" fmla="*/ 187974 h 188126"/>
                  <a:gd name="connsiteX3" fmla="*/ 45864 w 291987"/>
                  <a:gd name="connsiteY3" fmla="*/ 20369 h 188126"/>
                  <a:gd name="connsiteX4" fmla="*/ 279507 w 291987"/>
                  <a:gd name="connsiteY4" fmla="*/ 45764 h 188126"/>
                  <a:gd name="connsiteX5" fmla="*/ 264269 w 291987"/>
                  <a:gd name="connsiteY5" fmla="*/ 96553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1987" h="188126">
                    <a:moveTo>
                      <a:pt x="264269" y="96553"/>
                    </a:moveTo>
                    <a:lnTo>
                      <a:pt x="91577" y="40685"/>
                    </a:lnTo>
                    <a:lnTo>
                      <a:pt x="152" y="187974"/>
                    </a:lnTo>
                    <a:cubicBezTo>
                      <a:pt x="152" y="187974"/>
                      <a:pt x="25547" y="66080"/>
                      <a:pt x="45864" y="20369"/>
                    </a:cubicBezTo>
                    <a:cubicBezTo>
                      <a:pt x="66181" y="-25341"/>
                      <a:pt x="243953" y="15290"/>
                      <a:pt x="279507" y="45764"/>
                    </a:cubicBezTo>
                    <a:cubicBezTo>
                      <a:pt x="315061" y="76238"/>
                      <a:pt x="264269" y="96553"/>
                      <a:pt x="264269" y="96553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0FF5EDB0-0177-FD39-B758-7DA2AA4207A2}"/>
                  </a:ext>
                </a:extLst>
              </p:cNvPr>
              <p:cNvSpPr/>
              <p:nvPr/>
            </p:nvSpPr>
            <p:spPr>
              <a:xfrm rot="9848222" flipV="1">
                <a:off x="9112319" y="4533267"/>
                <a:ext cx="238721" cy="122628"/>
              </a:xfrm>
              <a:custGeom>
                <a:avLst/>
                <a:gdLst>
                  <a:gd name="connsiteX0" fmla="*/ 238870 w 238721"/>
                  <a:gd name="connsiteY0" fmla="*/ 46289 h 122628"/>
                  <a:gd name="connsiteX1" fmla="*/ 81415 w 238721"/>
                  <a:gd name="connsiteY1" fmla="*/ 5658 h 122628"/>
                  <a:gd name="connsiteX2" fmla="*/ 148 w 238721"/>
                  <a:gd name="connsiteY2" fmla="*/ 122473 h 122628"/>
                  <a:gd name="connsiteX3" fmla="*/ 106811 w 238721"/>
                  <a:gd name="connsiteY3" fmla="*/ 46289 h 122628"/>
                  <a:gd name="connsiteX4" fmla="*/ 238870 w 238721"/>
                  <a:gd name="connsiteY4" fmla="*/ 46289 h 122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8721" h="122628">
                    <a:moveTo>
                      <a:pt x="238870" y="46289"/>
                    </a:moveTo>
                    <a:cubicBezTo>
                      <a:pt x="238870" y="46289"/>
                      <a:pt x="111890" y="-19736"/>
                      <a:pt x="81415" y="5658"/>
                    </a:cubicBezTo>
                    <a:cubicBezTo>
                      <a:pt x="50940" y="31052"/>
                      <a:pt x="148" y="122473"/>
                      <a:pt x="148" y="122473"/>
                    </a:cubicBezTo>
                    <a:cubicBezTo>
                      <a:pt x="148" y="122473"/>
                      <a:pt x="66177" y="41210"/>
                      <a:pt x="106811" y="46289"/>
                    </a:cubicBezTo>
                    <a:cubicBezTo>
                      <a:pt x="147444" y="51368"/>
                      <a:pt x="238870" y="46289"/>
                      <a:pt x="238870" y="46289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AB8B0AF-95B2-E756-1E9B-7AC9503AA07E}"/>
                  </a:ext>
                </a:extLst>
              </p:cNvPr>
              <p:cNvSpPr/>
              <p:nvPr/>
            </p:nvSpPr>
            <p:spPr>
              <a:xfrm rot="9848222" flipV="1">
                <a:off x="9163768" y="4666193"/>
                <a:ext cx="213326" cy="110923"/>
              </a:xfrm>
              <a:custGeom>
                <a:avLst/>
                <a:gdLst>
                  <a:gd name="connsiteX0" fmla="*/ 213475 w 213326"/>
                  <a:gd name="connsiteY0" fmla="*/ 19345 h 110923"/>
                  <a:gd name="connsiteX1" fmla="*/ 96654 w 213326"/>
                  <a:gd name="connsiteY1" fmla="*/ 4108 h 110923"/>
                  <a:gd name="connsiteX2" fmla="*/ 149 w 213326"/>
                  <a:gd name="connsiteY2" fmla="*/ 110765 h 110923"/>
                  <a:gd name="connsiteX3" fmla="*/ 96654 w 213326"/>
                  <a:gd name="connsiteY3" fmla="*/ 44739 h 110923"/>
                  <a:gd name="connsiteX4" fmla="*/ 213475 w 213326"/>
                  <a:gd name="connsiteY4" fmla="*/ 19345 h 110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326" h="110923">
                    <a:moveTo>
                      <a:pt x="213475" y="19345"/>
                    </a:moveTo>
                    <a:cubicBezTo>
                      <a:pt x="213475" y="19345"/>
                      <a:pt x="147446" y="-11129"/>
                      <a:pt x="96654" y="4108"/>
                    </a:cubicBezTo>
                    <a:cubicBezTo>
                      <a:pt x="45862" y="19345"/>
                      <a:pt x="149" y="110765"/>
                      <a:pt x="149" y="110765"/>
                    </a:cubicBezTo>
                    <a:cubicBezTo>
                      <a:pt x="149" y="110765"/>
                      <a:pt x="56020" y="44739"/>
                      <a:pt x="96654" y="44739"/>
                    </a:cubicBezTo>
                    <a:cubicBezTo>
                      <a:pt x="137287" y="44739"/>
                      <a:pt x="213475" y="19345"/>
                      <a:pt x="213475" y="19345"/>
                    </a:cubicBezTo>
                    <a:close/>
                  </a:path>
                </a:pathLst>
              </a:custGeom>
              <a:solidFill>
                <a:srgbClr val="E85A50"/>
              </a:solidFill>
              <a:ln w="863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图形 3">
            <a:extLst>
              <a:ext uri="{FF2B5EF4-FFF2-40B4-BE49-F238E27FC236}">
                <a16:creationId xmlns:a16="http://schemas.microsoft.com/office/drawing/2014/main" id="{688DF44B-5835-D1C9-7490-C92DB421866C}"/>
              </a:ext>
            </a:extLst>
          </p:cNvPr>
          <p:cNvGrpSpPr/>
          <p:nvPr/>
        </p:nvGrpSpPr>
        <p:grpSpPr>
          <a:xfrm>
            <a:off x="519209" y="5796449"/>
            <a:ext cx="1222511" cy="1194687"/>
            <a:chOff x="2817269" y="5303089"/>
            <a:chExt cx="1222511" cy="1194687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C9C5A62-514F-0F9F-6091-CCBFBE57476B}"/>
                </a:ext>
              </a:extLst>
            </p:cNvPr>
            <p:cNvSpPr/>
            <p:nvPr/>
          </p:nvSpPr>
          <p:spPr>
            <a:xfrm>
              <a:off x="2817269" y="5303089"/>
              <a:ext cx="1222511" cy="1194687"/>
            </a:xfrm>
            <a:custGeom>
              <a:avLst/>
              <a:gdLst>
                <a:gd name="connsiteX0" fmla="*/ 812934 w 1222511"/>
                <a:gd name="connsiteY0" fmla="*/ 2693 h 1194687"/>
                <a:gd name="connsiteX1" fmla="*/ 801265 w 1222511"/>
                <a:gd name="connsiteY1" fmla="*/ 445178 h 1194687"/>
                <a:gd name="connsiteX2" fmla="*/ 1222331 w 1222511"/>
                <a:gd name="connsiteY2" fmla="*/ 627365 h 1194687"/>
                <a:gd name="connsiteX3" fmla="*/ 779332 w 1222511"/>
                <a:gd name="connsiteY3" fmla="*/ 757498 h 1194687"/>
                <a:gd name="connsiteX4" fmla="*/ 720730 w 1222511"/>
                <a:gd name="connsiteY4" fmla="*/ 1193430 h 1194687"/>
                <a:gd name="connsiteX5" fmla="*/ 456037 w 1222511"/>
                <a:gd name="connsiteY5" fmla="*/ 833944 h 1194687"/>
                <a:gd name="connsiteX6" fmla="*/ 6088 w 1222511"/>
                <a:gd name="connsiteY6" fmla="*/ 918893 h 1194687"/>
                <a:gd name="connsiteX7" fmla="*/ 283383 w 1222511"/>
                <a:gd name="connsiteY7" fmla="*/ 564534 h 1194687"/>
                <a:gd name="connsiteX8" fmla="*/ 55223 w 1222511"/>
                <a:gd name="connsiteY8" fmla="*/ 179541 h 1194687"/>
                <a:gd name="connsiteX9" fmla="*/ 497694 w 1222511"/>
                <a:gd name="connsiteY9" fmla="*/ 325325 h 1194687"/>
                <a:gd name="connsiteX10" fmla="*/ 812934 w 1222511"/>
                <a:gd name="connsiteY10" fmla="*/ 2693 h 1194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2511" h="1194687">
                  <a:moveTo>
                    <a:pt x="812934" y="2693"/>
                  </a:moveTo>
                  <a:cubicBezTo>
                    <a:pt x="907472" y="39834"/>
                    <a:pt x="746793" y="363323"/>
                    <a:pt x="801265" y="445178"/>
                  </a:cubicBezTo>
                  <a:cubicBezTo>
                    <a:pt x="855737" y="527034"/>
                    <a:pt x="1230294" y="530882"/>
                    <a:pt x="1222331" y="627365"/>
                  </a:cubicBezTo>
                  <a:cubicBezTo>
                    <a:pt x="1214369" y="723848"/>
                    <a:pt x="845112" y="683522"/>
                    <a:pt x="779332" y="757498"/>
                  </a:cubicBezTo>
                  <a:cubicBezTo>
                    <a:pt x="713553" y="831475"/>
                    <a:pt x="819824" y="1170551"/>
                    <a:pt x="720730" y="1193430"/>
                  </a:cubicBezTo>
                  <a:cubicBezTo>
                    <a:pt x="621636" y="1216309"/>
                    <a:pt x="550768" y="870252"/>
                    <a:pt x="456037" y="833944"/>
                  </a:cubicBezTo>
                  <a:cubicBezTo>
                    <a:pt x="361307" y="797636"/>
                    <a:pt x="60510" y="1000682"/>
                    <a:pt x="6088" y="918893"/>
                  </a:cubicBezTo>
                  <a:cubicBezTo>
                    <a:pt x="-48334" y="837103"/>
                    <a:pt x="276565" y="661042"/>
                    <a:pt x="283383" y="564534"/>
                  </a:cubicBezTo>
                  <a:cubicBezTo>
                    <a:pt x="290200" y="468025"/>
                    <a:pt x="-10410" y="253455"/>
                    <a:pt x="55223" y="179541"/>
                  </a:cubicBezTo>
                  <a:cubicBezTo>
                    <a:pt x="120855" y="105627"/>
                    <a:pt x="398559" y="349356"/>
                    <a:pt x="497694" y="325325"/>
                  </a:cubicBezTo>
                  <a:cubicBezTo>
                    <a:pt x="596829" y="301294"/>
                    <a:pt x="718395" y="-34448"/>
                    <a:pt x="812934" y="2693"/>
                  </a:cubicBezTo>
                  <a:close/>
                </a:path>
              </a:pathLst>
            </a:custGeom>
            <a:solidFill>
              <a:srgbClr val="E85A50"/>
            </a:solidFill>
            <a:ln w="8641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7" name="图形 3">
              <a:extLst>
                <a:ext uri="{FF2B5EF4-FFF2-40B4-BE49-F238E27FC236}">
                  <a16:creationId xmlns:a16="http://schemas.microsoft.com/office/drawing/2014/main" id="{619E91C2-2A7A-603D-027E-A945844CF676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86304DEE-DB6B-8010-BB5F-0F0AA79C6229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" name="图形 3">
                <a:extLst>
                  <a:ext uri="{FF2B5EF4-FFF2-40B4-BE49-F238E27FC236}">
                    <a16:creationId xmlns:a16="http://schemas.microsoft.com/office/drawing/2014/main" id="{F14C2983-0C08-BD84-3814-96EBBB1A5E5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8C86B8C0-6287-23FB-DF09-CD5A1580BF83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A5ACF7A-0A77-DAC2-33D8-17A54366D0DA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58448E05-4A13-CA81-0C94-DF36C8A1430A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88C1B78A-0F1E-8E67-5785-98755F2DC588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C9AE31A9-AAC7-FD02-2E46-F9F5DBE15BFF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B0813DF-5C9D-FDC4-4FA2-1AF33A918477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C8747713-7702-72E0-CE1D-33DD4783A8CC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7" name="图形 3">
              <a:extLst>
                <a:ext uri="{FF2B5EF4-FFF2-40B4-BE49-F238E27FC236}">
                  <a16:creationId xmlns:a16="http://schemas.microsoft.com/office/drawing/2014/main" id="{AA395593-4A05-423E-277F-6410FCFC2837}"/>
                </a:ext>
              </a:extLst>
            </p:cNvPr>
            <p:cNvGrpSpPr/>
            <p:nvPr/>
          </p:nvGrpSpPr>
          <p:grpSpPr>
            <a:xfrm>
              <a:off x="3381280" y="5336300"/>
              <a:ext cx="212511" cy="480380"/>
              <a:chOff x="3381280" y="5336300"/>
              <a:chExt cx="212511" cy="480380"/>
            </a:xfrm>
            <a:solidFill>
              <a:srgbClr val="FEFFD6"/>
            </a:solidFill>
          </p:grpSpPr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4F6EF7CD-6CE5-D558-D2DF-39F083A479BD}"/>
                  </a:ext>
                </a:extLst>
              </p:cNvPr>
              <p:cNvSpPr/>
              <p:nvPr/>
            </p:nvSpPr>
            <p:spPr>
              <a:xfrm>
                <a:off x="3425248" y="5640871"/>
                <a:ext cx="41176" cy="39022"/>
              </a:xfrm>
              <a:custGeom>
                <a:avLst/>
                <a:gdLst>
                  <a:gd name="connsiteX0" fmla="*/ 41183 w 41176"/>
                  <a:gd name="connsiteY0" fmla="*/ 19291 h 39022"/>
                  <a:gd name="connsiteX1" fmla="*/ 20595 w 41176"/>
                  <a:gd name="connsiteY1" fmla="*/ 38802 h 39022"/>
                  <a:gd name="connsiteX2" fmla="*/ 7 w 41176"/>
                  <a:gd name="connsiteY2" fmla="*/ 19291 h 39022"/>
                  <a:gd name="connsiteX3" fmla="*/ 20595 w 41176"/>
                  <a:gd name="connsiteY3" fmla="*/ -221 h 39022"/>
                  <a:gd name="connsiteX4" fmla="*/ 41183 w 41176"/>
                  <a:gd name="connsiteY4" fmla="*/ 19291 h 39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176" h="39022">
                    <a:moveTo>
                      <a:pt x="41183" y="19291"/>
                    </a:moveTo>
                    <a:cubicBezTo>
                      <a:pt x="41183" y="30066"/>
                      <a:pt x="31965" y="38802"/>
                      <a:pt x="20595" y="38802"/>
                    </a:cubicBezTo>
                    <a:cubicBezTo>
                      <a:pt x="9224" y="38802"/>
                      <a:pt x="7" y="30066"/>
                      <a:pt x="7" y="19291"/>
                    </a:cubicBezTo>
                    <a:cubicBezTo>
                      <a:pt x="7" y="8515"/>
                      <a:pt x="9224" y="-221"/>
                      <a:pt x="20595" y="-221"/>
                    </a:cubicBezTo>
                    <a:cubicBezTo>
                      <a:pt x="31965" y="-221"/>
                      <a:pt x="41183" y="8515"/>
                      <a:pt x="41183" y="19291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9" name="图形 3">
                <a:extLst>
                  <a:ext uri="{FF2B5EF4-FFF2-40B4-BE49-F238E27FC236}">
                    <a16:creationId xmlns:a16="http://schemas.microsoft.com/office/drawing/2014/main" id="{B0AE75F7-6934-09DC-A26D-17D98B6AB8C8}"/>
                  </a:ext>
                </a:extLst>
              </p:cNvPr>
              <p:cNvGrpSpPr/>
              <p:nvPr/>
            </p:nvGrpSpPr>
            <p:grpSpPr>
              <a:xfrm>
                <a:off x="3381280" y="5336300"/>
                <a:ext cx="212511" cy="480380"/>
                <a:chOff x="3381280" y="5336300"/>
                <a:chExt cx="212511" cy="480380"/>
              </a:xfrm>
              <a:solidFill>
                <a:srgbClr val="FEFFD6"/>
              </a:solidFill>
            </p:grpSpPr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4347B96F-FEF0-DA27-9EDA-5B55F8DEE3EF}"/>
                    </a:ext>
                  </a:extLst>
                </p:cNvPr>
                <p:cNvSpPr/>
                <p:nvPr/>
              </p:nvSpPr>
              <p:spPr>
                <a:xfrm>
                  <a:off x="3381280" y="5772427"/>
                  <a:ext cx="46696" cy="44253"/>
                </a:xfrm>
                <a:custGeom>
                  <a:avLst/>
                  <a:gdLst>
                    <a:gd name="connsiteX0" fmla="*/ 46702 w 46696"/>
                    <a:gd name="connsiteY0" fmla="*/ 21902 h 44253"/>
                    <a:gd name="connsiteX1" fmla="*/ 23354 w 46696"/>
                    <a:gd name="connsiteY1" fmla="*/ 44029 h 44253"/>
                    <a:gd name="connsiteX2" fmla="*/ 6 w 46696"/>
                    <a:gd name="connsiteY2" fmla="*/ 21902 h 44253"/>
                    <a:gd name="connsiteX3" fmla="*/ 23354 w 46696"/>
                    <a:gd name="connsiteY3" fmla="*/ -225 h 44253"/>
                    <a:gd name="connsiteX4" fmla="*/ 46702 w 46696"/>
                    <a:gd name="connsiteY4" fmla="*/ 21902 h 44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6696" h="44253">
                      <a:moveTo>
                        <a:pt x="46702" y="21902"/>
                      </a:moveTo>
                      <a:cubicBezTo>
                        <a:pt x="46702" y="34122"/>
                        <a:pt x="36249" y="44029"/>
                        <a:pt x="23354" y="44029"/>
                      </a:cubicBezTo>
                      <a:cubicBezTo>
                        <a:pt x="10459" y="44029"/>
                        <a:pt x="6" y="34122"/>
                        <a:pt x="6" y="21902"/>
                      </a:cubicBezTo>
                      <a:cubicBezTo>
                        <a:pt x="6" y="9682"/>
                        <a:pt x="10459" y="-225"/>
                        <a:pt x="23354" y="-225"/>
                      </a:cubicBezTo>
                      <a:cubicBezTo>
                        <a:pt x="36249" y="-225"/>
                        <a:pt x="46702" y="9682"/>
                        <a:pt x="46702" y="2190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4A87CDAA-8089-3C0D-E9C4-3EA3F1791E76}"/>
                    </a:ext>
                  </a:extLst>
                </p:cNvPr>
                <p:cNvSpPr/>
                <p:nvPr/>
              </p:nvSpPr>
              <p:spPr>
                <a:xfrm>
                  <a:off x="3404660" y="5704695"/>
                  <a:ext cx="41176" cy="39022"/>
                </a:xfrm>
                <a:custGeom>
                  <a:avLst/>
                  <a:gdLst>
                    <a:gd name="connsiteX0" fmla="*/ 41182 w 41176"/>
                    <a:gd name="connsiteY0" fmla="*/ 19288 h 39022"/>
                    <a:gd name="connsiteX1" fmla="*/ 20594 w 41176"/>
                    <a:gd name="connsiteY1" fmla="*/ 38799 h 39022"/>
                    <a:gd name="connsiteX2" fmla="*/ 6 w 41176"/>
                    <a:gd name="connsiteY2" fmla="*/ 19288 h 39022"/>
                    <a:gd name="connsiteX3" fmla="*/ 20594 w 41176"/>
                    <a:gd name="connsiteY3" fmla="*/ -223 h 39022"/>
                    <a:gd name="connsiteX4" fmla="*/ 41182 w 41176"/>
                    <a:gd name="connsiteY4" fmla="*/ 19288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2" y="19288"/>
                      </a:moveTo>
                      <a:cubicBezTo>
                        <a:pt x="41182" y="30064"/>
                        <a:pt x="31964" y="38799"/>
                        <a:pt x="20594" y="38799"/>
                      </a:cubicBezTo>
                      <a:cubicBezTo>
                        <a:pt x="9223" y="38799"/>
                        <a:pt x="6" y="30064"/>
                        <a:pt x="6" y="19288"/>
                      </a:cubicBezTo>
                      <a:cubicBezTo>
                        <a:pt x="6" y="8512"/>
                        <a:pt x="9223" y="-223"/>
                        <a:pt x="20594" y="-223"/>
                      </a:cubicBezTo>
                      <a:cubicBezTo>
                        <a:pt x="31964" y="-223"/>
                        <a:pt x="41182" y="8512"/>
                        <a:pt x="41182" y="1928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E9238216-FB20-D500-37E7-89555C9213AC}"/>
                    </a:ext>
                  </a:extLst>
                </p:cNvPr>
                <p:cNvSpPr/>
                <p:nvPr/>
              </p:nvSpPr>
              <p:spPr>
                <a:xfrm>
                  <a:off x="3506585" y="5460672"/>
                  <a:ext cx="41176" cy="39022"/>
                </a:xfrm>
                <a:custGeom>
                  <a:avLst/>
                  <a:gdLst>
                    <a:gd name="connsiteX0" fmla="*/ 41180 w 41176"/>
                    <a:gd name="connsiteY0" fmla="*/ 19293 h 39022"/>
                    <a:gd name="connsiteX1" fmla="*/ 20592 w 41176"/>
                    <a:gd name="connsiteY1" fmla="*/ 38804 h 39022"/>
                    <a:gd name="connsiteX2" fmla="*/ 4 w 41176"/>
                    <a:gd name="connsiteY2" fmla="*/ 19293 h 39022"/>
                    <a:gd name="connsiteX3" fmla="*/ 20592 w 41176"/>
                    <a:gd name="connsiteY3" fmla="*/ -219 h 39022"/>
                    <a:gd name="connsiteX4" fmla="*/ 41180 w 41176"/>
                    <a:gd name="connsiteY4" fmla="*/ 19293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0" y="19293"/>
                      </a:moveTo>
                      <a:cubicBezTo>
                        <a:pt x="41180" y="30069"/>
                        <a:pt x="31963" y="38804"/>
                        <a:pt x="20592" y="38804"/>
                      </a:cubicBezTo>
                      <a:cubicBezTo>
                        <a:pt x="9222" y="38804"/>
                        <a:pt x="4" y="30069"/>
                        <a:pt x="4" y="19293"/>
                      </a:cubicBezTo>
                      <a:cubicBezTo>
                        <a:pt x="4" y="8517"/>
                        <a:pt x="9222" y="-219"/>
                        <a:pt x="20592" y="-219"/>
                      </a:cubicBezTo>
                      <a:cubicBezTo>
                        <a:pt x="31963" y="-219"/>
                        <a:pt x="41180" y="8517"/>
                        <a:pt x="41180" y="19293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D1E0616B-0930-DB53-179D-8279613D82CB}"/>
                    </a:ext>
                  </a:extLst>
                </p:cNvPr>
                <p:cNvSpPr/>
                <p:nvPr/>
              </p:nvSpPr>
              <p:spPr>
                <a:xfrm>
                  <a:off x="3538244" y="5395555"/>
                  <a:ext cx="35656" cy="33791"/>
                </a:xfrm>
                <a:custGeom>
                  <a:avLst/>
                  <a:gdLst>
                    <a:gd name="connsiteX0" fmla="*/ 35660 w 35656"/>
                    <a:gd name="connsiteY0" fmla="*/ 16678 h 33791"/>
                    <a:gd name="connsiteX1" fmla="*/ 17832 w 35656"/>
                    <a:gd name="connsiteY1" fmla="*/ 33574 h 33791"/>
                    <a:gd name="connsiteX2" fmla="*/ 3 w 35656"/>
                    <a:gd name="connsiteY2" fmla="*/ 16678 h 33791"/>
                    <a:gd name="connsiteX3" fmla="*/ 17832 w 35656"/>
                    <a:gd name="connsiteY3" fmla="*/ -217 h 33791"/>
                    <a:gd name="connsiteX4" fmla="*/ 35660 w 35656"/>
                    <a:gd name="connsiteY4" fmla="*/ 16678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0" y="16678"/>
                      </a:moveTo>
                      <a:cubicBezTo>
                        <a:pt x="35660" y="26009"/>
                        <a:pt x="27678" y="33574"/>
                        <a:pt x="17832" y="33574"/>
                      </a:cubicBezTo>
                      <a:cubicBezTo>
                        <a:pt x="7985" y="33574"/>
                        <a:pt x="3" y="26010"/>
                        <a:pt x="3" y="16678"/>
                      </a:cubicBezTo>
                      <a:cubicBezTo>
                        <a:pt x="3" y="7348"/>
                        <a:pt x="7985" y="-217"/>
                        <a:pt x="17832" y="-217"/>
                      </a:cubicBezTo>
                      <a:cubicBezTo>
                        <a:pt x="27678" y="-217"/>
                        <a:pt x="35660" y="7347"/>
                        <a:pt x="35660" y="1667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AD8CBCBF-DF62-7692-5990-7118D4EF2CEB}"/>
                    </a:ext>
                  </a:extLst>
                </p:cNvPr>
                <p:cNvSpPr/>
                <p:nvPr/>
              </p:nvSpPr>
              <p:spPr>
                <a:xfrm>
                  <a:off x="3552615" y="5336300"/>
                  <a:ext cx="41176" cy="39022"/>
                </a:xfrm>
                <a:custGeom>
                  <a:avLst/>
                  <a:gdLst>
                    <a:gd name="connsiteX0" fmla="*/ 41179 w 41176"/>
                    <a:gd name="connsiteY0" fmla="*/ 19295 h 39022"/>
                    <a:gd name="connsiteX1" fmla="*/ 20591 w 41176"/>
                    <a:gd name="connsiteY1" fmla="*/ 38806 h 39022"/>
                    <a:gd name="connsiteX2" fmla="*/ 3 w 41176"/>
                    <a:gd name="connsiteY2" fmla="*/ 19295 h 39022"/>
                    <a:gd name="connsiteX3" fmla="*/ 20591 w 41176"/>
                    <a:gd name="connsiteY3" fmla="*/ -216 h 39022"/>
                    <a:gd name="connsiteX4" fmla="*/ 41179 w 41176"/>
                    <a:gd name="connsiteY4" fmla="*/ 19295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79" y="19295"/>
                      </a:moveTo>
                      <a:cubicBezTo>
                        <a:pt x="41179" y="30071"/>
                        <a:pt x="31962" y="38806"/>
                        <a:pt x="20591" y="38806"/>
                      </a:cubicBezTo>
                      <a:cubicBezTo>
                        <a:pt x="9221" y="38806"/>
                        <a:pt x="3" y="30071"/>
                        <a:pt x="3" y="19295"/>
                      </a:cubicBezTo>
                      <a:cubicBezTo>
                        <a:pt x="3" y="8519"/>
                        <a:pt x="9221" y="-216"/>
                        <a:pt x="20591" y="-216"/>
                      </a:cubicBezTo>
                      <a:cubicBezTo>
                        <a:pt x="31962" y="-216"/>
                        <a:pt x="41179" y="8519"/>
                        <a:pt x="41179" y="192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041D3FA8-2F52-7C58-AFCF-68E20AA8BF12}"/>
                    </a:ext>
                  </a:extLst>
                </p:cNvPr>
                <p:cNvSpPr/>
                <p:nvPr/>
              </p:nvSpPr>
              <p:spPr>
                <a:xfrm>
                  <a:off x="3488725" y="5523173"/>
                  <a:ext cx="35656" cy="33791"/>
                </a:xfrm>
                <a:custGeom>
                  <a:avLst/>
                  <a:gdLst>
                    <a:gd name="connsiteX0" fmla="*/ 35661 w 35656"/>
                    <a:gd name="connsiteY0" fmla="*/ 16676 h 33791"/>
                    <a:gd name="connsiteX1" fmla="*/ 17833 w 35656"/>
                    <a:gd name="connsiteY1" fmla="*/ 33572 h 33791"/>
                    <a:gd name="connsiteX2" fmla="*/ 4 w 35656"/>
                    <a:gd name="connsiteY2" fmla="*/ 16676 h 33791"/>
                    <a:gd name="connsiteX3" fmla="*/ 17833 w 35656"/>
                    <a:gd name="connsiteY3" fmla="*/ -220 h 33791"/>
                    <a:gd name="connsiteX4" fmla="*/ 35661 w 35656"/>
                    <a:gd name="connsiteY4" fmla="*/ 16676 h 337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656" h="33791">
                      <a:moveTo>
                        <a:pt x="35661" y="16676"/>
                      </a:moveTo>
                      <a:cubicBezTo>
                        <a:pt x="35661" y="26007"/>
                        <a:pt x="27679" y="33572"/>
                        <a:pt x="17833" y="33572"/>
                      </a:cubicBezTo>
                      <a:cubicBezTo>
                        <a:pt x="7986" y="33572"/>
                        <a:pt x="4" y="26007"/>
                        <a:pt x="4" y="16676"/>
                      </a:cubicBezTo>
                      <a:cubicBezTo>
                        <a:pt x="4" y="7345"/>
                        <a:pt x="7986" y="-220"/>
                        <a:pt x="17833" y="-220"/>
                      </a:cubicBezTo>
                      <a:cubicBezTo>
                        <a:pt x="27679" y="-220"/>
                        <a:pt x="35661" y="7345"/>
                        <a:pt x="35661" y="16676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416C47C6-F2F5-323C-ABD9-AAD27E05E1E6}"/>
                    </a:ext>
                  </a:extLst>
                </p:cNvPr>
                <p:cNvSpPr/>
                <p:nvPr/>
              </p:nvSpPr>
              <p:spPr>
                <a:xfrm>
                  <a:off x="3452846" y="5583329"/>
                  <a:ext cx="41176" cy="39022"/>
                </a:xfrm>
                <a:custGeom>
                  <a:avLst/>
                  <a:gdLst>
                    <a:gd name="connsiteX0" fmla="*/ 41181 w 41176"/>
                    <a:gd name="connsiteY0" fmla="*/ 19290 h 39022"/>
                    <a:gd name="connsiteX1" fmla="*/ 20593 w 41176"/>
                    <a:gd name="connsiteY1" fmla="*/ 38801 h 39022"/>
                    <a:gd name="connsiteX2" fmla="*/ 5 w 41176"/>
                    <a:gd name="connsiteY2" fmla="*/ 19290 h 39022"/>
                    <a:gd name="connsiteX3" fmla="*/ 20593 w 41176"/>
                    <a:gd name="connsiteY3" fmla="*/ -221 h 39022"/>
                    <a:gd name="connsiteX4" fmla="*/ 41181 w 41176"/>
                    <a:gd name="connsiteY4" fmla="*/ 19290 h 39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76" h="39022">
                      <a:moveTo>
                        <a:pt x="41181" y="19290"/>
                      </a:moveTo>
                      <a:cubicBezTo>
                        <a:pt x="41181" y="30066"/>
                        <a:pt x="31964" y="38801"/>
                        <a:pt x="20593" y="38801"/>
                      </a:cubicBezTo>
                      <a:cubicBezTo>
                        <a:pt x="9223" y="38801"/>
                        <a:pt x="5" y="30066"/>
                        <a:pt x="5" y="19290"/>
                      </a:cubicBezTo>
                      <a:cubicBezTo>
                        <a:pt x="5" y="8514"/>
                        <a:pt x="9223" y="-221"/>
                        <a:pt x="20593" y="-221"/>
                      </a:cubicBezTo>
                      <a:cubicBezTo>
                        <a:pt x="31964" y="-221"/>
                        <a:pt x="41181" y="8514"/>
                        <a:pt x="41181" y="1929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7" name="图形 3">
              <a:extLst>
                <a:ext uri="{FF2B5EF4-FFF2-40B4-BE49-F238E27FC236}">
                  <a16:creationId xmlns:a16="http://schemas.microsoft.com/office/drawing/2014/main" id="{A9509D71-B5E7-1BE1-3026-01407994C4D3}"/>
                </a:ext>
              </a:extLst>
            </p:cNvPr>
            <p:cNvGrpSpPr/>
            <p:nvPr/>
          </p:nvGrpSpPr>
          <p:grpSpPr>
            <a:xfrm>
              <a:off x="3420420" y="5754666"/>
              <a:ext cx="536855" cy="284507"/>
              <a:chOff x="3420420" y="5754666"/>
              <a:chExt cx="536855" cy="284507"/>
            </a:xfrm>
            <a:solidFill>
              <a:srgbClr val="FEFFD6"/>
            </a:solidFill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A0645DD4-9773-B295-02E0-802DA3D03A83}"/>
                  </a:ext>
                </a:extLst>
              </p:cNvPr>
              <p:cNvSpPr/>
              <p:nvPr/>
            </p:nvSpPr>
            <p:spPr>
              <a:xfrm>
                <a:off x="3570313" y="5850432"/>
                <a:ext cx="47910" cy="45403"/>
              </a:xfrm>
              <a:custGeom>
                <a:avLst/>
                <a:gdLst>
                  <a:gd name="connsiteX0" fmla="*/ 27658 w 47910"/>
                  <a:gd name="connsiteY0" fmla="*/ 41895 h 45403"/>
                  <a:gd name="connsiteX1" fmla="*/ 3703 w 47910"/>
                  <a:gd name="connsiteY1" fmla="*/ 26211 h 45403"/>
                  <a:gd name="connsiteX2" fmla="*/ 20253 w 47910"/>
                  <a:gd name="connsiteY2" fmla="*/ 3509 h 45403"/>
                  <a:gd name="connsiteX3" fmla="*/ 44208 w 47910"/>
                  <a:gd name="connsiteY3" fmla="*/ 19193 h 45403"/>
                  <a:gd name="connsiteX4" fmla="*/ 27658 w 47910"/>
                  <a:gd name="connsiteY4" fmla="*/ 41895 h 45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910" h="45403">
                    <a:moveTo>
                      <a:pt x="27658" y="41895"/>
                    </a:moveTo>
                    <a:cubicBezTo>
                      <a:pt x="16473" y="43833"/>
                      <a:pt x="5748" y="36811"/>
                      <a:pt x="3703" y="26211"/>
                    </a:cubicBezTo>
                    <a:cubicBezTo>
                      <a:pt x="1658" y="15611"/>
                      <a:pt x="9067" y="5447"/>
                      <a:pt x="20253" y="3509"/>
                    </a:cubicBezTo>
                    <a:cubicBezTo>
                      <a:pt x="31438" y="1571"/>
                      <a:pt x="42163" y="8593"/>
                      <a:pt x="44208" y="19193"/>
                    </a:cubicBezTo>
                    <a:cubicBezTo>
                      <a:pt x="46253" y="29793"/>
                      <a:pt x="38844" y="39957"/>
                      <a:pt x="27658" y="41895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9" name="图形 3">
                <a:extLst>
                  <a:ext uri="{FF2B5EF4-FFF2-40B4-BE49-F238E27FC236}">
                    <a16:creationId xmlns:a16="http://schemas.microsoft.com/office/drawing/2014/main" id="{BFBB233D-7200-2643-0B8F-822502953165}"/>
                  </a:ext>
                </a:extLst>
              </p:cNvPr>
              <p:cNvGrpSpPr/>
              <p:nvPr/>
            </p:nvGrpSpPr>
            <p:grpSpPr>
              <a:xfrm>
                <a:off x="3420420" y="5754666"/>
                <a:ext cx="536855" cy="284507"/>
                <a:chOff x="3420420" y="5754666"/>
                <a:chExt cx="536855" cy="284507"/>
              </a:xfrm>
              <a:solidFill>
                <a:srgbClr val="FEFFD6"/>
              </a:solidFill>
            </p:grpSpPr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AFB80A83-A68D-EA4E-B42D-94D568C29CA9}"/>
                    </a:ext>
                  </a:extLst>
                </p:cNvPr>
                <p:cNvSpPr/>
                <p:nvPr/>
              </p:nvSpPr>
              <p:spPr>
                <a:xfrm>
                  <a:off x="3420420" y="5833105"/>
                  <a:ext cx="54333" cy="51490"/>
                </a:xfrm>
                <a:custGeom>
                  <a:avLst/>
                  <a:gdLst>
                    <a:gd name="connsiteX0" fmla="*/ 31366 w 54333"/>
                    <a:gd name="connsiteY0" fmla="*/ 47511 h 51490"/>
                    <a:gd name="connsiteX1" fmla="*/ 4199 w 54333"/>
                    <a:gd name="connsiteY1" fmla="*/ 29725 h 51490"/>
                    <a:gd name="connsiteX2" fmla="*/ 22967 w 54333"/>
                    <a:gd name="connsiteY2" fmla="*/ 3980 h 51490"/>
                    <a:gd name="connsiteX3" fmla="*/ 50134 w 54333"/>
                    <a:gd name="connsiteY3" fmla="*/ 21766 h 51490"/>
                    <a:gd name="connsiteX4" fmla="*/ 31366 w 54333"/>
                    <a:gd name="connsiteY4" fmla="*/ 47511 h 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333" h="51490">
                      <a:moveTo>
                        <a:pt x="31366" y="47511"/>
                      </a:moveTo>
                      <a:cubicBezTo>
                        <a:pt x="18681" y="49709"/>
                        <a:pt x="6518" y="41746"/>
                        <a:pt x="4199" y="29725"/>
                      </a:cubicBezTo>
                      <a:cubicBezTo>
                        <a:pt x="1880" y="17704"/>
                        <a:pt x="10283" y="6177"/>
                        <a:pt x="22967" y="3980"/>
                      </a:cubicBezTo>
                      <a:cubicBezTo>
                        <a:pt x="35652" y="1782"/>
                        <a:pt x="47815" y="9745"/>
                        <a:pt x="50134" y="21766"/>
                      </a:cubicBezTo>
                      <a:cubicBezTo>
                        <a:pt x="52453" y="33786"/>
                        <a:pt x="44050" y="45313"/>
                        <a:pt x="31366" y="47511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7888A558-490E-BCF2-13D3-0818C9E2B1A0}"/>
                    </a:ext>
                  </a:extLst>
                </p:cNvPr>
                <p:cNvSpPr/>
                <p:nvPr/>
              </p:nvSpPr>
              <p:spPr>
                <a:xfrm>
                  <a:off x="3500361" y="584271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43041AE-9EC5-9602-AFAE-00371F8F62F9}"/>
                    </a:ext>
                  </a:extLst>
                </p:cNvPr>
                <p:cNvSpPr/>
                <p:nvPr/>
              </p:nvSpPr>
              <p:spPr>
                <a:xfrm>
                  <a:off x="3771988" y="5893848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3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734A4BC4-6B75-63AF-5EE2-4C55A8FF823E}"/>
                    </a:ext>
                  </a:extLst>
                </p:cNvPr>
                <p:cNvSpPr/>
                <p:nvPr/>
              </p:nvSpPr>
              <p:spPr>
                <a:xfrm>
                  <a:off x="3850704" y="5911650"/>
                  <a:ext cx="41487" cy="39317"/>
                </a:xfrm>
                <a:custGeom>
                  <a:avLst/>
                  <a:gdLst>
                    <a:gd name="connsiteX0" fmla="*/ 23951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1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1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2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1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A9020E4-B5A5-C04D-A959-5BC39484F20F}"/>
                    </a:ext>
                  </a:extLst>
                </p:cNvPr>
                <p:cNvSpPr/>
                <p:nvPr/>
              </p:nvSpPr>
              <p:spPr>
                <a:xfrm>
                  <a:off x="3909365" y="5914390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9D38F2B-D0CE-7D32-8A1A-B6AA9BDA935A}"/>
                    </a:ext>
                  </a:extLst>
                </p:cNvPr>
                <p:cNvSpPr/>
                <p:nvPr/>
              </p:nvSpPr>
              <p:spPr>
                <a:xfrm>
                  <a:off x="3709330" y="5888440"/>
                  <a:ext cx="41487" cy="39317"/>
                </a:xfrm>
                <a:custGeom>
                  <a:avLst/>
                  <a:gdLst>
                    <a:gd name="connsiteX0" fmla="*/ 23950 w 41487"/>
                    <a:gd name="connsiteY0" fmla="*/ 36279 h 39317"/>
                    <a:gd name="connsiteX1" fmla="*/ 3206 w 41487"/>
                    <a:gd name="connsiteY1" fmla="*/ 22697 h 39317"/>
                    <a:gd name="connsiteX2" fmla="*/ 17538 w 41487"/>
                    <a:gd name="connsiteY2" fmla="*/ 3039 h 39317"/>
                    <a:gd name="connsiteX3" fmla="*/ 38282 w 41487"/>
                    <a:gd name="connsiteY3" fmla="*/ 16620 h 39317"/>
                    <a:gd name="connsiteX4" fmla="*/ 23950 w 41487"/>
                    <a:gd name="connsiteY4" fmla="*/ 36279 h 393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487" h="39317">
                      <a:moveTo>
                        <a:pt x="23950" y="36279"/>
                      </a:moveTo>
                      <a:cubicBezTo>
                        <a:pt x="14265" y="37957"/>
                        <a:pt x="4977" y="31876"/>
                        <a:pt x="3206" y="22697"/>
                      </a:cubicBezTo>
                      <a:cubicBezTo>
                        <a:pt x="1435" y="13518"/>
                        <a:pt x="7851" y="4717"/>
                        <a:pt x="17538" y="3039"/>
                      </a:cubicBezTo>
                      <a:cubicBezTo>
                        <a:pt x="27223" y="1360"/>
                        <a:pt x="36511" y="7441"/>
                        <a:pt x="38282" y="16620"/>
                      </a:cubicBezTo>
                      <a:cubicBezTo>
                        <a:pt x="40053" y="25799"/>
                        <a:pt x="33637" y="34600"/>
                        <a:pt x="23950" y="3627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A6E1A6F-8B53-B9D3-869F-D1644B7324DB}"/>
                    </a:ext>
                  </a:extLst>
                </p:cNvPr>
                <p:cNvSpPr/>
                <p:nvPr/>
              </p:nvSpPr>
              <p:spPr>
                <a:xfrm>
                  <a:off x="3635005" y="5865812"/>
                  <a:ext cx="47910" cy="45403"/>
                </a:xfrm>
                <a:custGeom>
                  <a:avLst/>
                  <a:gdLst>
                    <a:gd name="connsiteX0" fmla="*/ 27658 w 47910"/>
                    <a:gd name="connsiteY0" fmla="*/ 41895 h 45403"/>
                    <a:gd name="connsiteX1" fmla="*/ 3703 w 47910"/>
                    <a:gd name="connsiteY1" fmla="*/ 26211 h 45403"/>
                    <a:gd name="connsiteX2" fmla="*/ 20252 w 47910"/>
                    <a:gd name="connsiteY2" fmla="*/ 3509 h 45403"/>
                    <a:gd name="connsiteX3" fmla="*/ 44208 w 47910"/>
                    <a:gd name="connsiteY3" fmla="*/ 19193 h 45403"/>
                    <a:gd name="connsiteX4" fmla="*/ 27658 w 47910"/>
                    <a:gd name="connsiteY4" fmla="*/ 41895 h 454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910" h="45403">
                      <a:moveTo>
                        <a:pt x="27658" y="41895"/>
                      </a:moveTo>
                      <a:cubicBezTo>
                        <a:pt x="16473" y="43833"/>
                        <a:pt x="5748" y="36811"/>
                        <a:pt x="3703" y="26211"/>
                      </a:cubicBezTo>
                      <a:cubicBezTo>
                        <a:pt x="1658" y="15611"/>
                        <a:pt x="9067" y="5447"/>
                        <a:pt x="20252" y="3509"/>
                      </a:cubicBezTo>
                      <a:cubicBezTo>
                        <a:pt x="31438" y="1571"/>
                        <a:pt x="42163" y="8593"/>
                        <a:pt x="44208" y="19193"/>
                      </a:cubicBezTo>
                      <a:cubicBezTo>
                        <a:pt x="46253" y="29793"/>
                        <a:pt x="38844" y="39957"/>
                        <a:pt x="27658" y="4189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图形 3">
              <a:extLst>
                <a:ext uri="{FF2B5EF4-FFF2-40B4-BE49-F238E27FC236}">
                  <a16:creationId xmlns:a16="http://schemas.microsoft.com/office/drawing/2014/main" id="{55419525-19F0-43F9-26A7-3EE06062F0CB}"/>
                </a:ext>
              </a:extLst>
            </p:cNvPr>
            <p:cNvGrpSpPr/>
            <p:nvPr/>
          </p:nvGrpSpPr>
          <p:grpSpPr>
            <a:xfrm>
              <a:off x="3228075" y="5878225"/>
              <a:ext cx="449078" cy="514043"/>
              <a:chOff x="3228075" y="5878225"/>
              <a:chExt cx="449078" cy="514043"/>
            </a:xfrm>
            <a:solidFill>
              <a:srgbClr val="FEFFD6"/>
            </a:solidFill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BF88F955-18FD-FA0B-0C0C-CDEA220852BF}"/>
                  </a:ext>
                </a:extLst>
              </p:cNvPr>
              <p:cNvSpPr/>
              <p:nvPr/>
            </p:nvSpPr>
            <p:spPr>
              <a:xfrm>
                <a:off x="3412618" y="6016280"/>
                <a:ext cx="56749" cy="53780"/>
              </a:xfrm>
              <a:custGeom>
                <a:avLst/>
                <a:gdLst>
                  <a:gd name="connsiteX0" fmla="*/ 10923 w 56749"/>
                  <a:gd name="connsiteY0" fmla="*/ 37242 h 53780"/>
                  <a:gd name="connsiteX1" fmla="*/ 17451 w 56749"/>
                  <a:gd name="connsiteY1" fmla="*/ 10352 h 53780"/>
                  <a:gd name="connsiteX2" fmla="*/ 45826 w 56749"/>
                  <a:gd name="connsiteY2" fmla="*/ 16538 h 53780"/>
                  <a:gd name="connsiteX3" fmla="*/ 39298 w 56749"/>
                  <a:gd name="connsiteY3" fmla="*/ 43429 h 53780"/>
                  <a:gd name="connsiteX4" fmla="*/ 10923 w 56749"/>
                  <a:gd name="connsiteY4" fmla="*/ 37242 h 53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6749" h="53780">
                    <a:moveTo>
                      <a:pt x="10923" y="37242"/>
                    </a:moveTo>
                    <a:cubicBezTo>
                      <a:pt x="4890" y="28108"/>
                      <a:pt x="7813" y="16069"/>
                      <a:pt x="17451" y="10352"/>
                    </a:cubicBezTo>
                    <a:cubicBezTo>
                      <a:pt x="27089" y="4635"/>
                      <a:pt x="39793" y="7404"/>
                      <a:pt x="45826" y="16538"/>
                    </a:cubicBezTo>
                    <a:cubicBezTo>
                      <a:pt x="51859" y="25673"/>
                      <a:pt x="48937" y="37712"/>
                      <a:pt x="39298" y="43429"/>
                    </a:cubicBezTo>
                    <a:cubicBezTo>
                      <a:pt x="29660" y="49146"/>
                      <a:pt x="16956" y="46376"/>
                      <a:pt x="10923" y="3724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69" name="图形 3">
                <a:extLst>
                  <a:ext uri="{FF2B5EF4-FFF2-40B4-BE49-F238E27FC236}">
                    <a16:creationId xmlns:a16="http://schemas.microsoft.com/office/drawing/2014/main" id="{9636A459-3595-650E-C421-D344B24192EE}"/>
                  </a:ext>
                </a:extLst>
              </p:cNvPr>
              <p:cNvGrpSpPr/>
              <p:nvPr/>
            </p:nvGrpSpPr>
            <p:grpSpPr>
              <a:xfrm>
                <a:off x="3228075" y="5878225"/>
                <a:ext cx="449078" cy="514043"/>
                <a:chOff x="3228075" y="5878225"/>
                <a:chExt cx="449078" cy="514043"/>
              </a:xfrm>
              <a:solidFill>
                <a:srgbClr val="FEFFD6"/>
              </a:solidFill>
            </p:grpSpPr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F2E4BD3E-8642-F09A-8740-B135C93E73D9}"/>
                    </a:ext>
                  </a:extLst>
                </p:cNvPr>
                <p:cNvSpPr/>
                <p:nvPr/>
              </p:nvSpPr>
              <p:spPr>
                <a:xfrm>
                  <a:off x="3368627" y="5878225"/>
                  <a:ext cx="64356" cy="60989"/>
                </a:xfrm>
                <a:custGeom>
                  <a:avLst/>
                  <a:gdLst>
                    <a:gd name="connsiteX0" fmla="*/ 12388 w 64356"/>
                    <a:gd name="connsiteY0" fmla="*/ 42235 h 60989"/>
                    <a:gd name="connsiteX1" fmla="*/ 19791 w 64356"/>
                    <a:gd name="connsiteY1" fmla="*/ 11739 h 60989"/>
                    <a:gd name="connsiteX2" fmla="*/ 51969 w 64356"/>
                    <a:gd name="connsiteY2" fmla="*/ 18755 h 60989"/>
                    <a:gd name="connsiteX3" fmla="*/ 44566 w 64356"/>
                    <a:gd name="connsiteY3" fmla="*/ 49251 h 60989"/>
                    <a:gd name="connsiteX4" fmla="*/ 12388 w 64356"/>
                    <a:gd name="connsiteY4" fmla="*/ 42235 h 609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356" h="60989">
                      <a:moveTo>
                        <a:pt x="12388" y="42235"/>
                      </a:moveTo>
                      <a:cubicBezTo>
                        <a:pt x="5546" y="31876"/>
                        <a:pt x="8861" y="18223"/>
                        <a:pt x="19791" y="11739"/>
                      </a:cubicBezTo>
                      <a:cubicBezTo>
                        <a:pt x="30721" y="5256"/>
                        <a:pt x="45128" y="8397"/>
                        <a:pt x="51969" y="18755"/>
                      </a:cubicBezTo>
                      <a:cubicBezTo>
                        <a:pt x="58811" y="29114"/>
                        <a:pt x="55497" y="42767"/>
                        <a:pt x="44566" y="49251"/>
                      </a:cubicBezTo>
                      <a:cubicBezTo>
                        <a:pt x="33636" y="55734"/>
                        <a:pt x="19229" y="52593"/>
                        <a:pt x="12388" y="4223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:a16="http://schemas.microsoft.com/office/drawing/2014/main" id="{947D8685-8AC1-7DE8-C7E0-9E53BED9C35B}"/>
                    </a:ext>
                  </a:extLst>
                </p:cNvPr>
                <p:cNvSpPr/>
                <p:nvPr/>
              </p:nvSpPr>
              <p:spPr>
                <a:xfrm>
                  <a:off x="3394337" y="5951828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4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:a16="http://schemas.microsoft.com/office/drawing/2014/main" id="{C264D643-8044-E22D-7473-5566616F7393}"/>
                    </a:ext>
                  </a:extLst>
                </p:cNvPr>
                <p:cNvSpPr/>
                <p:nvPr/>
              </p:nvSpPr>
              <p:spPr>
                <a:xfrm>
                  <a:off x="3444559" y="620992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:a16="http://schemas.microsoft.com/office/drawing/2014/main" id="{24E0E272-008B-3C1B-4670-F53D9933D6C3}"/>
                    </a:ext>
                  </a:extLst>
                </p:cNvPr>
                <p:cNvSpPr/>
                <p:nvPr/>
              </p:nvSpPr>
              <p:spPr>
                <a:xfrm>
                  <a:off x="3461787" y="6285470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:a16="http://schemas.microsoft.com/office/drawing/2014/main" id="{5EF9D38B-E683-E8FC-97E1-C38767DA3760}"/>
                    </a:ext>
                  </a:extLst>
                </p:cNvPr>
                <p:cNvSpPr/>
                <p:nvPr/>
              </p:nvSpPr>
              <p:spPr>
                <a:xfrm>
                  <a:off x="3475173" y="6338489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1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3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:a16="http://schemas.microsoft.com/office/drawing/2014/main" id="{738DA917-7463-4F12-92F9-9F80D0200809}"/>
                    </a:ext>
                  </a:extLst>
                </p:cNvPr>
                <p:cNvSpPr/>
                <p:nvPr/>
              </p:nvSpPr>
              <p:spPr>
                <a:xfrm>
                  <a:off x="3432313" y="6152396"/>
                  <a:ext cx="49142" cy="46571"/>
                </a:xfrm>
                <a:custGeom>
                  <a:avLst/>
                  <a:gdLst>
                    <a:gd name="connsiteX0" fmla="*/ 9459 w 49142"/>
                    <a:gd name="connsiteY0" fmla="*/ 32250 h 46571"/>
                    <a:gd name="connsiteX1" fmla="*/ 15112 w 49142"/>
                    <a:gd name="connsiteY1" fmla="*/ 8964 h 46571"/>
                    <a:gd name="connsiteX2" fmla="*/ 39683 w 49142"/>
                    <a:gd name="connsiteY2" fmla="*/ 14321 h 46571"/>
                    <a:gd name="connsiteX3" fmla="*/ 34030 w 49142"/>
                    <a:gd name="connsiteY3" fmla="*/ 37607 h 46571"/>
                    <a:gd name="connsiteX4" fmla="*/ 9459 w 49142"/>
                    <a:gd name="connsiteY4" fmla="*/ 32250 h 46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142" h="46571">
                      <a:moveTo>
                        <a:pt x="9459" y="32250"/>
                      </a:moveTo>
                      <a:cubicBezTo>
                        <a:pt x="4235" y="24341"/>
                        <a:pt x="6766" y="13915"/>
                        <a:pt x="15112" y="8964"/>
                      </a:cubicBezTo>
                      <a:cubicBezTo>
                        <a:pt x="23458" y="4013"/>
                        <a:pt x="34459" y="6412"/>
                        <a:pt x="39683" y="14321"/>
                      </a:cubicBezTo>
                      <a:cubicBezTo>
                        <a:pt x="44907" y="22231"/>
                        <a:pt x="42376" y="32656"/>
                        <a:pt x="34030" y="37607"/>
                      </a:cubicBezTo>
                      <a:cubicBezTo>
                        <a:pt x="25684" y="42558"/>
                        <a:pt x="14683" y="40160"/>
                        <a:pt x="9459" y="32250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:a16="http://schemas.microsoft.com/office/drawing/2014/main" id="{8CA53FBB-52BB-7026-AACF-D55B84372A78}"/>
                    </a:ext>
                  </a:extLst>
                </p:cNvPr>
                <p:cNvSpPr/>
                <p:nvPr/>
              </p:nvSpPr>
              <p:spPr>
                <a:xfrm>
                  <a:off x="3421439" y="6078931"/>
                  <a:ext cx="56749" cy="53780"/>
                </a:xfrm>
                <a:custGeom>
                  <a:avLst/>
                  <a:gdLst>
                    <a:gd name="connsiteX0" fmla="*/ 10923 w 56749"/>
                    <a:gd name="connsiteY0" fmla="*/ 37242 h 53780"/>
                    <a:gd name="connsiteX1" fmla="*/ 17451 w 56749"/>
                    <a:gd name="connsiteY1" fmla="*/ 10352 h 53780"/>
                    <a:gd name="connsiteX2" fmla="*/ 45826 w 56749"/>
                    <a:gd name="connsiteY2" fmla="*/ 16538 h 53780"/>
                    <a:gd name="connsiteX3" fmla="*/ 39298 w 56749"/>
                    <a:gd name="connsiteY3" fmla="*/ 43429 h 53780"/>
                    <a:gd name="connsiteX4" fmla="*/ 10923 w 56749"/>
                    <a:gd name="connsiteY4" fmla="*/ 37242 h 537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749" h="53780">
                      <a:moveTo>
                        <a:pt x="10923" y="37242"/>
                      </a:moveTo>
                      <a:cubicBezTo>
                        <a:pt x="4890" y="28108"/>
                        <a:pt x="7813" y="16069"/>
                        <a:pt x="17451" y="10352"/>
                      </a:cubicBezTo>
                      <a:cubicBezTo>
                        <a:pt x="27089" y="4635"/>
                        <a:pt x="39793" y="7404"/>
                        <a:pt x="45826" y="16538"/>
                      </a:cubicBezTo>
                      <a:cubicBezTo>
                        <a:pt x="51859" y="25672"/>
                        <a:pt x="48936" y="37712"/>
                        <a:pt x="39298" y="43429"/>
                      </a:cubicBezTo>
                      <a:cubicBezTo>
                        <a:pt x="29660" y="49146"/>
                        <a:pt x="16956" y="46376"/>
                        <a:pt x="10923" y="3724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7" name="图形 3">
              <a:extLst>
                <a:ext uri="{FF2B5EF4-FFF2-40B4-BE49-F238E27FC236}">
                  <a16:creationId xmlns:a16="http://schemas.microsoft.com/office/drawing/2014/main" id="{2D2C6D29-7BDB-DE0F-8A35-0BFB4F14FC24}"/>
                </a:ext>
              </a:extLst>
            </p:cNvPr>
            <p:cNvGrpSpPr/>
            <p:nvPr/>
          </p:nvGrpSpPr>
          <p:grpSpPr>
            <a:xfrm>
              <a:off x="2903620" y="5766328"/>
              <a:ext cx="464395" cy="509180"/>
              <a:chOff x="2903620" y="5766328"/>
              <a:chExt cx="464395" cy="509180"/>
            </a:xfrm>
            <a:solidFill>
              <a:srgbClr val="FEFFD6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04E681FC-5424-F66D-21E9-934DDA27F636}"/>
                  </a:ext>
                </a:extLst>
              </p:cNvPr>
              <p:cNvSpPr/>
              <p:nvPr/>
            </p:nvSpPr>
            <p:spPr>
              <a:xfrm>
                <a:off x="3192014" y="5947580"/>
                <a:ext cx="57332" cy="54332"/>
              </a:xfrm>
              <a:custGeom>
                <a:avLst/>
                <a:gdLst>
                  <a:gd name="connsiteX0" fmla="*/ 11784 w 57332"/>
                  <a:gd name="connsiteY0" fmla="*/ 15999 h 54332"/>
                  <a:gd name="connsiteX1" fmla="*/ 40450 w 57332"/>
                  <a:gd name="connsiteY1" fmla="*/ 11168 h 54332"/>
                  <a:gd name="connsiteX2" fmla="*/ 45548 w 57332"/>
                  <a:gd name="connsiteY2" fmla="*/ 38334 h 54332"/>
                  <a:gd name="connsiteX3" fmla="*/ 16882 w 57332"/>
                  <a:gd name="connsiteY3" fmla="*/ 43166 h 54332"/>
                  <a:gd name="connsiteX4" fmla="*/ 11784 w 57332"/>
                  <a:gd name="connsiteY4" fmla="*/ 15999 h 5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332" h="54332">
                    <a:moveTo>
                      <a:pt x="11784" y="15999"/>
                    </a:moveTo>
                    <a:cubicBezTo>
                      <a:pt x="18292" y="7163"/>
                      <a:pt x="31127" y="5000"/>
                      <a:pt x="40450" y="11168"/>
                    </a:cubicBezTo>
                    <a:cubicBezTo>
                      <a:pt x="49774" y="17335"/>
                      <a:pt x="52057" y="29498"/>
                      <a:pt x="45548" y="38334"/>
                    </a:cubicBezTo>
                    <a:cubicBezTo>
                      <a:pt x="39040" y="47170"/>
                      <a:pt x="26206" y="49333"/>
                      <a:pt x="16882" y="43166"/>
                    </a:cubicBezTo>
                    <a:cubicBezTo>
                      <a:pt x="7558" y="36998"/>
                      <a:pt x="5276" y="24835"/>
                      <a:pt x="11784" y="15999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9" name="图形 3">
                <a:extLst>
                  <a:ext uri="{FF2B5EF4-FFF2-40B4-BE49-F238E27FC236}">
                    <a16:creationId xmlns:a16="http://schemas.microsoft.com/office/drawing/2014/main" id="{59254AAC-45CE-0B40-BA34-685F494ADB1F}"/>
                  </a:ext>
                </a:extLst>
              </p:cNvPr>
              <p:cNvGrpSpPr/>
              <p:nvPr/>
            </p:nvGrpSpPr>
            <p:grpSpPr>
              <a:xfrm>
                <a:off x="2903620" y="5766328"/>
                <a:ext cx="464395" cy="509180"/>
                <a:chOff x="2903620" y="5766328"/>
                <a:chExt cx="464395" cy="509180"/>
              </a:xfrm>
              <a:solidFill>
                <a:srgbClr val="FEFFD6"/>
              </a:solidFill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597E55CA-857B-DD61-27CC-BCB533C33936}"/>
                    </a:ext>
                  </a:extLst>
                </p:cNvPr>
                <p:cNvSpPr/>
                <p:nvPr/>
              </p:nvSpPr>
              <p:spPr>
                <a:xfrm>
                  <a:off x="3302997" y="5856271"/>
                  <a:ext cx="65018" cy="61616"/>
                </a:xfrm>
                <a:custGeom>
                  <a:avLst/>
                  <a:gdLst>
                    <a:gd name="connsiteX0" fmla="*/ 13364 w 65018"/>
                    <a:gd name="connsiteY0" fmla="*/ 18144 h 61616"/>
                    <a:gd name="connsiteX1" fmla="*/ 45873 w 65018"/>
                    <a:gd name="connsiteY1" fmla="*/ 12664 h 61616"/>
                    <a:gd name="connsiteX2" fmla="*/ 51654 w 65018"/>
                    <a:gd name="connsiteY2" fmla="*/ 43473 h 61616"/>
                    <a:gd name="connsiteX3" fmla="*/ 19145 w 65018"/>
                    <a:gd name="connsiteY3" fmla="*/ 48952 h 61616"/>
                    <a:gd name="connsiteX4" fmla="*/ 13364 w 65018"/>
                    <a:gd name="connsiteY4" fmla="*/ 18144 h 61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018" h="61616">
                      <a:moveTo>
                        <a:pt x="13364" y="18144"/>
                      </a:moveTo>
                      <a:cubicBezTo>
                        <a:pt x="20745" y="8123"/>
                        <a:pt x="35299" y="5670"/>
                        <a:pt x="45873" y="12664"/>
                      </a:cubicBezTo>
                      <a:cubicBezTo>
                        <a:pt x="56447" y="19659"/>
                        <a:pt x="59035" y="33452"/>
                        <a:pt x="51654" y="43473"/>
                      </a:cubicBezTo>
                      <a:cubicBezTo>
                        <a:pt x="44273" y="53493"/>
                        <a:pt x="29719" y="55947"/>
                        <a:pt x="19145" y="48952"/>
                      </a:cubicBezTo>
                      <a:cubicBezTo>
                        <a:pt x="8571" y="41958"/>
                        <a:pt x="5983" y="28164"/>
                        <a:pt x="13364" y="1814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516D17CA-BD22-11B2-3D3C-BE276F65564C}"/>
                    </a:ext>
                  </a:extLst>
                </p:cNvPr>
                <p:cNvSpPr/>
                <p:nvPr/>
              </p:nvSpPr>
              <p:spPr>
                <a:xfrm>
                  <a:off x="3247443" y="590641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1F8B19D9-6F17-1EED-560B-F725C4081B80}"/>
                    </a:ext>
                  </a:extLst>
                </p:cNvPr>
                <p:cNvSpPr/>
                <p:nvPr/>
              </p:nvSpPr>
              <p:spPr>
                <a:xfrm>
                  <a:off x="3016482" y="6051222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63C5455-0CE6-CF58-808F-216049DD7EE3}"/>
                    </a:ext>
                  </a:extLst>
                </p:cNvPr>
                <p:cNvSpPr/>
                <p:nvPr/>
              </p:nvSpPr>
              <p:spPr>
                <a:xfrm>
                  <a:off x="2955719" y="6094727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2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30"/>
                        <a:pt x="35028" y="9670"/>
                      </a:cubicBezTo>
                      <a:cubicBezTo>
                        <a:pt x="43102" y="15011"/>
                        <a:pt x="45078" y="25544"/>
                        <a:pt x="39442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A985A5B8-E52B-55CD-594F-7772A305E5A0}"/>
                    </a:ext>
                  </a:extLst>
                </p:cNvPr>
                <p:cNvSpPr/>
                <p:nvPr/>
              </p:nvSpPr>
              <p:spPr>
                <a:xfrm>
                  <a:off x="2903620" y="6128238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3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1EABC241-4336-61AB-3FE8-B93D226CAFF1}"/>
                    </a:ext>
                  </a:extLst>
                </p:cNvPr>
                <p:cNvSpPr/>
                <p:nvPr/>
              </p:nvSpPr>
              <p:spPr>
                <a:xfrm>
                  <a:off x="3073402" y="6016942"/>
                  <a:ext cx="49646" cy="47049"/>
                </a:xfrm>
                <a:custGeom>
                  <a:avLst/>
                  <a:gdLst>
                    <a:gd name="connsiteX0" fmla="*/ 10204 w 49646"/>
                    <a:gd name="connsiteY0" fmla="*/ 13854 h 47049"/>
                    <a:gd name="connsiteX1" fmla="*/ 35028 w 49646"/>
                    <a:gd name="connsiteY1" fmla="*/ 9670 h 47049"/>
                    <a:gd name="connsiteX2" fmla="*/ 39443 w 49646"/>
                    <a:gd name="connsiteY2" fmla="*/ 33195 h 47049"/>
                    <a:gd name="connsiteX3" fmla="*/ 14619 w 49646"/>
                    <a:gd name="connsiteY3" fmla="*/ 37379 h 47049"/>
                    <a:gd name="connsiteX4" fmla="*/ 10204 w 49646"/>
                    <a:gd name="connsiteY4" fmla="*/ 13854 h 47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46" h="47049">
                      <a:moveTo>
                        <a:pt x="10204" y="13854"/>
                      </a:moveTo>
                      <a:cubicBezTo>
                        <a:pt x="15840" y="6203"/>
                        <a:pt x="26954" y="4329"/>
                        <a:pt x="35028" y="9670"/>
                      </a:cubicBezTo>
                      <a:cubicBezTo>
                        <a:pt x="43102" y="15011"/>
                        <a:pt x="45079" y="25544"/>
                        <a:pt x="39443" y="33195"/>
                      </a:cubicBezTo>
                      <a:cubicBezTo>
                        <a:pt x="33807" y="40847"/>
                        <a:pt x="22693" y="42720"/>
                        <a:pt x="14619" y="37379"/>
                      </a:cubicBezTo>
                      <a:cubicBezTo>
                        <a:pt x="6545" y="32038"/>
                        <a:pt x="4568" y="21506"/>
                        <a:pt x="10204" y="13854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357B9894-57F1-3F3E-1B98-C28C16A2D2F8}"/>
                    </a:ext>
                  </a:extLst>
                </p:cNvPr>
                <p:cNvSpPr/>
                <p:nvPr/>
              </p:nvSpPr>
              <p:spPr>
                <a:xfrm>
                  <a:off x="3134629" y="5979793"/>
                  <a:ext cx="57332" cy="54332"/>
                </a:xfrm>
                <a:custGeom>
                  <a:avLst/>
                  <a:gdLst>
                    <a:gd name="connsiteX0" fmla="*/ 11784 w 57332"/>
                    <a:gd name="connsiteY0" fmla="*/ 15999 h 54332"/>
                    <a:gd name="connsiteX1" fmla="*/ 40451 w 57332"/>
                    <a:gd name="connsiteY1" fmla="*/ 11167 h 54332"/>
                    <a:gd name="connsiteX2" fmla="*/ 45548 w 57332"/>
                    <a:gd name="connsiteY2" fmla="*/ 38334 h 54332"/>
                    <a:gd name="connsiteX3" fmla="*/ 16882 w 57332"/>
                    <a:gd name="connsiteY3" fmla="*/ 43166 h 54332"/>
                    <a:gd name="connsiteX4" fmla="*/ 11784 w 57332"/>
                    <a:gd name="connsiteY4" fmla="*/ 15999 h 54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332" h="54332">
                      <a:moveTo>
                        <a:pt x="11784" y="15999"/>
                      </a:moveTo>
                      <a:cubicBezTo>
                        <a:pt x="18292" y="7163"/>
                        <a:pt x="31127" y="5000"/>
                        <a:pt x="40451" y="11167"/>
                      </a:cubicBezTo>
                      <a:cubicBezTo>
                        <a:pt x="49774" y="17335"/>
                        <a:pt x="52057" y="29498"/>
                        <a:pt x="45548" y="38334"/>
                      </a:cubicBezTo>
                      <a:cubicBezTo>
                        <a:pt x="39040" y="47170"/>
                        <a:pt x="26206" y="49333"/>
                        <a:pt x="16882" y="43166"/>
                      </a:cubicBezTo>
                      <a:cubicBezTo>
                        <a:pt x="7558" y="36998"/>
                        <a:pt x="5276" y="24835"/>
                        <a:pt x="11784" y="15999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7" name="图形 3">
              <a:extLst>
                <a:ext uri="{FF2B5EF4-FFF2-40B4-BE49-F238E27FC236}">
                  <a16:creationId xmlns:a16="http://schemas.microsoft.com/office/drawing/2014/main" id="{297B9BAC-E5AE-78D6-3802-4F273BB0DC87}"/>
                </a:ext>
              </a:extLst>
            </p:cNvPr>
            <p:cNvGrpSpPr/>
            <p:nvPr/>
          </p:nvGrpSpPr>
          <p:grpSpPr>
            <a:xfrm>
              <a:off x="2864025" y="5513691"/>
              <a:ext cx="546633" cy="331261"/>
              <a:chOff x="2864025" y="5513691"/>
              <a:chExt cx="546633" cy="331261"/>
            </a:xfrm>
            <a:solidFill>
              <a:srgbClr val="FEFFD6"/>
            </a:solidFill>
          </p:grpSpPr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0F01531B-673D-C465-D007-DD90C2AF3F53}"/>
                  </a:ext>
                </a:extLst>
              </p:cNvPr>
              <p:cNvSpPr/>
              <p:nvPr/>
            </p:nvSpPr>
            <p:spPr>
              <a:xfrm>
                <a:off x="3184450" y="5717030"/>
                <a:ext cx="51293" cy="48610"/>
              </a:xfrm>
              <a:custGeom>
                <a:avLst/>
                <a:gdLst>
                  <a:gd name="connsiteX0" fmla="*/ 31579 w 51293"/>
                  <a:gd name="connsiteY0" fmla="*/ 5622 h 48610"/>
                  <a:gd name="connsiteX1" fmla="*/ 45362 w 51293"/>
                  <a:gd name="connsiteY1" fmla="*/ 29927 h 48610"/>
                  <a:gd name="connsiteX2" fmla="*/ 19715 w 51293"/>
                  <a:gd name="connsiteY2" fmla="*/ 42989 h 48610"/>
                  <a:gd name="connsiteX3" fmla="*/ 5932 w 51293"/>
                  <a:gd name="connsiteY3" fmla="*/ 18684 h 48610"/>
                  <a:gd name="connsiteX4" fmla="*/ 31579 w 51293"/>
                  <a:gd name="connsiteY4" fmla="*/ 5622 h 48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93" h="48610">
                    <a:moveTo>
                      <a:pt x="31579" y="5622"/>
                    </a:moveTo>
                    <a:cubicBezTo>
                      <a:pt x="42467" y="8726"/>
                      <a:pt x="48638" y="19608"/>
                      <a:pt x="45362" y="29927"/>
                    </a:cubicBezTo>
                    <a:cubicBezTo>
                      <a:pt x="42086" y="40245"/>
                      <a:pt x="30604" y="46094"/>
                      <a:pt x="19715" y="42989"/>
                    </a:cubicBezTo>
                    <a:cubicBezTo>
                      <a:pt x="8826" y="39884"/>
                      <a:pt x="2655" y="29002"/>
                      <a:pt x="5932" y="18684"/>
                    </a:cubicBezTo>
                    <a:cubicBezTo>
                      <a:pt x="9208" y="8365"/>
                      <a:pt x="20690" y="2517"/>
                      <a:pt x="31579" y="5622"/>
                    </a:cubicBezTo>
                    <a:close/>
                  </a:path>
                </a:pathLst>
              </a:custGeom>
              <a:solidFill>
                <a:srgbClr val="FEFFD6"/>
              </a:solidFill>
              <a:ln w="22467" cap="rnd">
                <a:noFill/>
                <a:custDash>
                  <a:ds d="82965" sp="331861"/>
                </a:custDash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89" name="图形 3">
                <a:extLst>
                  <a:ext uri="{FF2B5EF4-FFF2-40B4-BE49-F238E27FC236}">
                    <a16:creationId xmlns:a16="http://schemas.microsoft.com/office/drawing/2014/main" id="{DD04C0B9-F2BE-032A-69E6-121E0D437428}"/>
                  </a:ext>
                </a:extLst>
              </p:cNvPr>
              <p:cNvGrpSpPr/>
              <p:nvPr/>
            </p:nvGrpSpPr>
            <p:grpSpPr>
              <a:xfrm>
                <a:off x="2864025" y="5513691"/>
                <a:ext cx="546633" cy="331261"/>
                <a:chOff x="2864025" y="5513691"/>
                <a:chExt cx="546633" cy="331261"/>
              </a:xfrm>
              <a:solidFill>
                <a:srgbClr val="FEFFD6"/>
              </a:solidFill>
            </p:grpSpPr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F89BE511-FEF0-8999-EDC8-2F16448179C5}"/>
                    </a:ext>
                  </a:extLst>
                </p:cNvPr>
                <p:cNvSpPr/>
                <p:nvPr/>
              </p:nvSpPr>
              <p:spPr>
                <a:xfrm>
                  <a:off x="3304714" y="5789825"/>
                  <a:ext cx="58170" cy="55126"/>
                </a:xfrm>
                <a:custGeom>
                  <a:avLst/>
                  <a:gdLst>
                    <a:gd name="connsiteX0" fmla="*/ 35812 w 58170"/>
                    <a:gd name="connsiteY0" fmla="*/ 6375 h 55126"/>
                    <a:gd name="connsiteX1" fmla="*/ 51443 w 58170"/>
                    <a:gd name="connsiteY1" fmla="*/ 33939 h 55126"/>
                    <a:gd name="connsiteX2" fmla="*/ 22358 w 58170"/>
                    <a:gd name="connsiteY2" fmla="*/ 48751 h 55126"/>
                    <a:gd name="connsiteX3" fmla="*/ 6727 w 58170"/>
                    <a:gd name="connsiteY3" fmla="*/ 21188 h 55126"/>
                    <a:gd name="connsiteX4" fmla="*/ 35812 w 58170"/>
                    <a:gd name="connsiteY4" fmla="*/ 6375 h 55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170" h="55126">
                      <a:moveTo>
                        <a:pt x="35812" y="6375"/>
                      </a:moveTo>
                      <a:cubicBezTo>
                        <a:pt x="48160" y="9896"/>
                        <a:pt x="55158" y="22237"/>
                        <a:pt x="51443" y="33939"/>
                      </a:cubicBezTo>
                      <a:cubicBezTo>
                        <a:pt x="47728" y="45640"/>
                        <a:pt x="34706" y="52272"/>
                        <a:pt x="22358" y="48751"/>
                      </a:cubicBezTo>
                      <a:cubicBezTo>
                        <a:pt x="10010" y="45231"/>
                        <a:pt x="3011" y="32890"/>
                        <a:pt x="6727" y="21188"/>
                      </a:cubicBezTo>
                      <a:cubicBezTo>
                        <a:pt x="10442" y="9486"/>
                        <a:pt x="23464" y="2854"/>
                        <a:pt x="35812" y="6375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AB047CC3-FE94-CD48-77C6-2FD4C10D4C02}"/>
                    </a:ext>
                  </a:extLst>
                </p:cNvPr>
                <p:cNvSpPr/>
                <p:nvPr/>
              </p:nvSpPr>
              <p:spPr>
                <a:xfrm>
                  <a:off x="3243009" y="5754102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A60C397A-D9A5-EA4B-7DB6-3235F1471E1E}"/>
                    </a:ext>
                  </a:extLst>
                </p:cNvPr>
                <p:cNvSpPr/>
                <p:nvPr/>
              </p:nvSpPr>
              <p:spPr>
                <a:xfrm>
                  <a:off x="3025801" y="5591297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68CBFA4C-579F-EEAB-83B4-CC0FB6554932}"/>
                    </a:ext>
                  </a:extLst>
                </p:cNvPr>
                <p:cNvSpPr/>
                <p:nvPr/>
              </p:nvSpPr>
              <p:spPr>
                <a:xfrm>
                  <a:off x="2969125" y="5548814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6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299" y="25114"/>
                        <a:pt x="5136" y="16179"/>
                      </a:cubicBezTo>
                      <a:cubicBezTo>
                        <a:pt x="7973" y="7243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92489107-0720-DA35-E1B9-5E071E890F5A}"/>
                    </a:ext>
                  </a:extLst>
                </p:cNvPr>
                <p:cNvSpPr/>
                <p:nvPr/>
              </p:nvSpPr>
              <p:spPr>
                <a:xfrm>
                  <a:off x="2913391" y="5513691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3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D4BEFA9E-2DAF-7305-7224-E18B825BA653}"/>
                    </a:ext>
                  </a:extLst>
                </p:cNvPr>
                <p:cNvSpPr/>
                <p:nvPr/>
              </p:nvSpPr>
              <p:spPr>
                <a:xfrm>
                  <a:off x="3083811" y="5630522"/>
                  <a:ext cx="44417" cy="42093"/>
                </a:xfrm>
                <a:custGeom>
                  <a:avLst/>
                  <a:gdLst>
                    <a:gd name="connsiteX0" fmla="*/ 27346 w 44417"/>
                    <a:gd name="connsiteY0" fmla="*/ 4868 h 42093"/>
                    <a:gd name="connsiteX1" fmla="*/ 39281 w 44417"/>
                    <a:gd name="connsiteY1" fmla="*/ 25915 h 42093"/>
                    <a:gd name="connsiteX2" fmla="*/ 17072 w 44417"/>
                    <a:gd name="connsiteY2" fmla="*/ 37226 h 42093"/>
                    <a:gd name="connsiteX3" fmla="*/ 5137 w 44417"/>
                    <a:gd name="connsiteY3" fmla="*/ 16179 h 42093"/>
                    <a:gd name="connsiteX4" fmla="*/ 27346 w 44417"/>
                    <a:gd name="connsiteY4" fmla="*/ 4868 h 42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417" h="42093">
                      <a:moveTo>
                        <a:pt x="27346" y="4868"/>
                      </a:moveTo>
                      <a:cubicBezTo>
                        <a:pt x="36774" y="7556"/>
                        <a:pt x="42118" y="16980"/>
                        <a:pt x="39281" y="25915"/>
                      </a:cubicBezTo>
                      <a:cubicBezTo>
                        <a:pt x="36444" y="34850"/>
                        <a:pt x="26501" y="39915"/>
                        <a:pt x="17072" y="37226"/>
                      </a:cubicBezTo>
                      <a:cubicBezTo>
                        <a:pt x="7644" y="34538"/>
                        <a:pt x="2300" y="25114"/>
                        <a:pt x="5137" y="16179"/>
                      </a:cubicBezTo>
                      <a:cubicBezTo>
                        <a:pt x="7973" y="7244"/>
                        <a:pt x="17917" y="2179"/>
                        <a:pt x="27346" y="4868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任意多边形: 形状 95">
                  <a:extLst>
                    <a:ext uri="{FF2B5EF4-FFF2-40B4-BE49-F238E27FC236}">
                      <a16:creationId xmlns:a16="http://schemas.microsoft.com/office/drawing/2014/main" id="{3B541ACA-C9F0-CA75-30A3-FFC83F0297D7}"/>
                    </a:ext>
                  </a:extLst>
                </p:cNvPr>
                <p:cNvSpPr/>
                <p:nvPr/>
              </p:nvSpPr>
              <p:spPr>
                <a:xfrm>
                  <a:off x="3134259" y="5675405"/>
                  <a:ext cx="51293" cy="48610"/>
                </a:xfrm>
                <a:custGeom>
                  <a:avLst/>
                  <a:gdLst>
                    <a:gd name="connsiteX0" fmla="*/ 31579 w 51293"/>
                    <a:gd name="connsiteY0" fmla="*/ 5622 h 48610"/>
                    <a:gd name="connsiteX1" fmla="*/ 45362 w 51293"/>
                    <a:gd name="connsiteY1" fmla="*/ 29927 h 48610"/>
                    <a:gd name="connsiteX2" fmla="*/ 19715 w 51293"/>
                    <a:gd name="connsiteY2" fmla="*/ 42989 h 48610"/>
                    <a:gd name="connsiteX3" fmla="*/ 5932 w 51293"/>
                    <a:gd name="connsiteY3" fmla="*/ 18684 h 48610"/>
                    <a:gd name="connsiteX4" fmla="*/ 31579 w 51293"/>
                    <a:gd name="connsiteY4" fmla="*/ 5622 h 48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293" h="48610">
                      <a:moveTo>
                        <a:pt x="31579" y="5622"/>
                      </a:moveTo>
                      <a:cubicBezTo>
                        <a:pt x="42467" y="8726"/>
                        <a:pt x="48638" y="19608"/>
                        <a:pt x="45362" y="29927"/>
                      </a:cubicBezTo>
                      <a:cubicBezTo>
                        <a:pt x="42086" y="40245"/>
                        <a:pt x="30604" y="46094"/>
                        <a:pt x="19715" y="42989"/>
                      </a:cubicBezTo>
                      <a:cubicBezTo>
                        <a:pt x="8826" y="39884"/>
                        <a:pt x="2656" y="29002"/>
                        <a:pt x="5932" y="18684"/>
                      </a:cubicBezTo>
                      <a:cubicBezTo>
                        <a:pt x="9208" y="8365"/>
                        <a:pt x="20690" y="2517"/>
                        <a:pt x="31579" y="5622"/>
                      </a:cubicBezTo>
                      <a:close/>
                    </a:path>
                  </a:pathLst>
                </a:custGeom>
                <a:solidFill>
                  <a:srgbClr val="FEFFD6"/>
                </a:solidFill>
                <a:ln w="22467" cap="rnd">
                  <a:noFill/>
                  <a:custDash>
                    <a:ds d="82965" sp="331861"/>
                  </a:custDash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E0C62361-B608-6D8A-ECF5-12230CBD9E9F}"/>
              </a:ext>
            </a:extLst>
          </p:cNvPr>
          <p:cNvSpPr/>
          <p:nvPr/>
        </p:nvSpPr>
        <p:spPr>
          <a:xfrm>
            <a:off x="7793999" y="6484098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3" name="任意多边形: 形状 122">
            <a:extLst>
              <a:ext uri="{FF2B5EF4-FFF2-40B4-BE49-F238E27FC236}">
                <a16:creationId xmlns:a16="http://schemas.microsoft.com/office/drawing/2014/main" id="{3B4E645A-FC68-871A-0B01-8FA2CEEAC920}"/>
              </a:ext>
            </a:extLst>
          </p:cNvPr>
          <p:cNvSpPr/>
          <p:nvPr/>
        </p:nvSpPr>
        <p:spPr>
          <a:xfrm>
            <a:off x="8824302" y="5976665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7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4BCFC0D4-BA99-0EEB-DBAB-62C67215AF28}"/>
              </a:ext>
            </a:extLst>
          </p:cNvPr>
          <p:cNvSpPr/>
          <p:nvPr/>
        </p:nvSpPr>
        <p:spPr>
          <a:xfrm>
            <a:off x="9864663" y="592821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5" name="任意多边形: 形状 124">
            <a:extLst>
              <a:ext uri="{FF2B5EF4-FFF2-40B4-BE49-F238E27FC236}">
                <a16:creationId xmlns:a16="http://schemas.microsoft.com/office/drawing/2014/main" id="{886886C5-7AF6-9917-6657-023FA2D0958E}"/>
              </a:ext>
            </a:extLst>
          </p:cNvPr>
          <p:cNvSpPr/>
          <p:nvPr/>
        </p:nvSpPr>
        <p:spPr>
          <a:xfrm>
            <a:off x="10446672" y="622282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6" name="任意多边形: 形状 125">
            <a:extLst>
              <a:ext uri="{FF2B5EF4-FFF2-40B4-BE49-F238E27FC236}">
                <a16:creationId xmlns:a16="http://schemas.microsoft.com/office/drawing/2014/main" id="{012D9F6E-7715-F5A3-8C8D-366F7CBECC8A}"/>
              </a:ext>
            </a:extLst>
          </p:cNvPr>
          <p:cNvSpPr/>
          <p:nvPr/>
        </p:nvSpPr>
        <p:spPr>
          <a:xfrm>
            <a:off x="11355948" y="634121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3EB65B8C-9841-2A21-3FB8-BBE7C80887D0}"/>
              </a:ext>
            </a:extLst>
          </p:cNvPr>
          <p:cNvSpPr/>
          <p:nvPr/>
        </p:nvSpPr>
        <p:spPr>
          <a:xfrm>
            <a:off x="6763075" y="6474680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8 w 155537"/>
              <a:gd name="connsiteY1" fmla="*/ 120881 h 120967"/>
              <a:gd name="connsiteX2" fmla="*/ -1 w 155537"/>
              <a:gd name="connsiteY2" fmla="*/ 60397 h 120967"/>
              <a:gd name="connsiteX3" fmla="*/ 77768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8" y="120881"/>
                </a:cubicBezTo>
                <a:cubicBezTo>
                  <a:pt x="34818" y="120881"/>
                  <a:pt x="-1" y="93801"/>
                  <a:pt x="-1" y="60397"/>
                </a:cubicBezTo>
                <a:cubicBezTo>
                  <a:pt x="-1" y="26992"/>
                  <a:pt x="34818" y="-87"/>
                  <a:pt x="77768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9A466855-7659-3BA1-3177-0569C8743C38}"/>
              </a:ext>
            </a:extLst>
          </p:cNvPr>
          <p:cNvSpPr/>
          <p:nvPr/>
        </p:nvSpPr>
        <p:spPr>
          <a:xfrm>
            <a:off x="1735821" y="6495272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2" name="任意多边形: 形状 131">
            <a:extLst>
              <a:ext uri="{FF2B5EF4-FFF2-40B4-BE49-F238E27FC236}">
                <a16:creationId xmlns:a16="http://schemas.microsoft.com/office/drawing/2014/main" id="{EC0250BE-AA92-E954-823F-B523E0F40D86}"/>
              </a:ext>
            </a:extLst>
          </p:cNvPr>
          <p:cNvSpPr/>
          <p:nvPr/>
        </p:nvSpPr>
        <p:spPr>
          <a:xfrm>
            <a:off x="2249164" y="524303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3"/>
                  <a:pt x="34818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>
                  <a:alpha val="64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35" name="任意多边形: 形状 134">
            <a:extLst>
              <a:ext uri="{FF2B5EF4-FFF2-40B4-BE49-F238E27FC236}">
                <a16:creationId xmlns:a16="http://schemas.microsoft.com/office/drawing/2014/main" id="{610FEF46-4C88-B6F1-14C3-8216E6E877AF}"/>
              </a:ext>
            </a:extLst>
          </p:cNvPr>
          <p:cNvSpPr/>
          <p:nvPr/>
        </p:nvSpPr>
        <p:spPr>
          <a:xfrm>
            <a:off x="7156594" y="64259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2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774F38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9E6E9101-672F-E797-203D-ECC35D3BA04E}"/>
              </a:ext>
            </a:extLst>
          </p:cNvPr>
          <p:cNvSpPr/>
          <p:nvPr/>
        </p:nvSpPr>
        <p:spPr>
          <a:xfrm>
            <a:off x="4942412" y="6256000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6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20" y="120881"/>
                  <a:pt x="77769" y="120881"/>
                </a:cubicBezTo>
                <a:cubicBezTo>
                  <a:pt x="34818" y="120881"/>
                  <a:pt x="0" y="93802"/>
                  <a:pt x="0" y="60397"/>
                </a:cubicBezTo>
                <a:cubicBezTo>
                  <a:pt x="0" y="26993"/>
                  <a:pt x="34818" y="-86"/>
                  <a:pt x="77769" y="-86"/>
                </a:cubicBezTo>
                <a:cubicBezTo>
                  <a:pt x="120719" y="-86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BA0D3BEA-DE6A-BF3C-3E5D-F5F9D71ED3F4}"/>
              </a:ext>
            </a:extLst>
          </p:cNvPr>
          <p:cNvSpPr/>
          <p:nvPr/>
        </p:nvSpPr>
        <p:spPr>
          <a:xfrm>
            <a:off x="9289614" y="6496867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9" y="120881"/>
                  <a:pt x="0" y="93801"/>
                  <a:pt x="0" y="60397"/>
                </a:cubicBezTo>
                <a:cubicBezTo>
                  <a:pt x="0" y="26993"/>
                  <a:pt x="34819" y="-87"/>
                  <a:pt x="77769" y="-87"/>
                </a:cubicBezTo>
                <a:cubicBezTo>
                  <a:pt x="120719" y="-87"/>
                  <a:pt x="155538" y="26993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759A8513-579D-DC99-6066-2AD40386BEEB}"/>
              </a:ext>
            </a:extLst>
          </p:cNvPr>
          <p:cNvSpPr/>
          <p:nvPr/>
        </p:nvSpPr>
        <p:spPr>
          <a:xfrm>
            <a:off x="1695497" y="5786573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CE01D1E7-D6DF-134B-8AFB-644CC7CD4DC8}"/>
              </a:ext>
            </a:extLst>
          </p:cNvPr>
          <p:cNvSpPr/>
          <p:nvPr/>
        </p:nvSpPr>
        <p:spPr>
          <a:xfrm>
            <a:off x="9763370" y="1086680"/>
            <a:ext cx="910308" cy="225270"/>
          </a:xfrm>
          <a:custGeom>
            <a:avLst/>
            <a:gdLst>
              <a:gd name="connsiteX0" fmla="*/ 638465 w 1544104"/>
              <a:gd name="connsiteY0" fmla="*/ -65 h 382112"/>
              <a:gd name="connsiteX1" fmla="*/ 441173 w 1544104"/>
              <a:gd name="connsiteY1" fmla="*/ 31111 h 382112"/>
              <a:gd name="connsiteX2" fmla="*/ 0 w 1544104"/>
              <a:gd name="connsiteY2" fmla="*/ 382025 h 382112"/>
              <a:gd name="connsiteX3" fmla="*/ 401066 w 1544104"/>
              <a:gd name="connsiteY3" fmla="*/ 211581 h 382112"/>
              <a:gd name="connsiteX4" fmla="*/ 772053 w 1544104"/>
              <a:gd name="connsiteY4" fmla="*/ 271738 h 382112"/>
              <a:gd name="connsiteX5" fmla="*/ 1143039 w 1544104"/>
              <a:gd name="connsiteY5" fmla="*/ 211581 h 382112"/>
              <a:gd name="connsiteX6" fmla="*/ 1544105 w 1544104"/>
              <a:gd name="connsiteY6" fmla="*/ 382025 h 382112"/>
              <a:gd name="connsiteX7" fmla="*/ 1102932 w 1544104"/>
              <a:gd name="connsiteY7" fmla="*/ 31111 h 382112"/>
              <a:gd name="connsiteX8" fmla="*/ 772053 w 1544104"/>
              <a:gd name="connsiteY8" fmla="*/ 121346 h 382112"/>
              <a:gd name="connsiteX9" fmla="*/ 638465 w 1544104"/>
              <a:gd name="connsiteY9" fmla="*/ -65 h 382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44104" h="382112">
                <a:moveTo>
                  <a:pt x="638465" y="-65"/>
                </a:moveTo>
                <a:cubicBezTo>
                  <a:pt x="588845" y="-558"/>
                  <a:pt x="523893" y="6985"/>
                  <a:pt x="441173" y="31111"/>
                </a:cubicBezTo>
                <a:cubicBezTo>
                  <a:pt x="200533" y="101294"/>
                  <a:pt x="0" y="382025"/>
                  <a:pt x="0" y="382025"/>
                </a:cubicBezTo>
                <a:cubicBezTo>
                  <a:pt x="0" y="382025"/>
                  <a:pt x="260693" y="231633"/>
                  <a:pt x="401066" y="211581"/>
                </a:cubicBezTo>
                <a:cubicBezTo>
                  <a:pt x="541439" y="191529"/>
                  <a:pt x="772053" y="271738"/>
                  <a:pt x="772053" y="271738"/>
                </a:cubicBezTo>
                <a:cubicBezTo>
                  <a:pt x="772053" y="271738"/>
                  <a:pt x="1002666" y="191529"/>
                  <a:pt x="1143039" y="211581"/>
                </a:cubicBezTo>
                <a:cubicBezTo>
                  <a:pt x="1283411" y="231633"/>
                  <a:pt x="1544105" y="382025"/>
                  <a:pt x="1544105" y="382025"/>
                </a:cubicBezTo>
                <a:cubicBezTo>
                  <a:pt x="1544105" y="382025"/>
                  <a:pt x="1343571" y="101294"/>
                  <a:pt x="1102932" y="31111"/>
                </a:cubicBezTo>
                <a:cubicBezTo>
                  <a:pt x="862292" y="-39073"/>
                  <a:pt x="772053" y="121346"/>
                  <a:pt x="772053" y="121346"/>
                </a:cubicBezTo>
                <a:cubicBezTo>
                  <a:pt x="772053" y="121346"/>
                  <a:pt x="733194" y="880"/>
                  <a:pt x="638465" y="-65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41" name="任意多边形: 形状 140">
            <a:extLst>
              <a:ext uri="{FF2B5EF4-FFF2-40B4-BE49-F238E27FC236}">
                <a16:creationId xmlns:a16="http://schemas.microsoft.com/office/drawing/2014/main" id="{B38B970B-85E6-A275-6656-23958A7632F4}"/>
              </a:ext>
            </a:extLst>
          </p:cNvPr>
          <p:cNvSpPr/>
          <p:nvPr/>
        </p:nvSpPr>
        <p:spPr>
          <a:xfrm>
            <a:off x="11017944" y="483973"/>
            <a:ext cx="928294" cy="229720"/>
          </a:xfrm>
          <a:custGeom>
            <a:avLst/>
            <a:gdLst>
              <a:gd name="connsiteX0" fmla="*/ 696214 w 1683768"/>
              <a:gd name="connsiteY0" fmla="*/ -62 h 416674"/>
              <a:gd name="connsiteX1" fmla="*/ 481077 w 1683768"/>
              <a:gd name="connsiteY1" fmla="*/ 33932 h 416674"/>
              <a:gd name="connsiteX2" fmla="*/ 0 w 1683768"/>
              <a:gd name="connsiteY2" fmla="*/ 416588 h 416674"/>
              <a:gd name="connsiteX3" fmla="*/ 437342 w 1683768"/>
              <a:gd name="connsiteY3" fmla="*/ 230727 h 416674"/>
              <a:gd name="connsiteX4" fmla="*/ 841885 w 1683768"/>
              <a:gd name="connsiteY4" fmla="*/ 296325 h 416674"/>
              <a:gd name="connsiteX5" fmla="*/ 1246426 w 1683768"/>
              <a:gd name="connsiteY5" fmla="*/ 230727 h 416674"/>
              <a:gd name="connsiteX6" fmla="*/ 1683769 w 1683768"/>
              <a:gd name="connsiteY6" fmla="*/ 416588 h 416674"/>
              <a:gd name="connsiteX7" fmla="*/ 1202692 w 1683768"/>
              <a:gd name="connsiteY7" fmla="*/ 33932 h 416674"/>
              <a:gd name="connsiteX8" fmla="*/ 841885 w 1683768"/>
              <a:gd name="connsiteY8" fmla="*/ 132330 h 416674"/>
              <a:gd name="connsiteX9" fmla="*/ 696214 w 1683768"/>
              <a:gd name="connsiteY9" fmla="*/ -62 h 416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83768" h="416674">
                <a:moveTo>
                  <a:pt x="696214" y="-62"/>
                </a:moveTo>
                <a:cubicBezTo>
                  <a:pt x="642106" y="-601"/>
                  <a:pt x="571278" y="7625"/>
                  <a:pt x="481077" y="33932"/>
                </a:cubicBezTo>
                <a:cubicBezTo>
                  <a:pt x="218671" y="110464"/>
                  <a:pt x="0" y="416588"/>
                  <a:pt x="0" y="416588"/>
                </a:cubicBezTo>
                <a:cubicBezTo>
                  <a:pt x="0" y="416588"/>
                  <a:pt x="284273" y="252592"/>
                  <a:pt x="437342" y="230727"/>
                </a:cubicBezTo>
                <a:cubicBezTo>
                  <a:pt x="590412" y="208861"/>
                  <a:pt x="841885" y="296325"/>
                  <a:pt x="841885" y="296325"/>
                </a:cubicBezTo>
                <a:cubicBezTo>
                  <a:pt x="841885" y="296325"/>
                  <a:pt x="1093356" y="208861"/>
                  <a:pt x="1246426" y="230727"/>
                </a:cubicBezTo>
                <a:cubicBezTo>
                  <a:pt x="1399496" y="252592"/>
                  <a:pt x="1683769" y="416588"/>
                  <a:pt x="1683769" y="416588"/>
                </a:cubicBezTo>
                <a:cubicBezTo>
                  <a:pt x="1683769" y="416588"/>
                  <a:pt x="1465097" y="110464"/>
                  <a:pt x="1202692" y="33932"/>
                </a:cubicBezTo>
                <a:cubicBezTo>
                  <a:pt x="940287" y="-42599"/>
                  <a:pt x="841885" y="132330"/>
                  <a:pt x="841885" y="132330"/>
                </a:cubicBezTo>
                <a:cubicBezTo>
                  <a:pt x="841885" y="132330"/>
                  <a:pt x="799511" y="968"/>
                  <a:pt x="696214" y="-62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grpSp>
        <p:nvGrpSpPr>
          <p:cNvPr id="97" name="图形 3">
            <a:extLst>
              <a:ext uri="{FF2B5EF4-FFF2-40B4-BE49-F238E27FC236}">
                <a16:creationId xmlns:a16="http://schemas.microsoft.com/office/drawing/2014/main" id="{315BB1EB-F6C0-16A7-9D30-C34489DC5B63}"/>
              </a:ext>
            </a:extLst>
          </p:cNvPr>
          <p:cNvGrpSpPr/>
          <p:nvPr/>
        </p:nvGrpSpPr>
        <p:grpSpPr>
          <a:xfrm>
            <a:off x="10512764" y="4604094"/>
            <a:ext cx="1307487" cy="1870356"/>
            <a:chOff x="1737701" y="-18878"/>
            <a:chExt cx="3878582" cy="5548297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A966CC7-598B-F81C-B4E4-B36F218E31F3}"/>
                </a:ext>
              </a:extLst>
            </p:cNvPr>
            <p:cNvSpPr/>
            <p:nvPr/>
          </p:nvSpPr>
          <p:spPr>
            <a:xfrm rot="-691558">
              <a:off x="4057924" y="1672326"/>
              <a:ext cx="109380" cy="3709647"/>
            </a:xfrm>
            <a:custGeom>
              <a:avLst/>
              <a:gdLst>
                <a:gd name="connsiteX0" fmla="*/ 109408 w 109380"/>
                <a:gd name="connsiteY0" fmla="*/ -96 h 3709647"/>
                <a:gd name="connsiteX1" fmla="*/ 109408 w 109380"/>
                <a:gd name="connsiteY1" fmla="*/ 48291 h 3709647"/>
                <a:gd name="connsiteX2" fmla="*/ 109408 w 109380"/>
                <a:gd name="connsiteY2" fmla="*/ 3661166 h 3709647"/>
                <a:gd name="connsiteX3" fmla="*/ 109408 w 109380"/>
                <a:gd name="connsiteY3" fmla="*/ 3709553 h 3709647"/>
                <a:gd name="connsiteX4" fmla="*/ 27 w 109380"/>
                <a:gd name="connsiteY4" fmla="*/ 3709553 h 3709647"/>
                <a:gd name="connsiteX5" fmla="*/ 27 w 109380"/>
                <a:gd name="connsiteY5" fmla="*/ 3661166 h 3709647"/>
                <a:gd name="connsiteX6" fmla="*/ 27 w 109380"/>
                <a:gd name="connsiteY6" fmla="*/ 48291 h 3709647"/>
                <a:gd name="connsiteX7" fmla="*/ 27 w 109380"/>
                <a:gd name="connsiteY7" fmla="*/ -95 h 3709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9380" h="3709647">
                  <a:moveTo>
                    <a:pt x="109408" y="-96"/>
                  </a:moveTo>
                  <a:cubicBezTo>
                    <a:pt x="109408" y="-96"/>
                    <a:pt x="109408" y="21568"/>
                    <a:pt x="109408" y="48291"/>
                  </a:cubicBezTo>
                  <a:lnTo>
                    <a:pt x="109408" y="3661166"/>
                  </a:lnTo>
                  <a:cubicBezTo>
                    <a:pt x="109408" y="3687889"/>
                    <a:pt x="109408" y="3709553"/>
                    <a:pt x="109408" y="3709553"/>
                  </a:cubicBezTo>
                  <a:lnTo>
                    <a:pt x="27" y="3709553"/>
                  </a:lnTo>
                  <a:cubicBezTo>
                    <a:pt x="27" y="3709553"/>
                    <a:pt x="27" y="3687890"/>
                    <a:pt x="27" y="3661166"/>
                  </a:cubicBezTo>
                  <a:lnTo>
                    <a:pt x="27" y="48291"/>
                  </a:lnTo>
                  <a:cubicBezTo>
                    <a:pt x="27" y="21568"/>
                    <a:pt x="27" y="-95"/>
                    <a:pt x="27" y="-95"/>
                  </a:cubicBezTo>
                  <a:close/>
                </a:path>
              </a:pathLst>
            </a:custGeom>
            <a:gradFill>
              <a:gsLst>
                <a:gs pos="0">
                  <a:srgbClr val="E6E6E6"/>
                </a:gs>
                <a:gs pos="20125">
                  <a:srgbClr val="ECECEC"/>
                </a:gs>
                <a:gs pos="40250">
                  <a:srgbClr val="F2F2F2"/>
                </a:gs>
                <a:gs pos="100000">
                  <a:srgbClr val="E6E6E6"/>
                </a:gs>
              </a:gsLst>
              <a:lin ang="5381555" scaled="1"/>
            </a:gra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5408C02-59FA-4E5D-4212-A30F2500098F}"/>
                </a:ext>
              </a:extLst>
            </p:cNvPr>
            <p:cNvSpPr/>
            <p:nvPr/>
          </p:nvSpPr>
          <p:spPr>
            <a:xfrm>
              <a:off x="3264917" y="216408"/>
              <a:ext cx="344370" cy="668782"/>
            </a:xfrm>
            <a:custGeom>
              <a:avLst/>
              <a:gdLst>
                <a:gd name="connsiteX0" fmla="*/ 339744 w 344370"/>
                <a:gd name="connsiteY0" fmla="*/ 484347 h 668782"/>
                <a:gd name="connsiteX1" fmla="*/ 123429 w 344370"/>
                <a:gd name="connsiteY1" fmla="*/ 522632 h 668782"/>
                <a:gd name="connsiteX2" fmla="*/ 124794 w 344370"/>
                <a:gd name="connsiteY2" fmla="*/ 47556 h 668782"/>
                <a:gd name="connsiteX3" fmla="*/ 339744 w 344370"/>
                <a:gd name="connsiteY3" fmla="*/ 484347 h 66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4370" h="668782">
                  <a:moveTo>
                    <a:pt x="339744" y="484347"/>
                  </a:moveTo>
                  <a:cubicBezTo>
                    <a:pt x="339425" y="531894"/>
                    <a:pt x="144873" y="566232"/>
                    <a:pt x="123429" y="522632"/>
                  </a:cubicBezTo>
                  <a:cubicBezTo>
                    <a:pt x="101986" y="479032"/>
                    <a:pt x="103110" y="51268"/>
                    <a:pt x="124794" y="47556"/>
                  </a:cubicBezTo>
                  <a:cubicBezTo>
                    <a:pt x="146478" y="43843"/>
                    <a:pt x="340062" y="436801"/>
                    <a:pt x="339744" y="484347"/>
                  </a:cubicBezTo>
                  <a:close/>
                </a:path>
              </a:pathLst>
            </a:custGeom>
            <a:solidFill>
              <a:srgbClr val="E6E6E6"/>
            </a:solidFill>
            <a:ln w="25307" cap="rnd">
              <a:noFill/>
              <a:custDash>
                <a:ds d="142700" sp="570800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752CAA1D-F842-EAEE-925A-82C2A6CA26F6}"/>
                </a:ext>
              </a:extLst>
            </p:cNvPr>
            <p:cNvSpPr/>
            <p:nvPr/>
          </p:nvSpPr>
          <p:spPr>
            <a:xfrm rot="-260524">
              <a:off x="2402721" y="133533"/>
              <a:ext cx="1660190" cy="1328897"/>
            </a:xfrm>
            <a:custGeom>
              <a:avLst/>
              <a:gdLst>
                <a:gd name="connsiteX0" fmla="*/ 1616515 w 1660190"/>
                <a:gd name="connsiteY0" fmla="*/ 887 h 1328897"/>
                <a:gd name="connsiteX1" fmla="*/ 1126188 w 1660190"/>
                <a:gd name="connsiteY1" fmla="*/ 53260 h 1328897"/>
                <a:gd name="connsiteX2" fmla="*/ -5 w 1660190"/>
                <a:gd name="connsiteY2" fmla="*/ 1147637 h 1328897"/>
                <a:gd name="connsiteX3" fmla="*/ 756511 w 1660190"/>
                <a:gd name="connsiteY3" fmla="*/ 1328809 h 1328897"/>
                <a:gd name="connsiteX4" fmla="*/ 1660185 w 1660190"/>
                <a:gd name="connsiteY4" fmla="*/ 4341 h 1328897"/>
                <a:gd name="connsiteX5" fmla="*/ 1616515 w 1660190"/>
                <a:gd name="connsiteY5" fmla="*/ 887 h 1328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60190" h="1328897">
                  <a:moveTo>
                    <a:pt x="1616515" y="887"/>
                  </a:moveTo>
                  <a:cubicBezTo>
                    <a:pt x="1450217" y="-4598"/>
                    <a:pt x="1284929" y="13057"/>
                    <a:pt x="1126188" y="53260"/>
                  </a:cubicBezTo>
                  <a:cubicBezTo>
                    <a:pt x="557985" y="197160"/>
                    <a:pt x="128276" y="614730"/>
                    <a:pt x="-5" y="1147637"/>
                  </a:cubicBezTo>
                  <a:lnTo>
                    <a:pt x="756511" y="1328809"/>
                  </a:lnTo>
                  <a:cubicBezTo>
                    <a:pt x="1007140" y="559166"/>
                    <a:pt x="1147572" y="455889"/>
                    <a:pt x="1660185" y="4341"/>
                  </a:cubicBezTo>
                  <a:cubicBezTo>
                    <a:pt x="1645638" y="3013"/>
                    <a:pt x="1631080" y="1861"/>
                    <a:pt x="1616515" y="887"/>
                  </a:cubicBezTo>
                  <a:close/>
                </a:path>
              </a:pathLst>
            </a:custGeom>
            <a:noFill/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7A9FC9F1-AC07-1CA1-8602-F645A88F51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56A5C0E-62C5-B09D-BF9E-96F8BE4BB137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301A99EF-418F-9E42-F708-3A0C0B776DF3}"/>
                </a:ext>
              </a:extLst>
            </p:cNvPr>
            <p:cNvSpPr/>
            <p:nvPr/>
          </p:nvSpPr>
          <p:spPr>
            <a:xfrm rot="-260524">
              <a:off x="2069953" y="2239589"/>
              <a:ext cx="967792" cy="295744"/>
            </a:xfrm>
            <a:custGeom>
              <a:avLst/>
              <a:gdLst>
                <a:gd name="connsiteX0" fmla="*/ 6123 w 967792"/>
                <a:gd name="connsiteY0" fmla="*/ 110896 h 295744"/>
                <a:gd name="connsiteX1" fmla="*/ 41027 w 967792"/>
                <a:gd name="connsiteY1" fmla="*/ 295652 h 295744"/>
                <a:gd name="connsiteX2" fmla="*/ 912332 w 967792"/>
                <a:gd name="connsiteY2" fmla="*/ 210317 h 295744"/>
                <a:gd name="connsiteX3" fmla="*/ 965917 w 967792"/>
                <a:gd name="connsiteY3" fmla="*/ -85 h 29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7792" h="295744">
                  <a:moveTo>
                    <a:pt x="6123" y="110896"/>
                  </a:moveTo>
                  <a:cubicBezTo>
                    <a:pt x="6123" y="110896"/>
                    <a:pt x="-21636" y="297024"/>
                    <a:pt x="41027" y="295652"/>
                  </a:cubicBezTo>
                  <a:cubicBezTo>
                    <a:pt x="539415" y="284735"/>
                    <a:pt x="635128" y="266424"/>
                    <a:pt x="912332" y="210317"/>
                  </a:cubicBezTo>
                  <a:cubicBezTo>
                    <a:pt x="983269" y="195959"/>
                    <a:pt x="965917" y="-85"/>
                    <a:pt x="965917" y="-85"/>
                  </a:cubicBezTo>
                  <a:close/>
                </a:path>
              </a:pathLst>
            </a:custGeom>
            <a:gradFill>
              <a:gsLst>
                <a:gs pos="0">
                  <a:srgbClr val="5BB7B6"/>
                </a:gs>
                <a:gs pos="50000">
                  <a:srgbClr val="68BDBC"/>
                </a:gs>
                <a:gs pos="100000">
                  <a:srgbClr val="75C3C2"/>
                </a:gs>
              </a:gsLst>
              <a:lin ang="21302450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ABD705A4-A44E-09EB-C4A9-753175B52E2E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65892AE4-8DFC-6C7D-BE27-6CF05A9762D2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2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96CBCB66-2D39-5149-D711-8DBC88DA5EDF}"/>
                </a:ext>
              </a:extLst>
            </p:cNvPr>
            <p:cNvSpPr/>
            <p:nvPr/>
          </p:nvSpPr>
          <p:spPr>
            <a:xfrm rot="-260524">
              <a:off x="3022815" y="1985960"/>
              <a:ext cx="1469870" cy="366823"/>
            </a:xfrm>
            <a:custGeom>
              <a:avLst/>
              <a:gdLst>
                <a:gd name="connsiteX0" fmla="*/ -1 w 1469870"/>
                <a:gd name="connsiteY0" fmla="*/ 161771 h 366823"/>
                <a:gd name="connsiteX1" fmla="*/ 70879 w 1469870"/>
                <a:gd name="connsiteY1" fmla="*/ 355827 h 366823"/>
                <a:gd name="connsiteX2" fmla="*/ 1372373 w 1469870"/>
                <a:gd name="connsiteY2" fmla="*/ 240495 h 366823"/>
                <a:gd name="connsiteX3" fmla="*/ 1469869 w 1469870"/>
                <a:gd name="connsiteY3" fmla="*/ -88 h 36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9870" h="366823">
                  <a:moveTo>
                    <a:pt x="-1" y="161771"/>
                  </a:moveTo>
                  <a:cubicBezTo>
                    <a:pt x="-1" y="161771"/>
                    <a:pt x="2099" y="352354"/>
                    <a:pt x="70879" y="355827"/>
                  </a:cubicBezTo>
                  <a:cubicBezTo>
                    <a:pt x="605605" y="382817"/>
                    <a:pt x="779117" y="365188"/>
                    <a:pt x="1372373" y="240495"/>
                  </a:cubicBezTo>
                  <a:cubicBezTo>
                    <a:pt x="1457055" y="222697"/>
                    <a:pt x="1469869" y="-88"/>
                    <a:pt x="1469869" y="-88"/>
                  </a:cubicBezTo>
                  <a:close/>
                </a:path>
              </a:pathLst>
            </a:custGeom>
            <a:gradFill>
              <a:gsLst>
                <a:gs pos="0">
                  <a:srgbClr val="F6F7C3"/>
                </a:gs>
                <a:gs pos="50000">
                  <a:srgbClr val="FAFBCC"/>
                </a:gs>
                <a:gs pos="100000">
                  <a:srgbClr val="FEFFD6"/>
                </a:gs>
              </a:gsLst>
              <a:lin ang="4648037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8AEF8C99-93FD-892A-5A23-A5695950B74D}"/>
                </a:ext>
              </a:extLst>
            </p:cNvPr>
            <p:cNvSpPr/>
            <p:nvPr/>
          </p:nvSpPr>
          <p:spPr>
            <a:xfrm rot="-260524">
              <a:off x="4479161" y="1804351"/>
              <a:ext cx="883849" cy="284589"/>
            </a:xfrm>
            <a:custGeom>
              <a:avLst/>
              <a:gdLst>
                <a:gd name="connsiteX0" fmla="*/ 0 w 883849"/>
                <a:gd name="connsiteY0" fmla="*/ 92807 h 284589"/>
                <a:gd name="connsiteX1" fmla="*/ 65744 w 883849"/>
                <a:gd name="connsiteY1" fmla="*/ 272799 h 284589"/>
                <a:gd name="connsiteX2" fmla="*/ 820739 w 883849"/>
                <a:gd name="connsiteY2" fmla="*/ 205896 h 284589"/>
                <a:gd name="connsiteX3" fmla="*/ 883555 w 883849"/>
                <a:gd name="connsiteY3" fmla="*/ -91 h 284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849" h="284589">
                  <a:moveTo>
                    <a:pt x="0" y="92807"/>
                  </a:moveTo>
                  <a:cubicBezTo>
                    <a:pt x="0" y="92807"/>
                    <a:pt x="2594" y="263175"/>
                    <a:pt x="65744" y="272799"/>
                  </a:cubicBezTo>
                  <a:cubicBezTo>
                    <a:pt x="290518" y="307053"/>
                    <a:pt x="431935" y="260444"/>
                    <a:pt x="820739" y="205896"/>
                  </a:cubicBezTo>
                  <a:cubicBezTo>
                    <a:pt x="891829" y="195922"/>
                    <a:pt x="883555" y="-91"/>
                    <a:pt x="883555" y="-91"/>
                  </a:cubicBezTo>
                  <a:close/>
                </a:path>
              </a:pathLst>
            </a:custGeom>
            <a:gradFill>
              <a:gsLst>
                <a:gs pos="0">
                  <a:srgbClr val="E85A50"/>
                </a:gs>
                <a:gs pos="50000">
                  <a:srgbClr val="E5665D"/>
                </a:gs>
                <a:gs pos="100000">
                  <a:srgbClr val="E3726A"/>
                </a:gs>
              </a:gsLst>
              <a:lin ang="10887518" scaled="1"/>
            </a:gra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4C34646-145D-38DE-3D1F-191D16F526E1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D3D59398-DCB8-354C-3CC2-D89DF5878AAC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F0DD9001-8324-862F-F976-1D2502171408}"/>
                </a:ext>
              </a:extLst>
            </p:cNvPr>
            <p:cNvSpPr/>
            <p:nvPr/>
          </p:nvSpPr>
          <p:spPr>
            <a:xfrm>
              <a:off x="1786348" y="253328"/>
              <a:ext cx="3564427" cy="2150445"/>
            </a:xfrm>
            <a:custGeom>
              <a:avLst/>
              <a:gdLst>
                <a:gd name="connsiteX0" fmla="*/ 288314 w 3564427"/>
                <a:gd name="connsiteY0" fmla="*/ 2133508 h 2150445"/>
                <a:gd name="connsiteX1" fmla="*/ 861638 w 3564427"/>
                <a:gd name="connsiteY1" fmla="*/ 671610 h 2150445"/>
                <a:gd name="connsiteX2" fmla="*/ 2505001 w 3564427"/>
                <a:gd name="connsiteY2" fmla="*/ 362846 h 2150445"/>
                <a:gd name="connsiteX3" fmla="*/ 3564323 w 3564427"/>
                <a:gd name="connsiteY3" fmla="*/ 1517994 h 2150445"/>
                <a:gd name="connsiteX4" fmla="*/ 1924744 w 3564427"/>
                <a:gd name="connsiteY4" fmla="*/ 1817272 h 2150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4427" h="2150445">
                  <a:moveTo>
                    <a:pt x="288314" y="2133508"/>
                  </a:moveTo>
                  <a:cubicBezTo>
                    <a:pt x="184922" y="1595222"/>
                    <a:pt x="403678" y="1037422"/>
                    <a:pt x="861638" y="671610"/>
                  </a:cubicBezTo>
                  <a:cubicBezTo>
                    <a:pt x="1319597" y="305798"/>
                    <a:pt x="1946637" y="187986"/>
                    <a:pt x="2505001" y="362846"/>
                  </a:cubicBezTo>
                  <a:cubicBezTo>
                    <a:pt x="3063366" y="537706"/>
                    <a:pt x="3467559" y="978462"/>
                    <a:pt x="3564323" y="1517994"/>
                  </a:cubicBezTo>
                  <a:lnTo>
                    <a:pt x="1924744" y="1817272"/>
                  </a:lnTo>
                  <a:close/>
                </a:path>
              </a:pathLst>
            </a:custGeom>
            <a:solidFill>
              <a:srgbClr val="FEFFD6"/>
            </a:solidFill>
            <a:ln w="22459" cap="rnd">
              <a:noFill/>
              <a:custDash>
                <a:ds d="48910" sp="195641"/>
              </a:custDash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3DF07482-25FD-FCC2-4737-A30C3035C9D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C214A44B-7007-087E-5EDE-CCC1589DC6B2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89CFDE56-22D0-0873-3CA7-CD4ECA1149FC}"/>
                </a:ext>
              </a:extLst>
            </p:cNvPr>
            <p:cNvSpPr/>
            <p:nvPr/>
          </p:nvSpPr>
          <p:spPr>
            <a:xfrm rot="-260524">
              <a:off x="2109700" y="2281636"/>
              <a:ext cx="653252" cy="232423"/>
            </a:xfrm>
            <a:custGeom>
              <a:avLst/>
              <a:gdLst>
                <a:gd name="connsiteX0" fmla="*/ 66259 w 653252"/>
                <a:gd name="connsiteY0" fmla="*/ 66271 h 232423"/>
                <a:gd name="connsiteX1" fmla="*/ 8500 w 653252"/>
                <a:gd name="connsiteY1" fmla="*/ 95098 h 232423"/>
                <a:gd name="connsiteX2" fmla="*/ 11368 w 653252"/>
                <a:gd name="connsiteY2" fmla="*/ 195937 h 232423"/>
                <a:gd name="connsiteX3" fmla="*/ 150816 w 653252"/>
                <a:gd name="connsiteY3" fmla="*/ 232339 h 232423"/>
                <a:gd name="connsiteX4" fmla="*/ 303701 w 653252"/>
                <a:gd name="connsiteY4" fmla="*/ 132836 h 232423"/>
                <a:gd name="connsiteX5" fmla="*/ 653250 w 653252"/>
                <a:gd name="connsiteY5" fmla="*/ 53691 h 232423"/>
                <a:gd name="connsiteX6" fmla="*/ 640146 w 653252"/>
                <a:gd name="connsiteY6" fmla="*/ -85 h 23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252" h="232423">
                  <a:moveTo>
                    <a:pt x="66259" y="66271"/>
                  </a:moveTo>
                  <a:cubicBezTo>
                    <a:pt x="31890" y="83236"/>
                    <a:pt x="8500" y="95098"/>
                    <a:pt x="8500" y="95098"/>
                  </a:cubicBezTo>
                  <a:cubicBezTo>
                    <a:pt x="8500" y="95098"/>
                    <a:pt x="-12420" y="170662"/>
                    <a:pt x="11368" y="195937"/>
                  </a:cubicBezTo>
                  <a:cubicBezTo>
                    <a:pt x="35156" y="221211"/>
                    <a:pt x="150816" y="232339"/>
                    <a:pt x="150816" y="232339"/>
                  </a:cubicBezTo>
                  <a:cubicBezTo>
                    <a:pt x="150816" y="232339"/>
                    <a:pt x="113367" y="182944"/>
                    <a:pt x="303701" y="132836"/>
                  </a:cubicBezTo>
                  <a:cubicBezTo>
                    <a:pt x="494035" y="82729"/>
                    <a:pt x="653250" y="53691"/>
                    <a:pt x="653250" y="53691"/>
                  </a:cubicBezTo>
                  <a:cubicBezTo>
                    <a:pt x="653250" y="53691"/>
                    <a:pt x="649668" y="29863"/>
                    <a:pt x="640146" y="-85"/>
                  </a:cubicBezTo>
                  <a:close/>
                </a:path>
              </a:pathLst>
            </a:custGeom>
            <a:solidFill>
              <a:srgbClr val="4BABAA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38F28A3-6F08-E54C-C3EE-C966842B26BD}"/>
                </a:ext>
              </a:extLst>
            </p:cNvPr>
            <p:cNvSpPr/>
            <p:nvPr/>
          </p:nvSpPr>
          <p:spPr>
            <a:xfrm rot="-260524">
              <a:off x="3070784" y="2025644"/>
              <a:ext cx="1143025" cy="335788"/>
            </a:xfrm>
            <a:custGeom>
              <a:avLst/>
              <a:gdLst>
                <a:gd name="connsiteX0" fmla="*/ 17612 w 1143025"/>
                <a:gd name="connsiteY0" fmla="*/ 123849 h 335788"/>
                <a:gd name="connsiteX1" fmla="*/ 4098 w 1143025"/>
                <a:gd name="connsiteY1" fmla="*/ 201372 h 335788"/>
                <a:gd name="connsiteX2" fmla="*/ 29884 w 1143025"/>
                <a:gd name="connsiteY2" fmla="*/ 325208 h 335788"/>
                <a:gd name="connsiteX3" fmla="*/ 419271 w 1143025"/>
                <a:gd name="connsiteY3" fmla="*/ 335465 h 335788"/>
                <a:gd name="connsiteX4" fmla="*/ 338313 w 1143025"/>
                <a:gd name="connsiteY4" fmla="*/ 292787 h 335788"/>
                <a:gd name="connsiteX5" fmla="*/ 244877 w 1143025"/>
                <a:gd name="connsiteY5" fmla="*/ 302653 h 335788"/>
                <a:gd name="connsiteX6" fmla="*/ 127577 w 1143025"/>
                <a:gd name="connsiteY6" fmla="*/ 233903 h 335788"/>
                <a:gd name="connsiteX7" fmla="*/ 260620 w 1143025"/>
                <a:gd name="connsiteY7" fmla="*/ 146499 h 335788"/>
                <a:gd name="connsiteX8" fmla="*/ 1059893 w 1143025"/>
                <a:gd name="connsiteY8" fmla="*/ 63212 h 335788"/>
                <a:gd name="connsiteX9" fmla="*/ 1143024 w 1143025"/>
                <a:gd name="connsiteY9" fmla="*/ -88 h 335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3025" h="335788">
                  <a:moveTo>
                    <a:pt x="17612" y="123849"/>
                  </a:moveTo>
                  <a:cubicBezTo>
                    <a:pt x="1153" y="146217"/>
                    <a:pt x="-4745" y="169840"/>
                    <a:pt x="4098" y="201372"/>
                  </a:cubicBezTo>
                  <a:cubicBezTo>
                    <a:pt x="12939" y="232896"/>
                    <a:pt x="20564" y="280931"/>
                    <a:pt x="29884" y="325208"/>
                  </a:cubicBezTo>
                  <a:cubicBezTo>
                    <a:pt x="183271" y="332895"/>
                    <a:pt x="306739" y="336723"/>
                    <a:pt x="419271" y="335465"/>
                  </a:cubicBezTo>
                  <a:cubicBezTo>
                    <a:pt x="408437" y="311256"/>
                    <a:pt x="363562" y="290121"/>
                    <a:pt x="338313" y="292787"/>
                  </a:cubicBezTo>
                  <a:cubicBezTo>
                    <a:pt x="300938" y="296733"/>
                    <a:pt x="244877" y="302653"/>
                    <a:pt x="244877" y="302653"/>
                  </a:cubicBezTo>
                  <a:cubicBezTo>
                    <a:pt x="244877" y="302653"/>
                    <a:pt x="126089" y="282964"/>
                    <a:pt x="127577" y="233903"/>
                  </a:cubicBezTo>
                  <a:cubicBezTo>
                    <a:pt x="129065" y="184843"/>
                    <a:pt x="220528" y="156289"/>
                    <a:pt x="260620" y="146499"/>
                  </a:cubicBezTo>
                  <a:cubicBezTo>
                    <a:pt x="300712" y="136708"/>
                    <a:pt x="1025646" y="75720"/>
                    <a:pt x="1059893" y="63212"/>
                  </a:cubicBezTo>
                  <a:cubicBezTo>
                    <a:pt x="1079203" y="56160"/>
                    <a:pt x="1126688" y="24945"/>
                    <a:pt x="1143024" y="-88"/>
                  </a:cubicBezTo>
                  <a:close/>
                </a:path>
              </a:pathLst>
            </a:custGeom>
            <a:solidFill>
              <a:srgbClr val="C4BDB6">
                <a:alpha val="38000"/>
              </a:srgbClr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421D303B-2677-8B9E-7C7A-508567E18CF8}"/>
                </a:ext>
              </a:extLst>
            </p:cNvPr>
            <p:cNvSpPr/>
            <p:nvPr/>
          </p:nvSpPr>
          <p:spPr>
            <a:xfrm rot="-260524">
              <a:off x="4541853" y="1809721"/>
              <a:ext cx="782191" cy="206285"/>
            </a:xfrm>
            <a:custGeom>
              <a:avLst/>
              <a:gdLst>
                <a:gd name="connsiteX0" fmla="*/ 0 w 782191"/>
                <a:gd name="connsiteY0" fmla="*/ 79585 h 206285"/>
                <a:gd name="connsiteX1" fmla="*/ 14674 w 782191"/>
                <a:gd name="connsiteY1" fmla="*/ 106009 h 206285"/>
                <a:gd name="connsiteX2" fmla="*/ 285678 w 782191"/>
                <a:gd name="connsiteY2" fmla="*/ 104066 h 206285"/>
                <a:gd name="connsiteX3" fmla="*/ 678187 w 782191"/>
                <a:gd name="connsiteY3" fmla="*/ 115970 h 206285"/>
                <a:gd name="connsiteX4" fmla="*/ 709342 w 782191"/>
                <a:gd name="connsiteY4" fmla="*/ 206194 h 206285"/>
                <a:gd name="connsiteX5" fmla="*/ 755521 w 782191"/>
                <a:gd name="connsiteY5" fmla="*/ 199525 h 206285"/>
                <a:gd name="connsiteX6" fmla="*/ 781972 w 782191"/>
                <a:gd name="connsiteY6" fmla="*/ 184198 h 206285"/>
                <a:gd name="connsiteX7" fmla="*/ 778212 w 782191"/>
                <a:gd name="connsiteY7" fmla="*/ 84290 h 206285"/>
                <a:gd name="connsiteX8" fmla="*/ 757834 w 782191"/>
                <a:gd name="connsiteY8" fmla="*/ -91 h 206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191" h="206285">
                  <a:moveTo>
                    <a:pt x="0" y="79585"/>
                  </a:moveTo>
                  <a:cubicBezTo>
                    <a:pt x="3546" y="91385"/>
                    <a:pt x="8242" y="101822"/>
                    <a:pt x="14674" y="106009"/>
                  </a:cubicBezTo>
                  <a:cubicBezTo>
                    <a:pt x="33771" y="118441"/>
                    <a:pt x="198496" y="131057"/>
                    <a:pt x="285678" y="104066"/>
                  </a:cubicBezTo>
                  <a:cubicBezTo>
                    <a:pt x="372860" y="77078"/>
                    <a:pt x="661807" y="97693"/>
                    <a:pt x="678187" y="115970"/>
                  </a:cubicBezTo>
                  <a:cubicBezTo>
                    <a:pt x="686695" y="125462"/>
                    <a:pt x="696231" y="169852"/>
                    <a:pt x="709342" y="206194"/>
                  </a:cubicBezTo>
                  <a:cubicBezTo>
                    <a:pt x="724537" y="203979"/>
                    <a:pt x="739509" y="201772"/>
                    <a:pt x="755521" y="199525"/>
                  </a:cubicBezTo>
                  <a:cubicBezTo>
                    <a:pt x="765973" y="198058"/>
                    <a:pt x="774685" y="192526"/>
                    <a:pt x="781972" y="184198"/>
                  </a:cubicBezTo>
                  <a:cubicBezTo>
                    <a:pt x="783533" y="145016"/>
                    <a:pt x="776214" y="101827"/>
                    <a:pt x="778212" y="84290"/>
                  </a:cubicBezTo>
                  <a:cubicBezTo>
                    <a:pt x="780303" y="65946"/>
                    <a:pt x="769286" y="31199"/>
                    <a:pt x="757834" y="-91"/>
                  </a:cubicBezTo>
                  <a:close/>
                </a:path>
              </a:pathLst>
            </a:custGeom>
            <a:solidFill>
              <a:srgbClr val="E75247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9080B0D8-0BCF-4B4F-00E2-EB2B0D756A03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53B2F738-ABD0-4D77-B10E-93675B8C6FED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29251DC9-3BF4-9336-2852-EC7144F09F09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BD363205-FF04-3A1A-2C5F-53690C627F9A}"/>
                </a:ext>
              </a:extLst>
            </p:cNvPr>
            <p:cNvSpPr/>
            <p:nvPr/>
          </p:nvSpPr>
          <p:spPr>
            <a:xfrm rot="-260524">
              <a:off x="2000556" y="672913"/>
              <a:ext cx="1268343" cy="1669008"/>
            </a:xfrm>
            <a:custGeom>
              <a:avLst/>
              <a:gdLst>
                <a:gd name="connsiteX0" fmla="*/ 1134090 w 1268343"/>
                <a:gd name="connsiteY0" fmla="*/ 37213 h 1669008"/>
                <a:gd name="connsiteX1" fmla="*/ 691491 w 1268343"/>
                <a:gd name="connsiteY1" fmla="*/ 254617 h 1669008"/>
                <a:gd name="connsiteX2" fmla="*/ 9119 w 1268343"/>
                <a:gd name="connsiteY2" fmla="*/ 1668922 h 1669008"/>
                <a:gd name="connsiteX3" fmla="*/ 968912 w 1268343"/>
                <a:gd name="connsiteY3" fmla="*/ 1557940 h 1669008"/>
                <a:gd name="connsiteX4" fmla="*/ 1268339 w 1268343"/>
                <a:gd name="connsiteY4" fmla="*/ -87 h 1669008"/>
                <a:gd name="connsiteX5" fmla="*/ 1134090 w 1268343"/>
                <a:gd name="connsiteY5" fmla="*/ 37213 h 166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68343" h="1669008">
                  <a:moveTo>
                    <a:pt x="1134090" y="37213"/>
                  </a:moveTo>
                  <a:cubicBezTo>
                    <a:pt x="976003" y="89110"/>
                    <a:pt x="826804" y="162396"/>
                    <a:pt x="691491" y="254617"/>
                  </a:cubicBezTo>
                  <a:cubicBezTo>
                    <a:pt x="207144" y="584709"/>
                    <a:pt x="-53222" y="1124350"/>
                    <a:pt x="9119" y="1668922"/>
                  </a:cubicBezTo>
                  <a:lnTo>
                    <a:pt x="968912" y="1557940"/>
                  </a:lnTo>
                  <a:cubicBezTo>
                    <a:pt x="853683" y="795349"/>
                    <a:pt x="1060680" y="433319"/>
                    <a:pt x="1268339" y="-87"/>
                  </a:cubicBezTo>
                  <a:cubicBezTo>
                    <a:pt x="1223081" y="10627"/>
                    <a:pt x="1178293" y="23071"/>
                    <a:pt x="1134090" y="37213"/>
                  </a:cubicBezTo>
                  <a:close/>
                </a:path>
              </a:pathLst>
            </a:custGeom>
            <a:solidFill>
              <a:srgbClr val="5BB7B6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A5C31408-3DAD-F008-702A-EE031CDBA4BD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64F7C975-73B4-E823-BFDC-C86639B28AEA}"/>
                </a:ext>
              </a:extLst>
            </p:cNvPr>
            <p:cNvSpPr/>
            <p:nvPr/>
          </p:nvSpPr>
          <p:spPr>
            <a:xfrm rot="-260524">
              <a:off x="3836617" y="480856"/>
              <a:ext cx="1468654" cy="1440761"/>
            </a:xfrm>
            <a:custGeom>
              <a:avLst/>
              <a:gdLst>
                <a:gd name="connsiteX0" fmla="*/ -2 w 1468654"/>
                <a:gd name="connsiteY0" fmla="*/ -91 h 1440761"/>
                <a:gd name="connsiteX1" fmla="*/ 585098 w 1468654"/>
                <a:gd name="connsiteY1" fmla="*/ 1440670 h 1440761"/>
                <a:gd name="connsiteX2" fmla="*/ 1468653 w 1468654"/>
                <a:gd name="connsiteY2" fmla="*/ 1347772 h 1440761"/>
                <a:gd name="connsiteX3" fmla="*/ 499836 w 1468654"/>
                <a:gd name="connsiteY3" fmla="*/ 115740 h 1440761"/>
                <a:gd name="connsiteX4" fmla="*/ -2 w 1468654"/>
                <a:gd name="connsiteY4" fmla="*/ -91 h 1440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8654" h="1440761">
                  <a:moveTo>
                    <a:pt x="-2" y="-91"/>
                  </a:moveTo>
                  <a:cubicBezTo>
                    <a:pt x="478038" y="525530"/>
                    <a:pt x="574468" y="990382"/>
                    <a:pt x="585098" y="1440670"/>
                  </a:cubicBezTo>
                  <a:lnTo>
                    <a:pt x="1468653" y="1347772"/>
                  </a:lnTo>
                  <a:cubicBezTo>
                    <a:pt x="1413018" y="802464"/>
                    <a:pt x="1043358" y="332371"/>
                    <a:pt x="499836" y="115740"/>
                  </a:cubicBezTo>
                  <a:cubicBezTo>
                    <a:pt x="341364" y="53253"/>
                    <a:pt x="172709" y="14169"/>
                    <a:pt x="-2" y="-91"/>
                  </a:cubicBezTo>
                  <a:close/>
                </a:path>
              </a:pathLst>
            </a:custGeom>
            <a:solidFill>
              <a:srgbClr val="E85A50"/>
            </a:solidFill>
            <a:ln w="86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" name="图形 3">
            <a:extLst>
              <a:ext uri="{FF2B5EF4-FFF2-40B4-BE49-F238E27FC236}">
                <a16:creationId xmlns:a16="http://schemas.microsoft.com/office/drawing/2014/main" id="{392DA68F-97DB-3E5B-2E28-132EBDC6E92D}"/>
              </a:ext>
            </a:extLst>
          </p:cNvPr>
          <p:cNvGrpSpPr/>
          <p:nvPr/>
        </p:nvGrpSpPr>
        <p:grpSpPr>
          <a:xfrm>
            <a:off x="2306862" y="5795892"/>
            <a:ext cx="2377319" cy="2377198"/>
            <a:chOff x="4364438" y="4322355"/>
            <a:chExt cx="2377319" cy="2377198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8845232-BE52-D25D-E8B8-BFFCFB683DA0}"/>
                </a:ext>
              </a:extLst>
            </p:cNvPr>
            <p:cNvSpPr/>
            <p:nvPr/>
          </p:nvSpPr>
          <p:spPr>
            <a:xfrm rot="838925">
              <a:off x="4572347" y="4530254"/>
              <a:ext cx="1961501" cy="1961401"/>
            </a:xfrm>
            <a:custGeom>
              <a:avLst/>
              <a:gdLst>
                <a:gd name="connsiteX0" fmla="*/ 1961465 w 1961501"/>
                <a:gd name="connsiteY0" fmla="*/ 980661 h 1961401"/>
                <a:gd name="connsiteX1" fmla="*/ 980714 w 1961501"/>
                <a:gd name="connsiteY1" fmla="*/ 1961362 h 1961401"/>
                <a:gd name="connsiteX2" fmla="*/ -36 w 1961501"/>
                <a:gd name="connsiteY2" fmla="*/ 980661 h 1961401"/>
                <a:gd name="connsiteX3" fmla="*/ 980714 w 1961501"/>
                <a:gd name="connsiteY3" fmla="*/ -40 h 1961401"/>
                <a:gd name="connsiteX4" fmla="*/ 1961465 w 1961501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1501" h="1961401">
                  <a:moveTo>
                    <a:pt x="1961465" y="980661"/>
                  </a:moveTo>
                  <a:cubicBezTo>
                    <a:pt x="1961465" y="1522287"/>
                    <a:pt x="1522368" y="1961362"/>
                    <a:pt x="980714" y="1961362"/>
                  </a:cubicBezTo>
                  <a:cubicBezTo>
                    <a:pt x="439061" y="1961362"/>
                    <a:pt x="-36" y="1522287"/>
                    <a:pt x="-36" y="980661"/>
                  </a:cubicBezTo>
                  <a:cubicBezTo>
                    <a:pt x="-36" y="439035"/>
                    <a:pt x="439060" y="-40"/>
                    <a:pt x="980714" y="-40"/>
                  </a:cubicBezTo>
                  <a:cubicBezTo>
                    <a:pt x="1522368" y="-40"/>
                    <a:pt x="1961465" y="439035"/>
                    <a:pt x="1961465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58EF511E-AC56-89C2-1EFE-C1190508E427}"/>
                </a:ext>
              </a:extLst>
            </p:cNvPr>
            <p:cNvSpPr/>
            <p:nvPr/>
          </p:nvSpPr>
          <p:spPr>
            <a:xfrm rot="838925">
              <a:off x="4900358" y="4530254"/>
              <a:ext cx="1305480" cy="1961401"/>
            </a:xfrm>
            <a:custGeom>
              <a:avLst/>
              <a:gdLst>
                <a:gd name="connsiteX0" fmla="*/ 1305445 w 1305480"/>
                <a:gd name="connsiteY0" fmla="*/ 980661 h 1961401"/>
                <a:gd name="connsiteX1" fmla="*/ 652704 w 1305480"/>
                <a:gd name="connsiteY1" fmla="*/ 1961362 h 1961401"/>
                <a:gd name="connsiteX2" fmla="*/ -36 w 1305480"/>
                <a:gd name="connsiteY2" fmla="*/ 980661 h 1961401"/>
                <a:gd name="connsiteX3" fmla="*/ 652704 w 1305480"/>
                <a:gd name="connsiteY3" fmla="*/ -40 h 1961401"/>
                <a:gd name="connsiteX4" fmla="*/ 1305445 w 1305480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05480" h="1961401">
                  <a:moveTo>
                    <a:pt x="1305445" y="980661"/>
                  </a:moveTo>
                  <a:cubicBezTo>
                    <a:pt x="1305445" y="1522287"/>
                    <a:pt x="1013203" y="1961362"/>
                    <a:pt x="652704" y="1961362"/>
                  </a:cubicBezTo>
                  <a:cubicBezTo>
                    <a:pt x="292205" y="1961362"/>
                    <a:pt x="-36" y="1522287"/>
                    <a:pt x="-36" y="980661"/>
                  </a:cubicBezTo>
                  <a:cubicBezTo>
                    <a:pt x="-36" y="439035"/>
                    <a:pt x="292205" y="-40"/>
                    <a:pt x="652704" y="-40"/>
                  </a:cubicBezTo>
                  <a:cubicBezTo>
                    <a:pt x="1013203" y="-40"/>
                    <a:pt x="1305445" y="439035"/>
                    <a:pt x="1305445" y="980661"/>
                  </a:cubicBezTo>
                  <a:close/>
                </a:path>
              </a:pathLst>
            </a:custGeom>
            <a:solidFill>
              <a:srgbClr val="FFEFD3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3E9646A-AB77-FBF6-18FA-47B8C4C6D5EC}"/>
                </a:ext>
              </a:extLst>
            </p:cNvPr>
            <p:cNvSpPr/>
            <p:nvPr/>
          </p:nvSpPr>
          <p:spPr>
            <a:xfrm rot="838925">
              <a:off x="5326771" y="4530254"/>
              <a:ext cx="452654" cy="1961401"/>
            </a:xfrm>
            <a:custGeom>
              <a:avLst/>
              <a:gdLst>
                <a:gd name="connsiteX0" fmla="*/ 452618 w 452654"/>
                <a:gd name="connsiteY0" fmla="*/ 980661 h 1961401"/>
                <a:gd name="connsiteX1" fmla="*/ 226290 w 452654"/>
                <a:gd name="connsiteY1" fmla="*/ 1961362 h 1961401"/>
                <a:gd name="connsiteX2" fmla="*/ -37 w 452654"/>
                <a:gd name="connsiteY2" fmla="*/ 980661 h 1961401"/>
                <a:gd name="connsiteX3" fmla="*/ 226290 w 452654"/>
                <a:gd name="connsiteY3" fmla="*/ -40 h 1961401"/>
                <a:gd name="connsiteX4" fmla="*/ 452618 w 452654"/>
                <a:gd name="connsiteY4" fmla="*/ 980661 h 1961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2654" h="1961401">
                  <a:moveTo>
                    <a:pt x="452618" y="980661"/>
                  </a:moveTo>
                  <a:cubicBezTo>
                    <a:pt x="452618" y="1522287"/>
                    <a:pt x="351287" y="1961362"/>
                    <a:pt x="226290" y="1961362"/>
                  </a:cubicBezTo>
                  <a:cubicBezTo>
                    <a:pt x="101293" y="1961362"/>
                    <a:pt x="-37" y="1522287"/>
                    <a:pt x="-37" y="980661"/>
                  </a:cubicBezTo>
                  <a:cubicBezTo>
                    <a:pt x="-37" y="439035"/>
                    <a:pt x="101293" y="-40"/>
                    <a:pt x="226290" y="-40"/>
                  </a:cubicBezTo>
                  <a:cubicBezTo>
                    <a:pt x="351287" y="-40"/>
                    <a:pt x="452618" y="439035"/>
                    <a:pt x="452618" y="980661"/>
                  </a:cubicBezTo>
                  <a:close/>
                </a:path>
              </a:pathLst>
            </a:custGeom>
            <a:solidFill>
              <a:srgbClr val="EDC951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BC6D7C9-9040-E6EB-75A5-E21283CB838D}"/>
                </a:ext>
              </a:extLst>
            </p:cNvPr>
            <p:cNvSpPr/>
            <p:nvPr/>
          </p:nvSpPr>
          <p:spPr>
            <a:xfrm rot="838925">
              <a:off x="5606820" y="4557756"/>
              <a:ext cx="341130" cy="104957"/>
            </a:xfrm>
            <a:custGeom>
              <a:avLst/>
              <a:gdLst>
                <a:gd name="connsiteX0" fmla="*/ 341101 w 341130"/>
                <a:gd name="connsiteY0" fmla="*/ 52440 h 104957"/>
                <a:gd name="connsiteX1" fmla="*/ 170536 w 341130"/>
                <a:gd name="connsiteY1" fmla="*/ 104919 h 104957"/>
                <a:gd name="connsiteX2" fmla="*/ -29 w 341130"/>
                <a:gd name="connsiteY2" fmla="*/ 52440 h 104957"/>
                <a:gd name="connsiteX3" fmla="*/ 170536 w 341130"/>
                <a:gd name="connsiteY3" fmla="*/ -39 h 104957"/>
                <a:gd name="connsiteX4" fmla="*/ 341101 w 341130"/>
                <a:gd name="connsiteY4" fmla="*/ 52440 h 104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130" h="104957">
                  <a:moveTo>
                    <a:pt x="341101" y="52440"/>
                  </a:moveTo>
                  <a:cubicBezTo>
                    <a:pt x="341101" y="81423"/>
                    <a:pt x="264736" y="104919"/>
                    <a:pt x="170536" y="104919"/>
                  </a:cubicBezTo>
                  <a:cubicBezTo>
                    <a:pt x="76335" y="104919"/>
                    <a:pt x="-29" y="81423"/>
                    <a:pt x="-29" y="52440"/>
                  </a:cubicBezTo>
                  <a:cubicBezTo>
                    <a:pt x="-29" y="23457"/>
                    <a:pt x="76335" y="-39"/>
                    <a:pt x="170536" y="-39"/>
                  </a:cubicBezTo>
                  <a:cubicBezTo>
                    <a:pt x="264736" y="-39"/>
                    <a:pt x="341101" y="23457"/>
                    <a:pt x="341101" y="52440"/>
                  </a:cubicBezTo>
                  <a:close/>
                </a:path>
              </a:pathLst>
            </a:custGeom>
            <a:solidFill>
              <a:srgbClr val="F4DCB5"/>
            </a:solidFill>
            <a:ln w="863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77C31E2F-2549-C529-0775-1842BD7D47EE}"/>
              </a:ext>
            </a:extLst>
          </p:cNvPr>
          <p:cNvSpPr/>
          <p:nvPr/>
        </p:nvSpPr>
        <p:spPr>
          <a:xfrm>
            <a:off x="4340696" y="5902636"/>
            <a:ext cx="155537" cy="120967"/>
          </a:xfrm>
          <a:custGeom>
            <a:avLst/>
            <a:gdLst>
              <a:gd name="connsiteX0" fmla="*/ 155537 w 155537"/>
              <a:gd name="connsiteY0" fmla="*/ 60397 h 120967"/>
              <a:gd name="connsiteX1" fmla="*/ 77769 w 155537"/>
              <a:gd name="connsiteY1" fmla="*/ 120881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7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7" y="60397"/>
                </a:moveTo>
                <a:cubicBezTo>
                  <a:pt x="155537" y="93801"/>
                  <a:pt x="120719" y="120881"/>
                  <a:pt x="77769" y="120881"/>
                </a:cubicBezTo>
                <a:cubicBezTo>
                  <a:pt x="34818" y="120881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7" y="26992"/>
                  <a:pt x="155537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0" name="任意多边形: 形状 129">
            <a:extLst>
              <a:ext uri="{FF2B5EF4-FFF2-40B4-BE49-F238E27FC236}">
                <a16:creationId xmlns:a16="http://schemas.microsoft.com/office/drawing/2014/main" id="{3CF8764C-6BED-738F-10C4-97F453927624}"/>
              </a:ext>
            </a:extLst>
          </p:cNvPr>
          <p:cNvSpPr/>
          <p:nvPr/>
        </p:nvSpPr>
        <p:spPr>
          <a:xfrm>
            <a:off x="2516390" y="6469175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FACAE5F3-0394-A2A0-328D-68B3634F20C8}"/>
              </a:ext>
            </a:extLst>
          </p:cNvPr>
          <p:cNvSpPr/>
          <p:nvPr/>
        </p:nvSpPr>
        <p:spPr>
          <a:xfrm>
            <a:off x="4011278" y="6512379"/>
            <a:ext cx="155537" cy="120967"/>
          </a:xfrm>
          <a:custGeom>
            <a:avLst/>
            <a:gdLst>
              <a:gd name="connsiteX0" fmla="*/ 155538 w 155537"/>
              <a:gd name="connsiteY0" fmla="*/ 60397 h 120967"/>
              <a:gd name="connsiteX1" fmla="*/ 77769 w 155537"/>
              <a:gd name="connsiteY1" fmla="*/ 120880 h 120967"/>
              <a:gd name="connsiteX2" fmla="*/ 0 w 155537"/>
              <a:gd name="connsiteY2" fmla="*/ 60397 h 120967"/>
              <a:gd name="connsiteX3" fmla="*/ 77769 w 155537"/>
              <a:gd name="connsiteY3" fmla="*/ -87 h 120967"/>
              <a:gd name="connsiteX4" fmla="*/ 155538 w 155537"/>
              <a:gd name="connsiteY4" fmla="*/ 60397 h 120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537" h="120967">
                <a:moveTo>
                  <a:pt x="155538" y="60397"/>
                </a:moveTo>
                <a:cubicBezTo>
                  <a:pt x="155538" y="93801"/>
                  <a:pt x="120719" y="120880"/>
                  <a:pt x="77769" y="120880"/>
                </a:cubicBezTo>
                <a:cubicBezTo>
                  <a:pt x="34818" y="120880"/>
                  <a:pt x="0" y="93801"/>
                  <a:pt x="0" y="60397"/>
                </a:cubicBezTo>
                <a:cubicBezTo>
                  <a:pt x="0" y="26992"/>
                  <a:pt x="34818" y="-87"/>
                  <a:pt x="77769" y="-87"/>
                </a:cubicBezTo>
                <a:cubicBezTo>
                  <a:pt x="120719" y="-87"/>
                  <a:pt x="155538" y="26992"/>
                  <a:pt x="155538" y="60397"/>
                </a:cubicBezTo>
                <a:close/>
              </a:path>
            </a:pathLst>
          </a:custGeom>
          <a:solidFill>
            <a:srgbClr val="F1D4AF"/>
          </a:solidFill>
          <a:ln w="22459" cap="rnd">
            <a:noFill/>
            <a:custDash>
              <a:ds d="51594" sp="206375"/>
            </a:custDash>
            <a:round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0" name="任意多边形: 形状 179">
            <a:extLst>
              <a:ext uri="{FF2B5EF4-FFF2-40B4-BE49-F238E27FC236}">
                <a16:creationId xmlns:a16="http://schemas.microsoft.com/office/drawing/2014/main" id="{952AB119-2311-26D0-11E9-56F8DD60E096}"/>
              </a:ext>
            </a:extLst>
          </p:cNvPr>
          <p:cNvSpPr/>
          <p:nvPr/>
        </p:nvSpPr>
        <p:spPr>
          <a:xfrm>
            <a:off x="-1135501" y="492589"/>
            <a:ext cx="4227099" cy="1425283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2C3A6493-C405-E50E-22E0-7BD873C45302}"/>
              </a:ext>
            </a:extLst>
          </p:cNvPr>
          <p:cNvSpPr/>
          <p:nvPr/>
        </p:nvSpPr>
        <p:spPr>
          <a:xfrm>
            <a:off x="1813589" y="2330189"/>
            <a:ext cx="1860326" cy="627260"/>
          </a:xfrm>
          <a:custGeom>
            <a:avLst/>
            <a:gdLst>
              <a:gd name="connsiteX0" fmla="*/ 161540 w 2151587"/>
              <a:gd name="connsiteY0" fmla="*/ 676676 h 725467"/>
              <a:gd name="connsiteX1" fmla="*/ 3425 w 2151587"/>
              <a:gd name="connsiteY1" fmla="*/ 501416 h 725467"/>
              <a:gd name="connsiteX2" fmla="*/ 246313 w 2151587"/>
              <a:gd name="connsiteY2" fmla="*/ 381401 h 725467"/>
              <a:gd name="connsiteX3" fmla="*/ 356803 w 2151587"/>
              <a:gd name="connsiteY3" fmla="*/ 271864 h 725467"/>
              <a:gd name="connsiteX4" fmla="*/ 517775 w 2151587"/>
              <a:gd name="connsiteY4" fmla="*/ 338539 h 725467"/>
              <a:gd name="connsiteX5" fmla="*/ 559685 w 2151587"/>
              <a:gd name="connsiteY5" fmla="*/ 181376 h 725467"/>
              <a:gd name="connsiteX6" fmla="*/ 735898 w 2151587"/>
              <a:gd name="connsiteY6" fmla="*/ 90889 h 725467"/>
              <a:gd name="connsiteX7" fmla="*/ 866390 w 2151587"/>
              <a:gd name="connsiteY7" fmla="*/ 401 h 725467"/>
              <a:gd name="connsiteX8" fmla="*/ 1025458 w 2151587"/>
              <a:gd name="connsiteY8" fmla="*/ 90889 h 725467"/>
              <a:gd name="connsiteX9" fmla="*/ 1315971 w 2151587"/>
              <a:gd name="connsiteY9" fmla="*/ 148039 h 725467"/>
              <a:gd name="connsiteX10" fmla="*/ 1348355 w 2151587"/>
              <a:gd name="connsiteY10" fmla="*/ 336634 h 725467"/>
              <a:gd name="connsiteX11" fmla="*/ 1556953 w 2151587"/>
              <a:gd name="connsiteY11" fmla="*/ 268054 h 725467"/>
              <a:gd name="connsiteX12" fmla="*/ 1719830 w 2151587"/>
              <a:gd name="connsiteY12" fmla="*/ 391879 h 725467"/>
              <a:gd name="connsiteX13" fmla="*/ 1896043 w 2151587"/>
              <a:gd name="connsiteY13" fmla="*/ 391879 h 725467"/>
              <a:gd name="connsiteX14" fmla="*/ 1980816 w 2151587"/>
              <a:gd name="connsiteY14" fmla="*/ 520466 h 725467"/>
              <a:gd name="connsiteX15" fmla="*/ 2104641 w 2151587"/>
              <a:gd name="connsiteY15" fmla="*/ 491891 h 725467"/>
              <a:gd name="connsiteX16" fmla="*/ 2147503 w 2151587"/>
              <a:gd name="connsiteY16" fmla="*/ 581426 h 725467"/>
              <a:gd name="connsiteX17" fmla="*/ 1602673 w 2151587"/>
              <a:gd name="connsiteY17" fmla="*/ 715729 h 725467"/>
              <a:gd name="connsiteX18" fmla="*/ 957830 w 2151587"/>
              <a:gd name="connsiteY18" fmla="*/ 725254 h 725467"/>
              <a:gd name="connsiteX19" fmla="*/ 423478 w 2151587"/>
              <a:gd name="connsiteY19" fmla="*/ 706204 h 725467"/>
              <a:gd name="connsiteX20" fmla="*/ 161540 w 2151587"/>
              <a:gd name="connsiteY20" fmla="*/ 676676 h 72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51587" h="725467">
                <a:moveTo>
                  <a:pt x="161540" y="676676"/>
                </a:moveTo>
                <a:cubicBezTo>
                  <a:pt x="52956" y="658579"/>
                  <a:pt x="-16577" y="579521"/>
                  <a:pt x="3425" y="501416"/>
                </a:cubicBezTo>
                <a:cubicBezTo>
                  <a:pt x="24381" y="420454"/>
                  <a:pt x="133918" y="366161"/>
                  <a:pt x="246313" y="381401"/>
                </a:cubicBezTo>
                <a:cubicBezTo>
                  <a:pt x="239646" y="329966"/>
                  <a:pt x="288223" y="282341"/>
                  <a:pt x="356803" y="271864"/>
                </a:cubicBezTo>
                <a:cubicBezTo>
                  <a:pt x="425383" y="261386"/>
                  <a:pt x="493963" y="289961"/>
                  <a:pt x="517775" y="338539"/>
                </a:cubicBezTo>
                <a:cubicBezTo>
                  <a:pt x="513965" y="324251"/>
                  <a:pt x="496821" y="251861"/>
                  <a:pt x="559685" y="181376"/>
                </a:cubicBezTo>
                <a:cubicBezTo>
                  <a:pt x="620646" y="112796"/>
                  <a:pt x="715896" y="94699"/>
                  <a:pt x="735898" y="90889"/>
                </a:cubicBezTo>
                <a:cubicBezTo>
                  <a:pt x="748281" y="41359"/>
                  <a:pt x="802573" y="5164"/>
                  <a:pt x="866390" y="401"/>
                </a:cubicBezTo>
                <a:cubicBezTo>
                  <a:pt x="939733" y="-4361"/>
                  <a:pt x="1010218" y="33739"/>
                  <a:pt x="1025458" y="90889"/>
                </a:cubicBezTo>
                <a:cubicBezTo>
                  <a:pt x="1132138" y="63266"/>
                  <a:pt x="1249296" y="86126"/>
                  <a:pt x="1315971" y="148039"/>
                </a:cubicBezTo>
                <a:cubicBezTo>
                  <a:pt x="1372168" y="200426"/>
                  <a:pt x="1384551" y="272816"/>
                  <a:pt x="1348355" y="336634"/>
                </a:cubicBezTo>
                <a:cubicBezTo>
                  <a:pt x="1392171" y="284246"/>
                  <a:pt x="1475038" y="256624"/>
                  <a:pt x="1556953" y="268054"/>
                </a:cubicBezTo>
                <a:cubicBezTo>
                  <a:pt x="1641726" y="279484"/>
                  <a:pt x="1707448" y="329014"/>
                  <a:pt x="1719830" y="391879"/>
                </a:cubicBezTo>
                <a:cubicBezTo>
                  <a:pt x="1723641" y="389974"/>
                  <a:pt x="1811271" y="355684"/>
                  <a:pt x="1896043" y="391879"/>
                </a:cubicBezTo>
                <a:cubicBezTo>
                  <a:pt x="1956051" y="417596"/>
                  <a:pt x="1989388" y="468079"/>
                  <a:pt x="1980816" y="520466"/>
                </a:cubicBezTo>
                <a:cubicBezTo>
                  <a:pt x="2013201" y="488081"/>
                  <a:pt x="2067493" y="477604"/>
                  <a:pt x="2104641" y="491891"/>
                </a:cubicBezTo>
                <a:cubicBezTo>
                  <a:pt x="2143693" y="506179"/>
                  <a:pt x="2159885" y="549994"/>
                  <a:pt x="2147503" y="581426"/>
                </a:cubicBezTo>
                <a:cubicBezTo>
                  <a:pt x="2100830" y="701441"/>
                  <a:pt x="1603626" y="715729"/>
                  <a:pt x="1602673" y="715729"/>
                </a:cubicBezTo>
                <a:cubicBezTo>
                  <a:pt x="1602673" y="715729"/>
                  <a:pt x="1287396" y="727159"/>
                  <a:pt x="957830" y="725254"/>
                </a:cubicBezTo>
                <a:cubicBezTo>
                  <a:pt x="646363" y="723349"/>
                  <a:pt x="490153" y="711919"/>
                  <a:pt x="423478" y="706204"/>
                </a:cubicBezTo>
                <a:cubicBezTo>
                  <a:pt x="314893" y="696679"/>
                  <a:pt x="225358" y="685249"/>
                  <a:pt x="161540" y="67667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200">
              <a:solidFill>
                <a:srgbClr val="000000"/>
              </a:solidFill>
              <a:latin typeface="胡晓波骚包体" panose="02010600030101010101" pitchFamily="2" charset="-122"/>
              <a:ea typeface="胡晓波骚包体" panose="02010600030101010101" pitchFamily="2" charset="-122"/>
              <a:cs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54F219A-4630-A7FC-2E34-09E8B193DBAD}"/>
              </a:ext>
            </a:extLst>
          </p:cNvPr>
          <p:cNvSpPr txBox="1"/>
          <p:nvPr/>
        </p:nvSpPr>
        <p:spPr>
          <a:xfrm>
            <a:off x="2371463" y="3266369"/>
            <a:ext cx="74932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</a:rPr>
              <a:t>5</a:t>
            </a:r>
            <a:r>
              <a:rPr lang="zh-CN" altLang="en-US" sz="1200" dirty="0">
                <a:solidFill>
                  <a:schemeClr val="bg1"/>
                </a:solidFill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268205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472477" y="160807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旅行问题分析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32BA969-253E-4EBA-35B7-12E1F015E594}"/>
              </a:ext>
            </a:extLst>
          </p:cNvPr>
          <p:cNvGrpSpPr/>
          <p:nvPr/>
        </p:nvGrpSpPr>
        <p:grpSpPr>
          <a:xfrm rot="363133">
            <a:off x="1485900" y="2168602"/>
            <a:ext cx="2844800" cy="2297491"/>
            <a:chOff x="1043608" y="958247"/>
            <a:chExt cx="4012279" cy="3240360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68DDE824-AC3F-2B8B-A477-B11278787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608" y="958247"/>
              <a:ext cx="4012279" cy="3240360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9220BFF-FFE2-1A58-86EF-082F56CAEA9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5335" y="1439589"/>
              <a:ext cx="3024336" cy="20162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</p:pic>
      </p:grp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8F30F00-39B9-1B51-B13A-6AFC270F957B}"/>
              </a:ext>
            </a:extLst>
          </p:cNvPr>
          <p:cNvSpPr/>
          <p:nvPr/>
        </p:nvSpPr>
        <p:spPr>
          <a:xfrm rot="448827">
            <a:off x="1820857" y="1426910"/>
            <a:ext cx="2058256" cy="842148"/>
          </a:xfrm>
          <a:custGeom>
            <a:avLst/>
            <a:gdLst>
              <a:gd name="connsiteX0" fmla="*/ 2368929 w 3531576"/>
              <a:gd name="connsiteY0" fmla="*/ 0 h 1444967"/>
              <a:gd name="connsiteX1" fmla="*/ 2703660 w 3531576"/>
              <a:gd name="connsiteY1" fmla="*/ 177975 h 1444967"/>
              <a:gd name="connsiteX2" fmla="*/ 2715827 w 3531576"/>
              <a:gd name="connsiteY2" fmla="*/ 200390 h 1444967"/>
              <a:gd name="connsiteX3" fmla="*/ 2733576 w 3531576"/>
              <a:gd name="connsiteY3" fmla="*/ 187776 h 1444967"/>
              <a:gd name="connsiteX4" fmla="*/ 2991167 w 3531576"/>
              <a:gd name="connsiteY4" fmla="*/ 122552 h 1444967"/>
              <a:gd name="connsiteX5" fmla="*/ 3531576 w 3531576"/>
              <a:gd name="connsiteY5" fmla="*/ 662961 h 1444967"/>
              <a:gd name="connsiteX6" fmla="*/ 2991167 w 3531576"/>
              <a:gd name="connsiteY6" fmla="*/ 1203370 h 1444967"/>
              <a:gd name="connsiteX7" fmla="*/ 2609040 w 3531576"/>
              <a:gd name="connsiteY7" fmla="*/ 1045088 h 1444967"/>
              <a:gd name="connsiteX8" fmla="*/ 2567325 w 3531576"/>
              <a:gd name="connsiteY8" fmla="*/ 994529 h 1444967"/>
              <a:gd name="connsiteX9" fmla="*/ 2525372 w 3531576"/>
              <a:gd name="connsiteY9" fmla="*/ 1071821 h 1444967"/>
              <a:gd name="connsiteX10" fmla="*/ 2077256 w 3531576"/>
              <a:gd name="connsiteY10" fmla="*/ 1310082 h 1444967"/>
              <a:gd name="connsiteX11" fmla="*/ 1866904 w 3531576"/>
              <a:gd name="connsiteY11" fmla="*/ 1267614 h 1444967"/>
              <a:gd name="connsiteX12" fmla="*/ 1864501 w 3531576"/>
              <a:gd name="connsiteY12" fmla="*/ 1266310 h 1444967"/>
              <a:gd name="connsiteX13" fmla="*/ 1825187 w 3531576"/>
              <a:gd name="connsiteY13" fmla="*/ 1313959 h 1444967"/>
              <a:gd name="connsiteX14" fmla="*/ 1508905 w 3531576"/>
              <a:gd name="connsiteY14" fmla="*/ 1444967 h 1444967"/>
              <a:gd name="connsiteX15" fmla="*/ 1192623 w 3531576"/>
              <a:gd name="connsiteY15" fmla="*/ 1313959 h 1444967"/>
              <a:gd name="connsiteX16" fmla="*/ 1168132 w 3531576"/>
              <a:gd name="connsiteY16" fmla="*/ 1284275 h 1444967"/>
              <a:gd name="connsiteX17" fmla="*/ 1120364 w 3531576"/>
              <a:gd name="connsiteY17" fmla="*/ 1299103 h 1444967"/>
              <a:gd name="connsiteX18" fmla="*/ 1011453 w 3531576"/>
              <a:gd name="connsiteY18" fmla="*/ 1310082 h 1444967"/>
              <a:gd name="connsiteX19" fmla="*/ 801102 w 3531576"/>
              <a:gd name="connsiteY19" fmla="*/ 1267614 h 1444967"/>
              <a:gd name="connsiteX20" fmla="*/ 713920 w 3531576"/>
              <a:gd name="connsiteY20" fmla="*/ 1220293 h 1444967"/>
              <a:gd name="connsiteX21" fmla="*/ 689111 w 3531576"/>
              <a:gd name="connsiteY21" fmla="*/ 1250361 h 1444967"/>
              <a:gd name="connsiteX22" fmla="*/ 403672 w 3531576"/>
              <a:gd name="connsiteY22" fmla="*/ 1368594 h 1444967"/>
              <a:gd name="connsiteX23" fmla="*/ 0 w 3531576"/>
              <a:gd name="connsiteY23" fmla="*/ 964922 h 1444967"/>
              <a:gd name="connsiteX24" fmla="*/ 403672 w 3531576"/>
              <a:gd name="connsiteY24" fmla="*/ 561250 h 1444967"/>
              <a:gd name="connsiteX25" fmla="*/ 485026 w 3531576"/>
              <a:gd name="connsiteY25" fmla="*/ 569451 h 1444967"/>
              <a:gd name="connsiteX26" fmla="*/ 508140 w 3531576"/>
              <a:gd name="connsiteY26" fmla="*/ 576626 h 1444967"/>
              <a:gd name="connsiteX27" fmla="*/ 513512 w 3531576"/>
              <a:gd name="connsiteY27" fmla="*/ 559321 h 1444967"/>
              <a:gd name="connsiteX28" fmla="*/ 1011453 w 3531576"/>
              <a:gd name="connsiteY28" fmla="*/ 229264 h 1444967"/>
              <a:gd name="connsiteX29" fmla="*/ 1459569 w 3531576"/>
              <a:gd name="connsiteY29" fmla="*/ 467525 h 1444967"/>
              <a:gd name="connsiteX30" fmla="*/ 1504770 w 3531576"/>
              <a:gd name="connsiteY30" fmla="*/ 550802 h 1444967"/>
              <a:gd name="connsiteX31" fmla="*/ 1508905 w 3531576"/>
              <a:gd name="connsiteY31" fmla="*/ 550385 h 1444967"/>
              <a:gd name="connsiteX32" fmla="*/ 1580261 w 3531576"/>
              <a:gd name="connsiteY32" fmla="*/ 557578 h 1444967"/>
              <a:gd name="connsiteX33" fmla="*/ 1629140 w 3531576"/>
              <a:gd name="connsiteY33" fmla="*/ 467525 h 1444967"/>
              <a:gd name="connsiteX34" fmla="*/ 1942199 w 3531576"/>
              <a:gd name="connsiteY34" fmla="*/ 246278 h 1444967"/>
              <a:gd name="connsiteX35" fmla="*/ 2003490 w 3531576"/>
              <a:gd name="connsiteY35" fmla="*/ 234551 h 1444967"/>
              <a:gd name="connsiteX36" fmla="*/ 2034198 w 3531576"/>
              <a:gd name="connsiteY36" fmla="*/ 177975 h 1444967"/>
              <a:gd name="connsiteX37" fmla="*/ 2368929 w 3531576"/>
              <a:gd name="connsiteY37" fmla="*/ 0 h 144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531576" h="1444967">
                <a:moveTo>
                  <a:pt x="2368929" y="0"/>
                </a:moveTo>
                <a:cubicBezTo>
                  <a:pt x="2508268" y="0"/>
                  <a:pt x="2631118" y="70598"/>
                  <a:pt x="2703660" y="177975"/>
                </a:cubicBezTo>
                <a:lnTo>
                  <a:pt x="2715827" y="200390"/>
                </a:lnTo>
                <a:lnTo>
                  <a:pt x="2733576" y="187776"/>
                </a:lnTo>
                <a:cubicBezTo>
                  <a:pt x="2810148" y="146180"/>
                  <a:pt x="2897898" y="122552"/>
                  <a:pt x="2991167" y="122552"/>
                </a:cubicBezTo>
                <a:cubicBezTo>
                  <a:pt x="3289627" y="122552"/>
                  <a:pt x="3531576" y="364501"/>
                  <a:pt x="3531576" y="662961"/>
                </a:cubicBezTo>
                <a:cubicBezTo>
                  <a:pt x="3531576" y="961421"/>
                  <a:pt x="3289627" y="1203370"/>
                  <a:pt x="2991167" y="1203370"/>
                </a:cubicBezTo>
                <a:cubicBezTo>
                  <a:pt x="2841937" y="1203370"/>
                  <a:pt x="2706835" y="1142883"/>
                  <a:pt x="2609040" y="1045088"/>
                </a:cubicBezTo>
                <a:lnTo>
                  <a:pt x="2567325" y="994529"/>
                </a:lnTo>
                <a:lnTo>
                  <a:pt x="2525372" y="1071821"/>
                </a:lnTo>
                <a:cubicBezTo>
                  <a:pt x="2428256" y="1215571"/>
                  <a:pt x="2263793" y="1310082"/>
                  <a:pt x="2077256" y="1310082"/>
                </a:cubicBezTo>
                <a:cubicBezTo>
                  <a:pt x="2002641" y="1310082"/>
                  <a:pt x="1931558" y="1294960"/>
                  <a:pt x="1866904" y="1267614"/>
                </a:cubicBezTo>
                <a:lnTo>
                  <a:pt x="1864501" y="1266310"/>
                </a:lnTo>
                <a:lnTo>
                  <a:pt x="1825187" y="1313959"/>
                </a:lnTo>
                <a:cubicBezTo>
                  <a:pt x="1744244" y="1394902"/>
                  <a:pt x="1632421" y="1444967"/>
                  <a:pt x="1508905" y="1444967"/>
                </a:cubicBezTo>
                <a:cubicBezTo>
                  <a:pt x="1385389" y="1444967"/>
                  <a:pt x="1273566" y="1394902"/>
                  <a:pt x="1192623" y="1313959"/>
                </a:cubicBezTo>
                <a:lnTo>
                  <a:pt x="1168132" y="1284275"/>
                </a:lnTo>
                <a:lnTo>
                  <a:pt x="1120364" y="1299103"/>
                </a:lnTo>
                <a:cubicBezTo>
                  <a:pt x="1085185" y="1306302"/>
                  <a:pt x="1048761" y="1310082"/>
                  <a:pt x="1011453" y="1310082"/>
                </a:cubicBezTo>
                <a:cubicBezTo>
                  <a:pt x="936838" y="1310082"/>
                  <a:pt x="865755" y="1294960"/>
                  <a:pt x="801102" y="1267614"/>
                </a:cubicBezTo>
                <a:lnTo>
                  <a:pt x="713920" y="1220293"/>
                </a:lnTo>
                <a:lnTo>
                  <a:pt x="689111" y="1250361"/>
                </a:lnTo>
                <a:cubicBezTo>
                  <a:pt x="616061" y="1323412"/>
                  <a:pt x="515143" y="1368594"/>
                  <a:pt x="403672" y="1368594"/>
                </a:cubicBezTo>
                <a:cubicBezTo>
                  <a:pt x="180730" y="1368594"/>
                  <a:pt x="0" y="1187864"/>
                  <a:pt x="0" y="964922"/>
                </a:cubicBezTo>
                <a:cubicBezTo>
                  <a:pt x="0" y="741980"/>
                  <a:pt x="180730" y="561250"/>
                  <a:pt x="403672" y="561250"/>
                </a:cubicBezTo>
                <a:cubicBezTo>
                  <a:pt x="431540" y="561250"/>
                  <a:pt x="458748" y="564074"/>
                  <a:pt x="485026" y="569451"/>
                </a:cubicBezTo>
                <a:lnTo>
                  <a:pt x="508140" y="576626"/>
                </a:lnTo>
                <a:lnTo>
                  <a:pt x="513512" y="559321"/>
                </a:lnTo>
                <a:cubicBezTo>
                  <a:pt x="595551" y="365360"/>
                  <a:pt x="787608" y="229264"/>
                  <a:pt x="1011453" y="229264"/>
                </a:cubicBezTo>
                <a:cubicBezTo>
                  <a:pt x="1197991" y="229264"/>
                  <a:pt x="1362454" y="323775"/>
                  <a:pt x="1459569" y="467525"/>
                </a:cubicBezTo>
                <a:lnTo>
                  <a:pt x="1504770" y="550802"/>
                </a:lnTo>
                <a:lnTo>
                  <a:pt x="1508905" y="550385"/>
                </a:lnTo>
                <a:lnTo>
                  <a:pt x="1580261" y="557578"/>
                </a:lnTo>
                <a:lnTo>
                  <a:pt x="1629140" y="467525"/>
                </a:lnTo>
                <a:cubicBezTo>
                  <a:pt x="1701977" y="359713"/>
                  <a:pt x="1812696" y="279597"/>
                  <a:pt x="1942199" y="246278"/>
                </a:cubicBezTo>
                <a:lnTo>
                  <a:pt x="2003490" y="234551"/>
                </a:lnTo>
                <a:lnTo>
                  <a:pt x="2034198" y="177975"/>
                </a:lnTo>
                <a:cubicBezTo>
                  <a:pt x="2106740" y="70598"/>
                  <a:pt x="2229590" y="0"/>
                  <a:pt x="2368929" y="0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A054B65-B356-66D3-DD7B-07A21BFEB102}"/>
              </a:ext>
            </a:extLst>
          </p:cNvPr>
          <p:cNvGrpSpPr/>
          <p:nvPr/>
        </p:nvGrpSpPr>
        <p:grpSpPr>
          <a:xfrm>
            <a:off x="1777999" y="1730590"/>
            <a:ext cx="2260602" cy="3392369"/>
            <a:chOff x="47699" y="1098697"/>
            <a:chExt cx="2260602" cy="3392369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A314090-294D-6478-9DE7-7A7A37F84940}"/>
                </a:ext>
              </a:extLst>
            </p:cNvPr>
            <p:cNvSpPr txBox="1"/>
            <p:nvPr/>
          </p:nvSpPr>
          <p:spPr>
            <a:xfrm>
              <a:off x="47699" y="3694309"/>
              <a:ext cx="226060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81D85F33-CAC3-4CE6-358C-01509FB1B5C1}"/>
                </a:ext>
              </a:extLst>
            </p:cNvPr>
            <p:cNvSpPr txBox="1"/>
            <p:nvPr/>
          </p:nvSpPr>
          <p:spPr>
            <a:xfrm>
              <a:off x="393327" y="1098697"/>
              <a:ext cx="15693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/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E9C5FCC-A2DE-C181-F5E7-4DF3FBF4F375}"/>
              </a:ext>
            </a:extLst>
          </p:cNvPr>
          <p:cNvGrpSpPr/>
          <p:nvPr/>
        </p:nvGrpSpPr>
        <p:grpSpPr>
          <a:xfrm rot="20947117">
            <a:off x="4711700" y="2168602"/>
            <a:ext cx="2844800" cy="2297491"/>
            <a:chOff x="1043608" y="958247"/>
            <a:chExt cx="4012279" cy="3240360"/>
          </a:xfrm>
        </p:grpSpPr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8540E4D-DB88-0930-9204-A9F80120225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608" y="958247"/>
              <a:ext cx="4012279" cy="3240360"/>
            </a:xfrm>
            <a:prstGeom prst="rect">
              <a:avLst/>
            </a:prstGeom>
          </p:spPr>
        </p:pic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A9D23656-E55E-6314-C8AC-CC507FEA3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5335" y="1439589"/>
              <a:ext cx="3024336" cy="20162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</p:pic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976A6A43-8A9C-D27D-21EF-36CDBAD4F5CC}"/>
              </a:ext>
            </a:extLst>
          </p:cNvPr>
          <p:cNvSpPr/>
          <p:nvPr/>
        </p:nvSpPr>
        <p:spPr>
          <a:xfrm rot="448827">
            <a:off x="5046657" y="1426910"/>
            <a:ext cx="2058256" cy="842148"/>
          </a:xfrm>
          <a:custGeom>
            <a:avLst/>
            <a:gdLst>
              <a:gd name="connsiteX0" fmla="*/ 2368929 w 3531576"/>
              <a:gd name="connsiteY0" fmla="*/ 0 h 1444967"/>
              <a:gd name="connsiteX1" fmla="*/ 2703660 w 3531576"/>
              <a:gd name="connsiteY1" fmla="*/ 177975 h 1444967"/>
              <a:gd name="connsiteX2" fmla="*/ 2715827 w 3531576"/>
              <a:gd name="connsiteY2" fmla="*/ 200390 h 1444967"/>
              <a:gd name="connsiteX3" fmla="*/ 2733576 w 3531576"/>
              <a:gd name="connsiteY3" fmla="*/ 187776 h 1444967"/>
              <a:gd name="connsiteX4" fmla="*/ 2991167 w 3531576"/>
              <a:gd name="connsiteY4" fmla="*/ 122552 h 1444967"/>
              <a:gd name="connsiteX5" fmla="*/ 3531576 w 3531576"/>
              <a:gd name="connsiteY5" fmla="*/ 662961 h 1444967"/>
              <a:gd name="connsiteX6" fmla="*/ 2991167 w 3531576"/>
              <a:gd name="connsiteY6" fmla="*/ 1203370 h 1444967"/>
              <a:gd name="connsiteX7" fmla="*/ 2609040 w 3531576"/>
              <a:gd name="connsiteY7" fmla="*/ 1045088 h 1444967"/>
              <a:gd name="connsiteX8" fmla="*/ 2567325 w 3531576"/>
              <a:gd name="connsiteY8" fmla="*/ 994529 h 1444967"/>
              <a:gd name="connsiteX9" fmla="*/ 2525372 w 3531576"/>
              <a:gd name="connsiteY9" fmla="*/ 1071821 h 1444967"/>
              <a:gd name="connsiteX10" fmla="*/ 2077256 w 3531576"/>
              <a:gd name="connsiteY10" fmla="*/ 1310082 h 1444967"/>
              <a:gd name="connsiteX11" fmla="*/ 1866904 w 3531576"/>
              <a:gd name="connsiteY11" fmla="*/ 1267614 h 1444967"/>
              <a:gd name="connsiteX12" fmla="*/ 1864501 w 3531576"/>
              <a:gd name="connsiteY12" fmla="*/ 1266310 h 1444967"/>
              <a:gd name="connsiteX13" fmla="*/ 1825187 w 3531576"/>
              <a:gd name="connsiteY13" fmla="*/ 1313959 h 1444967"/>
              <a:gd name="connsiteX14" fmla="*/ 1508905 w 3531576"/>
              <a:gd name="connsiteY14" fmla="*/ 1444967 h 1444967"/>
              <a:gd name="connsiteX15" fmla="*/ 1192623 w 3531576"/>
              <a:gd name="connsiteY15" fmla="*/ 1313959 h 1444967"/>
              <a:gd name="connsiteX16" fmla="*/ 1168132 w 3531576"/>
              <a:gd name="connsiteY16" fmla="*/ 1284275 h 1444967"/>
              <a:gd name="connsiteX17" fmla="*/ 1120364 w 3531576"/>
              <a:gd name="connsiteY17" fmla="*/ 1299103 h 1444967"/>
              <a:gd name="connsiteX18" fmla="*/ 1011453 w 3531576"/>
              <a:gd name="connsiteY18" fmla="*/ 1310082 h 1444967"/>
              <a:gd name="connsiteX19" fmla="*/ 801102 w 3531576"/>
              <a:gd name="connsiteY19" fmla="*/ 1267614 h 1444967"/>
              <a:gd name="connsiteX20" fmla="*/ 713920 w 3531576"/>
              <a:gd name="connsiteY20" fmla="*/ 1220293 h 1444967"/>
              <a:gd name="connsiteX21" fmla="*/ 689111 w 3531576"/>
              <a:gd name="connsiteY21" fmla="*/ 1250361 h 1444967"/>
              <a:gd name="connsiteX22" fmla="*/ 403672 w 3531576"/>
              <a:gd name="connsiteY22" fmla="*/ 1368594 h 1444967"/>
              <a:gd name="connsiteX23" fmla="*/ 0 w 3531576"/>
              <a:gd name="connsiteY23" fmla="*/ 964922 h 1444967"/>
              <a:gd name="connsiteX24" fmla="*/ 403672 w 3531576"/>
              <a:gd name="connsiteY24" fmla="*/ 561250 h 1444967"/>
              <a:gd name="connsiteX25" fmla="*/ 485026 w 3531576"/>
              <a:gd name="connsiteY25" fmla="*/ 569451 h 1444967"/>
              <a:gd name="connsiteX26" fmla="*/ 508140 w 3531576"/>
              <a:gd name="connsiteY26" fmla="*/ 576626 h 1444967"/>
              <a:gd name="connsiteX27" fmla="*/ 513512 w 3531576"/>
              <a:gd name="connsiteY27" fmla="*/ 559321 h 1444967"/>
              <a:gd name="connsiteX28" fmla="*/ 1011453 w 3531576"/>
              <a:gd name="connsiteY28" fmla="*/ 229264 h 1444967"/>
              <a:gd name="connsiteX29" fmla="*/ 1459569 w 3531576"/>
              <a:gd name="connsiteY29" fmla="*/ 467525 h 1444967"/>
              <a:gd name="connsiteX30" fmla="*/ 1504770 w 3531576"/>
              <a:gd name="connsiteY30" fmla="*/ 550802 h 1444967"/>
              <a:gd name="connsiteX31" fmla="*/ 1508905 w 3531576"/>
              <a:gd name="connsiteY31" fmla="*/ 550385 h 1444967"/>
              <a:gd name="connsiteX32" fmla="*/ 1580261 w 3531576"/>
              <a:gd name="connsiteY32" fmla="*/ 557578 h 1444967"/>
              <a:gd name="connsiteX33" fmla="*/ 1629140 w 3531576"/>
              <a:gd name="connsiteY33" fmla="*/ 467525 h 1444967"/>
              <a:gd name="connsiteX34" fmla="*/ 1942199 w 3531576"/>
              <a:gd name="connsiteY34" fmla="*/ 246278 h 1444967"/>
              <a:gd name="connsiteX35" fmla="*/ 2003490 w 3531576"/>
              <a:gd name="connsiteY35" fmla="*/ 234551 h 1444967"/>
              <a:gd name="connsiteX36" fmla="*/ 2034198 w 3531576"/>
              <a:gd name="connsiteY36" fmla="*/ 177975 h 1444967"/>
              <a:gd name="connsiteX37" fmla="*/ 2368929 w 3531576"/>
              <a:gd name="connsiteY37" fmla="*/ 0 h 144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531576" h="1444967">
                <a:moveTo>
                  <a:pt x="2368929" y="0"/>
                </a:moveTo>
                <a:cubicBezTo>
                  <a:pt x="2508268" y="0"/>
                  <a:pt x="2631118" y="70598"/>
                  <a:pt x="2703660" y="177975"/>
                </a:cubicBezTo>
                <a:lnTo>
                  <a:pt x="2715827" y="200390"/>
                </a:lnTo>
                <a:lnTo>
                  <a:pt x="2733576" y="187776"/>
                </a:lnTo>
                <a:cubicBezTo>
                  <a:pt x="2810148" y="146180"/>
                  <a:pt x="2897898" y="122552"/>
                  <a:pt x="2991167" y="122552"/>
                </a:cubicBezTo>
                <a:cubicBezTo>
                  <a:pt x="3289627" y="122552"/>
                  <a:pt x="3531576" y="364501"/>
                  <a:pt x="3531576" y="662961"/>
                </a:cubicBezTo>
                <a:cubicBezTo>
                  <a:pt x="3531576" y="961421"/>
                  <a:pt x="3289627" y="1203370"/>
                  <a:pt x="2991167" y="1203370"/>
                </a:cubicBezTo>
                <a:cubicBezTo>
                  <a:pt x="2841937" y="1203370"/>
                  <a:pt x="2706835" y="1142883"/>
                  <a:pt x="2609040" y="1045088"/>
                </a:cubicBezTo>
                <a:lnTo>
                  <a:pt x="2567325" y="994529"/>
                </a:lnTo>
                <a:lnTo>
                  <a:pt x="2525372" y="1071821"/>
                </a:lnTo>
                <a:cubicBezTo>
                  <a:pt x="2428256" y="1215571"/>
                  <a:pt x="2263793" y="1310082"/>
                  <a:pt x="2077256" y="1310082"/>
                </a:cubicBezTo>
                <a:cubicBezTo>
                  <a:pt x="2002641" y="1310082"/>
                  <a:pt x="1931558" y="1294960"/>
                  <a:pt x="1866904" y="1267614"/>
                </a:cubicBezTo>
                <a:lnTo>
                  <a:pt x="1864501" y="1266310"/>
                </a:lnTo>
                <a:lnTo>
                  <a:pt x="1825187" y="1313959"/>
                </a:lnTo>
                <a:cubicBezTo>
                  <a:pt x="1744244" y="1394902"/>
                  <a:pt x="1632421" y="1444967"/>
                  <a:pt x="1508905" y="1444967"/>
                </a:cubicBezTo>
                <a:cubicBezTo>
                  <a:pt x="1385389" y="1444967"/>
                  <a:pt x="1273566" y="1394902"/>
                  <a:pt x="1192623" y="1313959"/>
                </a:cubicBezTo>
                <a:lnTo>
                  <a:pt x="1168132" y="1284275"/>
                </a:lnTo>
                <a:lnTo>
                  <a:pt x="1120364" y="1299103"/>
                </a:lnTo>
                <a:cubicBezTo>
                  <a:pt x="1085185" y="1306302"/>
                  <a:pt x="1048761" y="1310082"/>
                  <a:pt x="1011453" y="1310082"/>
                </a:cubicBezTo>
                <a:cubicBezTo>
                  <a:pt x="936838" y="1310082"/>
                  <a:pt x="865755" y="1294960"/>
                  <a:pt x="801102" y="1267614"/>
                </a:cubicBezTo>
                <a:lnTo>
                  <a:pt x="713920" y="1220293"/>
                </a:lnTo>
                <a:lnTo>
                  <a:pt x="689111" y="1250361"/>
                </a:lnTo>
                <a:cubicBezTo>
                  <a:pt x="616061" y="1323412"/>
                  <a:pt x="515143" y="1368594"/>
                  <a:pt x="403672" y="1368594"/>
                </a:cubicBezTo>
                <a:cubicBezTo>
                  <a:pt x="180730" y="1368594"/>
                  <a:pt x="0" y="1187864"/>
                  <a:pt x="0" y="964922"/>
                </a:cubicBezTo>
                <a:cubicBezTo>
                  <a:pt x="0" y="741980"/>
                  <a:pt x="180730" y="561250"/>
                  <a:pt x="403672" y="561250"/>
                </a:cubicBezTo>
                <a:cubicBezTo>
                  <a:pt x="431540" y="561250"/>
                  <a:pt x="458748" y="564074"/>
                  <a:pt x="485026" y="569451"/>
                </a:cubicBezTo>
                <a:lnTo>
                  <a:pt x="508140" y="576626"/>
                </a:lnTo>
                <a:lnTo>
                  <a:pt x="513512" y="559321"/>
                </a:lnTo>
                <a:cubicBezTo>
                  <a:pt x="595551" y="365360"/>
                  <a:pt x="787608" y="229264"/>
                  <a:pt x="1011453" y="229264"/>
                </a:cubicBezTo>
                <a:cubicBezTo>
                  <a:pt x="1197991" y="229264"/>
                  <a:pt x="1362454" y="323775"/>
                  <a:pt x="1459569" y="467525"/>
                </a:cubicBezTo>
                <a:lnTo>
                  <a:pt x="1504770" y="550802"/>
                </a:lnTo>
                <a:lnTo>
                  <a:pt x="1508905" y="550385"/>
                </a:lnTo>
                <a:lnTo>
                  <a:pt x="1580261" y="557578"/>
                </a:lnTo>
                <a:lnTo>
                  <a:pt x="1629140" y="467525"/>
                </a:lnTo>
                <a:cubicBezTo>
                  <a:pt x="1701977" y="359713"/>
                  <a:pt x="1812696" y="279597"/>
                  <a:pt x="1942199" y="246278"/>
                </a:cubicBezTo>
                <a:lnTo>
                  <a:pt x="2003490" y="234551"/>
                </a:lnTo>
                <a:lnTo>
                  <a:pt x="2034198" y="177975"/>
                </a:lnTo>
                <a:cubicBezTo>
                  <a:pt x="2106740" y="70598"/>
                  <a:pt x="2229590" y="0"/>
                  <a:pt x="2368929" y="0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2A4B919-04BF-5CCC-612E-D280986078B6}"/>
              </a:ext>
            </a:extLst>
          </p:cNvPr>
          <p:cNvGrpSpPr/>
          <p:nvPr/>
        </p:nvGrpSpPr>
        <p:grpSpPr>
          <a:xfrm>
            <a:off x="5003799" y="1730590"/>
            <a:ext cx="2260602" cy="3392369"/>
            <a:chOff x="47699" y="1098697"/>
            <a:chExt cx="2260602" cy="339236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E20B384C-F1AC-B238-F1C2-C77CF3DE3A1F}"/>
                </a:ext>
              </a:extLst>
            </p:cNvPr>
            <p:cNvSpPr txBox="1"/>
            <p:nvPr/>
          </p:nvSpPr>
          <p:spPr>
            <a:xfrm>
              <a:off x="47699" y="3694309"/>
              <a:ext cx="226060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02409CB-3F1F-E288-45A3-CBEE56A00F9C}"/>
                </a:ext>
              </a:extLst>
            </p:cNvPr>
            <p:cNvSpPr txBox="1"/>
            <p:nvPr/>
          </p:nvSpPr>
          <p:spPr>
            <a:xfrm>
              <a:off x="393327" y="1098697"/>
              <a:ext cx="15693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/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B03FF90F-9D7D-7531-897B-34AEBC3E50B3}"/>
              </a:ext>
            </a:extLst>
          </p:cNvPr>
          <p:cNvGrpSpPr/>
          <p:nvPr/>
        </p:nvGrpSpPr>
        <p:grpSpPr>
          <a:xfrm rot="411218">
            <a:off x="7937500" y="2168602"/>
            <a:ext cx="2844800" cy="2297491"/>
            <a:chOff x="1043608" y="958247"/>
            <a:chExt cx="4012279" cy="3240360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B501BCF8-461D-5F92-AA38-2785383D5A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3608" y="958247"/>
              <a:ext cx="4012279" cy="3240360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88BA57CA-DF92-930F-CBEC-81D7524039F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451068" y="1425933"/>
              <a:ext cx="3032870" cy="20435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</p:pic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86F18B4-40C4-5B4E-2A1D-167BC1C03B3D}"/>
              </a:ext>
            </a:extLst>
          </p:cNvPr>
          <p:cNvSpPr/>
          <p:nvPr/>
        </p:nvSpPr>
        <p:spPr>
          <a:xfrm rot="448827">
            <a:off x="8272457" y="1426910"/>
            <a:ext cx="2058256" cy="842148"/>
          </a:xfrm>
          <a:custGeom>
            <a:avLst/>
            <a:gdLst>
              <a:gd name="connsiteX0" fmla="*/ 2368929 w 3531576"/>
              <a:gd name="connsiteY0" fmla="*/ 0 h 1444967"/>
              <a:gd name="connsiteX1" fmla="*/ 2703660 w 3531576"/>
              <a:gd name="connsiteY1" fmla="*/ 177975 h 1444967"/>
              <a:gd name="connsiteX2" fmla="*/ 2715827 w 3531576"/>
              <a:gd name="connsiteY2" fmla="*/ 200390 h 1444967"/>
              <a:gd name="connsiteX3" fmla="*/ 2733576 w 3531576"/>
              <a:gd name="connsiteY3" fmla="*/ 187776 h 1444967"/>
              <a:gd name="connsiteX4" fmla="*/ 2991167 w 3531576"/>
              <a:gd name="connsiteY4" fmla="*/ 122552 h 1444967"/>
              <a:gd name="connsiteX5" fmla="*/ 3531576 w 3531576"/>
              <a:gd name="connsiteY5" fmla="*/ 662961 h 1444967"/>
              <a:gd name="connsiteX6" fmla="*/ 2991167 w 3531576"/>
              <a:gd name="connsiteY6" fmla="*/ 1203370 h 1444967"/>
              <a:gd name="connsiteX7" fmla="*/ 2609040 w 3531576"/>
              <a:gd name="connsiteY7" fmla="*/ 1045088 h 1444967"/>
              <a:gd name="connsiteX8" fmla="*/ 2567325 w 3531576"/>
              <a:gd name="connsiteY8" fmla="*/ 994529 h 1444967"/>
              <a:gd name="connsiteX9" fmla="*/ 2525372 w 3531576"/>
              <a:gd name="connsiteY9" fmla="*/ 1071821 h 1444967"/>
              <a:gd name="connsiteX10" fmla="*/ 2077256 w 3531576"/>
              <a:gd name="connsiteY10" fmla="*/ 1310082 h 1444967"/>
              <a:gd name="connsiteX11" fmla="*/ 1866904 w 3531576"/>
              <a:gd name="connsiteY11" fmla="*/ 1267614 h 1444967"/>
              <a:gd name="connsiteX12" fmla="*/ 1864501 w 3531576"/>
              <a:gd name="connsiteY12" fmla="*/ 1266310 h 1444967"/>
              <a:gd name="connsiteX13" fmla="*/ 1825187 w 3531576"/>
              <a:gd name="connsiteY13" fmla="*/ 1313959 h 1444967"/>
              <a:gd name="connsiteX14" fmla="*/ 1508905 w 3531576"/>
              <a:gd name="connsiteY14" fmla="*/ 1444967 h 1444967"/>
              <a:gd name="connsiteX15" fmla="*/ 1192623 w 3531576"/>
              <a:gd name="connsiteY15" fmla="*/ 1313959 h 1444967"/>
              <a:gd name="connsiteX16" fmla="*/ 1168132 w 3531576"/>
              <a:gd name="connsiteY16" fmla="*/ 1284275 h 1444967"/>
              <a:gd name="connsiteX17" fmla="*/ 1120364 w 3531576"/>
              <a:gd name="connsiteY17" fmla="*/ 1299103 h 1444967"/>
              <a:gd name="connsiteX18" fmla="*/ 1011453 w 3531576"/>
              <a:gd name="connsiteY18" fmla="*/ 1310082 h 1444967"/>
              <a:gd name="connsiteX19" fmla="*/ 801102 w 3531576"/>
              <a:gd name="connsiteY19" fmla="*/ 1267614 h 1444967"/>
              <a:gd name="connsiteX20" fmla="*/ 713920 w 3531576"/>
              <a:gd name="connsiteY20" fmla="*/ 1220293 h 1444967"/>
              <a:gd name="connsiteX21" fmla="*/ 689111 w 3531576"/>
              <a:gd name="connsiteY21" fmla="*/ 1250361 h 1444967"/>
              <a:gd name="connsiteX22" fmla="*/ 403672 w 3531576"/>
              <a:gd name="connsiteY22" fmla="*/ 1368594 h 1444967"/>
              <a:gd name="connsiteX23" fmla="*/ 0 w 3531576"/>
              <a:gd name="connsiteY23" fmla="*/ 964922 h 1444967"/>
              <a:gd name="connsiteX24" fmla="*/ 403672 w 3531576"/>
              <a:gd name="connsiteY24" fmla="*/ 561250 h 1444967"/>
              <a:gd name="connsiteX25" fmla="*/ 485026 w 3531576"/>
              <a:gd name="connsiteY25" fmla="*/ 569451 h 1444967"/>
              <a:gd name="connsiteX26" fmla="*/ 508140 w 3531576"/>
              <a:gd name="connsiteY26" fmla="*/ 576626 h 1444967"/>
              <a:gd name="connsiteX27" fmla="*/ 513512 w 3531576"/>
              <a:gd name="connsiteY27" fmla="*/ 559321 h 1444967"/>
              <a:gd name="connsiteX28" fmla="*/ 1011453 w 3531576"/>
              <a:gd name="connsiteY28" fmla="*/ 229264 h 1444967"/>
              <a:gd name="connsiteX29" fmla="*/ 1459569 w 3531576"/>
              <a:gd name="connsiteY29" fmla="*/ 467525 h 1444967"/>
              <a:gd name="connsiteX30" fmla="*/ 1504770 w 3531576"/>
              <a:gd name="connsiteY30" fmla="*/ 550802 h 1444967"/>
              <a:gd name="connsiteX31" fmla="*/ 1508905 w 3531576"/>
              <a:gd name="connsiteY31" fmla="*/ 550385 h 1444967"/>
              <a:gd name="connsiteX32" fmla="*/ 1580261 w 3531576"/>
              <a:gd name="connsiteY32" fmla="*/ 557578 h 1444967"/>
              <a:gd name="connsiteX33" fmla="*/ 1629140 w 3531576"/>
              <a:gd name="connsiteY33" fmla="*/ 467525 h 1444967"/>
              <a:gd name="connsiteX34" fmla="*/ 1942199 w 3531576"/>
              <a:gd name="connsiteY34" fmla="*/ 246278 h 1444967"/>
              <a:gd name="connsiteX35" fmla="*/ 2003490 w 3531576"/>
              <a:gd name="connsiteY35" fmla="*/ 234551 h 1444967"/>
              <a:gd name="connsiteX36" fmla="*/ 2034198 w 3531576"/>
              <a:gd name="connsiteY36" fmla="*/ 177975 h 1444967"/>
              <a:gd name="connsiteX37" fmla="*/ 2368929 w 3531576"/>
              <a:gd name="connsiteY37" fmla="*/ 0 h 1444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3531576" h="1444967">
                <a:moveTo>
                  <a:pt x="2368929" y="0"/>
                </a:moveTo>
                <a:cubicBezTo>
                  <a:pt x="2508268" y="0"/>
                  <a:pt x="2631118" y="70598"/>
                  <a:pt x="2703660" y="177975"/>
                </a:cubicBezTo>
                <a:lnTo>
                  <a:pt x="2715827" y="200390"/>
                </a:lnTo>
                <a:lnTo>
                  <a:pt x="2733576" y="187776"/>
                </a:lnTo>
                <a:cubicBezTo>
                  <a:pt x="2810148" y="146180"/>
                  <a:pt x="2897898" y="122552"/>
                  <a:pt x="2991167" y="122552"/>
                </a:cubicBezTo>
                <a:cubicBezTo>
                  <a:pt x="3289627" y="122552"/>
                  <a:pt x="3531576" y="364501"/>
                  <a:pt x="3531576" y="662961"/>
                </a:cubicBezTo>
                <a:cubicBezTo>
                  <a:pt x="3531576" y="961421"/>
                  <a:pt x="3289627" y="1203370"/>
                  <a:pt x="2991167" y="1203370"/>
                </a:cubicBezTo>
                <a:cubicBezTo>
                  <a:pt x="2841937" y="1203370"/>
                  <a:pt x="2706835" y="1142883"/>
                  <a:pt x="2609040" y="1045088"/>
                </a:cubicBezTo>
                <a:lnTo>
                  <a:pt x="2567325" y="994529"/>
                </a:lnTo>
                <a:lnTo>
                  <a:pt x="2525372" y="1071821"/>
                </a:lnTo>
                <a:cubicBezTo>
                  <a:pt x="2428256" y="1215571"/>
                  <a:pt x="2263793" y="1310082"/>
                  <a:pt x="2077256" y="1310082"/>
                </a:cubicBezTo>
                <a:cubicBezTo>
                  <a:pt x="2002641" y="1310082"/>
                  <a:pt x="1931558" y="1294960"/>
                  <a:pt x="1866904" y="1267614"/>
                </a:cubicBezTo>
                <a:lnTo>
                  <a:pt x="1864501" y="1266310"/>
                </a:lnTo>
                <a:lnTo>
                  <a:pt x="1825187" y="1313959"/>
                </a:lnTo>
                <a:cubicBezTo>
                  <a:pt x="1744244" y="1394902"/>
                  <a:pt x="1632421" y="1444967"/>
                  <a:pt x="1508905" y="1444967"/>
                </a:cubicBezTo>
                <a:cubicBezTo>
                  <a:pt x="1385389" y="1444967"/>
                  <a:pt x="1273566" y="1394902"/>
                  <a:pt x="1192623" y="1313959"/>
                </a:cubicBezTo>
                <a:lnTo>
                  <a:pt x="1168132" y="1284275"/>
                </a:lnTo>
                <a:lnTo>
                  <a:pt x="1120364" y="1299103"/>
                </a:lnTo>
                <a:cubicBezTo>
                  <a:pt x="1085185" y="1306302"/>
                  <a:pt x="1048761" y="1310082"/>
                  <a:pt x="1011453" y="1310082"/>
                </a:cubicBezTo>
                <a:cubicBezTo>
                  <a:pt x="936838" y="1310082"/>
                  <a:pt x="865755" y="1294960"/>
                  <a:pt x="801102" y="1267614"/>
                </a:cubicBezTo>
                <a:lnTo>
                  <a:pt x="713920" y="1220293"/>
                </a:lnTo>
                <a:lnTo>
                  <a:pt x="689111" y="1250361"/>
                </a:lnTo>
                <a:cubicBezTo>
                  <a:pt x="616061" y="1323412"/>
                  <a:pt x="515143" y="1368594"/>
                  <a:pt x="403672" y="1368594"/>
                </a:cubicBezTo>
                <a:cubicBezTo>
                  <a:pt x="180730" y="1368594"/>
                  <a:pt x="0" y="1187864"/>
                  <a:pt x="0" y="964922"/>
                </a:cubicBezTo>
                <a:cubicBezTo>
                  <a:pt x="0" y="741980"/>
                  <a:pt x="180730" y="561250"/>
                  <a:pt x="403672" y="561250"/>
                </a:cubicBezTo>
                <a:cubicBezTo>
                  <a:pt x="431540" y="561250"/>
                  <a:pt x="458748" y="564074"/>
                  <a:pt x="485026" y="569451"/>
                </a:cubicBezTo>
                <a:lnTo>
                  <a:pt x="508140" y="576626"/>
                </a:lnTo>
                <a:lnTo>
                  <a:pt x="513512" y="559321"/>
                </a:lnTo>
                <a:cubicBezTo>
                  <a:pt x="595551" y="365360"/>
                  <a:pt x="787608" y="229264"/>
                  <a:pt x="1011453" y="229264"/>
                </a:cubicBezTo>
                <a:cubicBezTo>
                  <a:pt x="1197991" y="229264"/>
                  <a:pt x="1362454" y="323775"/>
                  <a:pt x="1459569" y="467525"/>
                </a:cubicBezTo>
                <a:lnTo>
                  <a:pt x="1504770" y="550802"/>
                </a:lnTo>
                <a:lnTo>
                  <a:pt x="1508905" y="550385"/>
                </a:lnTo>
                <a:lnTo>
                  <a:pt x="1580261" y="557578"/>
                </a:lnTo>
                <a:lnTo>
                  <a:pt x="1629140" y="467525"/>
                </a:lnTo>
                <a:cubicBezTo>
                  <a:pt x="1701977" y="359713"/>
                  <a:pt x="1812696" y="279597"/>
                  <a:pt x="1942199" y="246278"/>
                </a:cubicBezTo>
                <a:lnTo>
                  <a:pt x="2003490" y="234551"/>
                </a:lnTo>
                <a:lnTo>
                  <a:pt x="2034198" y="177975"/>
                </a:lnTo>
                <a:cubicBezTo>
                  <a:pt x="2106740" y="70598"/>
                  <a:pt x="2229590" y="0"/>
                  <a:pt x="2368929" y="0"/>
                </a:cubicBezTo>
                <a:close/>
              </a:path>
            </a:pathLst>
          </a:cu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0E16C70-6973-352C-5673-4805E5AA9798}"/>
              </a:ext>
            </a:extLst>
          </p:cNvPr>
          <p:cNvGrpSpPr/>
          <p:nvPr/>
        </p:nvGrpSpPr>
        <p:grpSpPr>
          <a:xfrm>
            <a:off x="8229599" y="1730590"/>
            <a:ext cx="2260602" cy="3392369"/>
            <a:chOff x="47699" y="1098697"/>
            <a:chExt cx="2260602" cy="339236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E480E8A-9A09-2E39-3301-F155703DBAFF}"/>
                </a:ext>
              </a:extLst>
            </p:cNvPr>
            <p:cNvSpPr txBox="1"/>
            <p:nvPr/>
          </p:nvSpPr>
          <p:spPr>
            <a:xfrm>
              <a:off x="47699" y="3694309"/>
              <a:ext cx="2260602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E266226E-5BE4-F44A-D3D8-BEF71D6B05D2}"/>
                </a:ext>
              </a:extLst>
            </p:cNvPr>
            <p:cNvSpPr txBox="1"/>
            <p:nvPr/>
          </p:nvSpPr>
          <p:spPr>
            <a:xfrm>
              <a:off x="393327" y="1098697"/>
              <a:ext cx="15693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b="1"/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8731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>
            <a:extLst>
              <a:ext uri="{FF2B5EF4-FFF2-40B4-BE49-F238E27FC236}">
                <a16:creationId xmlns:a16="http://schemas.microsoft.com/office/drawing/2014/main" id="{E2E85211-6300-84E9-A95A-A80FE94E7981}"/>
              </a:ext>
            </a:extLst>
          </p:cNvPr>
          <p:cNvSpPr/>
          <p:nvPr/>
        </p:nvSpPr>
        <p:spPr>
          <a:xfrm>
            <a:off x="4435412" y="3487056"/>
            <a:ext cx="1215004" cy="1215004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9459AD08-5098-7B56-4057-97A2AC5C2118}"/>
              </a:ext>
            </a:extLst>
          </p:cNvPr>
          <p:cNvSpPr/>
          <p:nvPr/>
        </p:nvSpPr>
        <p:spPr>
          <a:xfrm>
            <a:off x="8033618" y="3487056"/>
            <a:ext cx="1215004" cy="1215004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9FD4A93D-088F-64CA-FBC5-5A0010C01B48}"/>
              </a:ext>
            </a:extLst>
          </p:cNvPr>
          <p:cNvSpPr/>
          <p:nvPr/>
        </p:nvSpPr>
        <p:spPr>
          <a:xfrm>
            <a:off x="976086" y="3487056"/>
            <a:ext cx="1215004" cy="1215004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FA050A8D-6F7D-5484-ED8E-753A67BE3923}"/>
              </a:ext>
            </a:extLst>
          </p:cNvPr>
          <p:cNvSpPr/>
          <p:nvPr/>
        </p:nvSpPr>
        <p:spPr>
          <a:xfrm>
            <a:off x="4435412" y="1513113"/>
            <a:ext cx="1215004" cy="1215004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9F0E4F7-177D-6463-3247-0395E6AA42F7}"/>
              </a:ext>
            </a:extLst>
          </p:cNvPr>
          <p:cNvSpPr/>
          <p:nvPr/>
        </p:nvSpPr>
        <p:spPr>
          <a:xfrm>
            <a:off x="8033618" y="1513113"/>
            <a:ext cx="1215004" cy="1215004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434EB007-05B8-5ED2-2818-6AAE53D569B0}"/>
              </a:ext>
            </a:extLst>
          </p:cNvPr>
          <p:cNvSpPr/>
          <p:nvPr/>
        </p:nvSpPr>
        <p:spPr>
          <a:xfrm>
            <a:off x="976086" y="1513113"/>
            <a:ext cx="1215004" cy="1215004"/>
          </a:xfrm>
          <a:prstGeom prst="ellipse">
            <a:avLst/>
          </a:prstGeom>
          <a:gradFill flip="none" rotWithShape="1">
            <a:gsLst>
              <a:gs pos="15000">
                <a:schemeClr val="bg1"/>
              </a:gs>
              <a:gs pos="69740">
                <a:schemeClr val="bg1">
                  <a:alpha val="52000"/>
                </a:schemeClr>
              </a:gs>
              <a:gs pos="100000">
                <a:srgbClr val="7DD5E2">
                  <a:alpha val="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文本框-3" hidden="1">
            <a:extLst>
              <a:ext uri="{FF2B5EF4-FFF2-40B4-BE49-F238E27FC236}">
                <a16:creationId xmlns:a16="http://schemas.microsoft.com/office/drawing/2014/main" id="{62380063-1A6C-58F7-7168-49E692A1E792}"/>
              </a:ext>
            </a:extLst>
          </p:cNvPr>
          <p:cNvSpPr txBox="1"/>
          <p:nvPr/>
        </p:nvSpPr>
        <p:spPr>
          <a:xfrm>
            <a:off x="5814350" y="1956182"/>
            <a:ext cx="57214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胡晓波骚包体" panose="02010600030101010101" pitchFamily="2" charset="-122"/>
                <a:ea typeface="胡晓波骚包体" panose="02010600030101010101" pitchFamily="2" charset="-122"/>
                <a:cs typeface="+mn-ea"/>
                <a:sym typeface="+mn-lt"/>
              </a:rPr>
              <a:t>夏日旅游相册</a:t>
            </a:r>
          </a:p>
        </p:txBody>
      </p:sp>
      <p:sp>
        <p:nvSpPr>
          <p:cNvPr id="7" name="文本框-7" hidden="1">
            <a:extLst>
              <a:ext uri="{FF2B5EF4-FFF2-40B4-BE49-F238E27FC236}">
                <a16:creationId xmlns:a16="http://schemas.microsoft.com/office/drawing/2014/main" id="{DE6C8006-BC48-DBF7-B334-0C739B5B8EEB}"/>
              </a:ext>
            </a:extLst>
          </p:cNvPr>
          <p:cNvSpPr txBox="1"/>
          <p:nvPr/>
        </p:nvSpPr>
        <p:spPr>
          <a:xfrm>
            <a:off x="1273468" y="598833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目录</a:t>
            </a:r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id="{165B9CB7-7689-FDB3-0017-FA0AA1C5F366}"/>
              </a:ext>
            </a:extLst>
          </p:cNvPr>
          <p:cNvSpPr txBox="1"/>
          <p:nvPr/>
        </p:nvSpPr>
        <p:spPr>
          <a:xfrm>
            <a:off x="4472477" y="160807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id="{04243929-5DB6-59E5-A52C-B554FCC07DAD}"/>
              </a:ext>
            </a:extLst>
          </p:cNvPr>
          <p:cNvSpPr txBox="1"/>
          <p:nvPr/>
        </p:nvSpPr>
        <p:spPr>
          <a:xfrm>
            <a:off x="5248652" y="283918"/>
            <a:ext cx="16946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旅行问题分析</a:t>
            </a:r>
          </a:p>
        </p:txBody>
      </p:sp>
      <p:sp>
        <p:nvSpPr>
          <p:cNvPr id="2" name="Shape 2847">
            <a:extLst>
              <a:ext uri="{FF2B5EF4-FFF2-40B4-BE49-F238E27FC236}">
                <a16:creationId xmlns:a16="http://schemas.microsoft.com/office/drawing/2014/main" id="{146CAF0D-55A9-32E3-A13C-700C68962CF1}"/>
              </a:ext>
            </a:extLst>
          </p:cNvPr>
          <p:cNvSpPr/>
          <p:nvPr/>
        </p:nvSpPr>
        <p:spPr>
          <a:xfrm>
            <a:off x="1341815" y="3865806"/>
            <a:ext cx="483547" cy="4835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rgbClr val="11A6B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4" name="Shape 2836">
            <a:extLst>
              <a:ext uri="{FF2B5EF4-FFF2-40B4-BE49-F238E27FC236}">
                <a16:creationId xmlns:a16="http://schemas.microsoft.com/office/drawing/2014/main" id="{4027F3D4-4453-E63D-8429-11FD65E698C5}"/>
              </a:ext>
            </a:extLst>
          </p:cNvPr>
          <p:cNvSpPr/>
          <p:nvPr/>
        </p:nvSpPr>
        <p:spPr>
          <a:xfrm>
            <a:off x="8402241" y="1924708"/>
            <a:ext cx="483547" cy="351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rgbClr val="11A6B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5" name="Shape 2841">
            <a:extLst>
              <a:ext uri="{FF2B5EF4-FFF2-40B4-BE49-F238E27FC236}">
                <a16:creationId xmlns:a16="http://schemas.microsoft.com/office/drawing/2014/main" id="{C2315634-9831-9D2C-23B2-BA5A3D0587ED}"/>
              </a:ext>
            </a:extLst>
          </p:cNvPr>
          <p:cNvSpPr/>
          <p:nvPr/>
        </p:nvSpPr>
        <p:spPr>
          <a:xfrm>
            <a:off x="1341815" y="1924708"/>
            <a:ext cx="483547" cy="395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rgbClr val="11A6B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6" name="Shape 2856">
            <a:extLst>
              <a:ext uri="{FF2B5EF4-FFF2-40B4-BE49-F238E27FC236}">
                <a16:creationId xmlns:a16="http://schemas.microsoft.com/office/drawing/2014/main" id="{8791EB75-A477-A154-54DF-46DD288DF494}"/>
              </a:ext>
            </a:extLst>
          </p:cNvPr>
          <p:cNvSpPr/>
          <p:nvPr/>
        </p:nvSpPr>
        <p:spPr>
          <a:xfrm>
            <a:off x="4786735" y="1880727"/>
            <a:ext cx="483784" cy="483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rgbClr val="11A6B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8" name="Shape 2858">
            <a:extLst>
              <a:ext uri="{FF2B5EF4-FFF2-40B4-BE49-F238E27FC236}">
                <a16:creationId xmlns:a16="http://schemas.microsoft.com/office/drawing/2014/main" id="{27E63A5F-34DA-C5CE-F521-D54719473E2E}"/>
              </a:ext>
            </a:extLst>
          </p:cNvPr>
          <p:cNvSpPr/>
          <p:nvPr/>
        </p:nvSpPr>
        <p:spPr>
          <a:xfrm>
            <a:off x="4845099" y="3865806"/>
            <a:ext cx="395630" cy="4835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rgbClr val="11A6B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9" name="Shape 2645">
            <a:extLst>
              <a:ext uri="{FF2B5EF4-FFF2-40B4-BE49-F238E27FC236}">
                <a16:creationId xmlns:a16="http://schemas.microsoft.com/office/drawing/2014/main" id="{8F3F81D9-D6F3-B3E3-8C21-B11E69BC5553}"/>
              </a:ext>
            </a:extLst>
          </p:cNvPr>
          <p:cNvSpPr/>
          <p:nvPr/>
        </p:nvSpPr>
        <p:spPr>
          <a:xfrm>
            <a:off x="8321183" y="3865806"/>
            <a:ext cx="666218" cy="484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rgbClr val="11A6B4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DA5403F0-BA92-E276-9B02-D0DA14A77ACD}"/>
              </a:ext>
            </a:extLst>
          </p:cNvPr>
          <p:cNvGrpSpPr/>
          <p:nvPr/>
        </p:nvGrpSpPr>
        <p:grpSpPr>
          <a:xfrm>
            <a:off x="2191090" y="1671338"/>
            <a:ext cx="2244322" cy="858410"/>
            <a:chOff x="6804896" y="1168400"/>
            <a:chExt cx="2244322" cy="858410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AB0C1D5-79E7-4D9C-27B6-D5EB7A098EB0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607516E-482B-588A-DECE-3FEABB74FDE3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F837F85-05C4-7A3C-1E68-BE4F1192BD0E}"/>
              </a:ext>
            </a:extLst>
          </p:cNvPr>
          <p:cNvGrpSpPr/>
          <p:nvPr/>
        </p:nvGrpSpPr>
        <p:grpSpPr>
          <a:xfrm>
            <a:off x="5705072" y="1671338"/>
            <a:ext cx="2244322" cy="858410"/>
            <a:chOff x="6804896" y="1168400"/>
            <a:chExt cx="2244322" cy="85841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58F8784-F931-298E-6CA2-471D5E86378B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3334233-ABDE-BE0A-799A-9CCDBA6FD86C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32A258E-77E6-38AB-F2A1-43948D36EA05}"/>
              </a:ext>
            </a:extLst>
          </p:cNvPr>
          <p:cNvGrpSpPr/>
          <p:nvPr/>
        </p:nvGrpSpPr>
        <p:grpSpPr>
          <a:xfrm>
            <a:off x="9274453" y="1671338"/>
            <a:ext cx="2244322" cy="858410"/>
            <a:chOff x="6804896" y="1168400"/>
            <a:chExt cx="2244322" cy="85841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B90CB7D3-D0FD-54FE-B491-B32300033060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F5F4ABE-CF25-8321-5470-D79A6AB15F61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09D0F7B-9445-6FC6-B9CB-7F04C1247AC7}"/>
              </a:ext>
            </a:extLst>
          </p:cNvPr>
          <p:cNvGrpSpPr/>
          <p:nvPr/>
        </p:nvGrpSpPr>
        <p:grpSpPr>
          <a:xfrm>
            <a:off x="2191090" y="3717852"/>
            <a:ext cx="2244322" cy="858410"/>
            <a:chOff x="6804896" y="1168400"/>
            <a:chExt cx="2244322" cy="858410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1AC6F8A-5B23-BACD-5A8A-A684F5C39A35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40AA0C9-5B13-2EBF-9CD5-E1F3AB0ED3FB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E0D3C3A-0695-9F09-AD1D-557995939CD2}"/>
              </a:ext>
            </a:extLst>
          </p:cNvPr>
          <p:cNvGrpSpPr/>
          <p:nvPr/>
        </p:nvGrpSpPr>
        <p:grpSpPr>
          <a:xfrm>
            <a:off x="5705072" y="3717852"/>
            <a:ext cx="2244322" cy="858410"/>
            <a:chOff x="6804896" y="1168400"/>
            <a:chExt cx="2244322" cy="85841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5F48FA20-5ECC-F429-C6D8-997BF8B2B186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BD62952-0C99-A937-3991-D85879D2930E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87093A0D-EFE5-6976-AD3F-93AB7FFFCC6E}"/>
              </a:ext>
            </a:extLst>
          </p:cNvPr>
          <p:cNvGrpSpPr/>
          <p:nvPr/>
        </p:nvGrpSpPr>
        <p:grpSpPr>
          <a:xfrm>
            <a:off x="9274453" y="3717852"/>
            <a:ext cx="2244322" cy="858410"/>
            <a:chOff x="6804896" y="1168400"/>
            <a:chExt cx="2244322" cy="858410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3FC5203-70D6-EF55-9270-24BCC47DBD4F}"/>
                </a:ext>
              </a:extLst>
            </p:cNvPr>
            <p:cNvSpPr txBox="1"/>
            <p:nvPr/>
          </p:nvSpPr>
          <p:spPr>
            <a:xfrm>
              <a:off x="6816967" y="1472427"/>
              <a:ext cx="2232251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3F79BDD2-709C-1B65-6891-BE4B067735A1}"/>
                </a:ext>
              </a:extLst>
            </p:cNvPr>
            <p:cNvSpPr txBox="1"/>
            <p:nvPr/>
          </p:nvSpPr>
          <p:spPr>
            <a:xfrm>
              <a:off x="6804896" y="1168400"/>
              <a:ext cx="15693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359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PPTmoban.com 常用字体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11A6B4"/>
        </a:solidFill>
        <a:ln>
          <a:solidFill>
            <a:schemeClr val="bg1"/>
          </a:solidFill>
        </a:ln>
        <a:effectLst/>
      </a:spPr>
      <a:bodyPr rtlCol="0" anchor="ctr"/>
      <a:lstStyle>
        <a:defPPr algn="ctr">
          <a:defRPr sz="1600">
            <a:solidFill>
              <a:prstClr val="white"/>
            </a:solidFill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1880</Words>
  <Application>Microsoft Office PowerPoint</Application>
  <PresentationFormat>宽屏</PresentationFormat>
  <Paragraphs>235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851tegakizatsu</vt:lpstr>
      <vt:lpstr>Gill Sans</vt:lpstr>
      <vt:lpstr>HarmonyOS Sans SC Light</vt:lpstr>
      <vt:lpstr>MiSans Semibold</vt:lpstr>
      <vt:lpstr>阿里巴巴普惠体 2.0 55 Regular</vt:lpstr>
      <vt:lpstr>阿里巴巴普惠体 2.0 65 Medium</vt:lpstr>
      <vt:lpstr>等线</vt:lpstr>
      <vt:lpstr>胡晓波骚包体</vt:lpstr>
      <vt:lpstr>Arial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夏日旅游相册旅游项目推介ppt模板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87</cp:revision>
  <dcterms:created xsi:type="dcterms:W3CDTF">2023-06-12T03:47:43Z</dcterms:created>
  <dcterms:modified xsi:type="dcterms:W3CDTF">2023-06-12T13:49:35Z</dcterms:modified>
</cp:coreProperties>
</file>