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15"/>
  </p:notesMasterIdLst>
  <p:sldIdLst>
    <p:sldId id="276" r:id="rId3"/>
    <p:sldId id="277" r:id="rId4"/>
    <p:sldId id="278" r:id="rId5"/>
    <p:sldId id="279" r:id="rId6"/>
    <p:sldId id="284" r:id="rId7"/>
    <p:sldId id="280" r:id="rId8"/>
    <p:sldId id="281" r:id="rId9"/>
    <p:sldId id="285" r:id="rId10"/>
    <p:sldId id="282" r:id="rId11"/>
    <p:sldId id="286" r:id="rId12"/>
    <p:sldId id="287" r:id="rId13"/>
    <p:sldId id="33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8D19"/>
    <a:srgbClr val="EE0F08"/>
    <a:srgbClr val="D9141D"/>
    <a:srgbClr val="F5F4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53" autoAdjust="0"/>
  </p:normalViewPr>
  <p:slideViewPr>
    <p:cSldViewPr snapToGrid="0" showGuides="1">
      <p:cViewPr>
        <p:scale>
          <a:sx n="66" d="100"/>
          <a:sy n="66" d="100"/>
        </p:scale>
        <p:origin x="486" y="58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6F9E9-6637-4585-8054-7F47835FCA00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0E006F-2450-4C53-BF46-A468CF458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56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E006F-2450-4C53-BF46-A468CF458C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5391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E006F-2450-4C53-BF46-A468CF458C1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483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E006F-2450-4C53-BF46-A468CF458C1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354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E006F-2450-4C53-BF46-A468CF458C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809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E006F-2450-4C53-BF46-A468CF458C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107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E006F-2450-4C53-BF46-A468CF458C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99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E006F-2450-4C53-BF46-A468CF458C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464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E006F-2450-4C53-BF46-A468CF458C1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349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E006F-2450-4C53-BF46-A468CF458C1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1548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E006F-2450-4C53-BF46-A468CF458C1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112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E006F-2450-4C53-BF46-A468CF458C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556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89A14C-F85E-F35A-DE9B-DA11672CF3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F76DDA7-1180-3BFF-E27E-F2064CB40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5838B0-D4C2-8595-7CCD-0A6726B73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7A96-1AB3-41C4-B455-9EF47A1D64A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627056-295F-107C-A323-971A12770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6EDC5C-BA15-3898-F1B5-3BA6B7835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7FC8-6A7F-425A-82DA-C2CCD2B7F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5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D579D68-8BC1-1123-C99B-BA5F7578A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7A96-1AB3-41C4-B455-9EF47A1D64A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2E4CCCF-3BEF-A91E-3118-EC0EF9D7A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648C34-D646-E17D-9387-632F45068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7FC8-6A7F-425A-82DA-C2CCD2B7F5F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DC6D126-3401-5690-5A24-6CCB7DFA9A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85CD6FBF-4547-FDC0-BDA2-D85CC2167233}"/>
              </a:ext>
            </a:extLst>
          </p:cNvPr>
          <p:cNvGrpSpPr/>
          <p:nvPr userDrawn="1"/>
        </p:nvGrpSpPr>
        <p:grpSpPr>
          <a:xfrm>
            <a:off x="1524000" y="6311263"/>
            <a:ext cx="9144000" cy="538054"/>
            <a:chOff x="227659" y="6136523"/>
            <a:chExt cx="12261209" cy="721477"/>
          </a:xfrm>
        </p:grpSpPr>
        <p:sp>
          <p:nvSpPr>
            <p:cNvPr id="7" name="任意多边形 122">
              <a:extLst>
                <a:ext uri="{FF2B5EF4-FFF2-40B4-BE49-F238E27FC236}">
                  <a16:creationId xmlns:a16="http://schemas.microsoft.com/office/drawing/2014/main" id="{A0AB0A4A-7FD6-5B52-4467-4F9B5C9EC7DE}"/>
                </a:ext>
              </a:extLst>
            </p:cNvPr>
            <p:cNvSpPr/>
            <p:nvPr/>
          </p:nvSpPr>
          <p:spPr>
            <a:xfrm>
              <a:off x="227659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任意多边形 123">
              <a:extLst>
                <a:ext uri="{FF2B5EF4-FFF2-40B4-BE49-F238E27FC236}">
                  <a16:creationId xmlns:a16="http://schemas.microsoft.com/office/drawing/2014/main" id="{958139F0-19DA-E49F-A85B-AE168ED573ED}"/>
                </a:ext>
              </a:extLst>
            </p:cNvPr>
            <p:cNvSpPr/>
            <p:nvPr/>
          </p:nvSpPr>
          <p:spPr>
            <a:xfrm>
              <a:off x="1257947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任意多边形 127">
              <a:extLst>
                <a:ext uri="{FF2B5EF4-FFF2-40B4-BE49-F238E27FC236}">
                  <a16:creationId xmlns:a16="http://schemas.microsoft.com/office/drawing/2014/main" id="{5097653C-E5D1-050D-D7A8-115BF320CC0F}"/>
                </a:ext>
              </a:extLst>
            </p:cNvPr>
            <p:cNvSpPr/>
            <p:nvPr/>
          </p:nvSpPr>
          <p:spPr>
            <a:xfrm>
              <a:off x="870598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任意多边形 128">
              <a:extLst>
                <a:ext uri="{FF2B5EF4-FFF2-40B4-BE49-F238E27FC236}">
                  <a16:creationId xmlns:a16="http://schemas.microsoft.com/office/drawing/2014/main" id="{ED17B92D-1DFC-6A25-A57D-5EBAC74C9A89}"/>
                </a:ext>
              </a:extLst>
            </p:cNvPr>
            <p:cNvSpPr/>
            <p:nvPr/>
          </p:nvSpPr>
          <p:spPr>
            <a:xfrm>
              <a:off x="2288235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任意多边形 129">
              <a:extLst>
                <a:ext uri="{FF2B5EF4-FFF2-40B4-BE49-F238E27FC236}">
                  <a16:creationId xmlns:a16="http://schemas.microsoft.com/office/drawing/2014/main" id="{5CCE39FB-49BA-FF64-68E0-8A758DF0D9F6}"/>
                </a:ext>
              </a:extLst>
            </p:cNvPr>
            <p:cNvSpPr/>
            <p:nvPr/>
          </p:nvSpPr>
          <p:spPr>
            <a:xfrm>
              <a:off x="3318523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任意多边形 130">
              <a:extLst>
                <a:ext uri="{FF2B5EF4-FFF2-40B4-BE49-F238E27FC236}">
                  <a16:creationId xmlns:a16="http://schemas.microsoft.com/office/drawing/2014/main" id="{01E997B0-5C27-5F33-5697-1C89EFA9BCEB}"/>
                </a:ext>
              </a:extLst>
            </p:cNvPr>
            <p:cNvSpPr/>
            <p:nvPr/>
          </p:nvSpPr>
          <p:spPr>
            <a:xfrm>
              <a:off x="2931174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 131">
              <a:extLst>
                <a:ext uri="{FF2B5EF4-FFF2-40B4-BE49-F238E27FC236}">
                  <a16:creationId xmlns:a16="http://schemas.microsoft.com/office/drawing/2014/main" id="{80E89DA1-3919-CE9F-6D3F-CBF44FB07C09}"/>
                </a:ext>
              </a:extLst>
            </p:cNvPr>
            <p:cNvSpPr/>
            <p:nvPr/>
          </p:nvSpPr>
          <p:spPr>
            <a:xfrm>
              <a:off x="1900886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任意多边形 135">
              <a:extLst>
                <a:ext uri="{FF2B5EF4-FFF2-40B4-BE49-F238E27FC236}">
                  <a16:creationId xmlns:a16="http://schemas.microsoft.com/office/drawing/2014/main" id="{1ECB9C1E-C59E-F1DC-ADDD-C2774093FADD}"/>
                </a:ext>
              </a:extLst>
            </p:cNvPr>
            <p:cNvSpPr/>
            <p:nvPr/>
          </p:nvSpPr>
          <p:spPr>
            <a:xfrm>
              <a:off x="1508874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 136">
              <a:extLst>
                <a:ext uri="{FF2B5EF4-FFF2-40B4-BE49-F238E27FC236}">
                  <a16:creationId xmlns:a16="http://schemas.microsoft.com/office/drawing/2014/main" id="{FD552578-2387-61DF-C225-A7965A36F748}"/>
                </a:ext>
              </a:extLst>
            </p:cNvPr>
            <p:cNvSpPr/>
            <p:nvPr/>
          </p:nvSpPr>
          <p:spPr>
            <a:xfrm>
              <a:off x="2539070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任意多边形 137">
              <a:extLst>
                <a:ext uri="{FF2B5EF4-FFF2-40B4-BE49-F238E27FC236}">
                  <a16:creationId xmlns:a16="http://schemas.microsoft.com/office/drawing/2014/main" id="{10BD20A2-8F1C-4DEB-049A-F8AB597B9B0C}"/>
                </a:ext>
              </a:extLst>
            </p:cNvPr>
            <p:cNvSpPr/>
            <p:nvPr/>
          </p:nvSpPr>
          <p:spPr>
            <a:xfrm>
              <a:off x="4348811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任意多边形 138">
              <a:extLst>
                <a:ext uri="{FF2B5EF4-FFF2-40B4-BE49-F238E27FC236}">
                  <a16:creationId xmlns:a16="http://schemas.microsoft.com/office/drawing/2014/main" id="{D995F9E4-0D75-A2B4-A0BD-64FB3373F3B2}"/>
                </a:ext>
              </a:extLst>
            </p:cNvPr>
            <p:cNvSpPr/>
            <p:nvPr/>
          </p:nvSpPr>
          <p:spPr>
            <a:xfrm>
              <a:off x="5379099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任意多边形 139">
              <a:extLst>
                <a:ext uri="{FF2B5EF4-FFF2-40B4-BE49-F238E27FC236}">
                  <a16:creationId xmlns:a16="http://schemas.microsoft.com/office/drawing/2014/main" id="{8496B371-6293-CF9D-1C95-6C19409A41A7}"/>
                </a:ext>
              </a:extLst>
            </p:cNvPr>
            <p:cNvSpPr/>
            <p:nvPr/>
          </p:nvSpPr>
          <p:spPr>
            <a:xfrm>
              <a:off x="6409387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任意多边形 140">
              <a:extLst>
                <a:ext uri="{FF2B5EF4-FFF2-40B4-BE49-F238E27FC236}">
                  <a16:creationId xmlns:a16="http://schemas.microsoft.com/office/drawing/2014/main" id="{38D84535-45A9-70FB-C99B-A2D35D6754A0}"/>
                </a:ext>
              </a:extLst>
            </p:cNvPr>
            <p:cNvSpPr/>
            <p:nvPr/>
          </p:nvSpPr>
          <p:spPr>
            <a:xfrm>
              <a:off x="7439675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任意多边形 141">
              <a:extLst>
                <a:ext uri="{FF2B5EF4-FFF2-40B4-BE49-F238E27FC236}">
                  <a16:creationId xmlns:a16="http://schemas.microsoft.com/office/drawing/2014/main" id="{369AD604-6108-E986-A586-AC67D156DB14}"/>
                </a:ext>
              </a:extLst>
            </p:cNvPr>
            <p:cNvSpPr/>
            <p:nvPr/>
          </p:nvSpPr>
          <p:spPr>
            <a:xfrm>
              <a:off x="8469963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任意多边形 142">
              <a:extLst>
                <a:ext uri="{FF2B5EF4-FFF2-40B4-BE49-F238E27FC236}">
                  <a16:creationId xmlns:a16="http://schemas.microsoft.com/office/drawing/2014/main" id="{ABEF5062-75D3-4559-406F-7EB2B161CB75}"/>
                </a:ext>
              </a:extLst>
            </p:cNvPr>
            <p:cNvSpPr/>
            <p:nvPr/>
          </p:nvSpPr>
          <p:spPr>
            <a:xfrm>
              <a:off x="9500251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任意多边形 143">
              <a:extLst>
                <a:ext uri="{FF2B5EF4-FFF2-40B4-BE49-F238E27FC236}">
                  <a16:creationId xmlns:a16="http://schemas.microsoft.com/office/drawing/2014/main" id="{0947F38B-5CF4-6FE6-6501-3192DC637FCB}"/>
                </a:ext>
              </a:extLst>
            </p:cNvPr>
            <p:cNvSpPr/>
            <p:nvPr/>
          </p:nvSpPr>
          <p:spPr>
            <a:xfrm>
              <a:off x="10530539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任意多边形 144">
              <a:extLst>
                <a:ext uri="{FF2B5EF4-FFF2-40B4-BE49-F238E27FC236}">
                  <a16:creationId xmlns:a16="http://schemas.microsoft.com/office/drawing/2014/main" id="{CECDC1A8-2253-37EF-0E93-506D75659B05}"/>
                </a:ext>
              </a:extLst>
            </p:cNvPr>
            <p:cNvSpPr/>
            <p:nvPr/>
          </p:nvSpPr>
          <p:spPr>
            <a:xfrm>
              <a:off x="11560827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任意多边形 145">
              <a:extLst>
                <a:ext uri="{FF2B5EF4-FFF2-40B4-BE49-F238E27FC236}">
                  <a16:creationId xmlns:a16="http://schemas.microsoft.com/office/drawing/2014/main" id="{0999062D-56FD-80E5-E320-871A2F94F146}"/>
                </a:ext>
              </a:extLst>
            </p:cNvPr>
            <p:cNvSpPr/>
            <p:nvPr/>
          </p:nvSpPr>
          <p:spPr>
            <a:xfrm>
              <a:off x="3961462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任意多边形 146">
              <a:extLst>
                <a:ext uri="{FF2B5EF4-FFF2-40B4-BE49-F238E27FC236}">
                  <a16:creationId xmlns:a16="http://schemas.microsoft.com/office/drawing/2014/main" id="{CBE7AD86-30F8-E6E9-72F7-D31EAEB9F418}"/>
                </a:ext>
              </a:extLst>
            </p:cNvPr>
            <p:cNvSpPr/>
            <p:nvPr/>
          </p:nvSpPr>
          <p:spPr>
            <a:xfrm>
              <a:off x="4991750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任意多边形 147">
              <a:extLst>
                <a:ext uri="{FF2B5EF4-FFF2-40B4-BE49-F238E27FC236}">
                  <a16:creationId xmlns:a16="http://schemas.microsoft.com/office/drawing/2014/main" id="{AA3B9FDE-57A7-D320-689D-7850D8F66218}"/>
                </a:ext>
              </a:extLst>
            </p:cNvPr>
            <p:cNvSpPr/>
            <p:nvPr/>
          </p:nvSpPr>
          <p:spPr>
            <a:xfrm>
              <a:off x="6022038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任意多边形 148">
              <a:extLst>
                <a:ext uri="{FF2B5EF4-FFF2-40B4-BE49-F238E27FC236}">
                  <a16:creationId xmlns:a16="http://schemas.microsoft.com/office/drawing/2014/main" id="{5377A3F3-F9C0-13A8-8B94-DBD92B37F1C0}"/>
                </a:ext>
              </a:extLst>
            </p:cNvPr>
            <p:cNvSpPr/>
            <p:nvPr/>
          </p:nvSpPr>
          <p:spPr>
            <a:xfrm>
              <a:off x="7052326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任意多边形 149">
              <a:extLst>
                <a:ext uri="{FF2B5EF4-FFF2-40B4-BE49-F238E27FC236}">
                  <a16:creationId xmlns:a16="http://schemas.microsoft.com/office/drawing/2014/main" id="{9ECD230B-2050-CA34-10DE-9DB4BCC24472}"/>
                </a:ext>
              </a:extLst>
            </p:cNvPr>
            <p:cNvSpPr/>
            <p:nvPr/>
          </p:nvSpPr>
          <p:spPr>
            <a:xfrm>
              <a:off x="8082614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任意多边形 150">
              <a:extLst>
                <a:ext uri="{FF2B5EF4-FFF2-40B4-BE49-F238E27FC236}">
                  <a16:creationId xmlns:a16="http://schemas.microsoft.com/office/drawing/2014/main" id="{5875DA37-9894-DBBE-5DB6-296BE37AEE0C}"/>
                </a:ext>
              </a:extLst>
            </p:cNvPr>
            <p:cNvSpPr/>
            <p:nvPr/>
          </p:nvSpPr>
          <p:spPr>
            <a:xfrm>
              <a:off x="9112902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任意多边形 151">
              <a:extLst>
                <a:ext uri="{FF2B5EF4-FFF2-40B4-BE49-F238E27FC236}">
                  <a16:creationId xmlns:a16="http://schemas.microsoft.com/office/drawing/2014/main" id="{1F740966-86F2-5323-314B-863EA25113C0}"/>
                </a:ext>
              </a:extLst>
            </p:cNvPr>
            <p:cNvSpPr/>
            <p:nvPr/>
          </p:nvSpPr>
          <p:spPr>
            <a:xfrm>
              <a:off x="10143190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任意多边形 152">
              <a:extLst>
                <a:ext uri="{FF2B5EF4-FFF2-40B4-BE49-F238E27FC236}">
                  <a16:creationId xmlns:a16="http://schemas.microsoft.com/office/drawing/2014/main" id="{15796A88-5C72-BF83-6AE5-0398D9503F41}"/>
                </a:ext>
              </a:extLst>
            </p:cNvPr>
            <p:cNvSpPr/>
            <p:nvPr/>
          </p:nvSpPr>
          <p:spPr>
            <a:xfrm>
              <a:off x="11173478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任意多边形 153">
              <a:extLst>
                <a:ext uri="{FF2B5EF4-FFF2-40B4-BE49-F238E27FC236}">
                  <a16:creationId xmlns:a16="http://schemas.microsoft.com/office/drawing/2014/main" id="{89446A5C-14D7-62C0-B52C-38E8D802CBF3}"/>
                </a:ext>
              </a:extLst>
            </p:cNvPr>
            <p:cNvSpPr/>
            <p:nvPr/>
          </p:nvSpPr>
          <p:spPr>
            <a:xfrm>
              <a:off x="3569266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任意多边形 154">
              <a:extLst>
                <a:ext uri="{FF2B5EF4-FFF2-40B4-BE49-F238E27FC236}">
                  <a16:creationId xmlns:a16="http://schemas.microsoft.com/office/drawing/2014/main" id="{A5150BC5-CB50-1235-F5BB-F977F811AA96}"/>
                </a:ext>
              </a:extLst>
            </p:cNvPr>
            <p:cNvSpPr/>
            <p:nvPr/>
          </p:nvSpPr>
          <p:spPr>
            <a:xfrm>
              <a:off x="4599462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任意多边形 155">
              <a:extLst>
                <a:ext uri="{FF2B5EF4-FFF2-40B4-BE49-F238E27FC236}">
                  <a16:creationId xmlns:a16="http://schemas.microsoft.com/office/drawing/2014/main" id="{8ADEF783-D177-F384-DF03-942C7BD0A0AF}"/>
                </a:ext>
              </a:extLst>
            </p:cNvPr>
            <p:cNvSpPr/>
            <p:nvPr/>
          </p:nvSpPr>
          <p:spPr>
            <a:xfrm>
              <a:off x="5629658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任意多边形 156">
              <a:extLst>
                <a:ext uri="{FF2B5EF4-FFF2-40B4-BE49-F238E27FC236}">
                  <a16:creationId xmlns:a16="http://schemas.microsoft.com/office/drawing/2014/main" id="{00A31505-57D8-D3DA-914B-65C3CF02F2AA}"/>
                </a:ext>
              </a:extLst>
            </p:cNvPr>
            <p:cNvSpPr/>
            <p:nvPr/>
          </p:nvSpPr>
          <p:spPr>
            <a:xfrm>
              <a:off x="6659854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任意多边形 157">
              <a:extLst>
                <a:ext uri="{FF2B5EF4-FFF2-40B4-BE49-F238E27FC236}">
                  <a16:creationId xmlns:a16="http://schemas.microsoft.com/office/drawing/2014/main" id="{461785A0-0BFB-1B50-84B8-0D1097326790}"/>
                </a:ext>
              </a:extLst>
            </p:cNvPr>
            <p:cNvSpPr/>
            <p:nvPr/>
          </p:nvSpPr>
          <p:spPr>
            <a:xfrm>
              <a:off x="7690050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任意多边形 158">
              <a:extLst>
                <a:ext uri="{FF2B5EF4-FFF2-40B4-BE49-F238E27FC236}">
                  <a16:creationId xmlns:a16="http://schemas.microsoft.com/office/drawing/2014/main" id="{4D1F8BBF-1932-24B8-185D-0BCAD3123388}"/>
                </a:ext>
              </a:extLst>
            </p:cNvPr>
            <p:cNvSpPr/>
            <p:nvPr/>
          </p:nvSpPr>
          <p:spPr>
            <a:xfrm>
              <a:off x="8720246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任意多边形 159">
              <a:extLst>
                <a:ext uri="{FF2B5EF4-FFF2-40B4-BE49-F238E27FC236}">
                  <a16:creationId xmlns:a16="http://schemas.microsoft.com/office/drawing/2014/main" id="{47D09EDE-7541-06B2-1D82-F763A7A78C9C}"/>
                </a:ext>
              </a:extLst>
            </p:cNvPr>
            <p:cNvSpPr/>
            <p:nvPr/>
          </p:nvSpPr>
          <p:spPr>
            <a:xfrm>
              <a:off x="9750442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任意多边形 160">
              <a:extLst>
                <a:ext uri="{FF2B5EF4-FFF2-40B4-BE49-F238E27FC236}">
                  <a16:creationId xmlns:a16="http://schemas.microsoft.com/office/drawing/2014/main" id="{C0EB35DB-1C10-3EAE-DD15-A221B4C35CB2}"/>
                </a:ext>
              </a:extLst>
            </p:cNvPr>
            <p:cNvSpPr/>
            <p:nvPr/>
          </p:nvSpPr>
          <p:spPr>
            <a:xfrm>
              <a:off x="10780642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任意多边形 161">
              <a:extLst>
                <a:ext uri="{FF2B5EF4-FFF2-40B4-BE49-F238E27FC236}">
                  <a16:creationId xmlns:a16="http://schemas.microsoft.com/office/drawing/2014/main" id="{824E3FD6-10BC-0C76-7EBB-7F459D62EC19}"/>
                </a:ext>
              </a:extLst>
            </p:cNvPr>
            <p:cNvSpPr/>
            <p:nvPr/>
          </p:nvSpPr>
          <p:spPr>
            <a:xfrm>
              <a:off x="478678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任意多边形 162">
              <a:extLst>
                <a:ext uri="{FF2B5EF4-FFF2-40B4-BE49-F238E27FC236}">
                  <a16:creationId xmlns:a16="http://schemas.microsoft.com/office/drawing/2014/main" id="{ED1E5C6E-1162-779E-D10F-9E21E7E7E95B}"/>
                </a:ext>
              </a:extLst>
            </p:cNvPr>
            <p:cNvSpPr/>
            <p:nvPr/>
          </p:nvSpPr>
          <p:spPr>
            <a:xfrm>
              <a:off x="11810930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42EB247-E1F7-C26F-43BC-BFFF661EA737}"/>
              </a:ext>
            </a:extLst>
          </p:cNvPr>
          <p:cNvGrpSpPr/>
          <p:nvPr userDrawn="1"/>
        </p:nvGrpSpPr>
        <p:grpSpPr>
          <a:xfrm>
            <a:off x="-2191973" y="2952286"/>
            <a:ext cx="16428976" cy="4369641"/>
            <a:chOff x="-2191973" y="2952286"/>
            <a:chExt cx="16428976" cy="4369641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FC44BC99-F51E-C5A9-3B5A-7F884D526D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509594">
              <a:off x="-2191973" y="3108117"/>
              <a:ext cx="6858000" cy="4147725"/>
            </a:xfrm>
            <a:custGeom>
              <a:avLst/>
              <a:gdLst>
                <a:gd name="connsiteX0" fmla="*/ 0 w 6858000"/>
                <a:gd name="connsiteY0" fmla="*/ 0 h 4147725"/>
                <a:gd name="connsiteX1" fmla="*/ 6858000 w 6858000"/>
                <a:gd name="connsiteY1" fmla="*/ 0 h 4147725"/>
                <a:gd name="connsiteX2" fmla="*/ 6858000 w 6858000"/>
                <a:gd name="connsiteY2" fmla="*/ 1254310 h 4147725"/>
                <a:gd name="connsiteX3" fmla="*/ 3624910 w 6858000"/>
                <a:gd name="connsiteY3" fmla="*/ 4147725 h 4147725"/>
                <a:gd name="connsiteX4" fmla="*/ 0 w 6858000"/>
                <a:gd name="connsiteY4" fmla="*/ 97265 h 41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0" h="4147725">
                  <a:moveTo>
                    <a:pt x="0" y="0"/>
                  </a:moveTo>
                  <a:lnTo>
                    <a:pt x="6858000" y="0"/>
                  </a:lnTo>
                  <a:lnTo>
                    <a:pt x="6858000" y="1254310"/>
                  </a:lnTo>
                  <a:lnTo>
                    <a:pt x="3624910" y="4147725"/>
                  </a:lnTo>
                  <a:lnTo>
                    <a:pt x="0" y="97265"/>
                  </a:lnTo>
                  <a:close/>
                </a:path>
              </a:pathLst>
            </a:cu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4830E91A-333F-D01B-5264-ADDB2FC24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9127535" flipH="1">
              <a:off x="7508593" y="2952286"/>
              <a:ext cx="6728410" cy="4369641"/>
            </a:xfrm>
            <a:custGeom>
              <a:avLst/>
              <a:gdLst>
                <a:gd name="connsiteX0" fmla="*/ 0 w 6423011"/>
                <a:gd name="connsiteY0" fmla="*/ 0 h 4171305"/>
                <a:gd name="connsiteX1" fmla="*/ 0 w 6423011"/>
                <a:gd name="connsiteY1" fmla="*/ 101625 h 4171305"/>
                <a:gd name="connsiteX2" fmla="*/ 2491149 w 6423011"/>
                <a:gd name="connsiteY2" fmla="*/ 3206954 h 4171305"/>
                <a:gd name="connsiteX3" fmla="*/ 3335605 w 6423011"/>
                <a:gd name="connsiteY3" fmla="*/ 4171305 h 4171305"/>
                <a:gd name="connsiteX4" fmla="*/ 5141723 w 6423011"/>
                <a:gd name="connsiteY4" fmla="*/ 2589736 h 4171305"/>
                <a:gd name="connsiteX5" fmla="*/ 6423011 w 6423011"/>
                <a:gd name="connsiteY5" fmla="*/ 1310530 h 4171305"/>
                <a:gd name="connsiteX6" fmla="*/ 6423011 w 6423011"/>
                <a:gd name="connsiteY6" fmla="*/ 0 h 417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3011" h="4171305">
                  <a:moveTo>
                    <a:pt x="0" y="0"/>
                  </a:moveTo>
                  <a:lnTo>
                    <a:pt x="0" y="101625"/>
                  </a:lnTo>
                  <a:lnTo>
                    <a:pt x="2491149" y="3206954"/>
                  </a:lnTo>
                  <a:lnTo>
                    <a:pt x="3335605" y="4171305"/>
                  </a:lnTo>
                  <a:lnTo>
                    <a:pt x="5141723" y="2589736"/>
                  </a:lnTo>
                  <a:lnTo>
                    <a:pt x="6423011" y="1310530"/>
                  </a:lnTo>
                  <a:lnTo>
                    <a:pt x="6423011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863205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A7BD01C8-B1D9-79C6-BD0B-688B991C2635}"/>
              </a:ext>
            </a:extLst>
          </p:cNvPr>
          <p:cNvSpPr txBox="1"/>
          <p:nvPr userDrawn="1"/>
        </p:nvSpPr>
        <p:spPr>
          <a:xfrm>
            <a:off x="11548462" y="6642130"/>
            <a:ext cx="51158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D579D68-8BC1-1123-C99B-BA5F7578A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7A96-1AB3-41C4-B455-9EF47A1D64A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2E4CCCF-3BEF-A91E-3118-EC0EF9D7A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648C34-D646-E17D-9387-632F45068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7FC8-6A7F-425A-82DA-C2CCD2B7F5F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DC6D126-3401-5690-5A24-6CCB7DFA9A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85CD6FBF-4547-FDC0-BDA2-D85CC2167233}"/>
              </a:ext>
            </a:extLst>
          </p:cNvPr>
          <p:cNvGrpSpPr/>
          <p:nvPr userDrawn="1"/>
        </p:nvGrpSpPr>
        <p:grpSpPr>
          <a:xfrm>
            <a:off x="1524000" y="6311263"/>
            <a:ext cx="9144000" cy="538054"/>
            <a:chOff x="227659" y="6136523"/>
            <a:chExt cx="12261209" cy="721477"/>
          </a:xfrm>
        </p:grpSpPr>
        <p:sp>
          <p:nvSpPr>
            <p:cNvPr id="7" name="任意多边形 122">
              <a:extLst>
                <a:ext uri="{FF2B5EF4-FFF2-40B4-BE49-F238E27FC236}">
                  <a16:creationId xmlns:a16="http://schemas.microsoft.com/office/drawing/2014/main" id="{A0AB0A4A-7FD6-5B52-4467-4F9B5C9EC7DE}"/>
                </a:ext>
              </a:extLst>
            </p:cNvPr>
            <p:cNvSpPr/>
            <p:nvPr/>
          </p:nvSpPr>
          <p:spPr>
            <a:xfrm>
              <a:off x="227659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任意多边形 123">
              <a:extLst>
                <a:ext uri="{FF2B5EF4-FFF2-40B4-BE49-F238E27FC236}">
                  <a16:creationId xmlns:a16="http://schemas.microsoft.com/office/drawing/2014/main" id="{958139F0-19DA-E49F-A85B-AE168ED573ED}"/>
                </a:ext>
              </a:extLst>
            </p:cNvPr>
            <p:cNvSpPr/>
            <p:nvPr/>
          </p:nvSpPr>
          <p:spPr>
            <a:xfrm>
              <a:off x="1257947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任意多边形 127">
              <a:extLst>
                <a:ext uri="{FF2B5EF4-FFF2-40B4-BE49-F238E27FC236}">
                  <a16:creationId xmlns:a16="http://schemas.microsoft.com/office/drawing/2014/main" id="{5097653C-E5D1-050D-D7A8-115BF320CC0F}"/>
                </a:ext>
              </a:extLst>
            </p:cNvPr>
            <p:cNvSpPr/>
            <p:nvPr/>
          </p:nvSpPr>
          <p:spPr>
            <a:xfrm>
              <a:off x="870598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任意多边形 128">
              <a:extLst>
                <a:ext uri="{FF2B5EF4-FFF2-40B4-BE49-F238E27FC236}">
                  <a16:creationId xmlns:a16="http://schemas.microsoft.com/office/drawing/2014/main" id="{ED17B92D-1DFC-6A25-A57D-5EBAC74C9A89}"/>
                </a:ext>
              </a:extLst>
            </p:cNvPr>
            <p:cNvSpPr/>
            <p:nvPr/>
          </p:nvSpPr>
          <p:spPr>
            <a:xfrm>
              <a:off x="2288235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任意多边形 129">
              <a:extLst>
                <a:ext uri="{FF2B5EF4-FFF2-40B4-BE49-F238E27FC236}">
                  <a16:creationId xmlns:a16="http://schemas.microsoft.com/office/drawing/2014/main" id="{5CCE39FB-49BA-FF64-68E0-8A758DF0D9F6}"/>
                </a:ext>
              </a:extLst>
            </p:cNvPr>
            <p:cNvSpPr/>
            <p:nvPr/>
          </p:nvSpPr>
          <p:spPr>
            <a:xfrm>
              <a:off x="3318523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任意多边形 130">
              <a:extLst>
                <a:ext uri="{FF2B5EF4-FFF2-40B4-BE49-F238E27FC236}">
                  <a16:creationId xmlns:a16="http://schemas.microsoft.com/office/drawing/2014/main" id="{01E997B0-5C27-5F33-5697-1C89EFA9BCEB}"/>
                </a:ext>
              </a:extLst>
            </p:cNvPr>
            <p:cNvSpPr/>
            <p:nvPr/>
          </p:nvSpPr>
          <p:spPr>
            <a:xfrm>
              <a:off x="2931174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 131">
              <a:extLst>
                <a:ext uri="{FF2B5EF4-FFF2-40B4-BE49-F238E27FC236}">
                  <a16:creationId xmlns:a16="http://schemas.microsoft.com/office/drawing/2014/main" id="{80E89DA1-3919-CE9F-6D3F-CBF44FB07C09}"/>
                </a:ext>
              </a:extLst>
            </p:cNvPr>
            <p:cNvSpPr/>
            <p:nvPr/>
          </p:nvSpPr>
          <p:spPr>
            <a:xfrm>
              <a:off x="1900886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任意多边形 135">
              <a:extLst>
                <a:ext uri="{FF2B5EF4-FFF2-40B4-BE49-F238E27FC236}">
                  <a16:creationId xmlns:a16="http://schemas.microsoft.com/office/drawing/2014/main" id="{1ECB9C1E-C59E-F1DC-ADDD-C2774093FADD}"/>
                </a:ext>
              </a:extLst>
            </p:cNvPr>
            <p:cNvSpPr/>
            <p:nvPr/>
          </p:nvSpPr>
          <p:spPr>
            <a:xfrm>
              <a:off x="1508874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 136">
              <a:extLst>
                <a:ext uri="{FF2B5EF4-FFF2-40B4-BE49-F238E27FC236}">
                  <a16:creationId xmlns:a16="http://schemas.microsoft.com/office/drawing/2014/main" id="{FD552578-2387-61DF-C225-A7965A36F748}"/>
                </a:ext>
              </a:extLst>
            </p:cNvPr>
            <p:cNvSpPr/>
            <p:nvPr/>
          </p:nvSpPr>
          <p:spPr>
            <a:xfrm>
              <a:off x="2539070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任意多边形 137">
              <a:extLst>
                <a:ext uri="{FF2B5EF4-FFF2-40B4-BE49-F238E27FC236}">
                  <a16:creationId xmlns:a16="http://schemas.microsoft.com/office/drawing/2014/main" id="{10BD20A2-8F1C-4DEB-049A-F8AB597B9B0C}"/>
                </a:ext>
              </a:extLst>
            </p:cNvPr>
            <p:cNvSpPr/>
            <p:nvPr/>
          </p:nvSpPr>
          <p:spPr>
            <a:xfrm>
              <a:off x="4348811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任意多边形 138">
              <a:extLst>
                <a:ext uri="{FF2B5EF4-FFF2-40B4-BE49-F238E27FC236}">
                  <a16:creationId xmlns:a16="http://schemas.microsoft.com/office/drawing/2014/main" id="{D995F9E4-0D75-A2B4-A0BD-64FB3373F3B2}"/>
                </a:ext>
              </a:extLst>
            </p:cNvPr>
            <p:cNvSpPr/>
            <p:nvPr/>
          </p:nvSpPr>
          <p:spPr>
            <a:xfrm>
              <a:off x="5379099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任意多边形 139">
              <a:extLst>
                <a:ext uri="{FF2B5EF4-FFF2-40B4-BE49-F238E27FC236}">
                  <a16:creationId xmlns:a16="http://schemas.microsoft.com/office/drawing/2014/main" id="{8496B371-6293-CF9D-1C95-6C19409A41A7}"/>
                </a:ext>
              </a:extLst>
            </p:cNvPr>
            <p:cNvSpPr/>
            <p:nvPr/>
          </p:nvSpPr>
          <p:spPr>
            <a:xfrm>
              <a:off x="6409387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任意多边形 140">
              <a:extLst>
                <a:ext uri="{FF2B5EF4-FFF2-40B4-BE49-F238E27FC236}">
                  <a16:creationId xmlns:a16="http://schemas.microsoft.com/office/drawing/2014/main" id="{38D84535-45A9-70FB-C99B-A2D35D6754A0}"/>
                </a:ext>
              </a:extLst>
            </p:cNvPr>
            <p:cNvSpPr/>
            <p:nvPr/>
          </p:nvSpPr>
          <p:spPr>
            <a:xfrm>
              <a:off x="7439675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任意多边形 141">
              <a:extLst>
                <a:ext uri="{FF2B5EF4-FFF2-40B4-BE49-F238E27FC236}">
                  <a16:creationId xmlns:a16="http://schemas.microsoft.com/office/drawing/2014/main" id="{369AD604-6108-E986-A586-AC67D156DB14}"/>
                </a:ext>
              </a:extLst>
            </p:cNvPr>
            <p:cNvSpPr/>
            <p:nvPr/>
          </p:nvSpPr>
          <p:spPr>
            <a:xfrm>
              <a:off x="8469963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任意多边形 142">
              <a:extLst>
                <a:ext uri="{FF2B5EF4-FFF2-40B4-BE49-F238E27FC236}">
                  <a16:creationId xmlns:a16="http://schemas.microsoft.com/office/drawing/2014/main" id="{ABEF5062-75D3-4559-406F-7EB2B161CB75}"/>
                </a:ext>
              </a:extLst>
            </p:cNvPr>
            <p:cNvSpPr/>
            <p:nvPr/>
          </p:nvSpPr>
          <p:spPr>
            <a:xfrm>
              <a:off x="9500251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任意多边形 143">
              <a:extLst>
                <a:ext uri="{FF2B5EF4-FFF2-40B4-BE49-F238E27FC236}">
                  <a16:creationId xmlns:a16="http://schemas.microsoft.com/office/drawing/2014/main" id="{0947F38B-5CF4-6FE6-6501-3192DC637FCB}"/>
                </a:ext>
              </a:extLst>
            </p:cNvPr>
            <p:cNvSpPr/>
            <p:nvPr/>
          </p:nvSpPr>
          <p:spPr>
            <a:xfrm>
              <a:off x="10530539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任意多边形 144">
              <a:extLst>
                <a:ext uri="{FF2B5EF4-FFF2-40B4-BE49-F238E27FC236}">
                  <a16:creationId xmlns:a16="http://schemas.microsoft.com/office/drawing/2014/main" id="{CECDC1A8-2253-37EF-0E93-506D75659B05}"/>
                </a:ext>
              </a:extLst>
            </p:cNvPr>
            <p:cNvSpPr/>
            <p:nvPr/>
          </p:nvSpPr>
          <p:spPr>
            <a:xfrm>
              <a:off x="11560827" y="6449001"/>
              <a:ext cx="928041" cy="408999"/>
            </a:xfrm>
            <a:custGeom>
              <a:avLst/>
              <a:gdLst>
                <a:gd name="connsiteX0" fmla="*/ 710554 w 1421108"/>
                <a:gd name="connsiteY0" fmla="*/ 540000 h 626299"/>
                <a:gd name="connsiteX1" fmla="*/ 837833 w 1421108"/>
                <a:gd name="connsiteY1" fmla="*/ 592721 h 626299"/>
                <a:gd name="connsiteX2" fmla="*/ 860472 w 1421108"/>
                <a:gd name="connsiteY2" fmla="*/ 626299 h 626299"/>
                <a:gd name="connsiteX3" fmla="*/ 560636 w 1421108"/>
                <a:gd name="connsiteY3" fmla="*/ 626299 h 626299"/>
                <a:gd name="connsiteX4" fmla="*/ 583275 w 1421108"/>
                <a:gd name="connsiteY4" fmla="*/ 592721 h 626299"/>
                <a:gd name="connsiteX5" fmla="*/ 710554 w 1421108"/>
                <a:gd name="connsiteY5" fmla="*/ 540000 h 626299"/>
                <a:gd name="connsiteX6" fmla="*/ 710554 w 1421108"/>
                <a:gd name="connsiteY6" fmla="*/ 360000 h 626299"/>
                <a:gd name="connsiteX7" fmla="*/ 1042263 w 1421108"/>
                <a:gd name="connsiteY7" fmla="*/ 579872 h 626299"/>
                <a:gd name="connsiteX8" fmla="*/ 1056675 w 1421108"/>
                <a:gd name="connsiteY8" fmla="*/ 626299 h 626299"/>
                <a:gd name="connsiteX9" fmla="*/ 962873 w 1421108"/>
                <a:gd name="connsiteY9" fmla="*/ 626299 h 626299"/>
                <a:gd name="connsiteX10" fmla="*/ 959336 w 1421108"/>
                <a:gd name="connsiteY10" fmla="*/ 614904 h 626299"/>
                <a:gd name="connsiteX11" fmla="*/ 710554 w 1421108"/>
                <a:gd name="connsiteY11" fmla="*/ 450000 h 626299"/>
                <a:gd name="connsiteX12" fmla="*/ 461772 w 1421108"/>
                <a:gd name="connsiteY12" fmla="*/ 614904 h 626299"/>
                <a:gd name="connsiteX13" fmla="*/ 458235 w 1421108"/>
                <a:gd name="connsiteY13" fmla="*/ 626299 h 626299"/>
                <a:gd name="connsiteX14" fmla="*/ 364433 w 1421108"/>
                <a:gd name="connsiteY14" fmla="*/ 626299 h 626299"/>
                <a:gd name="connsiteX15" fmla="*/ 378845 w 1421108"/>
                <a:gd name="connsiteY15" fmla="*/ 579872 h 626299"/>
                <a:gd name="connsiteX16" fmla="*/ 710554 w 1421108"/>
                <a:gd name="connsiteY16" fmla="*/ 360000 h 626299"/>
                <a:gd name="connsiteX17" fmla="*/ 710554 w 1421108"/>
                <a:gd name="connsiteY17" fmla="*/ 180000 h 626299"/>
                <a:gd name="connsiteX18" fmla="*/ 1239583 w 1421108"/>
                <a:gd name="connsiteY18" fmla="*/ 611171 h 626299"/>
                <a:gd name="connsiteX19" fmla="*/ 1241108 w 1421108"/>
                <a:gd name="connsiteY19" fmla="*/ 626299 h 626299"/>
                <a:gd name="connsiteX20" fmla="*/ 1150477 w 1421108"/>
                <a:gd name="connsiteY20" fmla="*/ 626299 h 626299"/>
                <a:gd name="connsiteX21" fmla="*/ 1125191 w 1421108"/>
                <a:gd name="connsiteY21" fmla="*/ 544840 h 626299"/>
                <a:gd name="connsiteX22" fmla="*/ 710554 w 1421108"/>
                <a:gd name="connsiteY22" fmla="*/ 270000 h 626299"/>
                <a:gd name="connsiteX23" fmla="*/ 295917 w 1421108"/>
                <a:gd name="connsiteY23" fmla="*/ 544840 h 626299"/>
                <a:gd name="connsiteX24" fmla="*/ 270631 w 1421108"/>
                <a:gd name="connsiteY24" fmla="*/ 626299 h 626299"/>
                <a:gd name="connsiteX25" fmla="*/ 180000 w 1421108"/>
                <a:gd name="connsiteY25" fmla="*/ 626299 h 626299"/>
                <a:gd name="connsiteX26" fmla="*/ 181525 w 1421108"/>
                <a:gd name="connsiteY26" fmla="*/ 611171 h 626299"/>
                <a:gd name="connsiteX27" fmla="*/ 710554 w 1421108"/>
                <a:gd name="connsiteY27" fmla="*/ 180000 h 626299"/>
                <a:gd name="connsiteX28" fmla="*/ 710554 w 1421108"/>
                <a:gd name="connsiteY28" fmla="*/ 0 h 626299"/>
                <a:gd name="connsiteX29" fmla="*/ 1415926 w 1421108"/>
                <a:gd name="connsiteY29" fmla="*/ 574895 h 626299"/>
                <a:gd name="connsiteX30" fmla="*/ 1421108 w 1421108"/>
                <a:gd name="connsiteY30" fmla="*/ 626299 h 626299"/>
                <a:gd name="connsiteX31" fmla="*/ 1331108 w 1421108"/>
                <a:gd name="connsiteY31" fmla="*/ 626299 h 626299"/>
                <a:gd name="connsiteX32" fmla="*/ 1327755 w 1421108"/>
                <a:gd name="connsiteY32" fmla="*/ 593033 h 626299"/>
                <a:gd name="connsiteX33" fmla="*/ 710554 w 1421108"/>
                <a:gd name="connsiteY33" fmla="*/ 90000 h 626299"/>
                <a:gd name="connsiteX34" fmla="*/ 93353 w 1421108"/>
                <a:gd name="connsiteY34" fmla="*/ 593033 h 626299"/>
                <a:gd name="connsiteX35" fmla="*/ 90000 w 1421108"/>
                <a:gd name="connsiteY35" fmla="*/ 626299 h 626299"/>
                <a:gd name="connsiteX36" fmla="*/ 0 w 1421108"/>
                <a:gd name="connsiteY36" fmla="*/ 626299 h 626299"/>
                <a:gd name="connsiteX37" fmla="*/ 5182 w 1421108"/>
                <a:gd name="connsiteY37" fmla="*/ 574895 h 626299"/>
                <a:gd name="connsiteX38" fmla="*/ 710554 w 1421108"/>
                <a:gd name="connsiteY38" fmla="*/ 0 h 62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21108" h="626299">
                  <a:moveTo>
                    <a:pt x="710554" y="540000"/>
                  </a:moveTo>
                  <a:cubicBezTo>
                    <a:pt x="760260" y="540000"/>
                    <a:pt x="805260" y="560147"/>
                    <a:pt x="837833" y="592721"/>
                  </a:cubicBezTo>
                  <a:lnTo>
                    <a:pt x="860472" y="626299"/>
                  </a:lnTo>
                  <a:lnTo>
                    <a:pt x="560636" y="626299"/>
                  </a:lnTo>
                  <a:lnTo>
                    <a:pt x="583275" y="592721"/>
                  </a:lnTo>
                  <a:cubicBezTo>
                    <a:pt x="615849" y="560147"/>
                    <a:pt x="660849" y="540000"/>
                    <a:pt x="710554" y="540000"/>
                  </a:cubicBezTo>
                  <a:close/>
                  <a:moveTo>
                    <a:pt x="710554" y="360000"/>
                  </a:moveTo>
                  <a:cubicBezTo>
                    <a:pt x="859671" y="360000"/>
                    <a:pt x="987613" y="450662"/>
                    <a:pt x="1042263" y="579872"/>
                  </a:cubicBezTo>
                  <a:lnTo>
                    <a:pt x="1056675" y="626299"/>
                  </a:lnTo>
                  <a:lnTo>
                    <a:pt x="962873" y="626299"/>
                  </a:lnTo>
                  <a:lnTo>
                    <a:pt x="959336" y="614904"/>
                  </a:lnTo>
                  <a:cubicBezTo>
                    <a:pt x="918348" y="517997"/>
                    <a:pt x="822392" y="450000"/>
                    <a:pt x="710554" y="450000"/>
                  </a:cubicBezTo>
                  <a:cubicBezTo>
                    <a:pt x="598716" y="450000"/>
                    <a:pt x="502760" y="517997"/>
                    <a:pt x="461772" y="614904"/>
                  </a:cubicBezTo>
                  <a:lnTo>
                    <a:pt x="458235" y="626299"/>
                  </a:lnTo>
                  <a:lnTo>
                    <a:pt x="364433" y="626299"/>
                  </a:lnTo>
                  <a:lnTo>
                    <a:pt x="378845" y="579872"/>
                  </a:lnTo>
                  <a:cubicBezTo>
                    <a:pt x="433495" y="450662"/>
                    <a:pt x="561437" y="360000"/>
                    <a:pt x="710554" y="360000"/>
                  </a:cubicBezTo>
                  <a:close/>
                  <a:moveTo>
                    <a:pt x="710554" y="180000"/>
                  </a:moveTo>
                  <a:cubicBezTo>
                    <a:pt x="971509" y="180000"/>
                    <a:pt x="1189230" y="365102"/>
                    <a:pt x="1239583" y="611171"/>
                  </a:cubicBezTo>
                  <a:lnTo>
                    <a:pt x="1241108" y="626299"/>
                  </a:lnTo>
                  <a:lnTo>
                    <a:pt x="1150477" y="626299"/>
                  </a:lnTo>
                  <a:lnTo>
                    <a:pt x="1125191" y="544840"/>
                  </a:lnTo>
                  <a:cubicBezTo>
                    <a:pt x="1056877" y="383328"/>
                    <a:pt x="896950" y="270000"/>
                    <a:pt x="710554" y="270000"/>
                  </a:cubicBezTo>
                  <a:cubicBezTo>
                    <a:pt x="524158" y="270000"/>
                    <a:pt x="364231" y="383328"/>
                    <a:pt x="295917" y="544840"/>
                  </a:cubicBezTo>
                  <a:lnTo>
                    <a:pt x="270631" y="626299"/>
                  </a:lnTo>
                  <a:lnTo>
                    <a:pt x="180000" y="626299"/>
                  </a:lnTo>
                  <a:lnTo>
                    <a:pt x="181525" y="611171"/>
                  </a:lnTo>
                  <a:cubicBezTo>
                    <a:pt x="231878" y="365102"/>
                    <a:pt x="449599" y="180000"/>
                    <a:pt x="710554" y="180000"/>
                  </a:cubicBezTo>
                  <a:close/>
                  <a:moveTo>
                    <a:pt x="710554" y="0"/>
                  </a:moveTo>
                  <a:cubicBezTo>
                    <a:pt x="1058493" y="0"/>
                    <a:pt x="1348789" y="246803"/>
                    <a:pt x="1415926" y="574895"/>
                  </a:cubicBezTo>
                  <a:lnTo>
                    <a:pt x="1421108" y="626299"/>
                  </a:lnTo>
                  <a:lnTo>
                    <a:pt x="1331108" y="626299"/>
                  </a:lnTo>
                  <a:lnTo>
                    <a:pt x="1327755" y="593033"/>
                  </a:lnTo>
                  <a:cubicBezTo>
                    <a:pt x="1269009" y="305953"/>
                    <a:pt x="1015001" y="90000"/>
                    <a:pt x="710554" y="90000"/>
                  </a:cubicBezTo>
                  <a:cubicBezTo>
                    <a:pt x="406107" y="90000"/>
                    <a:pt x="152099" y="305953"/>
                    <a:pt x="93353" y="593033"/>
                  </a:cubicBezTo>
                  <a:lnTo>
                    <a:pt x="90000" y="626299"/>
                  </a:lnTo>
                  <a:lnTo>
                    <a:pt x="0" y="626299"/>
                  </a:lnTo>
                  <a:lnTo>
                    <a:pt x="5182" y="574895"/>
                  </a:lnTo>
                  <a:cubicBezTo>
                    <a:pt x="72319" y="246803"/>
                    <a:pt x="362615" y="0"/>
                    <a:pt x="71055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任意多边形 145">
              <a:extLst>
                <a:ext uri="{FF2B5EF4-FFF2-40B4-BE49-F238E27FC236}">
                  <a16:creationId xmlns:a16="http://schemas.microsoft.com/office/drawing/2014/main" id="{0999062D-56FD-80E5-E320-871A2F94F146}"/>
                </a:ext>
              </a:extLst>
            </p:cNvPr>
            <p:cNvSpPr/>
            <p:nvPr/>
          </p:nvSpPr>
          <p:spPr>
            <a:xfrm>
              <a:off x="3961462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任意多边形 146">
              <a:extLst>
                <a:ext uri="{FF2B5EF4-FFF2-40B4-BE49-F238E27FC236}">
                  <a16:creationId xmlns:a16="http://schemas.microsoft.com/office/drawing/2014/main" id="{CBE7AD86-30F8-E6E9-72F7-D31EAEB9F418}"/>
                </a:ext>
              </a:extLst>
            </p:cNvPr>
            <p:cNvSpPr/>
            <p:nvPr/>
          </p:nvSpPr>
          <p:spPr>
            <a:xfrm>
              <a:off x="4991750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任意多边形 147">
              <a:extLst>
                <a:ext uri="{FF2B5EF4-FFF2-40B4-BE49-F238E27FC236}">
                  <a16:creationId xmlns:a16="http://schemas.microsoft.com/office/drawing/2014/main" id="{AA3B9FDE-57A7-D320-689D-7850D8F66218}"/>
                </a:ext>
              </a:extLst>
            </p:cNvPr>
            <p:cNvSpPr/>
            <p:nvPr/>
          </p:nvSpPr>
          <p:spPr>
            <a:xfrm>
              <a:off x="6022038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任意多边形 148">
              <a:extLst>
                <a:ext uri="{FF2B5EF4-FFF2-40B4-BE49-F238E27FC236}">
                  <a16:creationId xmlns:a16="http://schemas.microsoft.com/office/drawing/2014/main" id="{5377A3F3-F9C0-13A8-8B94-DBD92B37F1C0}"/>
                </a:ext>
              </a:extLst>
            </p:cNvPr>
            <p:cNvSpPr/>
            <p:nvPr/>
          </p:nvSpPr>
          <p:spPr>
            <a:xfrm>
              <a:off x="7052326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任意多边形 149">
              <a:extLst>
                <a:ext uri="{FF2B5EF4-FFF2-40B4-BE49-F238E27FC236}">
                  <a16:creationId xmlns:a16="http://schemas.microsoft.com/office/drawing/2014/main" id="{9ECD230B-2050-CA34-10DE-9DB4BCC24472}"/>
                </a:ext>
              </a:extLst>
            </p:cNvPr>
            <p:cNvSpPr/>
            <p:nvPr/>
          </p:nvSpPr>
          <p:spPr>
            <a:xfrm>
              <a:off x="8082614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任意多边形 150">
              <a:extLst>
                <a:ext uri="{FF2B5EF4-FFF2-40B4-BE49-F238E27FC236}">
                  <a16:creationId xmlns:a16="http://schemas.microsoft.com/office/drawing/2014/main" id="{5875DA37-9894-DBBE-5DB6-296BE37AEE0C}"/>
                </a:ext>
              </a:extLst>
            </p:cNvPr>
            <p:cNvSpPr/>
            <p:nvPr/>
          </p:nvSpPr>
          <p:spPr>
            <a:xfrm>
              <a:off x="9112902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任意多边形 151">
              <a:extLst>
                <a:ext uri="{FF2B5EF4-FFF2-40B4-BE49-F238E27FC236}">
                  <a16:creationId xmlns:a16="http://schemas.microsoft.com/office/drawing/2014/main" id="{1F740966-86F2-5323-314B-863EA25113C0}"/>
                </a:ext>
              </a:extLst>
            </p:cNvPr>
            <p:cNvSpPr/>
            <p:nvPr/>
          </p:nvSpPr>
          <p:spPr>
            <a:xfrm>
              <a:off x="10143190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任意多边形 152">
              <a:extLst>
                <a:ext uri="{FF2B5EF4-FFF2-40B4-BE49-F238E27FC236}">
                  <a16:creationId xmlns:a16="http://schemas.microsoft.com/office/drawing/2014/main" id="{15796A88-5C72-BF83-6AE5-0398D9503F41}"/>
                </a:ext>
              </a:extLst>
            </p:cNvPr>
            <p:cNvSpPr/>
            <p:nvPr/>
          </p:nvSpPr>
          <p:spPr>
            <a:xfrm>
              <a:off x="11173478" y="6222489"/>
              <a:ext cx="672450" cy="328624"/>
            </a:xfrm>
            <a:custGeom>
              <a:avLst/>
              <a:gdLst>
                <a:gd name="connsiteX0" fmla="*/ 418460 w 836919"/>
                <a:gd name="connsiteY0" fmla="*/ 352642 h 408999"/>
                <a:gd name="connsiteX1" fmla="*/ 501578 w 836919"/>
                <a:gd name="connsiteY1" fmla="*/ 387071 h 408999"/>
                <a:gd name="connsiteX2" fmla="*/ 516362 w 836919"/>
                <a:gd name="connsiteY2" fmla="*/ 408999 h 408999"/>
                <a:gd name="connsiteX3" fmla="*/ 320557 w 836919"/>
                <a:gd name="connsiteY3" fmla="*/ 408999 h 408999"/>
                <a:gd name="connsiteX4" fmla="*/ 335341 w 836919"/>
                <a:gd name="connsiteY4" fmla="*/ 387071 h 408999"/>
                <a:gd name="connsiteX5" fmla="*/ 418460 w 836919"/>
                <a:gd name="connsiteY5" fmla="*/ 352642 h 408999"/>
                <a:gd name="connsiteX6" fmla="*/ 418460 w 836919"/>
                <a:gd name="connsiteY6" fmla="*/ 235095 h 408999"/>
                <a:gd name="connsiteX7" fmla="*/ 599870 w 836919"/>
                <a:gd name="connsiteY7" fmla="*/ 320648 h 408999"/>
                <a:gd name="connsiteX8" fmla="*/ 625493 w 836919"/>
                <a:gd name="connsiteY8" fmla="*/ 362880 h 408999"/>
                <a:gd name="connsiteX9" fmla="*/ 612446 w 836919"/>
                <a:gd name="connsiteY9" fmla="*/ 373645 h 408999"/>
                <a:gd name="connsiteX10" fmla="*/ 583276 w 836919"/>
                <a:gd name="connsiteY10" fmla="*/ 408999 h 408999"/>
                <a:gd name="connsiteX11" fmla="*/ 583234 w 836919"/>
                <a:gd name="connsiteY11" fmla="*/ 408999 h 408999"/>
                <a:gd name="connsiteX12" fmla="*/ 580924 w 836919"/>
                <a:gd name="connsiteY12" fmla="*/ 401558 h 408999"/>
                <a:gd name="connsiteX13" fmla="*/ 418460 w 836919"/>
                <a:gd name="connsiteY13" fmla="*/ 293869 h 408999"/>
                <a:gd name="connsiteX14" fmla="*/ 255995 w 836919"/>
                <a:gd name="connsiteY14" fmla="*/ 401558 h 408999"/>
                <a:gd name="connsiteX15" fmla="*/ 253685 w 836919"/>
                <a:gd name="connsiteY15" fmla="*/ 408999 h 408999"/>
                <a:gd name="connsiteX16" fmla="*/ 253644 w 836919"/>
                <a:gd name="connsiteY16" fmla="*/ 408999 h 408999"/>
                <a:gd name="connsiteX17" fmla="*/ 224474 w 836919"/>
                <a:gd name="connsiteY17" fmla="*/ 373645 h 408999"/>
                <a:gd name="connsiteX18" fmla="*/ 211426 w 836919"/>
                <a:gd name="connsiteY18" fmla="*/ 362880 h 408999"/>
                <a:gd name="connsiteX19" fmla="*/ 237049 w 836919"/>
                <a:gd name="connsiteY19" fmla="*/ 320648 h 408999"/>
                <a:gd name="connsiteX20" fmla="*/ 418460 w 836919"/>
                <a:gd name="connsiteY20" fmla="*/ 235095 h 408999"/>
                <a:gd name="connsiteX21" fmla="*/ 418460 w 836919"/>
                <a:gd name="connsiteY21" fmla="*/ 117548 h 408999"/>
                <a:gd name="connsiteX22" fmla="*/ 720048 w 836919"/>
                <a:gd name="connsiteY22" fmla="*/ 287332 h 408999"/>
                <a:gd name="connsiteX23" fmla="*/ 724200 w 836919"/>
                <a:gd name="connsiteY23" fmla="*/ 295694 h 408999"/>
                <a:gd name="connsiteX24" fmla="*/ 673704 w 836919"/>
                <a:gd name="connsiteY24" fmla="*/ 323102 h 408999"/>
                <a:gd name="connsiteX25" fmla="*/ 670832 w 836919"/>
                <a:gd name="connsiteY25" fmla="*/ 325472 h 408999"/>
                <a:gd name="connsiteX26" fmla="*/ 645223 w 836919"/>
                <a:gd name="connsiteY26" fmla="*/ 283262 h 408999"/>
                <a:gd name="connsiteX27" fmla="*/ 418460 w 836919"/>
                <a:gd name="connsiteY27" fmla="*/ 176321 h 408999"/>
                <a:gd name="connsiteX28" fmla="*/ 191697 w 836919"/>
                <a:gd name="connsiteY28" fmla="*/ 283262 h 408999"/>
                <a:gd name="connsiteX29" fmla="*/ 166087 w 836919"/>
                <a:gd name="connsiteY29" fmla="*/ 325472 h 408999"/>
                <a:gd name="connsiteX30" fmla="*/ 163216 w 836919"/>
                <a:gd name="connsiteY30" fmla="*/ 323102 h 408999"/>
                <a:gd name="connsiteX31" fmla="*/ 112719 w 836919"/>
                <a:gd name="connsiteY31" fmla="*/ 295694 h 408999"/>
                <a:gd name="connsiteX32" fmla="*/ 116871 w 836919"/>
                <a:gd name="connsiteY32" fmla="*/ 287332 h 408999"/>
                <a:gd name="connsiteX33" fmla="*/ 418460 w 836919"/>
                <a:gd name="connsiteY33" fmla="*/ 117548 h 408999"/>
                <a:gd name="connsiteX34" fmla="*/ 418460 w 836919"/>
                <a:gd name="connsiteY34" fmla="*/ 0 h 408999"/>
                <a:gd name="connsiteX35" fmla="*/ 820578 w 836919"/>
                <a:gd name="connsiteY35" fmla="*/ 226380 h 408999"/>
                <a:gd name="connsiteX36" fmla="*/ 836919 w 836919"/>
                <a:gd name="connsiteY36" fmla="*/ 259288 h 408999"/>
                <a:gd name="connsiteX37" fmla="*/ 821710 w 836919"/>
                <a:gd name="connsiteY37" fmla="*/ 260822 h 408999"/>
                <a:gd name="connsiteX38" fmla="*/ 778884 w 836919"/>
                <a:gd name="connsiteY38" fmla="*/ 274115 h 408999"/>
                <a:gd name="connsiteX39" fmla="*/ 770313 w 836919"/>
                <a:gd name="connsiteY39" fmla="*/ 256856 h 408999"/>
                <a:gd name="connsiteX40" fmla="*/ 418460 w 836919"/>
                <a:gd name="connsiteY40" fmla="*/ 58774 h 408999"/>
                <a:gd name="connsiteX41" fmla="*/ 66606 w 836919"/>
                <a:gd name="connsiteY41" fmla="*/ 256856 h 408999"/>
                <a:gd name="connsiteX42" fmla="*/ 58036 w 836919"/>
                <a:gd name="connsiteY42" fmla="*/ 274115 h 408999"/>
                <a:gd name="connsiteX43" fmla="*/ 15210 w 836919"/>
                <a:gd name="connsiteY43" fmla="*/ 260822 h 408999"/>
                <a:gd name="connsiteX44" fmla="*/ 0 w 836919"/>
                <a:gd name="connsiteY44" fmla="*/ 259288 h 408999"/>
                <a:gd name="connsiteX45" fmla="*/ 16341 w 836919"/>
                <a:gd name="connsiteY45" fmla="*/ 226379 h 408999"/>
                <a:gd name="connsiteX46" fmla="*/ 418460 w 836919"/>
                <a:gd name="connsiteY46" fmla="*/ 0 h 40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6919" h="408999">
                  <a:moveTo>
                    <a:pt x="418460" y="352642"/>
                  </a:moveTo>
                  <a:cubicBezTo>
                    <a:pt x="450920" y="352642"/>
                    <a:pt x="480306" y="365799"/>
                    <a:pt x="501578" y="387071"/>
                  </a:cubicBezTo>
                  <a:lnTo>
                    <a:pt x="516362" y="408999"/>
                  </a:lnTo>
                  <a:lnTo>
                    <a:pt x="320557" y="408999"/>
                  </a:lnTo>
                  <a:lnTo>
                    <a:pt x="335341" y="387071"/>
                  </a:lnTo>
                  <a:cubicBezTo>
                    <a:pt x="356613" y="365799"/>
                    <a:pt x="386000" y="352642"/>
                    <a:pt x="418460" y="352642"/>
                  </a:cubicBezTo>
                  <a:close/>
                  <a:moveTo>
                    <a:pt x="418460" y="235095"/>
                  </a:moveTo>
                  <a:cubicBezTo>
                    <a:pt x="491494" y="235095"/>
                    <a:pt x="556750" y="268399"/>
                    <a:pt x="599870" y="320648"/>
                  </a:cubicBezTo>
                  <a:lnTo>
                    <a:pt x="625493" y="362880"/>
                  </a:lnTo>
                  <a:lnTo>
                    <a:pt x="612446" y="373645"/>
                  </a:lnTo>
                  <a:lnTo>
                    <a:pt x="583276" y="408999"/>
                  </a:lnTo>
                  <a:lnTo>
                    <a:pt x="583234" y="408999"/>
                  </a:lnTo>
                  <a:lnTo>
                    <a:pt x="580924" y="401558"/>
                  </a:lnTo>
                  <a:cubicBezTo>
                    <a:pt x="554157" y="338274"/>
                    <a:pt x="491494" y="293869"/>
                    <a:pt x="418460" y="293869"/>
                  </a:cubicBezTo>
                  <a:cubicBezTo>
                    <a:pt x="345425" y="293869"/>
                    <a:pt x="282762" y="338274"/>
                    <a:pt x="255995" y="401558"/>
                  </a:cubicBezTo>
                  <a:lnTo>
                    <a:pt x="253685" y="408999"/>
                  </a:lnTo>
                  <a:lnTo>
                    <a:pt x="253644" y="408999"/>
                  </a:lnTo>
                  <a:lnTo>
                    <a:pt x="224474" y="373645"/>
                  </a:lnTo>
                  <a:lnTo>
                    <a:pt x="211426" y="362880"/>
                  </a:lnTo>
                  <a:lnTo>
                    <a:pt x="237049" y="320648"/>
                  </a:lnTo>
                  <a:cubicBezTo>
                    <a:pt x="280169" y="268399"/>
                    <a:pt x="345425" y="235095"/>
                    <a:pt x="418460" y="235095"/>
                  </a:cubicBezTo>
                  <a:close/>
                  <a:moveTo>
                    <a:pt x="418460" y="117548"/>
                  </a:moveTo>
                  <a:cubicBezTo>
                    <a:pt x="546271" y="117548"/>
                    <a:pt x="658199" y="185543"/>
                    <a:pt x="720048" y="287332"/>
                  </a:cubicBezTo>
                  <a:lnTo>
                    <a:pt x="724200" y="295694"/>
                  </a:lnTo>
                  <a:lnTo>
                    <a:pt x="673704" y="323102"/>
                  </a:lnTo>
                  <a:lnTo>
                    <a:pt x="670832" y="325472"/>
                  </a:lnTo>
                  <a:lnTo>
                    <a:pt x="645223" y="283262"/>
                  </a:lnTo>
                  <a:cubicBezTo>
                    <a:pt x="591323" y="217951"/>
                    <a:pt x="509753" y="176321"/>
                    <a:pt x="418460" y="176321"/>
                  </a:cubicBezTo>
                  <a:cubicBezTo>
                    <a:pt x="327166" y="176321"/>
                    <a:pt x="245596" y="217951"/>
                    <a:pt x="191697" y="283262"/>
                  </a:cubicBezTo>
                  <a:lnTo>
                    <a:pt x="166087" y="325472"/>
                  </a:lnTo>
                  <a:lnTo>
                    <a:pt x="163216" y="323102"/>
                  </a:lnTo>
                  <a:lnTo>
                    <a:pt x="112719" y="295694"/>
                  </a:lnTo>
                  <a:lnTo>
                    <a:pt x="116871" y="287332"/>
                  </a:lnTo>
                  <a:cubicBezTo>
                    <a:pt x="178720" y="185542"/>
                    <a:pt x="290649" y="117548"/>
                    <a:pt x="418460" y="117548"/>
                  </a:cubicBezTo>
                  <a:close/>
                  <a:moveTo>
                    <a:pt x="418460" y="0"/>
                  </a:moveTo>
                  <a:cubicBezTo>
                    <a:pt x="588874" y="0"/>
                    <a:pt x="738113" y="90660"/>
                    <a:pt x="820578" y="226380"/>
                  </a:cubicBezTo>
                  <a:lnTo>
                    <a:pt x="836919" y="259288"/>
                  </a:lnTo>
                  <a:lnTo>
                    <a:pt x="821710" y="260822"/>
                  </a:lnTo>
                  <a:lnTo>
                    <a:pt x="778884" y="274115"/>
                  </a:lnTo>
                  <a:lnTo>
                    <a:pt x="770313" y="256856"/>
                  </a:lnTo>
                  <a:cubicBezTo>
                    <a:pt x="698156" y="138101"/>
                    <a:pt x="567572" y="58774"/>
                    <a:pt x="418460" y="58774"/>
                  </a:cubicBezTo>
                  <a:cubicBezTo>
                    <a:pt x="269347" y="58774"/>
                    <a:pt x="138763" y="138101"/>
                    <a:pt x="66606" y="256856"/>
                  </a:cubicBezTo>
                  <a:lnTo>
                    <a:pt x="58036" y="274115"/>
                  </a:lnTo>
                  <a:lnTo>
                    <a:pt x="15210" y="260822"/>
                  </a:lnTo>
                  <a:lnTo>
                    <a:pt x="0" y="259288"/>
                  </a:lnTo>
                  <a:lnTo>
                    <a:pt x="16341" y="226379"/>
                  </a:lnTo>
                  <a:cubicBezTo>
                    <a:pt x="98806" y="90660"/>
                    <a:pt x="248046" y="0"/>
                    <a:pt x="41846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任意多边形 153">
              <a:extLst>
                <a:ext uri="{FF2B5EF4-FFF2-40B4-BE49-F238E27FC236}">
                  <a16:creationId xmlns:a16="http://schemas.microsoft.com/office/drawing/2014/main" id="{89446A5C-14D7-62C0-B52C-38E8D802CBF3}"/>
                </a:ext>
              </a:extLst>
            </p:cNvPr>
            <p:cNvSpPr/>
            <p:nvPr/>
          </p:nvSpPr>
          <p:spPr>
            <a:xfrm>
              <a:off x="3569266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任意多边形 154">
              <a:extLst>
                <a:ext uri="{FF2B5EF4-FFF2-40B4-BE49-F238E27FC236}">
                  <a16:creationId xmlns:a16="http://schemas.microsoft.com/office/drawing/2014/main" id="{A5150BC5-CB50-1235-F5BB-F977F811AA96}"/>
                </a:ext>
              </a:extLst>
            </p:cNvPr>
            <p:cNvSpPr/>
            <p:nvPr/>
          </p:nvSpPr>
          <p:spPr>
            <a:xfrm>
              <a:off x="4599462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任意多边形 155">
              <a:extLst>
                <a:ext uri="{FF2B5EF4-FFF2-40B4-BE49-F238E27FC236}">
                  <a16:creationId xmlns:a16="http://schemas.microsoft.com/office/drawing/2014/main" id="{8ADEF783-D177-F384-DF03-942C7BD0A0AF}"/>
                </a:ext>
              </a:extLst>
            </p:cNvPr>
            <p:cNvSpPr/>
            <p:nvPr/>
          </p:nvSpPr>
          <p:spPr>
            <a:xfrm>
              <a:off x="5629658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任意多边形 156">
              <a:extLst>
                <a:ext uri="{FF2B5EF4-FFF2-40B4-BE49-F238E27FC236}">
                  <a16:creationId xmlns:a16="http://schemas.microsoft.com/office/drawing/2014/main" id="{00A31505-57D8-D3DA-914B-65C3CF02F2AA}"/>
                </a:ext>
              </a:extLst>
            </p:cNvPr>
            <p:cNvSpPr/>
            <p:nvPr/>
          </p:nvSpPr>
          <p:spPr>
            <a:xfrm>
              <a:off x="6659854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任意多边形 157">
              <a:extLst>
                <a:ext uri="{FF2B5EF4-FFF2-40B4-BE49-F238E27FC236}">
                  <a16:creationId xmlns:a16="http://schemas.microsoft.com/office/drawing/2014/main" id="{461785A0-0BFB-1B50-84B8-0D1097326790}"/>
                </a:ext>
              </a:extLst>
            </p:cNvPr>
            <p:cNvSpPr/>
            <p:nvPr/>
          </p:nvSpPr>
          <p:spPr>
            <a:xfrm>
              <a:off x="7690050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任意多边形 158">
              <a:extLst>
                <a:ext uri="{FF2B5EF4-FFF2-40B4-BE49-F238E27FC236}">
                  <a16:creationId xmlns:a16="http://schemas.microsoft.com/office/drawing/2014/main" id="{4D1F8BBF-1932-24B8-185D-0BCAD3123388}"/>
                </a:ext>
              </a:extLst>
            </p:cNvPr>
            <p:cNvSpPr/>
            <p:nvPr/>
          </p:nvSpPr>
          <p:spPr>
            <a:xfrm>
              <a:off x="8720246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任意多边形 159">
              <a:extLst>
                <a:ext uri="{FF2B5EF4-FFF2-40B4-BE49-F238E27FC236}">
                  <a16:creationId xmlns:a16="http://schemas.microsoft.com/office/drawing/2014/main" id="{47D09EDE-7541-06B2-1D82-F763A7A78C9C}"/>
                </a:ext>
              </a:extLst>
            </p:cNvPr>
            <p:cNvSpPr/>
            <p:nvPr/>
          </p:nvSpPr>
          <p:spPr>
            <a:xfrm>
              <a:off x="9750442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任意多边形 160">
              <a:extLst>
                <a:ext uri="{FF2B5EF4-FFF2-40B4-BE49-F238E27FC236}">
                  <a16:creationId xmlns:a16="http://schemas.microsoft.com/office/drawing/2014/main" id="{C0EB35DB-1C10-3EAE-DD15-A221B4C35CB2}"/>
                </a:ext>
              </a:extLst>
            </p:cNvPr>
            <p:cNvSpPr/>
            <p:nvPr/>
          </p:nvSpPr>
          <p:spPr>
            <a:xfrm>
              <a:off x="10780642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任意多边形 161">
              <a:extLst>
                <a:ext uri="{FF2B5EF4-FFF2-40B4-BE49-F238E27FC236}">
                  <a16:creationId xmlns:a16="http://schemas.microsoft.com/office/drawing/2014/main" id="{824E3FD6-10BC-0C76-7EBB-7F459D62EC19}"/>
                </a:ext>
              </a:extLst>
            </p:cNvPr>
            <p:cNvSpPr/>
            <p:nvPr/>
          </p:nvSpPr>
          <p:spPr>
            <a:xfrm>
              <a:off x="478678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任意多边形 162">
              <a:extLst>
                <a:ext uri="{FF2B5EF4-FFF2-40B4-BE49-F238E27FC236}">
                  <a16:creationId xmlns:a16="http://schemas.microsoft.com/office/drawing/2014/main" id="{ED1E5C6E-1162-779E-D10F-9E21E7E7E95B}"/>
                </a:ext>
              </a:extLst>
            </p:cNvPr>
            <p:cNvSpPr/>
            <p:nvPr/>
          </p:nvSpPr>
          <p:spPr>
            <a:xfrm>
              <a:off x="11810930" y="6136523"/>
              <a:ext cx="427834" cy="228856"/>
            </a:xfrm>
            <a:custGeom>
              <a:avLst/>
              <a:gdLst>
                <a:gd name="connsiteX0" fmla="*/ 213461 w 427834"/>
                <a:gd name="connsiteY0" fmla="*/ 197322 h 228856"/>
                <a:gd name="connsiteX1" fmla="*/ 259970 w 427834"/>
                <a:gd name="connsiteY1" fmla="*/ 216586 h 228856"/>
                <a:gd name="connsiteX2" fmla="*/ 268242 w 427834"/>
                <a:gd name="connsiteY2" fmla="*/ 228856 h 228856"/>
                <a:gd name="connsiteX3" fmla="*/ 158680 w 427834"/>
                <a:gd name="connsiteY3" fmla="*/ 228856 h 228856"/>
                <a:gd name="connsiteX4" fmla="*/ 166952 w 427834"/>
                <a:gd name="connsiteY4" fmla="*/ 216586 h 228856"/>
                <a:gd name="connsiteX5" fmla="*/ 213461 w 427834"/>
                <a:gd name="connsiteY5" fmla="*/ 197322 h 228856"/>
                <a:gd name="connsiteX6" fmla="*/ 213461 w 427834"/>
                <a:gd name="connsiteY6" fmla="*/ 131548 h 228856"/>
                <a:gd name="connsiteX7" fmla="*/ 314969 w 427834"/>
                <a:gd name="connsiteY7" fmla="*/ 179419 h 228856"/>
                <a:gd name="connsiteX8" fmla="*/ 327935 w 427834"/>
                <a:gd name="connsiteY8" fmla="*/ 200790 h 228856"/>
                <a:gd name="connsiteX9" fmla="*/ 305419 w 427834"/>
                <a:gd name="connsiteY9" fmla="*/ 228079 h 228856"/>
                <a:gd name="connsiteX10" fmla="*/ 304368 w 427834"/>
                <a:gd name="connsiteY10" fmla="*/ 224693 h 228856"/>
                <a:gd name="connsiteX11" fmla="*/ 213461 w 427834"/>
                <a:gd name="connsiteY11" fmla="*/ 164435 h 228856"/>
                <a:gd name="connsiteX12" fmla="*/ 122554 w 427834"/>
                <a:gd name="connsiteY12" fmla="*/ 224693 h 228856"/>
                <a:gd name="connsiteX13" fmla="*/ 122330 w 427834"/>
                <a:gd name="connsiteY13" fmla="*/ 225416 h 228856"/>
                <a:gd name="connsiteX14" fmla="*/ 100268 w 427834"/>
                <a:gd name="connsiteY14" fmla="*/ 198678 h 228856"/>
                <a:gd name="connsiteX15" fmla="*/ 111953 w 427834"/>
                <a:gd name="connsiteY15" fmla="*/ 179419 h 228856"/>
                <a:gd name="connsiteX16" fmla="*/ 213461 w 427834"/>
                <a:gd name="connsiteY16" fmla="*/ 131548 h 228856"/>
                <a:gd name="connsiteX17" fmla="*/ 213461 w 427834"/>
                <a:gd name="connsiteY17" fmla="*/ 65774 h 228856"/>
                <a:gd name="connsiteX18" fmla="*/ 351304 w 427834"/>
                <a:gd name="connsiteY18" fmla="*/ 121905 h 228856"/>
                <a:gd name="connsiteX19" fmla="*/ 375306 w 427834"/>
                <a:gd name="connsiteY19" fmla="*/ 152089 h 228856"/>
                <a:gd name="connsiteX20" fmla="*/ 352789 w 427834"/>
                <a:gd name="connsiteY20" fmla="*/ 170667 h 228856"/>
                <a:gd name="connsiteX21" fmla="*/ 349873 w 427834"/>
                <a:gd name="connsiteY21" fmla="*/ 174201 h 228856"/>
                <a:gd name="connsiteX22" fmla="*/ 340347 w 427834"/>
                <a:gd name="connsiteY22" fmla="*/ 158500 h 228856"/>
                <a:gd name="connsiteX23" fmla="*/ 213461 w 427834"/>
                <a:gd name="connsiteY23" fmla="*/ 98661 h 228856"/>
                <a:gd name="connsiteX24" fmla="*/ 86576 w 427834"/>
                <a:gd name="connsiteY24" fmla="*/ 158500 h 228856"/>
                <a:gd name="connsiteX25" fmla="*/ 78331 w 427834"/>
                <a:gd name="connsiteY25" fmla="*/ 172090 h 228856"/>
                <a:gd name="connsiteX26" fmla="*/ 77157 w 427834"/>
                <a:gd name="connsiteY26" fmla="*/ 170667 h 228856"/>
                <a:gd name="connsiteX27" fmla="*/ 52814 w 427834"/>
                <a:gd name="connsiteY27" fmla="*/ 150582 h 228856"/>
                <a:gd name="connsiteX28" fmla="*/ 75618 w 427834"/>
                <a:gd name="connsiteY28" fmla="*/ 121905 h 228856"/>
                <a:gd name="connsiteX29" fmla="*/ 213461 w 427834"/>
                <a:gd name="connsiteY29" fmla="*/ 65774 h 228856"/>
                <a:gd name="connsiteX30" fmla="*/ 213461 w 427834"/>
                <a:gd name="connsiteY30" fmla="*/ 0 h 228856"/>
                <a:gd name="connsiteX31" fmla="*/ 397252 w 427834"/>
                <a:gd name="connsiteY31" fmla="*/ 74841 h 228856"/>
                <a:gd name="connsiteX32" fmla="*/ 427834 w 427834"/>
                <a:gd name="connsiteY32" fmla="*/ 113300 h 228856"/>
                <a:gd name="connsiteX33" fmla="*/ 411712 w 427834"/>
                <a:gd name="connsiteY33" fmla="*/ 122051 h 228856"/>
                <a:gd name="connsiteX34" fmla="*/ 400477 w 427834"/>
                <a:gd name="connsiteY34" fmla="*/ 131320 h 228856"/>
                <a:gd name="connsiteX35" fmla="*/ 374278 w 427834"/>
                <a:gd name="connsiteY35" fmla="*/ 98373 h 228856"/>
                <a:gd name="connsiteX36" fmla="*/ 213461 w 427834"/>
                <a:gd name="connsiteY36" fmla="*/ 32887 h 228856"/>
                <a:gd name="connsiteX37" fmla="*/ 52644 w 427834"/>
                <a:gd name="connsiteY37" fmla="*/ 98373 h 228856"/>
                <a:gd name="connsiteX38" fmla="*/ 27643 w 427834"/>
                <a:gd name="connsiteY38" fmla="*/ 129814 h 228856"/>
                <a:gd name="connsiteX39" fmla="*/ 18234 w 427834"/>
                <a:gd name="connsiteY39" fmla="*/ 122051 h 228856"/>
                <a:gd name="connsiteX40" fmla="*/ 0 w 427834"/>
                <a:gd name="connsiteY40" fmla="*/ 112154 h 228856"/>
                <a:gd name="connsiteX41" fmla="*/ 29670 w 427834"/>
                <a:gd name="connsiteY41" fmla="*/ 74841 h 228856"/>
                <a:gd name="connsiteX42" fmla="*/ 213461 w 427834"/>
                <a:gd name="connsiteY42" fmla="*/ 0 h 22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7834" h="228856">
                  <a:moveTo>
                    <a:pt x="213461" y="197322"/>
                  </a:moveTo>
                  <a:cubicBezTo>
                    <a:pt x="231624" y="197322"/>
                    <a:pt x="248067" y="204684"/>
                    <a:pt x="259970" y="216586"/>
                  </a:cubicBezTo>
                  <a:lnTo>
                    <a:pt x="268242" y="228856"/>
                  </a:lnTo>
                  <a:lnTo>
                    <a:pt x="158680" y="228856"/>
                  </a:lnTo>
                  <a:lnTo>
                    <a:pt x="166952" y="216586"/>
                  </a:lnTo>
                  <a:cubicBezTo>
                    <a:pt x="178855" y="204684"/>
                    <a:pt x="195298" y="197322"/>
                    <a:pt x="213461" y="197322"/>
                  </a:cubicBezTo>
                  <a:close/>
                  <a:moveTo>
                    <a:pt x="213461" y="131548"/>
                  </a:moveTo>
                  <a:cubicBezTo>
                    <a:pt x="254328" y="131548"/>
                    <a:pt x="290842" y="150183"/>
                    <a:pt x="314969" y="179419"/>
                  </a:cubicBezTo>
                  <a:lnTo>
                    <a:pt x="327935" y="200790"/>
                  </a:lnTo>
                  <a:lnTo>
                    <a:pt x="305419" y="228079"/>
                  </a:lnTo>
                  <a:lnTo>
                    <a:pt x="304368" y="224693"/>
                  </a:lnTo>
                  <a:cubicBezTo>
                    <a:pt x="289391" y="189282"/>
                    <a:pt x="254328" y="164435"/>
                    <a:pt x="213461" y="164435"/>
                  </a:cubicBezTo>
                  <a:cubicBezTo>
                    <a:pt x="172595" y="164435"/>
                    <a:pt x="137532" y="189282"/>
                    <a:pt x="122554" y="224693"/>
                  </a:cubicBezTo>
                  <a:lnTo>
                    <a:pt x="122330" y="225416"/>
                  </a:lnTo>
                  <a:lnTo>
                    <a:pt x="100268" y="198678"/>
                  </a:lnTo>
                  <a:lnTo>
                    <a:pt x="111953" y="179419"/>
                  </a:lnTo>
                  <a:cubicBezTo>
                    <a:pt x="136081" y="150183"/>
                    <a:pt x="172595" y="131548"/>
                    <a:pt x="213461" y="131548"/>
                  </a:cubicBezTo>
                  <a:close/>
                  <a:moveTo>
                    <a:pt x="213461" y="65774"/>
                  </a:moveTo>
                  <a:cubicBezTo>
                    <a:pt x="267099" y="65774"/>
                    <a:pt x="315737" y="87176"/>
                    <a:pt x="351304" y="121905"/>
                  </a:cubicBezTo>
                  <a:lnTo>
                    <a:pt x="375306" y="152089"/>
                  </a:lnTo>
                  <a:lnTo>
                    <a:pt x="352789" y="170667"/>
                  </a:lnTo>
                  <a:lnTo>
                    <a:pt x="349873" y="174201"/>
                  </a:lnTo>
                  <a:lnTo>
                    <a:pt x="340347" y="158500"/>
                  </a:lnTo>
                  <a:cubicBezTo>
                    <a:pt x="310187" y="121955"/>
                    <a:pt x="264544" y="98661"/>
                    <a:pt x="213461" y="98661"/>
                  </a:cubicBezTo>
                  <a:cubicBezTo>
                    <a:pt x="162378" y="98661"/>
                    <a:pt x="116735" y="121955"/>
                    <a:pt x="86576" y="158500"/>
                  </a:cubicBezTo>
                  <a:lnTo>
                    <a:pt x="78331" y="172090"/>
                  </a:lnTo>
                  <a:lnTo>
                    <a:pt x="77157" y="170667"/>
                  </a:lnTo>
                  <a:lnTo>
                    <a:pt x="52814" y="150582"/>
                  </a:lnTo>
                  <a:lnTo>
                    <a:pt x="75618" y="121905"/>
                  </a:lnTo>
                  <a:cubicBezTo>
                    <a:pt x="111185" y="87176"/>
                    <a:pt x="159824" y="65774"/>
                    <a:pt x="213461" y="65774"/>
                  </a:cubicBezTo>
                  <a:close/>
                  <a:moveTo>
                    <a:pt x="213461" y="0"/>
                  </a:moveTo>
                  <a:cubicBezTo>
                    <a:pt x="284978" y="0"/>
                    <a:pt x="349829" y="28535"/>
                    <a:pt x="397252" y="74841"/>
                  </a:cubicBezTo>
                  <a:lnTo>
                    <a:pt x="427834" y="113300"/>
                  </a:lnTo>
                  <a:lnTo>
                    <a:pt x="411712" y="122051"/>
                  </a:lnTo>
                  <a:lnTo>
                    <a:pt x="400477" y="131320"/>
                  </a:lnTo>
                  <a:lnTo>
                    <a:pt x="374278" y="98373"/>
                  </a:lnTo>
                  <a:cubicBezTo>
                    <a:pt x="332783" y="57855"/>
                    <a:pt x="276038" y="32887"/>
                    <a:pt x="213461" y="32887"/>
                  </a:cubicBezTo>
                  <a:cubicBezTo>
                    <a:pt x="150884" y="32887"/>
                    <a:pt x="94139" y="57856"/>
                    <a:pt x="52644" y="98373"/>
                  </a:cubicBezTo>
                  <a:lnTo>
                    <a:pt x="27643" y="129814"/>
                  </a:lnTo>
                  <a:lnTo>
                    <a:pt x="18234" y="122051"/>
                  </a:lnTo>
                  <a:lnTo>
                    <a:pt x="0" y="112154"/>
                  </a:lnTo>
                  <a:lnTo>
                    <a:pt x="29670" y="74841"/>
                  </a:lnTo>
                  <a:cubicBezTo>
                    <a:pt x="77093" y="28535"/>
                    <a:pt x="141945" y="0"/>
                    <a:pt x="213461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42EB247-E1F7-C26F-43BC-BFFF661EA737}"/>
              </a:ext>
            </a:extLst>
          </p:cNvPr>
          <p:cNvGrpSpPr/>
          <p:nvPr userDrawn="1"/>
        </p:nvGrpSpPr>
        <p:grpSpPr>
          <a:xfrm>
            <a:off x="-2191973" y="2952286"/>
            <a:ext cx="16428976" cy="4369641"/>
            <a:chOff x="-2191973" y="2952286"/>
            <a:chExt cx="16428976" cy="4369641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FC44BC99-F51E-C5A9-3B5A-7F884D526D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509594">
              <a:off x="-2191973" y="3108117"/>
              <a:ext cx="6858000" cy="4147725"/>
            </a:xfrm>
            <a:custGeom>
              <a:avLst/>
              <a:gdLst>
                <a:gd name="connsiteX0" fmla="*/ 0 w 6858000"/>
                <a:gd name="connsiteY0" fmla="*/ 0 h 4147725"/>
                <a:gd name="connsiteX1" fmla="*/ 6858000 w 6858000"/>
                <a:gd name="connsiteY1" fmla="*/ 0 h 4147725"/>
                <a:gd name="connsiteX2" fmla="*/ 6858000 w 6858000"/>
                <a:gd name="connsiteY2" fmla="*/ 1254310 h 4147725"/>
                <a:gd name="connsiteX3" fmla="*/ 3624910 w 6858000"/>
                <a:gd name="connsiteY3" fmla="*/ 4147725 h 4147725"/>
                <a:gd name="connsiteX4" fmla="*/ 0 w 6858000"/>
                <a:gd name="connsiteY4" fmla="*/ 97265 h 41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0" h="4147725">
                  <a:moveTo>
                    <a:pt x="0" y="0"/>
                  </a:moveTo>
                  <a:lnTo>
                    <a:pt x="6858000" y="0"/>
                  </a:lnTo>
                  <a:lnTo>
                    <a:pt x="6858000" y="1254310"/>
                  </a:lnTo>
                  <a:lnTo>
                    <a:pt x="3624910" y="4147725"/>
                  </a:lnTo>
                  <a:lnTo>
                    <a:pt x="0" y="97265"/>
                  </a:lnTo>
                  <a:close/>
                </a:path>
              </a:pathLst>
            </a:cu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4830E91A-333F-D01B-5264-ADDB2FC24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9127535" flipH="1">
              <a:off x="7508593" y="2952286"/>
              <a:ext cx="6728410" cy="4369641"/>
            </a:xfrm>
            <a:custGeom>
              <a:avLst/>
              <a:gdLst>
                <a:gd name="connsiteX0" fmla="*/ 0 w 6423011"/>
                <a:gd name="connsiteY0" fmla="*/ 0 h 4171305"/>
                <a:gd name="connsiteX1" fmla="*/ 0 w 6423011"/>
                <a:gd name="connsiteY1" fmla="*/ 101625 h 4171305"/>
                <a:gd name="connsiteX2" fmla="*/ 2491149 w 6423011"/>
                <a:gd name="connsiteY2" fmla="*/ 3206954 h 4171305"/>
                <a:gd name="connsiteX3" fmla="*/ 3335605 w 6423011"/>
                <a:gd name="connsiteY3" fmla="*/ 4171305 h 4171305"/>
                <a:gd name="connsiteX4" fmla="*/ 5141723 w 6423011"/>
                <a:gd name="connsiteY4" fmla="*/ 2589736 h 4171305"/>
                <a:gd name="connsiteX5" fmla="*/ 6423011 w 6423011"/>
                <a:gd name="connsiteY5" fmla="*/ 1310530 h 4171305"/>
                <a:gd name="connsiteX6" fmla="*/ 6423011 w 6423011"/>
                <a:gd name="connsiteY6" fmla="*/ 0 h 417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3011" h="4171305">
                  <a:moveTo>
                    <a:pt x="0" y="0"/>
                  </a:moveTo>
                  <a:lnTo>
                    <a:pt x="0" y="101625"/>
                  </a:lnTo>
                  <a:lnTo>
                    <a:pt x="2491149" y="3206954"/>
                  </a:lnTo>
                  <a:lnTo>
                    <a:pt x="3335605" y="4171305"/>
                  </a:lnTo>
                  <a:lnTo>
                    <a:pt x="5141723" y="2589736"/>
                  </a:lnTo>
                  <a:lnTo>
                    <a:pt x="6423011" y="1310530"/>
                  </a:lnTo>
                  <a:lnTo>
                    <a:pt x="6423011" y="0"/>
                  </a:lnTo>
                  <a:close/>
                </a:path>
              </a:pathLst>
            </a:custGeom>
          </p:spPr>
        </p:pic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994D257B-A981-8A25-1B7F-F1ED204F09D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764" y="4867275"/>
            <a:ext cx="333375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004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9879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B22DB81-ABB6-AFB7-0343-164FCD07B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E5F8E5-AC09-5C6B-39FF-4D4DAA02E6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3A9296-B7A0-E5C8-78D8-7F2C4A2CEA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D7A96-1AB3-41C4-B455-9EF47A1D64A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190FA4-DA0F-5A32-E030-FEFEFE1977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92B011-66EE-32DA-BE20-EA831E1F3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A7FC8-6A7F-425A-82DA-C2CCD2B7F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869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8058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3FBD218-666B-C047-2881-E7CA22F9B6D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1773" y="433288"/>
            <a:ext cx="4762500" cy="47625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8BB3686-7E40-4ECF-1406-E582C1587E33}"/>
              </a:ext>
            </a:extLst>
          </p:cNvPr>
          <p:cNvGrpSpPr/>
          <p:nvPr/>
        </p:nvGrpSpPr>
        <p:grpSpPr>
          <a:xfrm>
            <a:off x="5062210" y="763034"/>
            <a:ext cx="1954381" cy="3473291"/>
            <a:chOff x="4347584" y="393700"/>
            <a:chExt cx="1954381" cy="347329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8F5A44F-68A1-B8A4-8CAA-7FCBFE16606F}"/>
                </a:ext>
              </a:extLst>
            </p:cNvPr>
            <p:cNvSpPr txBox="1"/>
            <p:nvPr/>
          </p:nvSpPr>
          <p:spPr>
            <a:xfrm>
              <a:off x="4347584" y="1651000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艾迪鹅演示引擎标题体 Normal" panose="02000600000000000000" pitchFamily="2" charset="-122"/>
                  <a:sym typeface="+mn-lt"/>
                </a:rPr>
                <a:t>午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1782537-0348-985F-E151-77C438BD1E80}"/>
                </a:ext>
              </a:extLst>
            </p:cNvPr>
            <p:cNvSpPr txBox="1"/>
            <p:nvPr/>
          </p:nvSpPr>
          <p:spPr>
            <a:xfrm>
              <a:off x="4469661" y="393700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艾迪鹅演示引擎标题体 Normal" panose="02000600000000000000" pitchFamily="2" charset="-122"/>
                  <a:sym typeface="+mn-lt"/>
                </a:rPr>
                <a:t>端</a:t>
              </a: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C1F6430-4708-3F79-380B-83BBCB3AFF1E}"/>
              </a:ext>
            </a:extLst>
          </p:cNvPr>
          <p:cNvSpPr/>
          <p:nvPr/>
        </p:nvSpPr>
        <p:spPr>
          <a:xfrm>
            <a:off x="7966998" y="3024098"/>
            <a:ext cx="4225002" cy="3833903"/>
          </a:xfrm>
          <a:custGeom>
            <a:avLst/>
            <a:gdLst>
              <a:gd name="connsiteX0" fmla="*/ 3051928 w 4225002"/>
              <a:gd name="connsiteY0" fmla="*/ 927952 h 3833903"/>
              <a:gd name="connsiteX1" fmla="*/ 3031307 w 4225002"/>
              <a:gd name="connsiteY1" fmla="*/ 1154784 h 3833903"/>
              <a:gd name="connsiteX2" fmla="*/ 3072550 w 4225002"/>
              <a:gd name="connsiteY2" fmla="*/ 1031057 h 3833903"/>
              <a:gd name="connsiteX3" fmla="*/ 3051928 w 4225002"/>
              <a:gd name="connsiteY3" fmla="*/ 927952 h 3833903"/>
              <a:gd name="connsiteX4" fmla="*/ 2206462 w 4225002"/>
              <a:gd name="connsiteY4" fmla="*/ 0 h 3833903"/>
              <a:gd name="connsiteX5" fmla="*/ 2371430 w 4225002"/>
              <a:gd name="connsiteY5" fmla="*/ 453666 h 3833903"/>
              <a:gd name="connsiteX6" fmla="*/ 2495159 w 4225002"/>
              <a:gd name="connsiteY6" fmla="*/ 329938 h 3833903"/>
              <a:gd name="connsiteX7" fmla="*/ 2577643 w 4225002"/>
              <a:gd name="connsiteY7" fmla="*/ 350560 h 3833903"/>
              <a:gd name="connsiteX8" fmla="*/ 2577643 w 4225002"/>
              <a:gd name="connsiteY8" fmla="*/ 433044 h 3833903"/>
              <a:gd name="connsiteX9" fmla="*/ 2144598 w 4225002"/>
              <a:gd name="connsiteY9" fmla="*/ 948573 h 3833903"/>
              <a:gd name="connsiteX10" fmla="*/ 2165220 w 4225002"/>
              <a:gd name="connsiteY10" fmla="*/ 1031057 h 3833903"/>
              <a:gd name="connsiteX11" fmla="*/ 2453915 w 4225002"/>
              <a:gd name="connsiteY11" fmla="*/ 1196027 h 3833903"/>
              <a:gd name="connsiteX12" fmla="*/ 2783855 w 4225002"/>
              <a:gd name="connsiteY12" fmla="*/ 989815 h 3833903"/>
              <a:gd name="connsiteX13" fmla="*/ 2742611 w 4225002"/>
              <a:gd name="connsiteY13" fmla="*/ 927952 h 3833903"/>
              <a:gd name="connsiteX14" fmla="*/ 2536400 w 4225002"/>
              <a:gd name="connsiteY14" fmla="*/ 1072300 h 3833903"/>
              <a:gd name="connsiteX15" fmla="*/ 2350810 w 4225002"/>
              <a:gd name="connsiteY15" fmla="*/ 886709 h 3833903"/>
              <a:gd name="connsiteX16" fmla="*/ 2660127 w 4225002"/>
              <a:gd name="connsiteY16" fmla="*/ 680498 h 3833903"/>
              <a:gd name="connsiteX17" fmla="*/ 3134413 w 4225002"/>
              <a:gd name="connsiteY17" fmla="*/ 1196027 h 3833903"/>
              <a:gd name="connsiteX18" fmla="*/ 3402488 w 4225002"/>
              <a:gd name="connsiteY18" fmla="*/ 1422859 h 3833903"/>
              <a:gd name="connsiteX19" fmla="*/ 3175656 w 4225002"/>
              <a:gd name="connsiteY19" fmla="*/ 1649692 h 3833903"/>
              <a:gd name="connsiteX20" fmla="*/ 2969444 w 4225002"/>
              <a:gd name="connsiteY20" fmla="*/ 1546586 h 3833903"/>
              <a:gd name="connsiteX21" fmla="*/ 3051928 w 4225002"/>
              <a:gd name="connsiteY21" fmla="*/ 1443480 h 3833903"/>
              <a:gd name="connsiteX22" fmla="*/ 2990065 w 4225002"/>
              <a:gd name="connsiteY22" fmla="*/ 1422859 h 3833903"/>
              <a:gd name="connsiteX23" fmla="*/ 2886959 w 4225002"/>
              <a:gd name="connsiteY23" fmla="*/ 1525965 h 3833903"/>
              <a:gd name="connsiteX24" fmla="*/ 3196276 w 4225002"/>
              <a:gd name="connsiteY24" fmla="*/ 1732176 h 3833903"/>
              <a:gd name="connsiteX25" fmla="*/ 3505594 w 4225002"/>
              <a:gd name="connsiteY25" fmla="*/ 1505344 h 3833903"/>
              <a:gd name="connsiteX26" fmla="*/ 3381866 w 4225002"/>
              <a:gd name="connsiteY26" fmla="*/ 1278511 h 3833903"/>
              <a:gd name="connsiteX27" fmla="*/ 3629320 w 4225002"/>
              <a:gd name="connsiteY27" fmla="*/ 1567207 h 3833903"/>
              <a:gd name="connsiteX28" fmla="*/ 2969444 w 4225002"/>
              <a:gd name="connsiteY28" fmla="*/ 2041493 h 3833903"/>
              <a:gd name="connsiteX29" fmla="*/ 3031307 w 4225002"/>
              <a:gd name="connsiteY29" fmla="*/ 2144599 h 3833903"/>
              <a:gd name="connsiteX30" fmla="*/ 3031307 w 4225002"/>
              <a:gd name="connsiteY30" fmla="*/ 2227084 h 3833903"/>
              <a:gd name="connsiteX31" fmla="*/ 2845717 w 4225002"/>
              <a:gd name="connsiteY31" fmla="*/ 2288947 h 3833903"/>
              <a:gd name="connsiteX32" fmla="*/ 2845717 w 4225002"/>
              <a:gd name="connsiteY32" fmla="*/ 2371432 h 3833903"/>
              <a:gd name="connsiteX33" fmla="*/ 2701369 w 4225002"/>
              <a:gd name="connsiteY33" fmla="*/ 2474537 h 3833903"/>
              <a:gd name="connsiteX34" fmla="*/ 2783855 w 4225002"/>
              <a:gd name="connsiteY34" fmla="*/ 2618885 h 3833903"/>
              <a:gd name="connsiteX35" fmla="*/ 2618884 w 4225002"/>
              <a:gd name="connsiteY35" fmla="*/ 2660128 h 3833903"/>
              <a:gd name="connsiteX36" fmla="*/ 2660127 w 4225002"/>
              <a:gd name="connsiteY36" fmla="*/ 2742612 h 3833903"/>
              <a:gd name="connsiteX37" fmla="*/ 2598263 w 4225002"/>
              <a:gd name="connsiteY37" fmla="*/ 2804476 h 3833903"/>
              <a:gd name="connsiteX38" fmla="*/ 2742611 w 4225002"/>
              <a:gd name="connsiteY38" fmla="*/ 2948824 h 3833903"/>
              <a:gd name="connsiteX39" fmla="*/ 2577643 w 4225002"/>
              <a:gd name="connsiteY39" fmla="*/ 2990066 h 3833903"/>
              <a:gd name="connsiteX40" fmla="*/ 2680749 w 4225002"/>
              <a:gd name="connsiteY40" fmla="*/ 3093172 h 3833903"/>
              <a:gd name="connsiteX41" fmla="*/ 2907580 w 4225002"/>
              <a:gd name="connsiteY41" fmla="*/ 2990066 h 3833903"/>
              <a:gd name="connsiteX42" fmla="*/ 3113792 w 4225002"/>
              <a:gd name="connsiteY42" fmla="*/ 3093172 h 3833903"/>
              <a:gd name="connsiteX43" fmla="*/ 3361246 w 4225002"/>
              <a:gd name="connsiteY43" fmla="*/ 2990066 h 3833903"/>
              <a:gd name="connsiteX44" fmla="*/ 3526214 w 4225002"/>
              <a:gd name="connsiteY44" fmla="*/ 3072551 h 3833903"/>
              <a:gd name="connsiteX45" fmla="*/ 3773669 w 4225002"/>
              <a:gd name="connsiteY45" fmla="*/ 2990066 h 3833903"/>
              <a:gd name="connsiteX46" fmla="*/ 3979881 w 4225002"/>
              <a:gd name="connsiteY46" fmla="*/ 3072551 h 3833903"/>
              <a:gd name="connsiteX47" fmla="*/ 4206712 w 4225002"/>
              <a:gd name="connsiteY47" fmla="*/ 3010687 h 3833903"/>
              <a:gd name="connsiteX48" fmla="*/ 4223064 w 4225002"/>
              <a:gd name="connsiteY48" fmla="*/ 3014232 h 3833903"/>
              <a:gd name="connsiteX49" fmla="*/ 4225002 w 4225002"/>
              <a:gd name="connsiteY49" fmla="*/ 3015249 h 3833903"/>
              <a:gd name="connsiteX50" fmla="*/ 4225002 w 4225002"/>
              <a:gd name="connsiteY50" fmla="*/ 3833903 h 3833903"/>
              <a:gd name="connsiteX51" fmla="*/ 1183748 w 4225002"/>
              <a:gd name="connsiteY51" fmla="*/ 3833903 h 3833903"/>
              <a:gd name="connsiteX52" fmla="*/ 1100774 w 4225002"/>
              <a:gd name="connsiteY52" fmla="*/ 3753814 h 3833903"/>
              <a:gd name="connsiteX53" fmla="*/ 969194 w 4225002"/>
              <a:gd name="connsiteY53" fmla="*/ 3361247 h 3833903"/>
              <a:gd name="connsiteX54" fmla="*/ 1525964 w 4225002"/>
              <a:gd name="connsiteY54" fmla="*/ 2392053 h 3833903"/>
              <a:gd name="connsiteX55" fmla="*/ 1670312 w 4225002"/>
              <a:gd name="connsiteY55" fmla="*/ 2020872 h 3833903"/>
              <a:gd name="connsiteX56" fmla="*/ 1546585 w 4225002"/>
              <a:gd name="connsiteY56" fmla="*/ 1979630 h 3833903"/>
              <a:gd name="connsiteX57" fmla="*/ 762981 w 4225002"/>
              <a:gd name="connsiteY57" fmla="*/ 2062115 h 3833903"/>
              <a:gd name="connsiteX58" fmla="*/ 412423 w 4225002"/>
              <a:gd name="connsiteY58" fmla="*/ 1959009 h 3833903"/>
              <a:gd name="connsiteX59" fmla="*/ 1464101 w 4225002"/>
              <a:gd name="connsiteY59" fmla="*/ 1670313 h 3833903"/>
              <a:gd name="connsiteX60" fmla="*/ 1216646 w 4225002"/>
              <a:gd name="connsiteY60" fmla="*/ 1567207 h 3833903"/>
              <a:gd name="connsiteX61" fmla="*/ 927950 w 4225002"/>
              <a:gd name="connsiteY61" fmla="*/ 1629071 h 3833903"/>
              <a:gd name="connsiteX62" fmla="*/ 453665 w 4225002"/>
              <a:gd name="connsiteY62" fmla="*/ 1690934 h 3833903"/>
              <a:gd name="connsiteX63" fmla="*/ 0 w 4225002"/>
              <a:gd name="connsiteY63" fmla="*/ 1402238 h 3833903"/>
              <a:gd name="connsiteX64" fmla="*/ 123727 w 4225002"/>
              <a:gd name="connsiteY64" fmla="*/ 1134163 h 3833903"/>
              <a:gd name="connsiteX65" fmla="*/ 144347 w 4225002"/>
              <a:gd name="connsiteY65" fmla="*/ 1299132 h 3833903"/>
              <a:gd name="connsiteX66" fmla="*/ 474285 w 4225002"/>
              <a:gd name="connsiteY66" fmla="*/ 1422859 h 3833903"/>
              <a:gd name="connsiteX67" fmla="*/ 680497 w 4225002"/>
              <a:gd name="connsiteY67" fmla="*/ 1278511 h 3833903"/>
              <a:gd name="connsiteX68" fmla="*/ 556770 w 4225002"/>
              <a:gd name="connsiteY68" fmla="*/ 1031057 h 3833903"/>
              <a:gd name="connsiteX69" fmla="*/ 804224 w 4225002"/>
              <a:gd name="connsiteY69" fmla="*/ 907331 h 3833903"/>
              <a:gd name="connsiteX70" fmla="*/ 1072298 w 4225002"/>
              <a:gd name="connsiteY70" fmla="*/ 1031057 h 3833903"/>
              <a:gd name="connsiteX71" fmla="*/ 1010435 w 4225002"/>
              <a:gd name="connsiteY71" fmla="*/ 1092921 h 3833903"/>
              <a:gd name="connsiteX72" fmla="*/ 1051678 w 4225002"/>
              <a:gd name="connsiteY72" fmla="*/ 1051679 h 3833903"/>
              <a:gd name="connsiteX73" fmla="*/ 804224 w 4225002"/>
              <a:gd name="connsiteY73" fmla="*/ 927952 h 3833903"/>
              <a:gd name="connsiteX74" fmla="*/ 577391 w 4225002"/>
              <a:gd name="connsiteY74" fmla="*/ 1031057 h 3833903"/>
              <a:gd name="connsiteX75" fmla="*/ 701118 w 4225002"/>
              <a:gd name="connsiteY75" fmla="*/ 1319753 h 3833903"/>
              <a:gd name="connsiteX76" fmla="*/ 721739 w 4225002"/>
              <a:gd name="connsiteY76" fmla="*/ 1381617 h 3833903"/>
              <a:gd name="connsiteX77" fmla="*/ 1196025 w 4225002"/>
              <a:gd name="connsiteY77" fmla="*/ 1196027 h 3833903"/>
              <a:gd name="connsiteX78" fmla="*/ 1257889 w 4225002"/>
              <a:gd name="connsiteY78" fmla="*/ 1113542 h 3833903"/>
              <a:gd name="connsiteX79" fmla="*/ 1422858 w 4225002"/>
              <a:gd name="connsiteY79" fmla="*/ 1031057 h 3833903"/>
              <a:gd name="connsiteX80" fmla="*/ 1835281 w 4225002"/>
              <a:gd name="connsiteY80" fmla="*/ 989815 h 3833903"/>
              <a:gd name="connsiteX81" fmla="*/ 1917765 w 4225002"/>
              <a:gd name="connsiteY81" fmla="*/ 866088 h 3833903"/>
              <a:gd name="connsiteX82" fmla="*/ 2000250 w 4225002"/>
              <a:gd name="connsiteY82" fmla="*/ 639256 h 3833903"/>
              <a:gd name="connsiteX83" fmla="*/ 2082734 w 4225002"/>
              <a:gd name="connsiteY83" fmla="*/ 701119 h 3833903"/>
              <a:gd name="connsiteX84" fmla="*/ 2247704 w 4225002"/>
              <a:gd name="connsiteY84" fmla="*/ 391802 h 3833903"/>
              <a:gd name="connsiteX85" fmla="*/ 2144598 w 4225002"/>
              <a:gd name="connsiteY85" fmla="*/ 20621 h 3833903"/>
              <a:gd name="connsiteX86" fmla="*/ 2206462 w 4225002"/>
              <a:gd name="connsiteY86" fmla="*/ 0 h 383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4225002" h="3833903">
                <a:moveTo>
                  <a:pt x="3051928" y="927952"/>
                </a:moveTo>
                <a:cubicBezTo>
                  <a:pt x="3051928" y="1010436"/>
                  <a:pt x="3031307" y="1092921"/>
                  <a:pt x="3031307" y="1154784"/>
                </a:cubicBezTo>
                <a:cubicBezTo>
                  <a:pt x="3051928" y="1113542"/>
                  <a:pt x="3072550" y="1092921"/>
                  <a:pt x="3072550" y="1031057"/>
                </a:cubicBezTo>
                <a:cubicBezTo>
                  <a:pt x="3072550" y="989815"/>
                  <a:pt x="3051928" y="969194"/>
                  <a:pt x="3051928" y="927952"/>
                </a:cubicBezTo>
                <a:close/>
                <a:moveTo>
                  <a:pt x="2206462" y="0"/>
                </a:moveTo>
                <a:cubicBezTo>
                  <a:pt x="2412673" y="0"/>
                  <a:pt x="2350810" y="391802"/>
                  <a:pt x="2371430" y="453666"/>
                </a:cubicBezTo>
                <a:cubicBezTo>
                  <a:pt x="2412673" y="412423"/>
                  <a:pt x="2453915" y="329938"/>
                  <a:pt x="2495159" y="329938"/>
                </a:cubicBezTo>
                <a:cubicBezTo>
                  <a:pt x="2557021" y="329938"/>
                  <a:pt x="2536400" y="350560"/>
                  <a:pt x="2577643" y="350560"/>
                </a:cubicBezTo>
                <a:lnTo>
                  <a:pt x="2577643" y="433044"/>
                </a:lnTo>
                <a:cubicBezTo>
                  <a:pt x="2474536" y="556771"/>
                  <a:pt x="2144598" y="783604"/>
                  <a:pt x="2144598" y="948573"/>
                </a:cubicBezTo>
                <a:cubicBezTo>
                  <a:pt x="2144598" y="1010436"/>
                  <a:pt x="2165220" y="1010436"/>
                  <a:pt x="2165220" y="1031057"/>
                </a:cubicBezTo>
                <a:cubicBezTo>
                  <a:pt x="2185840" y="1051679"/>
                  <a:pt x="2433294" y="1196027"/>
                  <a:pt x="2453915" y="1196027"/>
                </a:cubicBezTo>
                <a:cubicBezTo>
                  <a:pt x="2495159" y="1196027"/>
                  <a:pt x="2721990" y="1031057"/>
                  <a:pt x="2783855" y="989815"/>
                </a:cubicBezTo>
                <a:cubicBezTo>
                  <a:pt x="2763233" y="969194"/>
                  <a:pt x="2763233" y="948573"/>
                  <a:pt x="2742611" y="927952"/>
                </a:cubicBezTo>
                <a:cubicBezTo>
                  <a:pt x="2639506" y="1010436"/>
                  <a:pt x="2639506" y="1072300"/>
                  <a:pt x="2536400" y="1072300"/>
                </a:cubicBezTo>
                <a:cubicBezTo>
                  <a:pt x="2392052" y="1072300"/>
                  <a:pt x="2350810" y="948573"/>
                  <a:pt x="2350810" y="886709"/>
                </a:cubicBezTo>
                <a:cubicBezTo>
                  <a:pt x="2350810" y="701119"/>
                  <a:pt x="2577643" y="680498"/>
                  <a:pt x="2660127" y="680498"/>
                </a:cubicBezTo>
                <a:cubicBezTo>
                  <a:pt x="2845717" y="680498"/>
                  <a:pt x="3299382" y="866088"/>
                  <a:pt x="3134413" y="1196027"/>
                </a:cubicBezTo>
                <a:cubicBezTo>
                  <a:pt x="3258140" y="1257890"/>
                  <a:pt x="3402488" y="1257890"/>
                  <a:pt x="3402488" y="1422859"/>
                </a:cubicBezTo>
                <a:cubicBezTo>
                  <a:pt x="3402488" y="1587828"/>
                  <a:pt x="3299382" y="1649692"/>
                  <a:pt x="3175656" y="1649692"/>
                </a:cubicBezTo>
                <a:cubicBezTo>
                  <a:pt x="3113792" y="1649692"/>
                  <a:pt x="2969444" y="1629071"/>
                  <a:pt x="2969444" y="1546586"/>
                </a:cubicBezTo>
                <a:cubicBezTo>
                  <a:pt x="2969444" y="1484723"/>
                  <a:pt x="3010686" y="1464101"/>
                  <a:pt x="3051928" y="1443480"/>
                </a:cubicBezTo>
                <a:cubicBezTo>
                  <a:pt x="3031307" y="1422859"/>
                  <a:pt x="3051928" y="1422859"/>
                  <a:pt x="2990065" y="1422859"/>
                </a:cubicBezTo>
                <a:cubicBezTo>
                  <a:pt x="2948822" y="1422859"/>
                  <a:pt x="2886959" y="1484723"/>
                  <a:pt x="2886959" y="1525965"/>
                </a:cubicBezTo>
                <a:cubicBezTo>
                  <a:pt x="2886959" y="1649692"/>
                  <a:pt x="3155034" y="1732176"/>
                  <a:pt x="3196276" y="1732176"/>
                </a:cubicBezTo>
                <a:cubicBezTo>
                  <a:pt x="3278762" y="1732176"/>
                  <a:pt x="3505594" y="1608449"/>
                  <a:pt x="3505594" y="1505344"/>
                </a:cubicBezTo>
                <a:cubicBezTo>
                  <a:pt x="3505594" y="1443480"/>
                  <a:pt x="3423109" y="1299132"/>
                  <a:pt x="3381866" y="1278511"/>
                </a:cubicBezTo>
                <a:cubicBezTo>
                  <a:pt x="3567457" y="1237269"/>
                  <a:pt x="3629320" y="1464101"/>
                  <a:pt x="3629320" y="1567207"/>
                </a:cubicBezTo>
                <a:cubicBezTo>
                  <a:pt x="3629320" y="2000251"/>
                  <a:pt x="2969444" y="1897145"/>
                  <a:pt x="2969444" y="2041493"/>
                </a:cubicBezTo>
                <a:cubicBezTo>
                  <a:pt x="2969444" y="2103357"/>
                  <a:pt x="3010686" y="2123978"/>
                  <a:pt x="3031307" y="2144599"/>
                </a:cubicBezTo>
                <a:lnTo>
                  <a:pt x="3031307" y="2227084"/>
                </a:lnTo>
                <a:lnTo>
                  <a:pt x="2845717" y="2288947"/>
                </a:lnTo>
                <a:cubicBezTo>
                  <a:pt x="2845717" y="2309568"/>
                  <a:pt x="2866338" y="2350811"/>
                  <a:pt x="2845717" y="2371432"/>
                </a:cubicBezTo>
                <a:cubicBezTo>
                  <a:pt x="2825096" y="2392053"/>
                  <a:pt x="2763233" y="2433295"/>
                  <a:pt x="2701369" y="2474537"/>
                </a:cubicBezTo>
                <a:cubicBezTo>
                  <a:pt x="2721990" y="2515780"/>
                  <a:pt x="2783855" y="2577643"/>
                  <a:pt x="2783855" y="2618885"/>
                </a:cubicBezTo>
                <a:cubicBezTo>
                  <a:pt x="2742611" y="2618885"/>
                  <a:pt x="2680749" y="2639507"/>
                  <a:pt x="2618884" y="2660128"/>
                </a:cubicBezTo>
                <a:cubicBezTo>
                  <a:pt x="2639506" y="2680749"/>
                  <a:pt x="2660127" y="2680749"/>
                  <a:pt x="2660127" y="2742612"/>
                </a:cubicBezTo>
                <a:cubicBezTo>
                  <a:pt x="2660127" y="2783855"/>
                  <a:pt x="2618884" y="2783855"/>
                  <a:pt x="2598263" y="2804476"/>
                </a:cubicBezTo>
                <a:cubicBezTo>
                  <a:pt x="2618884" y="2845718"/>
                  <a:pt x="2680749" y="2866339"/>
                  <a:pt x="2742611" y="2948824"/>
                </a:cubicBezTo>
                <a:cubicBezTo>
                  <a:pt x="2701369" y="2948824"/>
                  <a:pt x="2639506" y="2969445"/>
                  <a:pt x="2577643" y="2990066"/>
                </a:cubicBezTo>
                <a:cubicBezTo>
                  <a:pt x="2618884" y="3031308"/>
                  <a:pt x="2639506" y="3093172"/>
                  <a:pt x="2680749" y="3093172"/>
                </a:cubicBezTo>
                <a:cubicBezTo>
                  <a:pt x="2742611" y="3093172"/>
                  <a:pt x="2866338" y="2990066"/>
                  <a:pt x="2907580" y="2990066"/>
                </a:cubicBezTo>
                <a:cubicBezTo>
                  <a:pt x="2969444" y="2990066"/>
                  <a:pt x="3051928" y="3093172"/>
                  <a:pt x="3113792" y="3093172"/>
                </a:cubicBezTo>
                <a:cubicBezTo>
                  <a:pt x="3155034" y="3093172"/>
                  <a:pt x="3299382" y="2990066"/>
                  <a:pt x="3361246" y="2990066"/>
                </a:cubicBezTo>
                <a:cubicBezTo>
                  <a:pt x="3402488" y="2990066"/>
                  <a:pt x="3464352" y="3072551"/>
                  <a:pt x="3526214" y="3072551"/>
                </a:cubicBezTo>
                <a:cubicBezTo>
                  <a:pt x="3567457" y="3072551"/>
                  <a:pt x="3711805" y="2990066"/>
                  <a:pt x="3773669" y="2990066"/>
                </a:cubicBezTo>
                <a:cubicBezTo>
                  <a:pt x="3814910" y="2990066"/>
                  <a:pt x="3918016" y="3072551"/>
                  <a:pt x="3979881" y="3072551"/>
                </a:cubicBezTo>
                <a:cubicBezTo>
                  <a:pt x="4021122" y="3072551"/>
                  <a:pt x="4144849" y="3010687"/>
                  <a:pt x="4206712" y="3010687"/>
                </a:cubicBezTo>
                <a:cubicBezTo>
                  <a:pt x="4211868" y="3010687"/>
                  <a:pt x="4217345" y="3011976"/>
                  <a:pt x="4223064" y="3014232"/>
                </a:cubicBezTo>
                <a:lnTo>
                  <a:pt x="4225002" y="3015249"/>
                </a:lnTo>
                <a:lnTo>
                  <a:pt x="4225002" y="3833903"/>
                </a:lnTo>
                <a:lnTo>
                  <a:pt x="1183748" y="3833903"/>
                </a:lnTo>
                <a:lnTo>
                  <a:pt x="1100774" y="3753814"/>
                </a:lnTo>
                <a:cubicBezTo>
                  <a:pt x="1018491" y="3654131"/>
                  <a:pt x="969194" y="3523638"/>
                  <a:pt x="969194" y="3361247"/>
                </a:cubicBezTo>
                <a:cubicBezTo>
                  <a:pt x="969194" y="2990066"/>
                  <a:pt x="1278510" y="2845718"/>
                  <a:pt x="1525964" y="2392053"/>
                </a:cubicBezTo>
                <a:cubicBezTo>
                  <a:pt x="1587827" y="2268326"/>
                  <a:pt x="1629069" y="2144599"/>
                  <a:pt x="1670312" y="2020872"/>
                </a:cubicBezTo>
                <a:cubicBezTo>
                  <a:pt x="1629069" y="2000251"/>
                  <a:pt x="1608448" y="1979630"/>
                  <a:pt x="1546585" y="1979630"/>
                </a:cubicBezTo>
                <a:cubicBezTo>
                  <a:pt x="1505342" y="1979630"/>
                  <a:pt x="824845" y="2062115"/>
                  <a:pt x="762981" y="2062115"/>
                </a:cubicBezTo>
                <a:cubicBezTo>
                  <a:pt x="659876" y="2062115"/>
                  <a:pt x="515528" y="2062115"/>
                  <a:pt x="412423" y="1959009"/>
                </a:cubicBezTo>
                <a:cubicBezTo>
                  <a:pt x="783602" y="1690934"/>
                  <a:pt x="1464101" y="1876524"/>
                  <a:pt x="1464101" y="1670313"/>
                </a:cubicBezTo>
                <a:cubicBezTo>
                  <a:pt x="1464101" y="1567207"/>
                  <a:pt x="1216646" y="1567207"/>
                  <a:pt x="1216646" y="1567207"/>
                </a:cubicBezTo>
                <a:cubicBezTo>
                  <a:pt x="1154783" y="1567207"/>
                  <a:pt x="1031056" y="1608449"/>
                  <a:pt x="927950" y="1629071"/>
                </a:cubicBezTo>
                <a:cubicBezTo>
                  <a:pt x="783602" y="1670313"/>
                  <a:pt x="515528" y="1690934"/>
                  <a:pt x="453665" y="1690934"/>
                </a:cubicBezTo>
                <a:cubicBezTo>
                  <a:pt x="268075" y="1690934"/>
                  <a:pt x="0" y="1670313"/>
                  <a:pt x="0" y="1402238"/>
                </a:cubicBezTo>
                <a:cubicBezTo>
                  <a:pt x="0" y="1196027"/>
                  <a:pt x="164969" y="1402238"/>
                  <a:pt x="123727" y="1134163"/>
                </a:cubicBezTo>
                <a:cubicBezTo>
                  <a:pt x="144347" y="1175405"/>
                  <a:pt x="144347" y="1237269"/>
                  <a:pt x="144347" y="1299132"/>
                </a:cubicBezTo>
                <a:cubicBezTo>
                  <a:pt x="247453" y="1319753"/>
                  <a:pt x="433043" y="1422859"/>
                  <a:pt x="474285" y="1422859"/>
                </a:cubicBezTo>
                <a:cubicBezTo>
                  <a:pt x="577391" y="1422859"/>
                  <a:pt x="680497" y="1319753"/>
                  <a:pt x="680497" y="1278511"/>
                </a:cubicBezTo>
                <a:cubicBezTo>
                  <a:pt x="680497" y="1216648"/>
                  <a:pt x="556770" y="1092921"/>
                  <a:pt x="556770" y="1031057"/>
                </a:cubicBezTo>
                <a:cubicBezTo>
                  <a:pt x="556770" y="907331"/>
                  <a:pt x="783602" y="907331"/>
                  <a:pt x="804224" y="907331"/>
                </a:cubicBezTo>
                <a:cubicBezTo>
                  <a:pt x="866088" y="907331"/>
                  <a:pt x="1072298" y="927952"/>
                  <a:pt x="1072298" y="1031057"/>
                </a:cubicBezTo>
                <a:cubicBezTo>
                  <a:pt x="1072298" y="1072300"/>
                  <a:pt x="1031056" y="1092921"/>
                  <a:pt x="1010435" y="1092921"/>
                </a:cubicBezTo>
                <a:lnTo>
                  <a:pt x="1051678" y="1051679"/>
                </a:lnTo>
                <a:cubicBezTo>
                  <a:pt x="969194" y="907331"/>
                  <a:pt x="866088" y="927952"/>
                  <a:pt x="804224" y="927952"/>
                </a:cubicBezTo>
                <a:cubicBezTo>
                  <a:pt x="742360" y="927952"/>
                  <a:pt x="639254" y="907331"/>
                  <a:pt x="577391" y="1031057"/>
                </a:cubicBezTo>
                <a:cubicBezTo>
                  <a:pt x="598012" y="1092921"/>
                  <a:pt x="762981" y="1216648"/>
                  <a:pt x="701118" y="1319753"/>
                </a:cubicBezTo>
                <a:cubicBezTo>
                  <a:pt x="701118" y="1340375"/>
                  <a:pt x="701118" y="1360996"/>
                  <a:pt x="721739" y="1381617"/>
                </a:cubicBezTo>
                <a:cubicBezTo>
                  <a:pt x="866088" y="1340375"/>
                  <a:pt x="1031056" y="1257890"/>
                  <a:pt x="1196025" y="1196027"/>
                </a:cubicBezTo>
                <a:cubicBezTo>
                  <a:pt x="1216646" y="1196027"/>
                  <a:pt x="1216646" y="1134163"/>
                  <a:pt x="1257889" y="1113542"/>
                </a:cubicBezTo>
                <a:cubicBezTo>
                  <a:pt x="1278510" y="1072300"/>
                  <a:pt x="1340373" y="1031057"/>
                  <a:pt x="1422858" y="1031057"/>
                </a:cubicBezTo>
                <a:cubicBezTo>
                  <a:pt x="1525964" y="1010436"/>
                  <a:pt x="1690933" y="1031057"/>
                  <a:pt x="1835281" y="989815"/>
                </a:cubicBezTo>
                <a:cubicBezTo>
                  <a:pt x="1876523" y="989815"/>
                  <a:pt x="1917765" y="907331"/>
                  <a:pt x="1917765" y="866088"/>
                </a:cubicBezTo>
                <a:cubicBezTo>
                  <a:pt x="1897144" y="783604"/>
                  <a:pt x="1917765" y="639256"/>
                  <a:pt x="2000250" y="639256"/>
                </a:cubicBezTo>
                <a:cubicBezTo>
                  <a:pt x="2062114" y="639256"/>
                  <a:pt x="2062114" y="680498"/>
                  <a:pt x="2082734" y="701119"/>
                </a:cubicBezTo>
                <a:cubicBezTo>
                  <a:pt x="2144598" y="618634"/>
                  <a:pt x="2247704" y="453666"/>
                  <a:pt x="2247704" y="391802"/>
                </a:cubicBezTo>
                <a:cubicBezTo>
                  <a:pt x="2247704" y="350560"/>
                  <a:pt x="2165220" y="164970"/>
                  <a:pt x="2144598" y="20621"/>
                </a:cubicBezTo>
                <a:cubicBezTo>
                  <a:pt x="2165220" y="0"/>
                  <a:pt x="2165220" y="0"/>
                  <a:pt x="2206462" y="0"/>
                </a:cubicBezTo>
                <a:close/>
              </a:path>
            </a:pathLst>
          </a:custGeom>
          <a:gradFill>
            <a:gsLst>
              <a:gs pos="100000">
                <a:srgbClr val="92D050">
                  <a:alpha val="0"/>
                </a:srgbClr>
              </a:gs>
              <a:gs pos="27000">
                <a:srgbClr val="3E8D19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 descr="D:\51PPT模板网\51pptmoban.com\图片.jpg">
            <a:extLst>
              <a:ext uri="{FF2B5EF4-FFF2-40B4-BE49-F238E27FC236}">
                <a16:creationId xmlns:a16="http://schemas.microsoft.com/office/drawing/2014/main" id="{8B3346A2-4F9B-5986-47B3-5F6A7D0D8515}"/>
              </a:ext>
            </a:extLst>
          </p:cNvPr>
          <p:cNvSpPr/>
          <p:nvPr/>
        </p:nvSpPr>
        <p:spPr>
          <a:xfrm flipH="1">
            <a:off x="1" y="3024098"/>
            <a:ext cx="4589645" cy="3833903"/>
          </a:xfrm>
          <a:custGeom>
            <a:avLst/>
            <a:gdLst>
              <a:gd name="connsiteX0" fmla="*/ 3051929 w 4589645"/>
              <a:gd name="connsiteY0" fmla="*/ 927952 h 3833903"/>
              <a:gd name="connsiteX1" fmla="*/ 3072550 w 4589645"/>
              <a:gd name="connsiteY1" fmla="*/ 1031057 h 3833903"/>
              <a:gd name="connsiteX2" fmla="*/ 3031308 w 4589645"/>
              <a:gd name="connsiteY2" fmla="*/ 1154784 h 3833903"/>
              <a:gd name="connsiteX3" fmla="*/ 3051929 w 4589645"/>
              <a:gd name="connsiteY3" fmla="*/ 927952 h 3833903"/>
              <a:gd name="connsiteX4" fmla="*/ 2206463 w 4589645"/>
              <a:gd name="connsiteY4" fmla="*/ 0 h 3833903"/>
              <a:gd name="connsiteX5" fmla="*/ 2144599 w 4589645"/>
              <a:gd name="connsiteY5" fmla="*/ 20621 h 3833903"/>
              <a:gd name="connsiteX6" fmla="*/ 2247705 w 4589645"/>
              <a:gd name="connsiteY6" fmla="*/ 391802 h 3833903"/>
              <a:gd name="connsiteX7" fmla="*/ 2082735 w 4589645"/>
              <a:gd name="connsiteY7" fmla="*/ 701119 h 3833903"/>
              <a:gd name="connsiteX8" fmla="*/ 2000251 w 4589645"/>
              <a:gd name="connsiteY8" fmla="*/ 639256 h 3833903"/>
              <a:gd name="connsiteX9" fmla="*/ 1917767 w 4589645"/>
              <a:gd name="connsiteY9" fmla="*/ 866088 h 3833903"/>
              <a:gd name="connsiteX10" fmla="*/ 1835282 w 4589645"/>
              <a:gd name="connsiteY10" fmla="*/ 989815 h 3833903"/>
              <a:gd name="connsiteX11" fmla="*/ 1422859 w 4589645"/>
              <a:gd name="connsiteY11" fmla="*/ 1031057 h 3833903"/>
              <a:gd name="connsiteX12" fmla="*/ 1257890 w 4589645"/>
              <a:gd name="connsiteY12" fmla="*/ 1113542 h 3833903"/>
              <a:gd name="connsiteX13" fmla="*/ 1196027 w 4589645"/>
              <a:gd name="connsiteY13" fmla="*/ 1196027 h 3833903"/>
              <a:gd name="connsiteX14" fmla="*/ 721740 w 4589645"/>
              <a:gd name="connsiteY14" fmla="*/ 1381617 h 3833903"/>
              <a:gd name="connsiteX15" fmla="*/ 701119 w 4589645"/>
              <a:gd name="connsiteY15" fmla="*/ 1319753 h 3833903"/>
              <a:gd name="connsiteX16" fmla="*/ 577392 w 4589645"/>
              <a:gd name="connsiteY16" fmla="*/ 1031057 h 3833903"/>
              <a:gd name="connsiteX17" fmla="*/ 804225 w 4589645"/>
              <a:gd name="connsiteY17" fmla="*/ 927952 h 3833903"/>
              <a:gd name="connsiteX18" fmla="*/ 1051679 w 4589645"/>
              <a:gd name="connsiteY18" fmla="*/ 1051679 h 3833903"/>
              <a:gd name="connsiteX19" fmla="*/ 1010436 w 4589645"/>
              <a:gd name="connsiteY19" fmla="*/ 1092921 h 3833903"/>
              <a:gd name="connsiteX20" fmla="*/ 1072300 w 4589645"/>
              <a:gd name="connsiteY20" fmla="*/ 1031057 h 3833903"/>
              <a:gd name="connsiteX21" fmla="*/ 804225 w 4589645"/>
              <a:gd name="connsiteY21" fmla="*/ 907331 h 3833903"/>
              <a:gd name="connsiteX22" fmla="*/ 556771 w 4589645"/>
              <a:gd name="connsiteY22" fmla="*/ 1031057 h 3833903"/>
              <a:gd name="connsiteX23" fmla="*/ 680498 w 4589645"/>
              <a:gd name="connsiteY23" fmla="*/ 1278511 h 3833903"/>
              <a:gd name="connsiteX24" fmla="*/ 474286 w 4589645"/>
              <a:gd name="connsiteY24" fmla="*/ 1422859 h 3833903"/>
              <a:gd name="connsiteX25" fmla="*/ 144348 w 4589645"/>
              <a:gd name="connsiteY25" fmla="*/ 1299132 h 3833903"/>
              <a:gd name="connsiteX26" fmla="*/ 123727 w 4589645"/>
              <a:gd name="connsiteY26" fmla="*/ 1134163 h 3833903"/>
              <a:gd name="connsiteX27" fmla="*/ 0 w 4589645"/>
              <a:gd name="connsiteY27" fmla="*/ 1402238 h 3833903"/>
              <a:gd name="connsiteX28" fmla="*/ 453665 w 4589645"/>
              <a:gd name="connsiteY28" fmla="*/ 1690934 h 3833903"/>
              <a:gd name="connsiteX29" fmla="*/ 927951 w 4589645"/>
              <a:gd name="connsiteY29" fmla="*/ 1629071 h 3833903"/>
              <a:gd name="connsiteX30" fmla="*/ 1216648 w 4589645"/>
              <a:gd name="connsiteY30" fmla="*/ 1567207 h 3833903"/>
              <a:gd name="connsiteX31" fmla="*/ 1464102 w 4589645"/>
              <a:gd name="connsiteY31" fmla="*/ 1670313 h 3833903"/>
              <a:gd name="connsiteX32" fmla="*/ 412423 w 4589645"/>
              <a:gd name="connsiteY32" fmla="*/ 1959009 h 3833903"/>
              <a:gd name="connsiteX33" fmla="*/ 762982 w 4589645"/>
              <a:gd name="connsiteY33" fmla="*/ 2062115 h 3833903"/>
              <a:gd name="connsiteX34" fmla="*/ 1546586 w 4589645"/>
              <a:gd name="connsiteY34" fmla="*/ 1979630 h 3833903"/>
              <a:gd name="connsiteX35" fmla="*/ 1670313 w 4589645"/>
              <a:gd name="connsiteY35" fmla="*/ 2020872 h 3833903"/>
              <a:gd name="connsiteX36" fmla="*/ 1525965 w 4589645"/>
              <a:gd name="connsiteY36" fmla="*/ 2392053 h 3833903"/>
              <a:gd name="connsiteX37" fmla="*/ 969194 w 4589645"/>
              <a:gd name="connsiteY37" fmla="*/ 3361247 h 3833903"/>
              <a:gd name="connsiteX38" fmla="*/ 1100774 w 4589645"/>
              <a:gd name="connsiteY38" fmla="*/ 3753814 h 3833903"/>
              <a:gd name="connsiteX39" fmla="*/ 1183749 w 4589645"/>
              <a:gd name="connsiteY39" fmla="*/ 3833903 h 3833903"/>
              <a:gd name="connsiteX40" fmla="*/ 4589645 w 4589645"/>
              <a:gd name="connsiteY40" fmla="*/ 3833903 h 3833903"/>
              <a:gd name="connsiteX41" fmla="*/ 4589645 w 4589645"/>
              <a:gd name="connsiteY41" fmla="*/ 2997898 h 3833903"/>
              <a:gd name="connsiteX42" fmla="*/ 4568550 w 4589645"/>
              <a:gd name="connsiteY42" fmla="*/ 3006177 h 3833903"/>
              <a:gd name="connsiteX43" fmla="*/ 4351062 w 4589645"/>
              <a:gd name="connsiteY43" fmla="*/ 3093172 h 3833903"/>
              <a:gd name="connsiteX44" fmla="*/ 4206713 w 4589645"/>
              <a:gd name="connsiteY44" fmla="*/ 3010687 h 3833903"/>
              <a:gd name="connsiteX45" fmla="*/ 3979881 w 4589645"/>
              <a:gd name="connsiteY45" fmla="*/ 3072551 h 3833903"/>
              <a:gd name="connsiteX46" fmla="*/ 3773669 w 4589645"/>
              <a:gd name="connsiteY46" fmla="*/ 2990066 h 3833903"/>
              <a:gd name="connsiteX47" fmla="*/ 3526216 w 4589645"/>
              <a:gd name="connsiteY47" fmla="*/ 3072551 h 3833903"/>
              <a:gd name="connsiteX48" fmla="*/ 3361247 w 4589645"/>
              <a:gd name="connsiteY48" fmla="*/ 2990066 h 3833903"/>
              <a:gd name="connsiteX49" fmla="*/ 3113793 w 4589645"/>
              <a:gd name="connsiteY49" fmla="*/ 3093172 h 3833903"/>
              <a:gd name="connsiteX50" fmla="*/ 2907581 w 4589645"/>
              <a:gd name="connsiteY50" fmla="*/ 2990066 h 3833903"/>
              <a:gd name="connsiteX51" fmla="*/ 2680749 w 4589645"/>
              <a:gd name="connsiteY51" fmla="*/ 3093172 h 3833903"/>
              <a:gd name="connsiteX52" fmla="*/ 2577643 w 4589645"/>
              <a:gd name="connsiteY52" fmla="*/ 2990066 h 3833903"/>
              <a:gd name="connsiteX53" fmla="*/ 2742612 w 4589645"/>
              <a:gd name="connsiteY53" fmla="*/ 2948824 h 3833903"/>
              <a:gd name="connsiteX54" fmla="*/ 2598264 w 4589645"/>
              <a:gd name="connsiteY54" fmla="*/ 2804476 h 3833903"/>
              <a:gd name="connsiteX55" fmla="*/ 2660128 w 4589645"/>
              <a:gd name="connsiteY55" fmla="*/ 2742612 h 3833903"/>
              <a:gd name="connsiteX56" fmla="*/ 2618885 w 4589645"/>
              <a:gd name="connsiteY56" fmla="*/ 2660128 h 3833903"/>
              <a:gd name="connsiteX57" fmla="*/ 2783854 w 4589645"/>
              <a:gd name="connsiteY57" fmla="*/ 2618885 h 3833903"/>
              <a:gd name="connsiteX58" fmla="*/ 2701370 w 4589645"/>
              <a:gd name="connsiteY58" fmla="*/ 2474537 h 3833903"/>
              <a:gd name="connsiteX59" fmla="*/ 2845718 w 4589645"/>
              <a:gd name="connsiteY59" fmla="*/ 2371432 h 3833903"/>
              <a:gd name="connsiteX60" fmla="*/ 2845718 w 4589645"/>
              <a:gd name="connsiteY60" fmla="*/ 2288947 h 3833903"/>
              <a:gd name="connsiteX61" fmla="*/ 3031308 w 4589645"/>
              <a:gd name="connsiteY61" fmla="*/ 2227084 h 3833903"/>
              <a:gd name="connsiteX62" fmla="*/ 3031308 w 4589645"/>
              <a:gd name="connsiteY62" fmla="*/ 2144599 h 3833903"/>
              <a:gd name="connsiteX63" fmla="*/ 2969445 w 4589645"/>
              <a:gd name="connsiteY63" fmla="*/ 2041493 h 3833903"/>
              <a:gd name="connsiteX64" fmla="*/ 3629321 w 4589645"/>
              <a:gd name="connsiteY64" fmla="*/ 1567207 h 3833903"/>
              <a:gd name="connsiteX65" fmla="*/ 3381868 w 4589645"/>
              <a:gd name="connsiteY65" fmla="*/ 1278511 h 3833903"/>
              <a:gd name="connsiteX66" fmla="*/ 3505594 w 4589645"/>
              <a:gd name="connsiteY66" fmla="*/ 1505344 h 3833903"/>
              <a:gd name="connsiteX67" fmla="*/ 3196277 w 4589645"/>
              <a:gd name="connsiteY67" fmla="*/ 1732176 h 3833903"/>
              <a:gd name="connsiteX68" fmla="*/ 2886960 w 4589645"/>
              <a:gd name="connsiteY68" fmla="*/ 1525965 h 3833903"/>
              <a:gd name="connsiteX69" fmla="*/ 2990066 w 4589645"/>
              <a:gd name="connsiteY69" fmla="*/ 1422859 h 3833903"/>
              <a:gd name="connsiteX70" fmla="*/ 3051929 w 4589645"/>
              <a:gd name="connsiteY70" fmla="*/ 1443480 h 3833903"/>
              <a:gd name="connsiteX71" fmla="*/ 2969445 w 4589645"/>
              <a:gd name="connsiteY71" fmla="*/ 1546586 h 3833903"/>
              <a:gd name="connsiteX72" fmla="*/ 3175656 w 4589645"/>
              <a:gd name="connsiteY72" fmla="*/ 1649692 h 3833903"/>
              <a:gd name="connsiteX73" fmla="*/ 3402489 w 4589645"/>
              <a:gd name="connsiteY73" fmla="*/ 1422859 h 3833903"/>
              <a:gd name="connsiteX74" fmla="*/ 3134414 w 4589645"/>
              <a:gd name="connsiteY74" fmla="*/ 1196027 h 3833903"/>
              <a:gd name="connsiteX75" fmla="*/ 2660128 w 4589645"/>
              <a:gd name="connsiteY75" fmla="*/ 680498 h 3833903"/>
              <a:gd name="connsiteX76" fmla="*/ 2350811 w 4589645"/>
              <a:gd name="connsiteY76" fmla="*/ 886709 h 3833903"/>
              <a:gd name="connsiteX77" fmla="*/ 2536401 w 4589645"/>
              <a:gd name="connsiteY77" fmla="*/ 1072300 h 3833903"/>
              <a:gd name="connsiteX78" fmla="*/ 2742612 w 4589645"/>
              <a:gd name="connsiteY78" fmla="*/ 927952 h 3833903"/>
              <a:gd name="connsiteX79" fmla="*/ 2783854 w 4589645"/>
              <a:gd name="connsiteY79" fmla="*/ 989815 h 3833903"/>
              <a:gd name="connsiteX80" fmla="*/ 2453916 w 4589645"/>
              <a:gd name="connsiteY80" fmla="*/ 1196027 h 3833903"/>
              <a:gd name="connsiteX81" fmla="*/ 2165220 w 4589645"/>
              <a:gd name="connsiteY81" fmla="*/ 1031057 h 3833903"/>
              <a:gd name="connsiteX82" fmla="*/ 2144599 w 4589645"/>
              <a:gd name="connsiteY82" fmla="*/ 948573 h 3833903"/>
              <a:gd name="connsiteX83" fmla="*/ 2577643 w 4589645"/>
              <a:gd name="connsiteY83" fmla="*/ 433044 h 3833903"/>
              <a:gd name="connsiteX84" fmla="*/ 2577643 w 4589645"/>
              <a:gd name="connsiteY84" fmla="*/ 350560 h 3833903"/>
              <a:gd name="connsiteX85" fmla="*/ 2495159 w 4589645"/>
              <a:gd name="connsiteY85" fmla="*/ 329938 h 3833903"/>
              <a:gd name="connsiteX86" fmla="*/ 2371432 w 4589645"/>
              <a:gd name="connsiteY86" fmla="*/ 453666 h 3833903"/>
              <a:gd name="connsiteX87" fmla="*/ 2206463 w 4589645"/>
              <a:gd name="connsiteY87" fmla="*/ 0 h 383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589645" h="3833903">
                <a:moveTo>
                  <a:pt x="3051929" y="927952"/>
                </a:moveTo>
                <a:cubicBezTo>
                  <a:pt x="3051929" y="969194"/>
                  <a:pt x="3072550" y="989815"/>
                  <a:pt x="3072550" y="1031057"/>
                </a:cubicBezTo>
                <a:cubicBezTo>
                  <a:pt x="3072550" y="1092921"/>
                  <a:pt x="3051929" y="1113542"/>
                  <a:pt x="3031308" y="1154784"/>
                </a:cubicBezTo>
                <a:cubicBezTo>
                  <a:pt x="3031308" y="1092921"/>
                  <a:pt x="3051929" y="1010436"/>
                  <a:pt x="3051929" y="927952"/>
                </a:cubicBezTo>
                <a:close/>
                <a:moveTo>
                  <a:pt x="2206463" y="0"/>
                </a:moveTo>
                <a:cubicBezTo>
                  <a:pt x="2165220" y="0"/>
                  <a:pt x="2165220" y="0"/>
                  <a:pt x="2144599" y="20621"/>
                </a:cubicBezTo>
                <a:cubicBezTo>
                  <a:pt x="2165220" y="164970"/>
                  <a:pt x="2247705" y="350560"/>
                  <a:pt x="2247705" y="391802"/>
                </a:cubicBezTo>
                <a:cubicBezTo>
                  <a:pt x="2247705" y="453666"/>
                  <a:pt x="2144599" y="618634"/>
                  <a:pt x="2082735" y="701119"/>
                </a:cubicBezTo>
                <a:cubicBezTo>
                  <a:pt x="2062115" y="680498"/>
                  <a:pt x="2062115" y="639256"/>
                  <a:pt x="2000251" y="639256"/>
                </a:cubicBezTo>
                <a:cubicBezTo>
                  <a:pt x="1917767" y="639256"/>
                  <a:pt x="1897145" y="783604"/>
                  <a:pt x="1917767" y="866088"/>
                </a:cubicBezTo>
                <a:cubicBezTo>
                  <a:pt x="1917767" y="907331"/>
                  <a:pt x="1876524" y="989815"/>
                  <a:pt x="1835282" y="989815"/>
                </a:cubicBezTo>
                <a:cubicBezTo>
                  <a:pt x="1690934" y="1031057"/>
                  <a:pt x="1525965" y="1010436"/>
                  <a:pt x="1422859" y="1031057"/>
                </a:cubicBezTo>
                <a:cubicBezTo>
                  <a:pt x="1340375" y="1031057"/>
                  <a:pt x="1278511" y="1072300"/>
                  <a:pt x="1257890" y="1113542"/>
                </a:cubicBezTo>
                <a:cubicBezTo>
                  <a:pt x="1216648" y="1134163"/>
                  <a:pt x="1216648" y="1196027"/>
                  <a:pt x="1196027" y="1196027"/>
                </a:cubicBezTo>
                <a:cubicBezTo>
                  <a:pt x="1031057" y="1257890"/>
                  <a:pt x="866088" y="1340375"/>
                  <a:pt x="721740" y="1381617"/>
                </a:cubicBezTo>
                <a:cubicBezTo>
                  <a:pt x="701119" y="1360996"/>
                  <a:pt x="701119" y="1340375"/>
                  <a:pt x="701119" y="1319753"/>
                </a:cubicBezTo>
                <a:cubicBezTo>
                  <a:pt x="762982" y="1216648"/>
                  <a:pt x="598013" y="1092921"/>
                  <a:pt x="577392" y="1031057"/>
                </a:cubicBezTo>
                <a:cubicBezTo>
                  <a:pt x="639256" y="907331"/>
                  <a:pt x="742361" y="927952"/>
                  <a:pt x="804225" y="927952"/>
                </a:cubicBezTo>
                <a:cubicBezTo>
                  <a:pt x="866088" y="927952"/>
                  <a:pt x="969194" y="907331"/>
                  <a:pt x="1051679" y="1051679"/>
                </a:cubicBezTo>
                <a:lnTo>
                  <a:pt x="1010436" y="1092921"/>
                </a:lnTo>
                <a:cubicBezTo>
                  <a:pt x="1031057" y="1092921"/>
                  <a:pt x="1072300" y="1072300"/>
                  <a:pt x="1072300" y="1031057"/>
                </a:cubicBezTo>
                <a:cubicBezTo>
                  <a:pt x="1072300" y="927952"/>
                  <a:pt x="866088" y="907331"/>
                  <a:pt x="804225" y="907331"/>
                </a:cubicBezTo>
                <a:cubicBezTo>
                  <a:pt x="783604" y="907331"/>
                  <a:pt x="556771" y="907331"/>
                  <a:pt x="556771" y="1031057"/>
                </a:cubicBezTo>
                <a:cubicBezTo>
                  <a:pt x="556771" y="1092921"/>
                  <a:pt x="680498" y="1216648"/>
                  <a:pt x="680498" y="1278511"/>
                </a:cubicBezTo>
                <a:cubicBezTo>
                  <a:pt x="680498" y="1319753"/>
                  <a:pt x="577392" y="1422859"/>
                  <a:pt x="474286" y="1422859"/>
                </a:cubicBezTo>
                <a:cubicBezTo>
                  <a:pt x="433044" y="1422859"/>
                  <a:pt x="247454" y="1319753"/>
                  <a:pt x="144348" y="1299132"/>
                </a:cubicBezTo>
                <a:cubicBezTo>
                  <a:pt x="144348" y="1237269"/>
                  <a:pt x="144348" y="1175405"/>
                  <a:pt x="123727" y="1134163"/>
                </a:cubicBezTo>
                <a:cubicBezTo>
                  <a:pt x="164969" y="1402238"/>
                  <a:pt x="0" y="1196027"/>
                  <a:pt x="0" y="1402238"/>
                </a:cubicBezTo>
                <a:cubicBezTo>
                  <a:pt x="0" y="1670313"/>
                  <a:pt x="268075" y="1690934"/>
                  <a:pt x="453665" y="1690934"/>
                </a:cubicBezTo>
                <a:cubicBezTo>
                  <a:pt x="515529" y="1690934"/>
                  <a:pt x="783604" y="1670313"/>
                  <a:pt x="927951" y="1629071"/>
                </a:cubicBezTo>
                <a:cubicBezTo>
                  <a:pt x="1031057" y="1608449"/>
                  <a:pt x="1154784" y="1567207"/>
                  <a:pt x="1216648" y="1567207"/>
                </a:cubicBezTo>
                <a:cubicBezTo>
                  <a:pt x="1216648" y="1567207"/>
                  <a:pt x="1464102" y="1567207"/>
                  <a:pt x="1464102" y="1670313"/>
                </a:cubicBezTo>
                <a:cubicBezTo>
                  <a:pt x="1464102" y="1876524"/>
                  <a:pt x="783604" y="1690934"/>
                  <a:pt x="412423" y="1959009"/>
                </a:cubicBezTo>
                <a:cubicBezTo>
                  <a:pt x="515529" y="2062115"/>
                  <a:pt x="659876" y="2062115"/>
                  <a:pt x="762982" y="2062115"/>
                </a:cubicBezTo>
                <a:cubicBezTo>
                  <a:pt x="824846" y="2062115"/>
                  <a:pt x="1505344" y="1979630"/>
                  <a:pt x="1546586" y="1979630"/>
                </a:cubicBezTo>
                <a:cubicBezTo>
                  <a:pt x="1608449" y="1979630"/>
                  <a:pt x="1629070" y="2000251"/>
                  <a:pt x="1670313" y="2020872"/>
                </a:cubicBezTo>
                <a:cubicBezTo>
                  <a:pt x="1629070" y="2144599"/>
                  <a:pt x="1587828" y="2268326"/>
                  <a:pt x="1525965" y="2392053"/>
                </a:cubicBezTo>
                <a:cubicBezTo>
                  <a:pt x="1278511" y="2845718"/>
                  <a:pt x="969194" y="2990066"/>
                  <a:pt x="969194" y="3361247"/>
                </a:cubicBezTo>
                <a:cubicBezTo>
                  <a:pt x="969194" y="3523638"/>
                  <a:pt x="1018491" y="3654131"/>
                  <a:pt x="1100774" y="3753814"/>
                </a:cubicBezTo>
                <a:lnTo>
                  <a:pt x="1183749" y="3833903"/>
                </a:lnTo>
                <a:lnTo>
                  <a:pt x="4589645" y="3833903"/>
                </a:lnTo>
                <a:lnTo>
                  <a:pt x="4589645" y="2997898"/>
                </a:lnTo>
                <a:lnTo>
                  <a:pt x="4568550" y="3006177"/>
                </a:lnTo>
                <a:cubicBezTo>
                  <a:pt x="4501854" y="3035175"/>
                  <a:pt x="4397459" y="3093172"/>
                  <a:pt x="4351062" y="3093172"/>
                </a:cubicBezTo>
                <a:cubicBezTo>
                  <a:pt x="4309819" y="3093172"/>
                  <a:pt x="4247956" y="3010687"/>
                  <a:pt x="4206713" y="3010687"/>
                </a:cubicBezTo>
                <a:cubicBezTo>
                  <a:pt x="4144850" y="3010687"/>
                  <a:pt x="4021123" y="3072551"/>
                  <a:pt x="3979881" y="3072551"/>
                </a:cubicBezTo>
                <a:cubicBezTo>
                  <a:pt x="3918017" y="3072551"/>
                  <a:pt x="3814912" y="2990066"/>
                  <a:pt x="3773669" y="2990066"/>
                </a:cubicBezTo>
                <a:cubicBezTo>
                  <a:pt x="3711806" y="2990066"/>
                  <a:pt x="3567458" y="3072551"/>
                  <a:pt x="3526216" y="3072551"/>
                </a:cubicBezTo>
                <a:cubicBezTo>
                  <a:pt x="3464352" y="3072551"/>
                  <a:pt x="3402489" y="2990066"/>
                  <a:pt x="3361247" y="2990066"/>
                </a:cubicBezTo>
                <a:cubicBezTo>
                  <a:pt x="3299383" y="2990066"/>
                  <a:pt x="3155035" y="3093172"/>
                  <a:pt x="3113793" y="3093172"/>
                </a:cubicBezTo>
                <a:cubicBezTo>
                  <a:pt x="3051929" y="3093172"/>
                  <a:pt x="2969445" y="2990066"/>
                  <a:pt x="2907581" y="2990066"/>
                </a:cubicBezTo>
                <a:cubicBezTo>
                  <a:pt x="2866339" y="2990066"/>
                  <a:pt x="2742612" y="3093172"/>
                  <a:pt x="2680749" y="3093172"/>
                </a:cubicBezTo>
                <a:cubicBezTo>
                  <a:pt x="2639507" y="3093172"/>
                  <a:pt x="2618885" y="3031308"/>
                  <a:pt x="2577643" y="2990066"/>
                </a:cubicBezTo>
                <a:cubicBezTo>
                  <a:pt x="2639507" y="2969445"/>
                  <a:pt x="2701370" y="2948824"/>
                  <a:pt x="2742612" y="2948824"/>
                </a:cubicBezTo>
                <a:cubicBezTo>
                  <a:pt x="2680749" y="2866339"/>
                  <a:pt x="2618885" y="2845718"/>
                  <a:pt x="2598264" y="2804476"/>
                </a:cubicBezTo>
                <a:cubicBezTo>
                  <a:pt x="2618885" y="2783855"/>
                  <a:pt x="2660128" y="2783855"/>
                  <a:pt x="2660128" y="2742612"/>
                </a:cubicBezTo>
                <a:cubicBezTo>
                  <a:pt x="2660128" y="2680749"/>
                  <a:pt x="2639507" y="2680749"/>
                  <a:pt x="2618885" y="2660128"/>
                </a:cubicBezTo>
                <a:cubicBezTo>
                  <a:pt x="2680749" y="2639507"/>
                  <a:pt x="2742612" y="2618885"/>
                  <a:pt x="2783854" y="2618885"/>
                </a:cubicBezTo>
                <a:cubicBezTo>
                  <a:pt x="2783854" y="2577643"/>
                  <a:pt x="2721991" y="2515780"/>
                  <a:pt x="2701370" y="2474537"/>
                </a:cubicBezTo>
                <a:cubicBezTo>
                  <a:pt x="2763233" y="2433295"/>
                  <a:pt x="2825097" y="2392053"/>
                  <a:pt x="2845718" y="2371432"/>
                </a:cubicBezTo>
                <a:cubicBezTo>
                  <a:pt x="2866339" y="2350811"/>
                  <a:pt x="2845718" y="2309568"/>
                  <a:pt x="2845718" y="2288947"/>
                </a:cubicBezTo>
                <a:lnTo>
                  <a:pt x="3031308" y="2227084"/>
                </a:lnTo>
                <a:lnTo>
                  <a:pt x="3031308" y="2144599"/>
                </a:lnTo>
                <a:cubicBezTo>
                  <a:pt x="3010687" y="2123978"/>
                  <a:pt x="2969445" y="2103357"/>
                  <a:pt x="2969445" y="2041493"/>
                </a:cubicBezTo>
                <a:cubicBezTo>
                  <a:pt x="2969445" y="1897145"/>
                  <a:pt x="3629321" y="2000251"/>
                  <a:pt x="3629321" y="1567207"/>
                </a:cubicBezTo>
                <a:cubicBezTo>
                  <a:pt x="3629321" y="1464101"/>
                  <a:pt x="3567458" y="1237269"/>
                  <a:pt x="3381868" y="1278511"/>
                </a:cubicBezTo>
                <a:cubicBezTo>
                  <a:pt x="3423110" y="1299132"/>
                  <a:pt x="3505594" y="1443480"/>
                  <a:pt x="3505594" y="1505344"/>
                </a:cubicBezTo>
                <a:cubicBezTo>
                  <a:pt x="3505594" y="1608449"/>
                  <a:pt x="3278762" y="1732176"/>
                  <a:pt x="3196277" y="1732176"/>
                </a:cubicBezTo>
                <a:cubicBezTo>
                  <a:pt x="3155035" y="1732176"/>
                  <a:pt x="2886960" y="1649692"/>
                  <a:pt x="2886960" y="1525965"/>
                </a:cubicBezTo>
                <a:cubicBezTo>
                  <a:pt x="2886960" y="1484723"/>
                  <a:pt x="2948824" y="1422859"/>
                  <a:pt x="2990066" y="1422859"/>
                </a:cubicBezTo>
                <a:cubicBezTo>
                  <a:pt x="3051929" y="1422859"/>
                  <a:pt x="3031308" y="1422859"/>
                  <a:pt x="3051929" y="1443480"/>
                </a:cubicBezTo>
                <a:cubicBezTo>
                  <a:pt x="3010687" y="1464101"/>
                  <a:pt x="2969445" y="1484723"/>
                  <a:pt x="2969445" y="1546586"/>
                </a:cubicBezTo>
                <a:cubicBezTo>
                  <a:pt x="2969445" y="1629071"/>
                  <a:pt x="3113793" y="1649692"/>
                  <a:pt x="3175656" y="1649692"/>
                </a:cubicBezTo>
                <a:cubicBezTo>
                  <a:pt x="3299383" y="1649692"/>
                  <a:pt x="3402489" y="1587828"/>
                  <a:pt x="3402489" y="1422859"/>
                </a:cubicBezTo>
                <a:cubicBezTo>
                  <a:pt x="3402489" y="1257890"/>
                  <a:pt x="3258141" y="1257890"/>
                  <a:pt x="3134414" y="1196027"/>
                </a:cubicBezTo>
                <a:cubicBezTo>
                  <a:pt x="3299383" y="866088"/>
                  <a:pt x="2845718" y="680498"/>
                  <a:pt x="2660128" y="680498"/>
                </a:cubicBezTo>
                <a:cubicBezTo>
                  <a:pt x="2577643" y="680498"/>
                  <a:pt x="2350811" y="701119"/>
                  <a:pt x="2350811" y="886709"/>
                </a:cubicBezTo>
                <a:cubicBezTo>
                  <a:pt x="2350811" y="948573"/>
                  <a:pt x="2392053" y="1072300"/>
                  <a:pt x="2536401" y="1072300"/>
                </a:cubicBezTo>
                <a:cubicBezTo>
                  <a:pt x="2639507" y="1072300"/>
                  <a:pt x="2639507" y="1010436"/>
                  <a:pt x="2742612" y="927952"/>
                </a:cubicBezTo>
                <a:cubicBezTo>
                  <a:pt x="2763233" y="948573"/>
                  <a:pt x="2763233" y="969194"/>
                  <a:pt x="2783854" y="989815"/>
                </a:cubicBezTo>
                <a:cubicBezTo>
                  <a:pt x="2721991" y="1031057"/>
                  <a:pt x="2495159" y="1196027"/>
                  <a:pt x="2453916" y="1196027"/>
                </a:cubicBezTo>
                <a:cubicBezTo>
                  <a:pt x="2433295" y="1196027"/>
                  <a:pt x="2185841" y="1051679"/>
                  <a:pt x="2165220" y="1031057"/>
                </a:cubicBezTo>
                <a:cubicBezTo>
                  <a:pt x="2165220" y="1010436"/>
                  <a:pt x="2144599" y="1010436"/>
                  <a:pt x="2144599" y="948573"/>
                </a:cubicBezTo>
                <a:cubicBezTo>
                  <a:pt x="2144599" y="783604"/>
                  <a:pt x="2474537" y="556771"/>
                  <a:pt x="2577643" y="433044"/>
                </a:cubicBezTo>
                <a:lnTo>
                  <a:pt x="2577643" y="350560"/>
                </a:lnTo>
                <a:cubicBezTo>
                  <a:pt x="2536401" y="350560"/>
                  <a:pt x="2557022" y="329938"/>
                  <a:pt x="2495159" y="329938"/>
                </a:cubicBezTo>
                <a:cubicBezTo>
                  <a:pt x="2453916" y="329938"/>
                  <a:pt x="2412674" y="412423"/>
                  <a:pt x="2371432" y="453666"/>
                </a:cubicBezTo>
                <a:cubicBezTo>
                  <a:pt x="2350811" y="391802"/>
                  <a:pt x="2412674" y="0"/>
                  <a:pt x="2206463" y="0"/>
                </a:cubicBezTo>
                <a:close/>
              </a:path>
            </a:pathLst>
          </a:custGeom>
          <a:gradFill>
            <a:gsLst>
              <a:gs pos="100000">
                <a:srgbClr val="92D050">
                  <a:alpha val="0"/>
                </a:srgbClr>
              </a:gs>
              <a:gs pos="27000">
                <a:srgbClr val="3E8D19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2AC18BB-12CC-8A71-21DA-4ADC1E2C8C2B}"/>
              </a:ext>
            </a:extLst>
          </p:cNvPr>
          <p:cNvGrpSpPr/>
          <p:nvPr/>
        </p:nvGrpSpPr>
        <p:grpSpPr>
          <a:xfrm>
            <a:off x="6755176" y="662815"/>
            <a:ext cx="346387" cy="1209527"/>
            <a:chOff x="6675550" y="966581"/>
            <a:chExt cx="346387" cy="1209527"/>
          </a:xfrm>
        </p:grpSpPr>
        <p:sp>
          <p:nvSpPr>
            <p:cNvPr id="11" name="Freeform 30">
              <a:extLst>
                <a:ext uri="{FF2B5EF4-FFF2-40B4-BE49-F238E27FC236}">
                  <a16:creationId xmlns:a16="http://schemas.microsoft.com/office/drawing/2014/main" id="{406F84ED-15D5-FB9D-911E-2BF65174439C}"/>
                </a:ext>
              </a:extLst>
            </p:cNvPr>
            <p:cNvSpPr>
              <a:spLocks/>
            </p:cNvSpPr>
            <p:nvPr/>
          </p:nvSpPr>
          <p:spPr bwMode="auto">
            <a:xfrm rot="5226636">
              <a:off x="6245356" y="1399528"/>
              <a:ext cx="1209527" cy="343634"/>
            </a:xfrm>
            <a:custGeom>
              <a:avLst/>
              <a:gdLst>
                <a:gd name="T0" fmla="*/ 405 w 439"/>
                <a:gd name="T1" fmla="*/ 122 h 166"/>
                <a:gd name="T2" fmla="*/ 392 w 439"/>
                <a:gd name="T3" fmla="*/ 112 h 166"/>
                <a:gd name="T4" fmla="*/ 410 w 439"/>
                <a:gd name="T5" fmla="*/ 96 h 166"/>
                <a:gd name="T6" fmla="*/ 405 w 439"/>
                <a:gd name="T7" fmla="*/ 94 h 166"/>
                <a:gd name="T8" fmla="*/ 396 w 439"/>
                <a:gd name="T9" fmla="*/ 86 h 166"/>
                <a:gd name="T10" fmla="*/ 406 w 439"/>
                <a:gd name="T11" fmla="*/ 77 h 166"/>
                <a:gd name="T12" fmla="*/ 426 w 439"/>
                <a:gd name="T13" fmla="*/ 74 h 166"/>
                <a:gd name="T14" fmla="*/ 400 w 439"/>
                <a:gd name="T15" fmla="*/ 75 h 166"/>
                <a:gd name="T16" fmla="*/ 426 w 439"/>
                <a:gd name="T17" fmla="*/ 51 h 166"/>
                <a:gd name="T18" fmla="*/ 407 w 439"/>
                <a:gd name="T19" fmla="*/ 68 h 166"/>
                <a:gd name="T20" fmla="*/ 404 w 439"/>
                <a:gd name="T21" fmla="*/ 63 h 166"/>
                <a:gd name="T22" fmla="*/ 395 w 439"/>
                <a:gd name="T23" fmla="*/ 51 h 166"/>
                <a:gd name="T24" fmla="*/ 380 w 439"/>
                <a:gd name="T25" fmla="*/ 44 h 166"/>
                <a:gd name="T26" fmla="*/ 391 w 439"/>
                <a:gd name="T27" fmla="*/ 33 h 166"/>
                <a:gd name="T28" fmla="*/ 367 w 439"/>
                <a:gd name="T29" fmla="*/ 43 h 166"/>
                <a:gd name="T30" fmla="*/ 358 w 439"/>
                <a:gd name="T31" fmla="*/ 33 h 166"/>
                <a:gd name="T32" fmla="*/ 348 w 439"/>
                <a:gd name="T33" fmla="*/ 37 h 166"/>
                <a:gd name="T34" fmla="*/ 337 w 439"/>
                <a:gd name="T35" fmla="*/ 35 h 166"/>
                <a:gd name="T36" fmla="*/ 321 w 439"/>
                <a:gd name="T37" fmla="*/ 30 h 166"/>
                <a:gd name="T38" fmla="*/ 305 w 439"/>
                <a:gd name="T39" fmla="*/ 32 h 166"/>
                <a:gd name="T40" fmla="*/ 285 w 439"/>
                <a:gd name="T41" fmla="*/ 25 h 166"/>
                <a:gd name="T42" fmla="*/ 275 w 439"/>
                <a:gd name="T43" fmla="*/ 23 h 166"/>
                <a:gd name="T44" fmla="*/ 266 w 439"/>
                <a:gd name="T45" fmla="*/ 22 h 166"/>
                <a:gd name="T46" fmla="*/ 250 w 439"/>
                <a:gd name="T47" fmla="*/ 28 h 166"/>
                <a:gd name="T48" fmla="*/ 243 w 439"/>
                <a:gd name="T49" fmla="*/ 21 h 166"/>
                <a:gd name="T50" fmla="*/ 228 w 439"/>
                <a:gd name="T51" fmla="*/ 21 h 166"/>
                <a:gd name="T52" fmla="*/ 213 w 439"/>
                <a:gd name="T53" fmla="*/ 11 h 166"/>
                <a:gd name="T54" fmla="*/ 208 w 439"/>
                <a:gd name="T55" fmla="*/ 21 h 166"/>
                <a:gd name="T56" fmla="*/ 195 w 439"/>
                <a:gd name="T57" fmla="*/ 18 h 166"/>
                <a:gd name="T58" fmla="*/ 198 w 439"/>
                <a:gd name="T59" fmla="*/ 6 h 166"/>
                <a:gd name="T60" fmla="*/ 179 w 439"/>
                <a:gd name="T61" fmla="*/ 9 h 166"/>
                <a:gd name="T62" fmla="*/ 171 w 439"/>
                <a:gd name="T63" fmla="*/ 5 h 166"/>
                <a:gd name="T64" fmla="*/ 156 w 439"/>
                <a:gd name="T65" fmla="*/ 6 h 166"/>
                <a:gd name="T66" fmla="*/ 140 w 439"/>
                <a:gd name="T67" fmla="*/ 3 h 166"/>
                <a:gd name="T68" fmla="*/ 131 w 439"/>
                <a:gd name="T69" fmla="*/ 9 h 166"/>
                <a:gd name="T70" fmla="*/ 118 w 439"/>
                <a:gd name="T71" fmla="*/ 6 h 166"/>
                <a:gd name="T72" fmla="*/ 60 w 439"/>
                <a:gd name="T73" fmla="*/ 7 h 166"/>
                <a:gd name="T74" fmla="*/ 63 w 439"/>
                <a:gd name="T75" fmla="*/ 25 h 166"/>
                <a:gd name="T76" fmla="*/ 64 w 439"/>
                <a:gd name="T77" fmla="*/ 40 h 166"/>
                <a:gd name="T78" fmla="*/ 6 w 439"/>
                <a:gd name="T79" fmla="*/ 51 h 166"/>
                <a:gd name="T80" fmla="*/ 6 w 439"/>
                <a:gd name="T81" fmla="*/ 66 h 166"/>
                <a:gd name="T82" fmla="*/ 8 w 439"/>
                <a:gd name="T83" fmla="*/ 84 h 166"/>
                <a:gd name="T84" fmla="*/ 38 w 439"/>
                <a:gd name="T85" fmla="*/ 102 h 166"/>
                <a:gd name="T86" fmla="*/ 43 w 439"/>
                <a:gd name="T87" fmla="*/ 119 h 166"/>
                <a:gd name="T88" fmla="*/ 51 w 439"/>
                <a:gd name="T89" fmla="*/ 137 h 166"/>
                <a:gd name="T90" fmla="*/ 60 w 439"/>
                <a:gd name="T91" fmla="*/ 148 h 166"/>
                <a:gd name="T92" fmla="*/ 103 w 439"/>
                <a:gd name="T93" fmla="*/ 144 h 166"/>
                <a:gd name="T94" fmla="*/ 129 w 439"/>
                <a:gd name="T95" fmla="*/ 155 h 166"/>
                <a:gd name="T96" fmla="*/ 137 w 439"/>
                <a:gd name="T97" fmla="*/ 154 h 166"/>
                <a:gd name="T98" fmla="*/ 156 w 439"/>
                <a:gd name="T99" fmla="*/ 160 h 166"/>
                <a:gd name="T100" fmla="*/ 215 w 439"/>
                <a:gd name="T101" fmla="*/ 162 h 166"/>
                <a:gd name="T102" fmla="*/ 232 w 439"/>
                <a:gd name="T103" fmla="*/ 163 h 166"/>
                <a:gd name="T104" fmla="*/ 274 w 439"/>
                <a:gd name="T105" fmla="*/ 160 h 166"/>
                <a:gd name="T106" fmla="*/ 295 w 439"/>
                <a:gd name="T107" fmla="*/ 162 h 166"/>
                <a:gd name="T108" fmla="*/ 325 w 439"/>
                <a:gd name="T109" fmla="*/ 160 h 166"/>
                <a:gd name="T110" fmla="*/ 343 w 439"/>
                <a:gd name="T111" fmla="*/ 164 h 166"/>
                <a:gd name="T112" fmla="*/ 380 w 439"/>
                <a:gd name="T113" fmla="*/ 160 h 166"/>
                <a:gd name="T114" fmla="*/ 389 w 439"/>
                <a:gd name="T115" fmla="*/ 158 h 166"/>
                <a:gd name="T116" fmla="*/ 401 w 439"/>
                <a:gd name="T117" fmla="*/ 159 h 166"/>
                <a:gd name="T118" fmla="*/ 403 w 439"/>
                <a:gd name="T119" fmla="*/ 150 h 166"/>
                <a:gd name="T120" fmla="*/ 407 w 439"/>
                <a:gd name="T121" fmla="*/ 138 h 166"/>
                <a:gd name="T122" fmla="*/ 413 w 439"/>
                <a:gd name="T123" fmla="*/ 131 h 166"/>
                <a:gd name="T124" fmla="*/ 433 w 439"/>
                <a:gd name="T125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166">
                  <a:moveTo>
                    <a:pt x="433" y="125"/>
                  </a:moveTo>
                  <a:cubicBezTo>
                    <a:pt x="430" y="123"/>
                    <a:pt x="428" y="126"/>
                    <a:pt x="426" y="124"/>
                  </a:cubicBezTo>
                  <a:cubicBezTo>
                    <a:pt x="426" y="125"/>
                    <a:pt x="425" y="125"/>
                    <a:pt x="425" y="125"/>
                  </a:cubicBezTo>
                  <a:cubicBezTo>
                    <a:pt x="424" y="124"/>
                    <a:pt x="422" y="125"/>
                    <a:pt x="421" y="124"/>
                  </a:cubicBezTo>
                  <a:cubicBezTo>
                    <a:pt x="423" y="123"/>
                    <a:pt x="423" y="123"/>
                    <a:pt x="423" y="123"/>
                  </a:cubicBezTo>
                  <a:cubicBezTo>
                    <a:pt x="422" y="123"/>
                    <a:pt x="422" y="123"/>
                    <a:pt x="422" y="123"/>
                  </a:cubicBezTo>
                  <a:cubicBezTo>
                    <a:pt x="422" y="124"/>
                    <a:pt x="422" y="124"/>
                    <a:pt x="422" y="124"/>
                  </a:cubicBezTo>
                  <a:cubicBezTo>
                    <a:pt x="420" y="125"/>
                    <a:pt x="418" y="125"/>
                    <a:pt x="415" y="124"/>
                  </a:cubicBezTo>
                  <a:cubicBezTo>
                    <a:pt x="412" y="124"/>
                    <a:pt x="413" y="124"/>
                    <a:pt x="410" y="124"/>
                  </a:cubicBezTo>
                  <a:cubicBezTo>
                    <a:pt x="414" y="122"/>
                    <a:pt x="407" y="121"/>
                    <a:pt x="409" y="118"/>
                  </a:cubicBezTo>
                  <a:cubicBezTo>
                    <a:pt x="405" y="118"/>
                    <a:pt x="405" y="118"/>
                    <a:pt x="405" y="118"/>
                  </a:cubicBezTo>
                  <a:cubicBezTo>
                    <a:pt x="405" y="119"/>
                    <a:pt x="405" y="119"/>
                    <a:pt x="405" y="119"/>
                  </a:cubicBezTo>
                  <a:cubicBezTo>
                    <a:pt x="407" y="118"/>
                    <a:pt x="407" y="118"/>
                    <a:pt x="407" y="118"/>
                  </a:cubicBezTo>
                  <a:cubicBezTo>
                    <a:pt x="410" y="120"/>
                    <a:pt x="405" y="120"/>
                    <a:pt x="405" y="121"/>
                  </a:cubicBezTo>
                  <a:cubicBezTo>
                    <a:pt x="407" y="121"/>
                    <a:pt x="408" y="120"/>
                    <a:pt x="409" y="121"/>
                  </a:cubicBezTo>
                  <a:cubicBezTo>
                    <a:pt x="405" y="122"/>
                    <a:pt x="405" y="122"/>
                    <a:pt x="405" y="122"/>
                  </a:cubicBezTo>
                  <a:cubicBezTo>
                    <a:pt x="405" y="122"/>
                    <a:pt x="406" y="122"/>
                    <a:pt x="406" y="122"/>
                  </a:cubicBezTo>
                  <a:cubicBezTo>
                    <a:pt x="406" y="123"/>
                    <a:pt x="406" y="124"/>
                    <a:pt x="405" y="125"/>
                  </a:cubicBezTo>
                  <a:cubicBezTo>
                    <a:pt x="403" y="124"/>
                    <a:pt x="403" y="124"/>
                    <a:pt x="401" y="124"/>
                  </a:cubicBezTo>
                  <a:cubicBezTo>
                    <a:pt x="400" y="124"/>
                    <a:pt x="398" y="123"/>
                    <a:pt x="400" y="122"/>
                  </a:cubicBezTo>
                  <a:cubicBezTo>
                    <a:pt x="401" y="122"/>
                    <a:pt x="401" y="123"/>
                    <a:pt x="402" y="123"/>
                  </a:cubicBezTo>
                  <a:cubicBezTo>
                    <a:pt x="402" y="118"/>
                    <a:pt x="402" y="118"/>
                    <a:pt x="402" y="118"/>
                  </a:cubicBezTo>
                  <a:cubicBezTo>
                    <a:pt x="400" y="119"/>
                    <a:pt x="404" y="120"/>
                    <a:pt x="401" y="120"/>
                  </a:cubicBezTo>
                  <a:cubicBezTo>
                    <a:pt x="400" y="119"/>
                    <a:pt x="398" y="119"/>
                    <a:pt x="398" y="118"/>
                  </a:cubicBezTo>
                  <a:cubicBezTo>
                    <a:pt x="396" y="119"/>
                    <a:pt x="396" y="119"/>
                    <a:pt x="396" y="119"/>
                  </a:cubicBezTo>
                  <a:cubicBezTo>
                    <a:pt x="392" y="118"/>
                    <a:pt x="395" y="116"/>
                    <a:pt x="391" y="115"/>
                  </a:cubicBezTo>
                  <a:cubicBezTo>
                    <a:pt x="388" y="115"/>
                    <a:pt x="385" y="116"/>
                    <a:pt x="383" y="115"/>
                  </a:cubicBezTo>
                  <a:cubicBezTo>
                    <a:pt x="381" y="115"/>
                    <a:pt x="384" y="114"/>
                    <a:pt x="381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4" y="112"/>
                    <a:pt x="387" y="113"/>
                    <a:pt x="392" y="112"/>
                  </a:cubicBezTo>
                  <a:cubicBezTo>
                    <a:pt x="392" y="112"/>
                    <a:pt x="392" y="111"/>
                    <a:pt x="391" y="111"/>
                  </a:cubicBezTo>
                  <a:cubicBezTo>
                    <a:pt x="392" y="110"/>
                    <a:pt x="394" y="111"/>
                    <a:pt x="396" y="110"/>
                  </a:cubicBezTo>
                  <a:cubicBezTo>
                    <a:pt x="398" y="110"/>
                    <a:pt x="397" y="109"/>
                    <a:pt x="398" y="108"/>
                  </a:cubicBezTo>
                  <a:cubicBezTo>
                    <a:pt x="410" y="109"/>
                    <a:pt x="410" y="109"/>
                    <a:pt x="410" y="109"/>
                  </a:cubicBezTo>
                  <a:cubicBezTo>
                    <a:pt x="409" y="107"/>
                    <a:pt x="409" y="107"/>
                    <a:pt x="409" y="107"/>
                  </a:cubicBezTo>
                  <a:cubicBezTo>
                    <a:pt x="412" y="107"/>
                    <a:pt x="417" y="108"/>
                    <a:pt x="419" y="107"/>
                  </a:cubicBezTo>
                  <a:cubicBezTo>
                    <a:pt x="417" y="106"/>
                    <a:pt x="417" y="106"/>
                    <a:pt x="417" y="106"/>
                  </a:cubicBezTo>
                  <a:cubicBezTo>
                    <a:pt x="419" y="105"/>
                    <a:pt x="419" y="105"/>
                    <a:pt x="419" y="105"/>
                  </a:cubicBezTo>
                  <a:cubicBezTo>
                    <a:pt x="417" y="105"/>
                    <a:pt x="417" y="105"/>
                    <a:pt x="417" y="105"/>
                  </a:cubicBezTo>
                  <a:cubicBezTo>
                    <a:pt x="413" y="103"/>
                    <a:pt x="421" y="105"/>
                    <a:pt x="420" y="103"/>
                  </a:cubicBezTo>
                  <a:cubicBezTo>
                    <a:pt x="418" y="103"/>
                    <a:pt x="418" y="103"/>
                    <a:pt x="418" y="103"/>
                  </a:cubicBezTo>
                  <a:cubicBezTo>
                    <a:pt x="418" y="100"/>
                    <a:pt x="412" y="102"/>
                    <a:pt x="409" y="101"/>
                  </a:cubicBezTo>
                  <a:cubicBezTo>
                    <a:pt x="412" y="100"/>
                    <a:pt x="412" y="100"/>
                    <a:pt x="412" y="100"/>
                  </a:cubicBezTo>
                  <a:cubicBezTo>
                    <a:pt x="410" y="99"/>
                    <a:pt x="412" y="98"/>
                    <a:pt x="409" y="97"/>
                  </a:cubicBezTo>
                  <a:cubicBezTo>
                    <a:pt x="412" y="96"/>
                    <a:pt x="412" y="96"/>
                    <a:pt x="412" y="96"/>
                  </a:cubicBezTo>
                  <a:cubicBezTo>
                    <a:pt x="410" y="96"/>
                    <a:pt x="410" y="96"/>
                    <a:pt x="410" y="96"/>
                  </a:cubicBezTo>
                  <a:cubicBezTo>
                    <a:pt x="405" y="97"/>
                    <a:pt x="404" y="100"/>
                    <a:pt x="405" y="102"/>
                  </a:cubicBezTo>
                  <a:cubicBezTo>
                    <a:pt x="400" y="102"/>
                    <a:pt x="400" y="102"/>
                    <a:pt x="400" y="102"/>
                  </a:cubicBezTo>
                  <a:cubicBezTo>
                    <a:pt x="401" y="103"/>
                    <a:pt x="401" y="103"/>
                    <a:pt x="401" y="103"/>
                  </a:cubicBezTo>
                  <a:cubicBezTo>
                    <a:pt x="400" y="103"/>
                    <a:pt x="399" y="104"/>
                    <a:pt x="398" y="103"/>
                  </a:cubicBezTo>
                  <a:cubicBezTo>
                    <a:pt x="396" y="102"/>
                    <a:pt x="400" y="102"/>
                    <a:pt x="397" y="101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399" y="100"/>
                    <a:pt x="397" y="100"/>
                    <a:pt x="396" y="100"/>
                  </a:cubicBezTo>
                  <a:cubicBezTo>
                    <a:pt x="399" y="99"/>
                    <a:pt x="401" y="99"/>
                    <a:pt x="402" y="98"/>
                  </a:cubicBezTo>
                  <a:cubicBezTo>
                    <a:pt x="395" y="98"/>
                    <a:pt x="395" y="98"/>
                    <a:pt x="395" y="98"/>
                  </a:cubicBezTo>
                  <a:cubicBezTo>
                    <a:pt x="395" y="99"/>
                    <a:pt x="394" y="100"/>
                    <a:pt x="392" y="101"/>
                  </a:cubicBezTo>
                  <a:cubicBezTo>
                    <a:pt x="392" y="98"/>
                    <a:pt x="392" y="98"/>
                    <a:pt x="392" y="98"/>
                  </a:cubicBezTo>
                  <a:cubicBezTo>
                    <a:pt x="392" y="97"/>
                    <a:pt x="396" y="97"/>
                    <a:pt x="396" y="96"/>
                  </a:cubicBezTo>
                  <a:cubicBezTo>
                    <a:pt x="397" y="97"/>
                    <a:pt x="399" y="96"/>
                    <a:pt x="400" y="97"/>
                  </a:cubicBezTo>
                  <a:cubicBezTo>
                    <a:pt x="404" y="97"/>
                    <a:pt x="404" y="97"/>
                    <a:pt x="404" y="97"/>
                  </a:cubicBezTo>
                  <a:cubicBezTo>
                    <a:pt x="406" y="96"/>
                    <a:pt x="402" y="94"/>
                    <a:pt x="407" y="94"/>
                  </a:cubicBezTo>
                  <a:cubicBezTo>
                    <a:pt x="406" y="94"/>
                    <a:pt x="405" y="94"/>
                    <a:pt x="405" y="94"/>
                  </a:cubicBezTo>
                  <a:cubicBezTo>
                    <a:pt x="406" y="92"/>
                    <a:pt x="405" y="90"/>
                    <a:pt x="408" y="89"/>
                  </a:cubicBezTo>
                  <a:cubicBezTo>
                    <a:pt x="408" y="89"/>
                    <a:pt x="407" y="89"/>
                    <a:pt x="407" y="89"/>
                  </a:cubicBezTo>
                  <a:cubicBezTo>
                    <a:pt x="405" y="89"/>
                    <a:pt x="402" y="90"/>
                    <a:pt x="402" y="91"/>
                  </a:cubicBezTo>
                  <a:cubicBezTo>
                    <a:pt x="399" y="91"/>
                    <a:pt x="396" y="91"/>
                    <a:pt x="393" y="90"/>
                  </a:cubicBezTo>
                  <a:cubicBezTo>
                    <a:pt x="395" y="89"/>
                    <a:pt x="395" y="89"/>
                    <a:pt x="395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9"/>
                    <a:pt x="392" y="89"/>
                    <a:pt x="392" y="89"/>
                  </a:cubicBezTo>
                  <a:cubicBezTo>
                    <a:pt x="392" y="90"/>
                    <a:pt x="392" y="90"/>
                    <a:pt x="392" y="90"/>
                  </a:cubicBezTo>
                  <a:cubicBezTo>
                    <a:pt x="391" y="90"/>
                    <a:pt x="391" y="90"/>
                    <a:pt x="391" y="90"/>
                  </a:cubicBezTo>
                  <a:cubicBezTo>
                    <a:pt x="391" y="90"/>
                    <a:pt x="390" y="90"/>
                    <a:pt x="390" y="90"/>
                  </a:cubicBezTo>
                  <a:cubicBezTo>
                    <a:pt x="390" y="90"/>
                    <a:pt x="390" y="89"/>
                    <a:pt x="391" y="89"/>
                  </a:cubicBezTo>
                  <a:cubicBezTo>
                    <a:pt x="389" y="89"/>
                    <a:pt x="389" y="89"/>
                    <a:pt x="389" y="89"/>
                  </a:cubicBezTo>
                  <a:cubicBezTo>
                    <a:pt x="394" y="87"/>
                    <a:pt x="402" y="88"/>
                    <a:pt x="408" y="88"/>
                  </a:cubicBezTo>
                  <a:cubicBezTo>
                    <a:pt x="401" y="88"/>
                    <a:pt x="401" y="88"/>
                    <a:pt x="401" y="88"/>
                  </a:cubicBezTo>
                  <a:cubicBezTo>
                    <a:pt x="398" y="86"/>
                    <a:pt x="394" y="87"/>
                    <a:pt x="391" y="87"/>
                  </a:cubicBezTo>
                  <a:cubicBezTo>
                    <a:pt x="392" y="86"/>
                    <a:pt x="394" y="86"/>
                    <a:pt x="396" y="86"/>
                  </a:cubicBezTo>
                  <a:cubicBezTo>
                    <a:pt x="398" y="85"/>
                    <a:pt x="403" y="86"/>
                    <a:pt x="404" y="85"/>
                  </a:cubicBezTo>
                  <a:cubicBezTo>
                    <a:pt x="403" y="85"/>
                    <a:pt x="402" y="85"/>
                    <a:pt x="401" y="85"/>
                  </a:cubicBezTo>
                  <a:cubicBezTo>
                    <a:pt x="400" y="84"/>
                    <a:pt x="402" y="84"/>
                    <a:pt x="402" y="83"/>
                  </a:cubicBezTo>
                  <a:cubicBezTo>
                    <a:pt x="398" y="83"/>
                    <a:pt x="398" y="83"/>
                    <a:pt x="398" y="83"/>
                  </a:cubicBezTo>
                  <a:cubicBezTo>
                    <a:pt x="401" y="81"/>
                    <a:pt x="406" y="82"/>
                    <a:pt x="409" y="81"/>
                  </a:cubicBezTo>
                  <a:cubicBezTo>
                    <a:pt x="405" y="81"/>
                    <a:pt x="401" y="80"/>
                    <a:pt x="398" y="81"/>
                  </a:cubicBezTo>
                  <a:cubicBezTo>
                    <a:pt x="396" y="79"/>
                    <a:pt x="391" y="82"/>
                    <a:pt x="388" y="80"/>
                  </a:cubicBezTo>
                  <a:cubicBezTo>
                    <a:pt x="388" y="80"/>
                    <a:pt x="389" y="80"/>
                    <a:pt x="389" y="80"/>
                  </a:cubicBezTo>
                  <a:cubicBezTo>
                    <a:pt x="394" y="80"/>
                    <a:pt x="401" y="80"/>
                    <a:pt x="404" y="79"/>
                  </a:cubicBezTo>
                  <a:cubicBezTo>
                    <a:pt x="387" y="79"/>
                    <a:pt x="387" y="79"/>
                    <a:pt x="387" y="79"/>
                  </a:cubicBezTo>
                  <a:cubicBezTo>
                    <a:pt x="387" y="78"/>
                    <a:pt x="389" y="79"/>
                    <a:pt x="390" y="78"/>
                  </a:cubicBezTo>
                  <a:cubicBezTo>
                    <a:pt x="389" y="78"/>
                    <a:pt x="389" y="78"/>
                    <a:pt x="389" y="78"/>
                  </a:cubicBezTo>
                  <a:cubicBezTo>
                    <a:pt x="392" y="77"/>
                    <a:pt x="396" y="77"/>
                    <a:pt x="399" y="77"/>
                  </a:cubicBezTo>
                  <a:cubicBezTo>
                    <a:pt x="394" y="78"/>
                    <a:pt x="394" y="78"/>
                    <a:pt x="394" y="78"/>
                  </a:cubicBezTo>
                  <a:cubicBezTo>
                    <a:pt x="400" y="78"/>
                    <a:pt x="400" y="78"/>
                    <a:pt x="400" y="78"/>
                  </a:cubicBezTo>
                  <a:cubicBezTo>
                    <a:pt x="399" y="76"/>
                    <a:pt x="404" y="77"/>
                    <a:pt x="406" y="77"/>
                  </a:cubicBezTo>
                  <a:cubicBezTo>
                    <a:pt x="408" y="76"/>
                    <a:pt x="410" y="75"/>
                    <a:pt x="411" y="74"/>
                  </a:cubicBezTo>
                  <a:cubicBezTo>
                    <a:pt x="413" y="75"/>
                    <a:pt x="410" y="76"/>
                    <a:pt x="410" y="77"/>
                  </a:cubicBezTo>
                  <a:cubicBezTo>
                    <a:pt x="411" y="77"/>
                    <a:pt x="413" y="76"/>
                    <a:pt x="413" y="75"/>
                  </a:cubicBezTo>
                  <a:cubicBezTo>
                    <a:pt x="414" y="75"/>
                    <a:pt x="415" y="76"/>
                    <a:pt x="416" y="76"/>
                  </a:cubicBezTo>
                  <a:cubicBezTo>
                    <a:pt x="415" y="76"/>
                    <a:pt x="415" y="76"/>
                    <a:pt x="415" y="76"/>
                  </a:cubicBezTo>
                  <a:cubicBezTo>
                    <a:pt x="416" y="77"/>
                    <a:pt x="417" y="78"/>
                    <a:pt x="420" y="77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20" y="76"/>
                    <a:pt x="421" y="77"/>
                    <a:pt x="422" y="77"/>
                  </a:cubicBezTo>
                  <a:cubicBezTo>
                    <a:pt x="423" y="77"/>
                    <a:pt x="423" y="77"/>
                    <a:pt x="423" y="77"/>
                  </a:cubicBezTo>
                  <a:cubicBezTo>
                    <a:pt x="424" y="76"/>
                    <a:pt x="426" y="77"/>
                    <a:pt x="427" y="77"/>
                  </a:cubicBezTo>
                  <a:cubicBezTo>
                    <a:pt x="425" y="75"/>
                    <a:pt x="421" y="77"/>
                    <a:pt x="419" y="76"/>
                  </a:cubicBezTo>
                  <a:cubicBezTo>
                    <a:pt x="419" y="75"/>
                    <a:pt x="419" y="75"/>
                    <a:pt x="420" y="75"/>
                  </a:cubicBezTo>
                  <a:cubicBezTo>
                    <a:pt x="421" y="75"/>
                    <a:pt x="423" y="75"/>
                    <a:pt x="424" y="75"/>
                  </a:cubicBezTo>
                  <a:cubicBezTo>
                    <a:pt x="423" y="74"/>
                    <a:pt x="423" y="74"/>
                    <a:pt x="423" y="74"/>
                  </a:cubicBezTo>
                  <a:cubicBezTo>
                    <a:pt x="424" y="73"/>
                    <a:pt x="427" y="74"/>
                    <a:pt x="427" y="74"/>
                  </a:cubicBezTo>
                  <a:cubicBezTo>
                    <a:pt x="426" y="74"/>
                    <a:pt x="426" y="74"/>
                    <a:pt x="426" y="74"/>
                  </a:cubicBezTo>
                  <a:cubicBezTo>
                    <a:pt x="428" y="70"/>
                    <a:pt x="416" y="73"/>
                    <a:pt x="415" y="71"/>
                  </a:cubicBezTo>
                  <a:cubicBezTo>
                    <a:pt x="416" y="70"/>
                    <a:pt x="418" y="69"/>
                    <a:pt x="420" y="70"/>
                  </a:cubicBezTo>
                  <a:cubicBezTo>
                    <a:pt x="420" y="70"/>
                    <a:pt x="420" y="71"/>
                    <a:pt x="420" y="71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4" y="71"/>
                    <a:pt x="423" y="70"/>
                    <a:pt x="424" y="70"/>
                  </a:cubicBezTo>
                  <a:cubicBezTo>
                    <a:pt x="425" y="70"/>
                    <a:pt x="425" y="70"/>
                    <a:pt x="426" y="70"/>
                  </a:cubicBezTo>
                  <a:cubicBezTo>
                    <a:pt x="425" y="70"/>
                    <a:pt x="425" y="71"/>
                    <a:pt x="425" y="71"/>
                  </a:cubicBezTo>
                  <a:cubicBezTo>
                    <a:pt x="427" y="71"/>
                    <a:pt x="427" y="71"/>
                    <a:pt x="427" y="71"/>
                  </a:cubicBezTo>
                  <a:cubicBezTo>
                    <a:pt x="425" y="70"/>
                    <a:pt x="424" y="68"/>
                    <a:pt x="428" y="68"/>
                  </a:cubicBezTo>
                  <a:cubicBezTo>
                    <a:pt x="425" y="68"/>
                    <a:pt x="427" y="67"/>
                    <a:pt x="426" y="66"/>
                  </a:cubicBezTo>
                  <a:cubicBezTo>
                    <a:pt x="423" y="67"/>
                    <a:pt x="419" y="68"/>
                    <a:pt x="415" y="68"/>
                  </a:cubicBezTo>
                  <a:cubicBezTo>
                    <a:pt x="416" y="69"/>
                    <a:pt x="416" y="69"/>
                    <a:pt x="416" y="69"/>
                  </a:cubicBezTo>
                  <a:cubicBezTo>
                    <a:pt x="415" y="69"/>
                    <a:pt x="414" y="70"/>
                    <a:pt x="415" y="70"/>
                  </a:cubicBezTo>
                  <a:cubicBezTo>
                    <a:pt x="411" y="72"/>
                    <a:pt x="411" y="76"/>
                    <a:pt x="404" y="75"/>
                  </a:cubicBezTo>
                  <a:cubicBezTo>
                    <a:pt x="404" y="75"/>
                    <a:pt x="404" y="76"/>
                    <a:pt x="403" y="76"/>
                  </a:cubicBezTo>
                  <a:cubicBezTo>
                    <a:pt x="403" y="75"/>
                    <a:pt x="401" y="75"/>
                    <a:pt x="400" y="75"/>
                  </a:cubicBezTo>
                  <a:cubicBezTo>
                    <a:pt x="401" y="73"/>
                    <a:pt x="403" y="75"/>
                    <a:pt x="404" y="73"/>
                  </a:cubicBezTo>
                  <a:cubicBezTo>
                    <a:pt x="411" y="75"/>
                    <a:pt x="406" y="71"/>
                    <a:pt x="412" y="71"/>
                  </a:cubicBezTo>
                  <a:cubicBezTo>
                    <a:pt x="412" y="70"/>
                    <a:pt x="411" y="68"/>
                    <a:pt x="413" y="66"/>
                  </a:cubicBezTo>
                  <a:cubicBezTo>
                    <a:pt x="415" y="67"/>
                    <a:pt x="419" y="66"/>
                    <a:pt x="422" y="66"/>
                  </a:cubicBezTo>
                  <a:cubicBezTo>
                    <a:pt x="423" y="66"/>
                    <a:pt x="422" y="65"/>
                    <a:pt x="422" y="65"/>
                  </a:cubicBezTo>
                  <a:cubicBezTo>
                    <a:pt x="420" y="65"/>
                    <a:pt x="418" y="65"/>
                    <a:pt x="417" y="66"/>
                  </a:cubicBezTo>
                  <a:cubicBezTo>
                    <a:pt x="416" y="66"/>
                    <a:pt x="413" y="66"/>
                    <a:pt x="413" y="65"/>
                  </a:cubicBezTo>
                  <a:cubicBezTo>
                    <a:pt x="413" y="64"/>
                    <a:pt x="414" y="64"/>
                    <a:pt x="416" y="64"/>
                  </a:cubicBezTo>
                  <a:cubicBezTo>
                    <a:pt x="431" y="68"/>
                    <a:pt x="424" y="59"/>
                    <a:pt x="429" y="58"/>
                  </a:cubicBezTo>
                  <a:cubicBezTo>
                    <a:pt x="428" y="58"/>
                    <a:pt x="428" y="58"/>
                    <a:pt x="428" y="58"/>
                  </a:cubicBezTo>
                  <a:cubicBezTo>
                    <a:pt x="426" y="57"/>
                    <a:pt x="431" y="57"/>
                    <a:pt x="428" y="56"/>
                  </a:cubicBezTo>
                  <a:cubicBezTo>
                    <a:pt x="428" y="57"/>
                    <a:pt x="427" y="58"/>
                    <a:pt x="424" y="59"/>
                  </a:cubicBezTo>
                  <a:cubicBezTo>
                    <a:pt x="423" y="59"/>
                    <a:pt x="424" y="58"/>
                    <a:pt x="424" y="58"/>
                  </a:cubicBezTo>
                  <a:cubicBezTo>
                    <a:pt x="422" y="58"/>
                    <a:pt x="422" y="58"/>
                    <a:pt x="422" y="58"/>
                  </a:cubicBezTo>
                  <a:cubicBezTo>
                    <a:pt x="422" y="55"/>
                    <a:pt x="422" y="55"/>
                    <a:pt x="422" y="55"/>
                  </a:cubicBezTo>
                  <a:cubicBezTo>
                    <a:pt x="422" y="54"/>
                    <a:pt x="426" y="53"/>
                    <a:pt x="426" y="51"/>
                  </a:cubicBezTo>
                  <a:cubicBezTo>
                    <a:pt x="426" y="50"/>
                    <a:pt x="428" y="49"/>
                    <a:pt x="431" y="49"/>
                  </a:cubicBezTo>
                  <a:cubicBezTo>
                    <a:pt x="433" y="49"/>
                    <a:pt x="428" y="50"/>
                    <a:pt x="431" y="51"/>
                  </a:cubicBezTo>
                  <a:cubicBezTo>
                    <a:pt x="429" y="51"/>
                    <a:pt x="428" y="51"/>
                    <a:pt x="429" y="52"/>
                  </a:cubicBezTo>
                  <a:cubicBezTo>
                    <a:pt x="434" y="49"/>
                    <a:pt x="434" y="49"/>
                    <a:pt x="434" y="49"/>
                  </a:cubicBezTo>
                  <a:cubicBezTo>
                    <a:pt x="432" y="49"/>
                    <a:pt x="432" y="49"/>
                    <a:pt x="432" y="49"/>
                  </a:cubicBezTo>
                  <a:cubicBezTo>
                    <a:pt x="431" y="48"/>
                    <a:pt x="433" y="47"/>
                    <a:pt x="433" y="46"/>
                  </a:cubicBezTo>
                  <a:cubicBezTo>
                    <a:pt x="432" y="46"/>
                    <a:pt x="432" y="46"/>
                    <a:pt x="432" y="46"/>
                  </a:cubicBezTo>
                  <a:cubicBezTo>
                    <a:pt x="431" y="45"/>
                    <a:pt x="433" y="44"/>
                    <a:pt x="431" y="43"/>
                  </a:cubicBezTo>
                  <a:cubicBezTo>
                    <a:pt x="430" y="44"/>
                    <a:pt x="428" y="45"/>
                    <a:pt x="429" y="46"/>
                  </a:cubicBezTo>
                  <a:cubicBezTo>
                    <a:pt x="433" y="48"/>
                    <a:pt x="425" y="49"/>
                    <a:pt x="424" y="51"/>
                  </a:cubicBezTo>
                  <a:cubicBezTo>
                    <a:pt x="423" y="54"/>
                    <a:pt x="419" y="56"/>
                    <a:pt x="417" y="58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14" y="62"/>
                    <a:pt x="414" y="62"/>
                    <a:pt x="414" y="62"/>
                  </a:cubicBezTo>
                  <a:cubicBezTo>
                    <a:pt x="410" y="63"/>
                    <a:pt x="413" y="66"/>
                    <a:pt x="408" y="67"/>
                  </a:cubicBezTo>
                  <a:cubicBezTo>
                    <a:pt x="410" y="68"/>
                    <a:pt x="410" y="68"/>
                    <a:pt x="410" y="68"/>
                  </a:cubicBezTo>
                  <a:cubicBezTo>
                    <a:pt x="409" y="68"/>
                    <a:pt x="409" y="68"/>
                    <a:pt x="407" y="68"/>
                  </a:cubicBezTo>
                  <a:cubicBezTo>
                    <a:pt x="408" y="69"/>
                    <a:pt x="408" y="69"/>
                    <a:pt x="408" y="69"/>
                  </a:cubicBezTo>
                  <a:cubicBezTo>
                    <a:pt x="402" y="69"/>
                    <a:pt x="409" y="72"/>
                    <a:pt x="404" y="73"/>
                  </a:cubicBezTo>
                  <a:cubicBezTo>
                    <a:pt x="402" y="72"/>
                    <a:pt x="402" y="72"/>
                    <a:pt x="402" y="72"/>
                  </a:cubicBezTo>
                  <a:cubicBezTo>
                    <a:pt x="402" y="72"/>
                    <a:pt x="402" y="71"/>
                    <a:pt x="403" y="70"/>
                  </a:cubicBezTo>
                  <a:cubicBezTo>
                    <a:pt x="406" y="69"/>
                    <a:pt x="404" y="68"/>
                    <a:pt x="407" y="66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6" y="65"/>
                    <a:pt x="406" y="65"/>
                    <a:pt x="406" y="65"/>
                  </a:cubicBezTo>
                  <a:cubicBezTo>
                    <a:pt x="405" y="64"/>
                    <a:pt x="405" y="64"/>
                    <a:pt x="405" y="64"/>
                  </a:cubicBezTo>
                  <a:cubicBezTo>
                    <a:pt x="406" y="63"/>
                    <a:pt x="406" y="63"/>
                    <a:pt x="406" y="63"/>
                  </a:cubicBezTo>
                  <a:cubicBezTo>
                    <a:pt x="406" y="63"/>
                    <a:pt x="407" y="63"/>
                    <a:pt x="407" y="63"/>
                  </a:cubicBezTo>
                  <a:cubicBezTo>
                    <a:pt x="405" y="63"/>
                    <a:pt x="405" y="61"/>
                    <a:pt x="407" y="61"/>
                  </a:cubicBezTo>
                  <a:cubicBezTo>
                    <a:pt x="405" y="60"/>
                    <a:pt x="406" y="59"/>
                    <a:pt x="404" y="59"/>
                  </a:cubicBezTo>
                  <a:cubicBezTo>
                    <a:pt x="404" y="60"/>
                    <a:pt x="404" y="60"/>
                    <a:pt x="404" y="60"/>
                  </a:cubicBezTo>
                  <a:cubicBezTo>
                    <a:pt x="404" y="60"/>
                    <a:pt x="404" y="60"/>
                    <a:pt x="405" y="60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2" y="62"/>
                    <a:pt x="403" y="62"/>
                    <a:pt x="404" y="63"/>
                  </a:cubicBezTo>
                  <a:cubicBezTo>
                    <a:pt x="398" y="64"/>
                    <a:pt x="407" y="66"/>
                    <a:pt x="401" y="67"/>
                  </a:cubicBezTo>
                  <a:cubicBezTo>
                    <a:pt x="398" y="67"/>
                    <a:pt x="395" y="67"/>
                    <a:pt x="392" y="67"/>
                  </a:cubicBezTo>
                  <a:cubicBezTo>
                    <a:pt x="393" y="67"/>
                    <a:pt x="393" y="66"/>
                    <a:pt x="394" y="66"/>
                  </a:cubicBezTo>
                  <a:cubicBezTo>
                    <a:pt x="392" y="66"/>
                    <a:pt x="395" y="64"/>
                    <a:pt x="396" y="64"/>
                  </a:cubicBezTo>
                  <a:cubicBezTo>
                    <a:pt x="395" y="64"/>
                    <a:pt x="395" y="64"/>
                    <a:pt x="395" y="64"/>
                  </a:cubicBezTo>
                  <a:cubicBezTo>
                    <a:pt x="397" y="63"/>
                    <a:pt x="397" y="63"/>
                    <a:pt x="397" y="63"/>
                  </a:cubicBezTo>
                  <a:cubicBezTo>
                    <a:pt x="397" y="63"/>
                    <a:pt x="395" y="62"/>
                    <a:pt x="396" y="61"/>
                  </a:cubicBezTo>
                  <a:cubicBezTo>
                    <a:pt x="397" y="62"/>
                    <a:pt x="397" y="62"/>
                    <a:pt x="397" y="62"/>
                  </a:cubicBezTo>
                  <a:cubicBezTo>
                    <a:pt x="396" y="61"/>
                    <a:pt x="399" y="60"/>
                    <a:pt x="396" y="60"/>
                  </a:cubicBezTo>
                  <a:cubicBezTo>
                    <a:pt x="396" y="59"/>
                    <a:pt x="396" y="59"/>
                    <a:pt x="397" y="59"/>
                  </a:cubicBezTo>
                  <a:cubicBezTo>
                    <a:pt x="400" y="58"/>
                    <a:pt x="401" y="56"/>
                    <a:pt x="400" y="55"/>
                  </a:cubicBezTo>
                  <a:cubicBezTo>
                    <a:pt x="400" y="54"/>
                    <a:pt x="396" y="53"/>
                    <a:pt x="398" y="52"/>
                  </a:cubicBezTo>
                  <a:cubicBezTo>
                    <a:pt x="398" y="53"/>
                    <a:pt x="398" y="53"/>
                    <a:pt x="399" y="53"/>
                  </a:cubicBezTo>
                  <a:cubicBezTo>
                    <a:pt x="399" y="52"/>
                    <a:pt x="399" y="52"/>
                    <a:pt x="398" y="52"/>
                  </a:cubicBezTo>
                  <a:cubicBezTo>
                    <a:pt x="397" y="53"/>
                    <a:pt x="397" y="53"/>
                    <a:pt x="397" y="53"/>
                  </a:cubicBezTo>
                  <a:cubicBezTo>
                    <a:pt x="395" y="52"/>
                    <a:pt x="396" y="51"/>
                    <a:pt x="395" y="51"/>
                  </a:cubicBezTo>
                  <a:cubicBezTo>
                    <a:pt x="393" y="51"/>
                    <a:pt x="392" y="51"/>
                    <a:pt x="391" y="51"/>
                  </a:cubicBezTo>
                  <a:cubicBezTo>
                    <a:pt x="391" y="50"/>
                    <a:pt x="386" y="49"/>
                    <a:pt x="390" y="48"/>
                  </a:cubicBezTo>
                  <a:cubicBezTo>
                    <a:pt x="388" y="47"/>
                    <a:pt x="390" y="46"/>
                    <a:pt x="386" y="46"/>
                  </a:cubicBezTo>
                  <a:cubicBezTo>
                    <a:pt x="386" y="47"/>
                    <a:pt x="387" y="49"/>
                    <a:pt x="383" y="49"/>
                  </a:cubicBezTo>
                  <a:cubicBezTo>
                    <a:pt x="382" y="49"/>
                    <a:pt x="382" y="48"/>
                    <a:pt x="380" y="48"/>
                  </a:cubicBezTo>
                  <a:cubicBezTo>
                    <a:pt x="380" y="49"/>
                    <a:pt x="381" y="49"/>
                    <a:pt x="381" y="49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78" y="51"/>
                    <a:pt x="378" y="51"/>
                    <a:pt x="378" y="51"/>
                  </a:cubicBezTo>
                  <a:cubicBezTo>
                    <a:pt x="376" y="51"/>
                    <a:pt x="373" y="51"/>
                    <a:pt x="372" y="50"/>
                  </a:cubicBezTo>
                  <a:cubicBezTo>
                    <a:pt x="372" y="49"/>
                    <a:pt x="370" y="48"/>
                    <a:pt x="372" y="48"/>
                  </a:cubicBezTo>
                  <a:cubicBezTo>
                    <a:pt x="374" y="48"/>
                    <a:pt x="376" y="48"/>
                    <a:pt x="376" y="49"/>
                  </a:cubicBezTo>
                  <a:cubicBezTo>
                    <a:pt x="377" y="49"/>
                    <a:pt x="377" y="49"/>
                    <a:pt x="377" y="48"/>
                  </a:cubicBezTo>
                  <a:cubicBezTo>
                    <a:pt x="376" y="48"/>
                    <a:pt x="376" y="48"/>
                    <a:pt x="376" y="48"/>
                  </a:cubicBezTo>
                  <a:cubicBezTo>
                    <a:pt x="376" y="47"/>
                    <a:pt x="374" y="47"/>
                    <a:pt x="376" y="46"/>
                  </a:cubicBezTo>
                  <a:cubicBezTo>
                    <a:pt x="375" y="45"/>
                    <a:pt x="375" y="45"/>
                    <a:pt x="375" y="45"/>
                  </a:cubicBezTo>
                  <a:cubicBezTo>
                    <a:pt x="376" y="44"/>
                    <a:pt x="378" y="45"/>
                    <a:pt x="380" y="44"/>
                  </a:cubicBezTo>
                  <a:cubicBezTo>
                    <a:pt x="377" y="43"/>
                    <a:pt x="377" y="43"/>
                    <a:pt x="377" y="43"/>
                  </a:cubicBezTo>
                  <a:cubicBezTo>
                    <a:pt x="376" y="42"/>
                    <a:pt x="380" y="41"/>
                    <a:pt x="382" y="40"/>
                  </a:cubicBezTo>
                  <a:cubicBezTo>
                    <a:pt x="386" y="42"/>
                    <a:pt x="381" y="43"/>
                    <a:pt x="383" y="45"/>
                  </a:cubicBezTo>
                  <a:cubicBezTo>
                    <a:pt x="387" y="45"/>
                    <a:pt x="387" y="45"/>
                    <a:pt x="389" y="44"/>
                  </a:cubicBezTo>
                  <a:cubicBezTo>
                    <a:pt x="387" y="43"/>
                    <a:pt x="387" y="44"/>
                    <a:pt x="385" y="44"/>
                  </a:cubicBezTo>
                  <a:cubicBezTo>
                    <a:pt x="384" y="44"/>
                    <a:pt x="385" y="43"/>
                    <a:pt x="385" y="43"/>
                  </a:cubicBezTo>
                  <a:cubicBezTo>
                    <a:pt x="384" y="41"/>
                    <a:pt x="388" y="42"/>
                    <a:pt x="391" y="42"/>
                  </a:cubicBezTo>
                  <a:cubicBezTo>
                    <a:pt x="391" y="41"/>
                    <a:pt x="391" y="41"/>
                    <a:pt x="391" y="41"/>
                  </a:cubicBezTo>
                  <a:cubicBezTo>
                    <a:pt x="388" y="40"/>
                    <a:pt x="385" y="41"/>
                    <a:pt x="384" y="39"/>
                  </a:cubicBezTo>
                  <a:cubicBezTo>
                    <a:pt x="387" y="39"/>
                    <a:pt x="390" y="40"/>
                    <a:pt x="393" y="39"/>
                  </a:cubicBezTo>
                  <a:cubicBezTo>
                    <a:pt x="393" y="39"/>
                    <a:pt x="393" y="39"/>
                    <a:pt x="393" y="39"/>
                  </a:cubicBezTo>
                  <a:cubicBezTo>
                    <a:pt x="394" y="38"/>
                    <a:pt x="392" y="38"/>
                    <a:pt x="392" y="38"/>
                  </a:cubicBezTo>
                  <a:cubicBezTo>
                    <a:pt x="393" y="37"/>
                    <a:pt x="395" y="37"/>
                    <a:pt x="394" y="37"/>
                  </a:cubicBezTo>
                  <a:cubicBezTo>
                    <a:pt x="394" y="33"/>
                    <a:pt x="394" y="33"/>
                    <a:pt x="394" y="33"/>
                  </a:cubicBezTo>
                  <a:cubicBezTo>
                    <a:pt x="392" y="34"/>
                    <a:pt x="392" y="34"/>
                    <a:pt x="392" y="34"/>
                  </a:cubicBezTo>
                  <a:cubicBezTo>
                    <a:pt x="391" y="33"/>
                    <a:pt x="391" y="33"/>
                    <a:pt x="391" y="33"/>
                  </a:cubicBezTo>
                  <a:cubicBezTo>
                    <a:pt x="391" y="34"/>
                    <a:pt x="391" y="34"/>
                    <a:pt x="391" y="34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1" y="35"/>
                    <a:pt x="392" y="38"/>
                    <a:pt x="391" y="38"/>
                  </a:cubicBezTo>
                  <a:cubicBezTo>
                    <a:pt x="391" y="38"/>
                    <a:pt x="391" y="38"/>
                    <a:pt x="391" y="39"/>
                  </a:cubicBezTo>
                  <a:cubicBezTo>
                    <a:pt x="391" y="39"/>
                    <a:pt x="391" y="39"/>
                    <a:pt x="391" y="39"/>
                  </a:cubicBezTo>
                  <a:cubicBezTo>
                    <a:pt x="389" y="39"/>
                    <a:pt x="386" y="39"/>
                    <a:pt x="385" y="39"/>
                  </a:cubicBezTo>
                  <a:cubicBezTo>
                    <a:pt x="386" y="38"/>
                    <a:pt x="386" y="38"/>
                    <a:pt x="386" y="38"/>
                  </a:cubicBezTo>
                  <a:cubicBezTo>
                    <a:pt x="383" y="36"/>
                    <a:pt x="382" y="35"/>
                    <a:pt x="383" y="33"/>
                  </a:cubicBezTo>
                  <a:cubicBezTo>
                    <a:pt x="383" y="33"/>
                    <a:pt x="380" y="32"/>
                    <a:pt x="382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1" y="32"/>
                    <a:pt x="381" y="32"/>
                    <a:pt x="381" y="32"/>
                  </a:cubicBezTo>
                  <a:cubicBezTo>
                    <a:pt x="380" y="34"/>
                    <a:pt x="385" y="38"/>
                    <a:pt x="380" y="40"/>
                  </a:cubicBezTo>
                  <a:cubicBezTo>
                    <a:pt x="378" y="40"/>
                    <a:pt x="378" y="40"/>
                    <a:pt x="378" y="40"/>
                  </a:cubicBezTo>
                  <a:cubicBezTo>
                    <a:pt x="374" y="41"/>
                    <a:pt x="372" y="43"/>
                    <a:pt x="367" y="43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8" y="43"/>
                    <a:pt x="368" y="42"/>
                    <a:pt x="369" y="42"/>
                  </a:cubicBezTo>
                  <a:cubicBezTo>
                    <a:pt x="367" y="41"/>
                    <a:pt x="371" y="40"/>
                    <a:pt x="374" y="40"/>
                  </a:cubicBezTo>
                  <a:cubicBezTo>
                    <a:pt x="373" y="40"/>
                    <a:pt x="373" y="40"/>
                    <a:pt x="373" y="40"/>
                  </a:cubicBezTo>
                  <a:cubicBezTo>
                    <a:pt x="370" y="38"/>
                    <a:pt x="367" y="41"/>
                    <a:pt x="363" y="40"/>
                  </a:cubicBezTo>
                  <a:cubicBezTo>
                    <a:pt x="364" y="40"/>
                    <a:pt x="365" y="40"/>
                    <a:pt x="366" y="39"/>
                  </a:cubicBezTo>
                  <a:cubicBezTo>
                    <a:pt x="368" y="38"/>
                    <a:pt x="365" y="37"/>
                    <a:pt x="364" y="36"/>
                  </a:cubicBezTo>
                  <a:cubicBezTo>
                    <a:pt x="365" y="36"/>
                    <a:pt x="365" y="36"/>
                    <a:pt x="365" y="36"/>
                  </a:cubicBezTo>
                  <a:cubicBezTo>
                    <a:pt x="363" y="35"/>
                    <a:pt x="361" y="37"/>
                    <a:pt x="359" y="35"/>
                  </a:cubicBezTo>
                  <a:cubicBezTo>
                    <a:pt x="359" y="34"/>
                    <a:pt x="363" y="35"/>
                    <a:pt x="363" y="35"/>
                  </a:cubicBezTo>
                  <a:cubicBezTo>
                    <a:pt x="359" y="35"/>
                    <a:pt x="362" y="33"/>
                    <a:pt x="361" y="33"/>
                  </a:cubicBezTo>
                  <a:cubicBezTo>
                    <a:pt x="360" y="32"/>
                    <a:pt x="368" y="30"/>
                    <a:pt x="361" y="29"/>
                  </a:cubicBezTo>
                  <a:cubicBezTo>
                    <a:pt x="359" y="29"/>
                    <a:pt x="362" y="30"/>
                    <a:pt x="361" y="30"/>
                  </a:cubicBezTo>
                  <a:cubicBezTo>
                    <a:pt x="357" y="31"/>
                    <a:pt x="362" y="32"/>
                    <a:pt x="359" y="33"/>
                  </a:cubicBezTo>
                  <a:cubicBezTo>
                    <a:pt x="358" y="32"/>
                    <a:pt x="355" y="33"/>
                    <a:pt x="354" y="33"/>
                  </a:cubicBezTo>
                  <a:cubicBezTo>
                    <a:pt x="354" y="34"/>
                    <a:pt x="354" y="35"/>
                    <a:pt x="355" y="35"/>
                  </a:cubicBezTo>
                  <a:cubicBezTo>
                    <a:pt x="358" y="34"/>
                    <a:pt x="356" y="34"/>
                    <a:pt x="358" y="33"/>
                  </a:cubicBezTo>
                  <a:cubicBezTo>
                    <a:pt x="359" y="34"/>
                    <a:pt x="359" y="35"/>
                    <a:pt x="358" y="36"/>
                  </a:cubicBezTo>
                  <a:cubicBezTo>
                    <a:pt x="359" y="36"/>
                    <a:pt x="360" y="36"/>
                    <a:pt x="360" y="36"/>
                  </a:cubicBezTo>
                  <a:cubicBezTo>
                    <a:pt x="357" y="36"/>
                    <a:pt x="358" y="37"/>
                    <a:pt x="357" y="38"/>
                  </a:cubicBezTo>
                  <a:cubicBezTo>
                    <a:pt x="358" y="38"/>
                    <a:pt x="359" y="38"/>
                    <a:pt x="360" y="39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57" y="40"/>
                    <a:pt x="360" y="40"/>
                    <a:pt x="361" y="41"/>
                  </a:cubicBezTo>
                  <a:cubicBezTo>
                    <a:pt x="359" y="41"/>
                    <a:pt x="359" y="41"/>
                    <a:pt x="359" y="41"/>
                  </a:cubicBezTo>
                  <a:cubicBezTo>
                    <a:pt x="357" y="42"/>
                    <a:pt x="353" y="41"/>
                    <a:pt x="352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38"/>
                    <a:pt x="350" y="37"/>
                    <a:pt x="351" y="37"/>
                  </a:cubicBezTo>
                  <a:cubicBezTo>
                    <a:pt x="351" y="37"/>
                    <a:pt x="352" y="37"/>
                    <a:pt x="353" y="37"/>
                  </a:cubicBezTo>
                  <a:cubicBezTo>
                    <a:pt x="350" y="37"/>
                    <a:pt x="350" y="37"/>
                    <a:pt x="350" y="37"/>
                  </a:cubicBezTo>
                  <a:cubicBezTo>
                    <a:pt x="352" y="36"/>
                    <a:pt x="352" y="36"/>
                    <a:pt x="352" y="36"/>
                  </a:cubicBezTo>
                  <a:cubicBezTo>
                    <a:pt x="350" y="36"/>
                    <a:pt x="350" y="36"/>
                    <a:pt x="350" y="36"/>
                  </a:cubicBezTo>
                  <a:cubicBezTo>
                    <a:pt x="349" y="36"/>
                    <a:pt x="349" y="37"/>
                    <a:pt x="348" y="37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6" y="37"/>
                    <a:pt x="344" y="39"/>
                    <a:pt x="342" y="38"/>
                  </a:cubicBezTo>
                  <a:cubicBezTo>
                    <a:pt x="345" y="37"/>
                    <a:pt x="345" y="37"/>
                    <a:pt x="345" y="37"/>
                  </a:cubicBezTo>
                  <a:cubicBezTo>
                    <a:pt x="344" y="37"/>
                    <a:pt x="344" y="37"/>
                    <a:pt x="343" y="36"/>
                  </a:cubicBezTo>
                  <a:cubicBezTo>
                    <a:pt x="344" y="36"/>
                    <a:pt x="344" y="36"/>
                    <a:pt x="345" y="36"/>
                  </a:cubicBezTo>
                  <a:cubicBezTo>
                    <a:pt x="344" y="35"/>
                    <a:pt x="348" y="34"/>
                    <a:pt x="346" y="33"/>
                  </a:cubicBezTo>
                  <a:cubicBezTo>
                    <a:pt x="346" y="34"/>
                    <a:pt x="344" y="33"/>
                    <a:pt x="343" y="33"/>
                  </a:cubicBezTo>
                  <a:cubicBezTo>
                    <a:pt x="342" y="32"/>
                    <a:pt x="345" y="32"/>
                    <a:pt x="345" y="32"/>
                  </a:cubicBezTo>
                  <a:cubicBezTo>
                    <a:pt x="340" y="32"/>
                    <a:pt x="340" y="32"/>
                    <a:pt x="340" y="32"/>
                  </a:cubicBezTo>
                  <a:cubicBezTo>
                    <a:pt x="340" y="32"/>
                    <a:pt x="341" y="33"/>
                    <a:pt x="341" y="33"/>
                  </a:cubicBezTo>
                  <a:cubicBezTo>
                    <a:pt x="340" y="33"/>
                    <a:pt x="342" y="35"/>
                    <a:pt x="339" y="34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0" y="35"/>
                    <a:pt x="339" y="35"/>
                    <a:pt x="339" y="35"/>
                  </a:cubicBezTo>
                  <a:cubicBezTo>
                    <a:pt x="340" y="35"/>
                    <a:pt x="341" y="36"/>
                    <a:pt x="339" y="37"/>
                  </a:cubicBezTo>
                  <a:cubicBezTo>
                    <a:pt x="337" y="37"/>
                    <a:pt x="336" y="37"/>
                    <a:pt x="335" y="36"/>
                  </a:cubicBezTo>
                  <a:cubicBezTo>
                    <a:pt x="335" y="36"/>
                    <a:pt x="337" y="35"/>
                    <a:pt x="337" y="35"/>
                  </a:cubicBezTo>
                  <a:cubicBezTo>
                    <a:pt x="337" y="35"/>
                    <a:pt x="336" y="35"/>
                    <a:pt x="336" y="34"/>
                  </a:cubicBezTo>
                  <a:cubicBezTo>
                    <a:pt x="337" y="34"/>
                    <a:pt x="337" y="34"/>
                    <a:pt x="338" y="34"/>
                  </a:cubicBezTo>
                  <a:cubicBezTo>
                    <a:pt x="339" y="33"/>
                    <a:pt x="337" y="33"/>
                    <a:pt x="336" y="32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4" y="33"/>
                    <a:pt x="334" y="33"/>
                    <a:pt x="333" y="33"/>
                  </a:cubicBezTo>
                  <a:cubicBezTo>
                    <a:pt x="333" y="32"/>
                    <a:pt x="334" y="32"/>
                    <a:pt x="334" y="32"/>
                  </a:cubicBezTo>
                  <a:cubicBezTo>
                    <a:pt x="338" y="32"/>
                    <a:pt x="336" y="31"/>
                    <a:pt x="337" y="30"/>
                  </a:cubicBezTo>
                  <a:cubicBezTo>
                    <a:pt x="335" y="30"/>
                    <a:pt x="336" y="31"/>
                    <a:pt x="335" y="31"/>
                  </a:cubicBezTo>
                  <a:cubicBezTo>
                    <a:pt x="334" y="31"/>
                    <a:pt x="333" y="31"/>
                    <a:pt x="332" y="30"/>
                  </a:cubicBezTo>
                  <a:cubicBezTo>
                    <a:pt x="332" y="30"/>
                    <a:pt x="332" y="30"/>
                    <a:pt x="333" y="29"/>
                  </a:cubicBezTo>
                  <a:cubicBezTo>
                    <a:pt x="335" y="29"/>
                    <a:pt x="339" y="29"/>
                    <a:pt x="337" y="27"/>
                  </a:cubicBezTo>
                  <a:cubicBezTo>
                    <a:pt x="333" y="26"/>
                    <a:pt x="336" y="30"/>
                    <a:pt x="332" y="29"/>
                  </a:cubicBezTo>
                  <a:cubicBezTo>
                    <a:pt x="332" y="31"/>
                    <a:pt x="329" y="30"/>
                    <a:pt x="328" y="32"/>
                  </a:cubicBezTo>
                  <a:cubicBezTo>
                    <a:pt x="325" y="32"/>
                    <a:pt x="325" y="33"/>
                    <a:pt x="322" y="33"/>
                  </a:cubicBezTo>
                  <a:cubicBezTo>
                    <a:pt x="320" y="31"/>
                    <a:pt x="320" y="30"/>
                    <a:pt x="322" y="29"/>
                  </a:cubicBezTo>
                  <a:cubicBezTo>
                    <a:pt x="321" y="30"/>
                    <a:pt x="321" y="30"/>
                    <a:pt x="321" y="30"/>
                  </a:cubicBezTo>
                  <a:cubicBezTo>
                    <a:pt x="320" y="30"/>
                    <a:pt x="320" y="30"/>
                    <a:pt x="319" y="30"/>
                  </a:cubicBezTo>
                  <a:cubicBezTo>
                    <a:pt x="319" y="29"/>
                    <a:pt x="320" y="28"/>
                    <a:pt x="321" y="28"/>
                  </a:cubicBezTo>
                  <a:cubicBezTo>
                    <a:pt x="323" y="29"/>
                    <a:pt x="324" y="28"/>
                    <a:pt x="327" y="29"/>
                  </a:cubicBezTo>
                  <a:cubicBezTo>
                    <a:pt x="327" y="30"/>
                    <a:pt x="322" y="30"/>
                    <a:pt x="322" y="32"/>
                  </a:cubicBezTo>
                  <a:cubicBezTo>
                    <a:pt x="326" y="31"/>
                    <a:pt x="326" y="30"/>
                    <a:pt x="329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8" y="28"/>
                    <a:pt x="328" y="29"/>
                    <a:pt x="327" y="28"/>
                  </a:cubicBezTo>
                  <a:cubicBezTo>
                    <a:pt x="325" y="28"/>
                    <a:pt x="319" y="27"/>
                    <a:pt x="321" y="25"/>
                  </a:cubicBezTo>
                  <a:cubicBezTo>
                    <a:pt x="318" y="26"/>
                    <a:pt x="317" y="25"/>
                    <a:pt x="315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6"/>
                    <a:pt x="317" y="25"/>
                    <a:pt x="318" y="26"/>
                  </a:cubicBezTo>
                  <a:cubicBezTo>
                    <a:pt x="314" y="27"/>
                    <a:pt x="317" y="30"/>
                    <a:pt x="317" y="31"/>
                  </a:cubicBezTo>
                  <a:cubicBezTo>
                    <a:pt x="317" y="32"/>
                    <a:pt x="317" y="33"/>
                    <a:pt x="315" y="33"/>
                  </a:cubicBezTo>
                  <a:cubicBezTo>
                    <a:pt x="314" y="33"/>
                    <a:pt x="314" y="33"/>
                    <a:pt x="314" y="33"/>
                  </a:cubicBezTo>
                  <a:cubicBezTo>
                    <a:pt x="318" y="30"/>
                    <a:pt x="310" y="31"/>
                    <a:pt x="309" y="29"/>
                  </a:cubicBezTo>
                  <a:cubicBezTo>
                    <a:pt x="308" y="30"/>
                    <a:pt x="308" y="31"/>
                    <a:pt x="305" y="32"/>
                  </a:cubicBezTo>
                  <a:cubicBezTo>
                    <a:pt x="304" y="31"/>
                    <a:pt x="304" y="31"/>
                    <a:pt x="304" y="31"/>
                  </a:cubicBezTo>
                  <a:cubicBezTo>
                    <a:pt x="305" y="31"/>
                    <a:pt x="304" y="30"/>
                    <a:pt x="305" y="30"/>
                  </a:cubicBezTo>
                  <a:cubicBezTo>
                    <a:pt x="304" y="30"/>
                    <a:pt x="302" y="29"/>
                    <a:pt x="303" y="28"/>
                  </a:cubicBezTo>
                  <a:cubicBezTo>
                    <a:pt x="304" y="27"/>
                    <a:pt x="306" y="29"/>
                    <a:pt x="308" y="28"/>
                  </a:cubicBezTo>
                  <a:cubicBezTo>
                    <a:pt x="307" y="27"/>
                    <a:pt x="306" y="26"/>
                    <a:pt x="304" y="26"/>
                  </a:cubicBezTo>
                  <a:cubicBezTo>
                    <a:pt x="304" y="25"/>
                    <a:pt x="305" y="24"/>
                    <a:pt x="306" y="24"/>
                  </a:cubicBezTo>
                  <a:cubicBezTo>
                    <a:pt x="300" y="24"/>
                    <a:pt x="305" y="26"/>
                    <a:pt x="300" y="27"/>
                  </a:cubicBezTo>
                  <a:cubicBezTo>
                    <a:pt x="302" y="29"/>
                    <a:pt x="297" y="30"/>
                    <a:pt x="300" y="32"/>
                  </a:cubicBezTo>
                  <a:cubicBezTo>
                    <a:pt x="297" y="32"/>
                    <a:pt x="297" y="34"/>
                    <a:pt x="295" y="35"/>
                  </a:cubicBezTo>
                  <a:cubicBezTo>
                    <a:pt x="294" y="34"/>
                    <a:pt x="294" y="33"/>
                    <a:pt x="295" y="32"/>
                  </a:cubicBezTo>
                  <a:cubicBezTo>
                    <a:pt x="294" y="31"/>
                    <a:pt x="297" y="29"/>
                    <a:pt x="293" y="29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85" y="31"/>
                    <a:pt x="293" y="29"/>
                    <a:pt x="289" y="28"/>
                  </a:cubicBezTo>
                  <a:cubicBezTo>
                    <a:pt x="290" y="27"/>
                    <a:pt x="293" y="28"/>
                    <a:pt x="293" y="27"/>
                  </a:cubicBezTo>
                  <a:cubicBezTo>
                    <a:pt x="291" y="27"/>
                    <a:pt x="293" y="26"/>
                    <a:pt x="293" y="26"/>
                  </a:cubicBezTo>
                  <a:cubicBezTo>
                    <a:pt x="291" y="27"/>
                    <a:pt x="289" y="25"/>
                    <a:pt x="285" y="25"/>
                  </a:cubicBezTo>
                  <a:cubicBezTo>
                    <a:pt x="290" y="24"/>
                    <a:pt x="287" y="23"/>
                    <a:pt x="291" y="22"/>
                  </a:cubicBezTo>
                  <a:cubicBezTo>
                    <a:pt x="294" y="23"/>
                    <a:pt x="298" y="22"/>
                    <a:pt x="299" y="21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7" y="21"/>
                    <a:pt x="297" y="21"/>
                    <a:pt x="296" y="22"/>
                  </a:cubicBezTo>
                  <a:cubicBezTo>
                    <a:pt x="293" y="22"/>
                    <a:pt x="293" y="20"/>
                    <a:pt x="292" y="20"/>
                  </a:cubicBezTo>
                  <a:cubicBezTo>
                    <a:pt x="291" y="21"/>
                    <a:pt x="287" y="21"/>
                    <a:pt x="287" y="20"/>
                  </a:cubicBezTo>
                  <a:cubicBezTo>
                    <a:pt x="283" y="21"/>
                    <a:pt x="285" y="23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4"/>
                    <a:pt x="282" y="23"/>
                    <a:pt x="282" y="24"/>
                  </a:cubicBezTo>
                  <a:cubicBezTo>
                    <a:pt x="281" y="25"/>
                    <a:pt x="286" y="25"/>
                    <a:pt x="282" y="26"/>
                  </a:cubicBezTo>
                  <a:cubicBezTo>
                    <a:pt x="280" y="27"/>
                    <a:pt x="278" y="25"/>
                    <a:pt x="276" y="25"/>
                  </a:cubicBezTo>
                  <a:cubicBezTo>
                    <a:pt x="276" y="26"/>
                    <a:pt x="276" y="26"/>
                    <a:pt x="276" y="26"/>
                  </a:cubicBezTo>
                  <a:cubicBezTo>
                    <a:pt x="275" y="27"/>
                    <a:pt x="274" y="28"/>
                    <a:pt x="272" y="27"/>
                  </a:cubicBezTo>
                  <a:cubicBezTo>
                    <a:pt x="273" y="26"/>
                    <a:pt x="270" y="24"/>
                    <a:pt x="274" y="24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5" y="23"/>
                    <a:pt x="275" y="23"/>
                    <a:pt x="275" y="23"/>
                  </a:cubicBezTo>
                  <a:cubicBezTo>
                    <a:pt x="274" y="20"/>
                    <a:pt x="275" y="18"/>
                    <a:pt x="271" y="16"/>
                  </a:cubicBezTo>
                  <a:cubicBezTo>
                    <a:pt x="272" y="16"/>
                    <a:pt x="272" y="16"/>
                    <a:pt x="273" y="16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0" y="13"/>
                    <a:pt x="270" y="14"/>
                    <a:pt x="269" y="15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2" y="16"/>
                    <a:pt x="269" y="16"/>
                    <a:pt x="268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3" y="19"/>
                    <a:pt x="269" y="21"/>
                    <a:pt x="272" y="22"/>
                  </a:cubicBezTo>
                  <a:cubicBezTo>
                    <a:pt x="273" y="24"/>
                    <a:pt x="269" y="24"/>
                    <a:pt x="267" y="25"/>
                  </a:cubicBezTo>
                  <a:cubicBezTo>
                    <a:pt x="266" y="26"/>
                    <a:pt x="268" y="27"/>
                    <a:pt x="269" y="28"/>
                  </a:cubicBezTo>
                  <a:cubicBezTo>
                    <a:pt x="268" y="28"/>
                    <a:pt x="268" y="28"/>
                    <a:pt x="268" y="28"/>
                  </a:cubicBezTo>
                  <a:cubicBezTo>
                    <a:pt x="266" y="28"/>
                    <a:pt x="264" y="28"/>
                    <a:pt x="263" y="28"/>
                  </a:cubicBezTo>
                  <a:cubicBezTo>
                    <a:pt x="267" y="27"/>
                    <a:pt x="262" y="25"/>
                    <a:pt x="263" y="24"/>
                  </a:cubicBezTo>
                  <a:cubicBezTo>
                    <a:pt x="266" y="25"/>
                    <a:pt x="267" y="23"/>
                    <a:pt x="269" y="23"/>
                  </a:cubicBezTo>
                  <a:cubicBezTo>
                    <a:pt x="268" y="22"/>
                    <a:pt x="267" y="22"/>
                    <a:pt x="266" y="22"/>
                  </a:cubicBezTo>
                  <a:cubicBezTo>
                    <a:pt x="267" y="22"/>
                    <a:pt x="267" y="22"/>
                    <a:pt x="267" y="22"/>
                  </a:cubicBezTo>
                  <a:cubicBezTo>
                    <a:pt x="265" y="23"/>
                    <a:pt x="265" y="23"/>
                    <a:pt x="265" y="23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2" y="24"/>
                    <a:pt x="262" y="25"/>
                    <a:pt x="261" y="27"/>
                  </a:cubicBezTo>
                  <a:cubicBezTo>
                    <a:pt x="258" y="27"/>
                    <a:pt x="258" y="26"/>
                    <a:pt x="256" y="26"/>
                  </a:cubicBezTo>
                  <a:cubicBezTo>
                    <a:pt x="259" y="25"/>
                    <a:pt x="259" y="22"/>
                    <a:pt x="262" y="21"/>
                  </a:cubicBezTo>
                  <a:cubicBezTo>
                    <a:pt x="261" y="20"/>
                    <a:pt x="266" y="19"/>
                    <a:pt x="263" y="18"/>
                  </a:cubicBezTo>
                  <a:cubicBezTo>
                    <a:pt x="262" y="16"/>
                    <a:pt x="262" y="14"/>
                    <a:pt x="258" y="13"/>
                  </a:cubicBezTo>
                  <a:cubicBezTo>
                    <a:pt x="258" y="14"/>
                    <a:pt x="258" y="14"/>
                    <a:pt x="258" y="14"/>
                  </a:cubicBezTo>
                  <a:cubicBezTo>
                    <a:pt x="260" y="16"/>
                    <a:pt x="263" y="17"/>
                    <a:pt x="260" y="19"/>
                  </a:cubicBezTo>
                  <a:cubicBezTo>
                    <a:pt x="259" y="19"/>
                    <a:pt x="258" y="19"/>
                    <a:pt x="258" y="1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58" y="18"/>
                    <a:pt x="258" y="17"/>
                    <a:pt x="256" y="17"/>
                  </a:cubicBezTo>
                  <a:cubicBezTo>
                    <a:pt x="255" y="19"/>
                    <a:pt x="256" y="20"/>
                    <a:pt x="256" y="21"/>
                  </a:cubicBezTo>
                  <a:cubicBezTo>
                    <a:pt x="259" y="21"/>
                    <a:pt x="255" y="24"/>
                    <a:pt x="256" y="25"/>
                  </a:cubicBezTo>
                  <a:cubicBezTo>
                    <a:pt x="250" y="24"/>
                    <a:pt x="255" y="28"/>
                    <a:pt x="250" y="28"/>
                  </a:cubicBezTo>
                  <a:cubicBezTo>
                    <a:pt x="250" y="29"/>
                    <a:pt x="250" y="29"/>
                    <a:pt x="250" y="29"/>
                  </a:cubicBezTo>
                  <a:cubicBezTo>
                    <a:pt x="249" y="29"/>
                    <a:pt x="249" y="29"/>
                    <a:pt x="248" y="29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5" y="30"/>
                    <a:pt x="245" y="29"/>
                    <a:pt x="243" y="28"/>
                  </a:cubicBezTo>
                  <a:cubicBezTo>
                    <a:pt x="244" y="28"/>
                    <a:pt x="246" y="28"/>
                    <a:pt x="247" y="28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8" y="23"/>
                    <a:pt x="250" y="24"/>
                    <a:pt x="252" y="24"/>
                  </a:cubicBezTo>
                  <a:cubicBezTo>
                    <a:pt x="249" y="24"/>
                    <a:pt x="250" y="22"/>
                    <a:pt x="248" y="22"/>
                  </a:cubicBezTo>
                  <a:cubicBezTo>
                    <a:pt x="245" y="21"/>
                    <a:pt x="245" y="23"/>
                    <a:pt x="243" y="23"/>
                  </a:cubicBezTo>
                  <a:cubicBezTo>
                    <a:pt x="245" y="23"/>
                    <a:pt x="245" y="23"/>
                    <a:pt x="245" y="23"/>
                  </a:cubicBezTo>
                  <a:cubicBezTo>
                    <a:pt x="248" y="25"/>
                    <a:pt x="243" y="26"/>
                    <a:pt x="245" y="28"/>
                  </a:cubicBezTo>
                  <a:cubicBezTo>
                    <a:pt x="245" y="28"/>
                    <a:pt x="244" y="27"/>
                    <a:pt x="244" y="27"/>
                  </a:cubicBezTo>
                  <a:cubicBezTo>
                    <a:pt x="243" y="26"/>
                    <a:pt x="240" y="24"/>
                    <a:pt x="242" y="23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1" y="21"/>
                    <a:pt x="238" y="20"/>
                    <a:pt x="241" y="20"/>
                  </a:cubicBezTo>
                  <a:cubicBezTo>
                    <a:pt x="242" y="20"/>
                    <a:pt x="241" y="21"/>
                    <a:pt x="243" y="21"/>
                  </a:cubicBezTo>
                  <a:cubicBezTo>
                    <a:pt x="243" y="21"/>
                    <a:pt x="241" y="20"/>
                    <a:pt x="243" y="20"/>
                  </a:cubicBezTo>
                  <a:cubicBezTo>
                    <a:pt x="243" y="20"/>
                    <a:pt x="242" y="19"/>
                    <a:pt x="241" y="20"/>
                  </a:cubicBezTo>
                  <a:cubicBezTo>
                    <a:pt x="238" y="19"/>
                    <a:pt x="245" y="16"/>
                    <a:pt x="239" y="16"/>
                  </a:cubicBezTo>
                  <a:cubicBezTo>
                    <a:pt x="239" y="16"/>
                    <a:pt x="239" y="16"/>
                    <a:pt x="240" y="16"/>
                  </a:cubicBezTo>
                  <a:cubicBezTo>
                    <a:pt x="240" y="14"/>
                    <a:pt x="242" y="14"/>
                    <a:pt x="244" y="14"/>
                  </a:cubicBezTo>
                  <a:cubicBezTo>
                    <a:pt x="243" y="13"/>
                    <a:pt x="242" y="14"/>
                    <a:pt x="241" y="13"/>
                  </a:cubicBezTo>
                  <a:cubicBezTo>
                    <a:pt x="242" y="12"/>
                    <a:pt x="240" y="11"/>
                    <a:pt x="243" y="11"/>
                  </a:cubicBezTo>
                  <a:cubicBezTo>
                    <a:pt x="242" y="10"/>
                    <a:pt x="242" y="10"/>
                    <a:pt x="242" y="10"/>
                  </a:cubicBezTo>
                  <a:cubicBezTo>
                    <a:pt x="238" y="10"/>
                    <a:pt x="239" y="12"/>
                    <a:pt x="237" y="12"/>
                  </a:cubicBezTo>
                  <a:cubicBezTo>
                    <a:pt x="236" y="11"/>
                    <a:pt x="238" y="9"/>
                    <a:pt x="238" y="8"/>
                  </a:cubicBezTo>
                  <a:cubicBezTo>
                    <a:pt x="236" y="6"/>
                    <a:pt x="235" y="9"/>
                    <a:pt x="232" y="8"/>
                  </a:cubicBezTo>
                  <a:cubicBezTo>
                    <a:pt x="232" y="9"/>
                    <a:pt x="233" y="10"/>
                    <a:pt x="235" y="10"/>
                  </a:cubicBezTo>
                  <a:cubicBezTo>
                    <a:pt x="233" y="11"/>
                    <a:pt x="236" y="12"/>
                    <a:pt x="233" y="13"/>
                  </a:cubicBezTo>
                  <a:cubicBezTo>
                    <a:pt x="227" y="13"/>
                    <a:pt x="231" y="15"/>
                    <a:pt x="228" y="17"/>
                  </a:cubicBezTo>
                  <a:cubicBezTo>
                    <a:pt x="227" y="18"/>
                    <a:pt x="230" y="18"/>
                    <a:pt x="231" y="19"/>
                  </a:cubicBezTo>
                  <a:cubicBezTo>
                    <a:pt x="231" y="20"/>
                    <a:pt x="229" y="21"/>
                    <a:pt x="228" y="21"/>
                  </a:cubicBezTo>
                  <a:cubicBezTo>
                    <a:pt x="227" y="21"/>
                    <a:pt x="227" y="21"/>
                    <a:pt x="227" y="21"/>
                  </a:cubicBezTo>
                  <a:cubicBezTo>
                    <a:pt x="224" y="21"/>
                    <a:pt x="223" y="20"/>
                    <a:pt x="221" y="19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22" y="16"/>
                    <a:pt x="227" y="14"/>
                    <a:pt x="228" y="11"/>
                  </a:cubicBezTo>
                  <a:cubicBezTo>
                    <a:pt x="224" y="11"/>
                    <a:pt x="228" y="13"/>
                    <a:pt x="225" y="14"/>
                  </a:cubicBezTo>
                  <a:cubicBezTo>
                    <a:pt x="224" y="14"/>
                    <a:pt x="224" y="14"/>
                    <a:pt x="224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4"/>
                    <a:pt x="219" y="15"/>
                    <a:pt x="221" y="16"/>
                  </a:cubicBezTo>
                  <a:cubicBezTo>
                    <a:pt x="216" y="17"/>
                    <a:pt x="220" y="19"/>
                    <a:pt x="219" y="21"/>
                  </a:cubicBezTo>
                  <a:cubicBezTo>
                    <a:pt x="215" y="20"/>
                    <a:pt x="215" y="18"/>
                    <a:pt x="212" y="17"/>
                  </a:cubicBezTo>
                  <a:cubicBezTo>
                    <a:pt x="211" y="16"/>
                    <a:pt x="214" y="16"/>
                    <a:pt x="215" y="15"/>
                  </a:cubicBezTo>
                  <a:cubicBezTo>
                    <a:pt x="214" y="15"/>
                    <a:pt x="214" y="14"/>
                    <a:pt x="214" y="14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6" y="13"/>
                    <a:pt x="213" y="14"/>
                    <a:pt x="212" y="13"/>
                  </a:cubicBezTo>
                  <a:cubicBezTo>
                    <a:pt x="214" y="12"/>
                    <a:pt x="214" y="12"/>
                    <a:pt x="214" y="12"/>
                  </a:cubicBezTo>
                  <a:cubicBezTo>
                    <a:pt x="214" y="12"/>
                    <a:pt x="213" y="12"/>
                    <a:pt x="213" y="11"/>
                  </a:cubicBezTo>
                  <a:cubicBezTo>
                    <a:pt x="215" y="11"/>
                    <a:pt x="215" y="11"/>
                    <a:pt x="215" y="11"/>
                  </a:cubicBezTo>
                  <a:cubicBezTo>
                    <a:pt x="213" y="11"/>
                    <a:pt x="212" y="11"/>
                    <a:pt x="212" y="12"/>
                  </a:cubicBezTo>
                  <a:cubicBezTo>
                    <a:pt x="211" y="12"/>
                    <a:pt x="209" y="12"/>
                    <a:pt x="208" y="11"/>
                  </a:cubicBezTo>
                  <a:cubicBezTo>
                    <a:pt x="208" y="11"/>
                    <a:pt x="209" y="11"/>
                    <a:pt x="209" y="11"/>
                  </a:cubicBezTo>
                  <a:cubicBezTo>
                    <a:pt x="210" y="11"/>
                    <a:pt x="210" y="11"/>
                    <a:pt x="210" y="11"/>
                  </a:cubicBezTo>
                  <a:cubicBezTo>
                    <a:pt x="206" y="9"/>
                    <a:pt x="216" y="11"/>
                    <a:pt x="217" y="9"/>
                  </a:cubicBezTo>
                  <a:cubicBezTo>
                    <a:pt x="216" y="9"/>
                    <a:pt x="216" y="8"/>
                    <a:pt x="214" y="8"/>
                  </a:cubicBezTo>
                  <a:cubicBezTo>
                    <a:pt x="214" y="9"/>
                    <a:pt x="216" y="9"/>
                    <a:pt x="215" y="10"/>
                  </a:cubicBezTo>
                  <a:cubicBezTo>
                    <a:pt x="213" y="10"/>
                    <a:pt x="210" y="10"/>
                    <a:pt x="209" y="9"/>
                  </a:cubicBezTo>
                  <a:cubicBezTo>
                    <a:pt x="213" y="9"/>
                    <a:pt x="209" y="7"/>
                    <a:pt x="210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5" y="8"/>
                    <a:pt x="207" y="11"/>
                    <a:pt x="207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5" y="15"/>
                    <a:pt x="207" y="14"/>
                    <a:pt x="208" y="14"/>
                  </a:cubicBezTo>
                  <a:cubicBezTo>
                    <a:pt x="210" y="16"/>
                    <a:pt x="210" y="19"/>
                    <a:pt x="208" y="21"/>
                  </a:cubicBezTo>
                  <a:cubicBezTo>
                    <a:pt x="207" y="20"/>
                    <a:pt x="204" y="20"/>
                    <a:pt x="204" y="19"/>
                  </a:cubicBezTo>
                  <a:cubicBezTo>
                    <a:pt x="205" y="18"/>
                    <a:pt x="204" y="16"/>
                    <a:pt x="203" y="15"/>
                  </a:cubicBezTo>
                  <a:cubicBezTo>
                    <a:pt x="203" y="18"/>
                    <a:pt x="201" y="21"/>
                    <a:pt x="204" y="23"/>
                  </a:cubicBezTo>
                  <a:cubicBezTo>
                    <a:pt x="204" y="22"/>
                    <a:pt x="204" y="22"/>
                    <a:pt x="204" y="22"/>
                  </a:cubicBezTo>
                  <a:cubicBezTo>
                    <a:pt x="205" y="22"/>
                    <a:pt x="206" y="21"/>
                    <a:pt x="208" y="21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08" y="24"/>
                    <a:pt x="206" y="23"/>
                    <a:pt x="204" y="23"/>
                  </a:cubicBezTo>
                  <a:cubicBezTo>
                    <a:pt x="207" y="25"/>
                    <a:pt x="203" y="26"/>
                    <a:pt x="201" y="27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2" y="26"/>
                    <a:pt x="198" y="25"/>
                    <a:pt x="202" y="24"/>
                  </a:cubicBezTo>
                  <a:cubicBezTo>
                    <a:pt x="201" y="24"/>
                    <a:pt x="199" y="24"/>
                    <a:pt x="199" y="23"/>
                  </a:cubicBezTo>
                  <a:cubicBezTo>
                    <a:pt x="195" y="23"/>
                    <a:pt x="200" y="20"/>
                    <a:pt x="197" y="20"/>
                  </a:cubicBezTo>
                  <a:cubicBezTo>
                    <a:pt x="197" y="19"/>
                    <a:pt x="199" y="19"/>
                    <a:pt x="200" y="19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89" y="20"/>
                    <a:pt x="197" y="19"/>
                    <a:pt x="195" y="18"/>
                  </a:cubicBezTo>
                  <a:cubicBezTo>
                    <a:pt x="198" y="17"/>
                    <a:pt x="198" y="15"/>
                    <a:pt x="200" y="13"/>
                  </a:cubicBezTo>
                  <a:cubicBezTo>
                    <a:pt x="197" y="13"/>
                    <a:pt x="199" y="12"/>
                    <a:pt x="197" y="11"/>
                  </a:cubicBezTo>
                  <a:cubicBezTo>
                    <a:pt x="195" y="12"/>
                    <a:pt x="193" y="15"/>
                    <a:pt x="192" y="17"/>
                  </a:cubicBezTo>
                  <a:cubicBezTo>
                    <a:pt x="191" y="18"/>
                    <a:pt x="186" y="18"/>
                    <a:pt x="186" y="20"/>
                  </a:cubicBezTo>
                  <a:cubicBezTo>
                    <a:pt x="188" y="20"/>
                    <a:pt x="191" y="20"/>
                    <a:pt x="190" y="21"/>
                  </a:cubicBezTo>
                  <a:cubicBezTo>
                    <a:pt x="188" y="22"/>
                    <a:pt x="185" y="23"/>
                    <a:pt x="182" y="22"/>
                  </a:cubicBezTo>
                  <a:cubicBezTo>
                    <a:pt x="183" y="22"/>
                    <a:pt x="182" y="21"/>
                    <a:pt x="183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5" y="22"/>
                    <a:pt x="186" y="22"/>
                    <a:pt x="186" y="22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83" y="21"/>
                    <a:pt x="182" y="21"/>
                  </a:cubicBezTo>
                  <a:cubicBezTo>
                    <a:pt x="176" y="17"/>
                    <a:pt x="188" y="17"/>
                    <a:pt x="188" y="13"/>
                  </a:cubicBezTo>
                  <a:cubicBezTo>
                    <a:pt x="190" y="11"/>
                    <a:pt x="196" y="11"/>
                    <a:pt x="195" y="9"/>
                  </a:cubicBezTo>
                  <a:cubicBezTo>
                    <a:pt x="199" y="5"/>
                    <a:pt x="197" y="11"/>
                    <a:pt x="201" y="10"/>
                  </a:cubicBezTo>
                  <a:cubicBezTo>
                    <a:pt x="202" y="9"/>
                    <a:pt x="197" y="8"/>
                    <a:pt x="201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9" y="5"/>
                    <a:pt x="202" y="4"/>
                    <a:pt x="204" y="3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1" y="1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194" y="4"/>
                    <a:pt x="196" y="10"/>
                    <a:pt x="186" y="12"/>
                  </a:cubicBezTo>
                  <a:cubicBezTo>
                    <a:pt x="185" y="13"/>
                    <a:pt x="184" y="15"/>
                    <a:pt x="180" y="15"/>
                  </a:cubicBezTo>
                  <a:cubicBezTo>
                    <a:pt x="182" y="14"/>
                    <a:pt x="178" y="13"/>
                    <a:pt x="181" y="12"/>
                  </a:cubicBezTo>
                  <a:cubicBezTo>
                    <a:pt x="178" y="11"/>
                    <a:pt x="179" y="13"/>
                    <a:pt x="175" y="13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7" y="15"/>
                    <a:pt x="177" y="18"/>
                    <a:pt x="173" y="18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3" y="13"/>
                    <a:pt x="173" y="12"/>
                    <a:pt x="176" y="12"/>
                  </a:cubicBezTo>
                  <a:cubicBezTo>
                    <a:pt x="176" y="10"/>
                    <a:pt x="183" y="12"/>
                    <a:pt x="184" y="10"/>
                  </a:cubicBezTo>
                  <a:cubicBezTo>
                    <a:pt x="183" y="10"/>
                    <a:pt x="182" y="10"/>
                    <a:pt x="182" y="9"/>
                  </a:cubicBezTo>
                  <a:cubicBezTo>
                    <a:pt x="181" y="9"/>
                    <a:pt x="179" y="9"/>
                    <a:pt x="179" y="9"/>
                  </a:cubicBezTo>
                  <a:cubicBezTo>
                    <a:pt x="179" y="7"/>
                    <a:pt x="182" y="8"/>
                    <a:pt x="184" y="8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78" y="6"/>
                    <a:pt x="184" y="5"/>
                    <a:pt x="184" y="3"/>
                  </a:cubicBezTo>
                  <a:cubicBezTo>
                    <a:pt x="180" y="3"/>
                    <a:pt x="178" y="3"/>
                    <a:pt x="175" y="4"/>
                  </a:cubicBezTo>
                  <a:cubicBezTo>
                    <a:pt x="175" y="4"/>
                    <a:pt x="176" y="4"/>
                    <a:pt x="177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6" y="5"/>
                    <a:pt x="175" y="5"/>
                    <a:pt x="175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4" y="6"/>
                    <a:pt x="171" y="10"/>
                    <a:pt x="177" y="9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69" y="10"/>
                    <a:pt x="171" y="7"/>
                    <a:pt x="169" y="6"/>
                  </a:cubicBezTo>
                  <a:cubicBezTo>
                    <a:pt x="171" y="6"/>
                    <a:pt x="172" y="5"/>
                    <a:pt x="171" y="5"/>
                  </a:cubicBezTo>
                  <a:cubicBezTo>
                    <a:pt x="169" y="6"/>
                    <a:pt x="164" y="7"/>
                    <a:pt x="166" y="9"/>
                  </a:cubicBezTo>
                  <a:cubicBezTo>
                    <a:pt x="166" y="10"/>
                    <a:pt x="161" y="12"/>
                    <a:pt x="165" y="11"/>
                  </a:cubicBezTo>
                  <a:cubicBezTo>
                    <a:pt x="166" y="11"/>
                    <a:pt x="166" y="10"/>
                    <a:pt x="167" y="11"/>
                  </a:cubicBezTo>
                  <a:cubicBezTo>
                    <a:pt x="167" y="12"/>
                    <a:pt x="167" y="14"/>
                    <a:pt x="164" y="15"/>
                  </a:cubicBezTo>
                  <a:cubicBezTo>
                    <a:pt x="163" y="15"/>
                    <a:pt x="161" y="15"/>
                    <a:pt x="160" y="14"/>
                  </a:cubicBezTo>
                  <a:cubicBezTo>
                    <a:pt x="159" y="15"/>
                    <a:pt x="160" y="15"/>
                    <a:pt x="158" y="16"/>
                  </a:cubicBezTo>
                  <a:cubicBezTo>
                    <a:pt x="157" y="15"/>
                    <a:pt x="156" y="15"/>
                    <a:pt x="155" y="15"/>
                  </a:cubicBezTo>
                  <a:cubicBezTo>
                    <a:pt x="155" y="14"/>
                    <a:pt x="156" y="13"/>
                    <a:pt x="156" y="13"/>
                  </a:cubicBezTo>
                  <a:cubicBezTo>
                    <a:pt x="154" y="12"/>
                    <a:pt x="154" y="13"/>
                    <a:pt x="152" y="12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4" y="9"/>
                    <a:pt x="151" y="10"/>
                    <a:pt x="150" y="9"/>
                  </a:cubicBezTo>
                  <a:cubicBezTo>
                    <a:pt x="152" y="8"/>
                    <a:pt x="157" y="9"/>
                    <a:pt x="159" y="9"/>
                  </a:cubicBezTo>
                  <a:cubicBezTo>
                    <a:pt x="158" y="8"/>
                    <a:pt x="156" y="9"/>
                    <a:pt x="154" y="8"/>
                  </a:cubicBezTo>
                  <a:cubicBezTo>
                    <a:pt x="156" y="7"/>
                    <a:pt x="160" y="9"/>
                    <a:pt x="161" y="7"/>
                  </a:cubicBezTo>
                  <a:cubicBezTo>
                    <a:pt x="158" y="8"/>
                    <a:pt x="156" y="8"/>
                    <a:pt x="153" y="7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5"/>
                    <a:pt x="151" y="4"/>
                    <a:pt x="154" y="3"/>
                  </a:cubicBezTo>
                  <a:cubicBezTo>
                    <a:pt x="155" y="3"/>
                    <a:pt x="156" y="3"/>
                    <a:pt x="156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2" y="2"/>
                    <a:pt x="159" y="1"/>
                    <a:pt x="157" y="0"/>
                  </a:cubicBezTo>
                  <a:cubicBezTo>
                    <a:pt x="155" y="0"/>
                    <a:pt x="156" y="1"/>
                    <a:pt x="155" y="1"/>
                  </a:cubicBezTo>
                  <a:cubicBezTo>
                    <a:pt x="154" y="1"/>
                    <a:pt x="154" y="1"/>
                    <a:pt x="153" y="1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2" y="0"/>
                    <a:pt x="148" y="1"/>
                    <a:pt x="145" y="0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6" y="1"/>
                    <a:pt x="147" y="1"/>
                    <a:pt x="147" y="1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2"/>
                    <a:pt x="148" y="2"/>
                    <a:pt x="147" y="2"/>
                  </a:cubicBezTo>
                  <a:cubicBezTo>
                    <a:pt x="148" y="3"/>
                    <a:pt x="147" y="4"/>
                    <a:pt x="146" y="4"/>
                  </a:cubicBezTo>
                  <a:cubicBezTo>
                    <a:pt x="144" y="5"/>
                    <a:pt x="142" y="5"/>
                    <a:pt x="140" y="4"/>
                  </a:cubicBezTo>
                  <a:cubicBezTo>
                    <a:pt x="139" y="4"/>
                    <a:pt x="140" y="3"/>
                    <a:pt x="140" y="3"/>
                  </a:cubicBezTo>
                  <a:cubicBezTo>
                    <a:pt x="144" y="2"/>
                    <a:pt x="140" y="1"/>
                    <a:pt x="142" y="0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2" y="3"/>
                    <a:pt x="138" y="5"/>
                    <a:pt x="136" y="7"/>
                  </a:cubicBezTo>
                  <a:cubicBezTo>
                    <a:pt x="135" y="8"/>
                    <a:pt x="140" y="10"/>
                    <a:pt x="139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9" y="12"/>
                    <a:pt x="140" y="12"/>
                    <a:pt x="141" y="11"/>
                  </a:cubicBezTo>
                  <a:cubicBezTo>
                    <a:pt x="143" y="13"/>
                    <a:pt x="146" y="15"/>
                    <a:pt x="141" y="15"/>
                  </a:cubicBezTo>
                  <a:cubicBezTo>
                    <a:pt x="142" y="16"/>
                    <a:pt x="142" y="17"/>
                    <a:pt x="142" y="17"/>
                  </a:cubicBezTo>
                  <a:cubicBezTo>
                    <a:pt x="141" y="17"/>
                    <a:pt x="140" y="17"/>
                    <a:pt x="140" y="17"/>
                  </a:cubicBezTo>
                  <a:cubicBezTo>
                    <a:pt x="137" y="16"/>
                    <a:pt x="140" y="15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8" y="11"/>
                    <a:pt x="130" y="11"/>
                    <a:pt x="134" y="9"/>
                  </a:cubicBezTo>
                  <a:cubicBezTo>
                    <a:pt x="133" y="9"/>
                    <a:pt x="132" y="9"/>
                    <a:pt x="131" y="9"/>
                  </a:cubicBezTo>
                  <a:cubicBezTo>
                    <a:pt x="130" y="8"/>
                    <a:pt x="132" y="8"/>
                    <a:pt x="133" y="7"/>
                  </a:cubicBezTo>
                  <a:cubicBezTo>
                    <a:pt x="131" y="5"/>
                    <a:pt x="138" y="2"/>
                    <a:pt x="136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5" y="3"/>
                    <a:pt x="130" y="5"/>
                    <a:pt x="130" y="7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5"/>
                    <a:pt x="126" y="4"/>
                    <a:pt x="124" y="3"/>
                  </a:cubicBezTo>
                  <a:cubicBezTo>
                    <a:pt x="127" y="2"/>
                    <a:pt x="127" y="5"/>
                    <a:pt x="131" y="4"/>
                  </a:cubicBezTo>
                  <a:cubicBezTo>
                    <a:pt x="128" y="3"/>
                    <a:pt x="131" y="2"/>
                    <a:pt x="129" y="0"/>
                  </a:cubicBezTo>
                  <a:cubicBezTo>
                    <a:pt x="124" y="1"/>
                    <a:pt x="120" y="0"/>
                    <a:pt x="116" y="1"/>
                  </a:cubicBezTo>
                  <a:cubicBezTo>
                    <a:pt x="116" y="1"/>
                    <a:pt x="118" y="2"/>
                    <a:pt x="118" y="2"/>
                  </a:cubicBezTo>
                  <a:cubicBezTo>
                    <a:pt x="118" y="3"/>
                    <a:pt x="116" y="2"/>
                    <a:pt x="115" y="3"/>
                  </a:cubicBezTo>
                  <a:cubicBezTo>
                    <a:pt x="116" y="4"/>
                    <a:pt x="126" y="1"/>
                    <a:pt x="121" y="4"/>
                  </a:cubicBezTo>
                  <a:cubicBezTo>
                    <a:pt x="121" y="5"/>
                    <a:pt x="122" y="6"/>
                    <a:pt x="123" y="7"/>
                  </a:cubicBezTo>
                  <a:cubicBezTo>
                    <a:pt x="122" y="7"/>
                    <a:pt x="120" y="7"/>
                    <a:pt x="118" y="7"/>
                  </a:cubicBezTo>
                  <a:cubicBezTo>
                    <a:pt x="118" y="7"/>
                    <a:pt x="117" y="7"/>
                    <a:pt x="117" y="6"/>
                  </a:cubicBezTo>
                  <a:cubicBezTo>
                    <a:pt x="117" y="6"/>
                    <a:pt x="118" y="6"/>
                    <a:pt x="118" y="6"/>
                  </a:cubicBezTo>
                  <a:cubicBezTo>
                    <a:pt x="116" y="6"/>
                    <a:pt x="117" y="3"/>
                    <a:pt x="114" y="4"/>
                  </a:cubicBezTo>
                  <a:cubicBezTo>
                    <a:pt x="112" y="4"/>
                    <a:pt x="112" y="3"/>
                    <a:pt x="113" y="3"/>
                  </a:cubicBezTo>
                  <a:cubicBezTo>
                    <a:pt x="112" y="2"/>
                    <a:pt x="110" y="2"/>
                    <a:pt x="110" y="1"/>
                  </a:cubicBezTo>
                  <a:cubicBezTo>
                    <a:pt x="109" y="2"/>
                    <a:pt x="110" y="3"/>
                    <a:pt x="108" y="3"/>
                  </a:cubicBezTo>
                  <a:cubicBezTo>
                    <a:pt x="108" y="0"/>
                    <a:pt x="102" y="1"/>
                    <a:pt x="99" y="1"/>
                  </a:cubicBezTo>
                  <a:cubicBezTo>
                    <a:pt x="99" y="3"/>
                    <a:pt x="105" y="4"/>
                    <a:pt x="108" y="5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4" y="6"/>
                    <a:pt x="103" y="5"/>
                    <a:pt x="102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4" y="4"/>
                    <a:pt x="96" y="2"/>
                    <a:pt x="96" y="1"/>
                  </a:cubicBezTo>
                  <a:cubicBezTo>
                    <a:pt x="84" y="1"/>
                    <a:pt x="71" y="3"/>
                    <a:pt x="59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0" y="5"/>
                    <a:pt x="59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7"/>
                    <a:pt x="59" y="6"/>
                    <a:pt x="6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2" y="10"/>
                    <a:pt x="58" y="10"/>
                    <a:pt x="56" y="11"/>
                  </a:cubicBezTo>
                  <a:cubicBezTo>
                    <a:pt x="59" y="12"/>
                    <a:pt x="62" y="13"/>
                    <a:pt x="65" y="13"/>
                  </a:cubicBezTo>
                  <a:cubicBezTo>
                    <a:pt x="64" y="14"/>
                    <a:pt x="60" y="14"/>
                    <a:pt x="58" y="14"/>
                  </a:cubicBezTo>
                  <a:cubicBezTo>
                    <a:pt x="62" y="14"/>
                    <a:pt x="62" y="17"/>
                    <a:pt x="66" y="17"/>
                  </a:cubicBezTo>
                  <a:cubicBezTo>
                    <a:pt x="65" y="18"/>
                    <a:pt x="63" y="18"/>
                    <a:pt x="61" y="18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5" y="22"/>
                    <a:pt x="62" y="21"/>
                    <a:pt x="60" y="22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4"/>
                    <a:pt x="60" y="23"/>
                    <a:pt x="61" y="24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3" y="2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3" y="27"/>
                    <a:pt x="62" y="25"/>
                    <a:pt x="60" y="26"/>
                  </a:cubicBezTo>
                  <a:cubicBezTo>
                    <a:pt x="60" y="27"/>
                    <a:pt x="65" y="28"/>
                    <a:pt x="61" y="28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2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2" y="31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3" y="34"/>
                    <a:pt x="64" y="35"/>
                    <a:pt x="66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9" y="37"/>
                    <a:pt x="71" y="38"/>
                  </a:cubicBezTo>
                  <a:cubicBezTo>
                    <a:pt x="67" y="39"/>
                    <a:pt x="65" y="37"/>
                    <a:pt x="61" y="37"/>
                  </a:cubicBezTo>
                  <a:cubicBezTo>
                    <a:pt x="64" y="38"/>
                    <a:pt x="65" y="39"/>
                    <a:pt x="68" y="39"/>
                  </a:cubicBezTo>
                  <a:cubicBezTo>
                    <a:pt x="68" y="41"/>
                    <a:pt x="66" y="39"/>
                    <a:pt x="64" y="40"/>
                  </a:cubicBezTo>
                  <a:cubicBezTo>
                    <a:pt x="64" y="40"/>
                    <a:pt x="67" y="41"/>
                    <a:pt x="65" y="41"/>
                  </a:cubicBezTo>
                  <a:cubicBezTo>
                    <a:pt x="64" y="41"/>
                    <a:pt x="62" y="40"/>
                    <a:pt x="60" y="41"/>
                  </a:cubicBezTo>
                  <a:cubicBezTo>
                    <a:pt x="62" y="44"/>
                    <a:pt x="72" y="43"/>
                    <a:pt x="68" y="47"/>
                  </a:cubicBezTo>
                  <a:cubicBezTo>
                    <a:pt x="63" y="49"/>
                    <a:pt x="68" y="51"/>
                    <a:pt x="66" y="54"/>
                  </a:cubicBezTo>
                  <a:cubicBezTo>
                    <a:pt x="65" y="54"/>
                    <a:pt x="65" y="54"/>
                    <a:pt x="64" y="54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8"/>
                    <a:pt x="61" y="47"/>
                    <a:pt x="59" y="48"/>
                  </a:cubicBezTo>
                  <a:cubicBezTo>
                    <a:pt x="56" y="49"/>
                    <a:pt x="61" y="49"/>
                    <a:pt x="60" y="51"/>
                  </a:cubicBezTo>
                  <a:cubicBezTo>
                    <a:pt x="61" y="51"/>
                    <a:pt x="60" y="51"/>
                    <a:pt x="59" y="51"/>
                  </a:cubicBezTo>
                  <a:cubicBezTo>
                    <a:pt x="58" y="51"/>
                    <a:pt x="57" y="50"/>
                    <a:pt x="57" y="50"/>
                  </a:cubicBezTo>
                  <a:cubicBezTo>
                    <a:pt x="54" y="49"/>
                    <a:pt x="51" y="46"/>
                    <a:pt x="47" y="48"/>
                  </a:cubicBezTo>
                  <a:cubicBezTo>
                    <a:pt x="46" y="47"/>
                    <a:pt x="42" y="49"/>
                    <a:pt x="40" y="48"/>
                  </a:cubicBezTo>
                  <a:cubicBezTo>
                    <a:pt x="30" y="48"/>
                    <a:pt x="19" y="45"/>
                    <a:pt x="8" y="47"/>
                  </a:cubicBezTo>
                  <a:cubicBezTo>
                    <a:pt x="8" y="47"/>
                    <a:pt x="8" y="49"/>
                    <a:pt x="5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10" y="52"/>
                    <a:pt x="5" y="51"/>
                    <a:pt x="5" y="52"/>
                  </a:cubicBezTo>
                  <a:cubicBezTo>
                    <a:pt x="7" y="53"/>
                    <a:pt x="12" y="52"/>
                    <a:pt x="13" y="54"/>
                  </a:cubicBezTo>
                  <a:cubicBezTo>
                    <a:pt x="10" y="54"/>
                    <a:pt x="5" y="53"/>
                    <a:pt x="3" y="54"/>
                  </a:cubicBezTo>
                  <a:cubicBezTo>
                    <a:pt x="4" y="55"/>
                    <a:pt x="7" y="55"/>
                    <a:pt x="9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7" y="56"/>
                    <a:pt x="7" y="58"/>
                    <a:pt x="9" y="58"/>
                  </a:cubicBezTo>
                  <a:cubicBezTo>
                    <a:pt x="9" y="58"/>
                    <a:pt x="8" y="58"/>
                    <a:pt x="7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0" y="62"/>
                    <a:pt x="9" y="62"/>
                  </a:cubicBezTo>
                  <a:cubicBezTo>
                    <a:pt x="8" y="62"/>
                    <a:pt x="8" y="63"/>
                    <a:pt x="9" y="63"/>
                  </a:cubicBezTo>
                  <a:cubicBezTo>
                    <a:pt x="9" y="64"/>
                    <a:pt x="6" y="64"/>
                    <a:pt x="7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8" y="65"/>
                    <a:pt x="6" y="6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9" y="68"/>
                    <a:pt x="8" y="68"/>
                    <a:pt x="6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5" y="69"/>
                    <a:pt x="10" y="70"/>
                    <a:pt x="7" y="70"/>
                  </a:cubicBezTo>
                  <a:cubicBezTo>
                    <a:pt x="0" y="71"/>
                    <a:pt x="13" y="74"/>
                    <a:pt x="6" y="7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8" y="77"/>
                    <a:pt x="7" y="77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0"/>
                    <a:pt x="10" y="80"/>
                    <a:pt x="9" y="80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1"/>
                    <a:pt x="7" y="81"/>
                    <a:pt x="5" y="81"/>
                  </a:cubicBezTo>
                  <a:cubicBezTo>
                    <a:pt x="7" y="82"/>
                    <a:pt x="8" y="82"/>
                    <a:pt x="10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6" y="83"/>
                    <a:pt x="7" y="84"/>
                    <a:pt x="8" y="84"/>
                  </a:cubicBezTo>
                  <a:cubicBezTo>
                    <a:pt x="7" y="85"/>
                    <a:pt x="4" y="84"/>
                    <a:pt x="5" y="85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10" y="88"/>
                    <a:pt x="14" y="88"/>
                    <a:pt x="16" y="90"/>
                  </a:cubicBezTo>
                  <a:cubicBezTo>
                    <a:pt x="19" y="90"/>
                    <a:pt x="22" y="92"/>
                    <a:pt x="26" y="92"/>
                  </a:cubicBezTo>
                  <a:cubicBezTo>
                    <a:pt x="28" y="93"/>
                    <a:pt x="32" y="93"/>
                    <a:pt x="35" y="94"/>
                  </a:cubicBezTo>
                  <a:cubicBezTo>
                    <a:pt x="35" y="94"/>
                    <a:pt x="33" y="94"/>
                    <a:pt x="32" y="94"/>
                  </a:cubicBezTo>
                  <a:cubicBezTo>
                    <a:pt x="33" y="96"/>
                    <a:pt x="35" y="93"/>
                    <a:pt x="36" y="95"/>
                  </a:cubicBezTo>
                  <a:cubicBezTo>
                    <a:pt x="37" y="96"/>
                    <a:pt x="39" y="96"/>
                    <a:pt x="36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3" y="96"/>
                    <a:pt x="32" y="96"/>
                    <a:pt x="31" y="96"/>
                  </a:cubicBezTo>
                  <a:cubicBezTo>
                    <a:pt x="32" y="97"/>
                    <a:pt x="33" y="97"/>
                    <a:pt x="34" y="97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9"/>
                    <a:pt x="34" y="100"/>
                    <a:pt x="36" y="100"/>
                  </a:cubicBezTo>
                  <a:cubicBezTo>
                    <a:pt x="36" y="101"/>
                    <a:pt x="33" y="100"/>
                    <a:pt x="35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5"/>
                    <a:pt x="41" y="105"/>
                    <a:pt x="37" y="10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9"/>
                    <a:pt x="39" y="109"/>
                    <a:pt x="40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9" y="110"/>
                    <a:pt x="40" y="111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9" y="111"/>
                    <a:pt x="39" y="111"/>
                    <a:pt x="40" y="112"/>
                  </a:cubicBezTo>
                  <a:cubicBezTo>
                    <a:pt x="39" y="112"/>
                    <a:pt x="39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9" y="114"/>
                    <a:pt x="39" y="116"/>
                    <a:pt x="41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120"/>
                    <a:pt x="44" y="121"/>
                    <a:pt x="46" y="121"/>
                  </a:cubicBezTo>
                  <a:cubicBezTo>
                    <a:pt x="47" y="123"/>
                    <a:pt x="42" y="122"/>
                    <a:pt x="42" y="123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5"/>
                    <a:pt x="39" y="124"/>
                    <a:pt x="39" y="125"/>
                  </a:cubicBezTo>
                  <a:cubicBezTo>
                    <a:pt x="41" y="125"/>
                    <a:pt x="42" y="126"/>
                    <a:pt x="44" y="126"/>
                  </a:cubicBezTo>
                  <a:cubicBezTo>
                    <a:pt x="43" y="127"/>
                    <a:pt x="42" y="126"/>
                    <a:pt x="42" y="126"/>
                  </a:cubicBezTo>
                  <a:cubicBezTo>
                    <a:pt x="45" y="127"/>
                    <a:pt x="41" y="128"/>
                    <a:pt x="42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39" y="132"/>
                    <a:pt x="50" y="130"/>
                    <a:pt x="51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3" y="133"/>
                    <a:pt x="57" y="133"/>
                    <a:pt x="60" y="133"/>
                  </a:cubicBezTo>
                  <a:cubicBezTo>
                    <a:pt x="59" y="135"/>
                    <a:pt x="53" y="133"/>
                    <a:pt x="52" y="134"/>
                  </a:cubicBezTo>
                  <a:cubicBezTo>
                    <a:pt x="55" y="135"/>
                    <a:pt x="59" y="134"/>
                    <a:pt x="61" y="135"/>
                  </a:cubicBezTo>
                  <a:cubicBezTo>
                    <a:pt x="58" y="136"/>
                    <a:pt x="52" y="136"/>
                    <a:pt x="48" y="137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2" y="139"/>
                    <a:pt x="59" y="137"/>
                    <a:pt x="62" y="139"/>
                  </a:cubicBezTo>
                  <a:cubicBezTo>
                    <a:pt x="61" y="140"/>
                    <a:pt x="56" y="140"/>
                    <a:pt x="53" y="140"/>
                  </a:cubicBezTo>
                  <a:cubicBezTo>
                    <a:pt x="56" y="140"/>
                    <a:pt x="58" y="140"/>
                    <a:pt x="60" y="141"/>
                  </a:cubicBezTo>
                  <a:cubicBezTo>
                    <a:pt x="57" y="142"/>
                    <a:pt x="53" y="142"/>
                    <a:pt x="50" y="142"/>
                  </a:cubicBezTo>
                  <a:cubicBezTo>
                    <a:pt x="55" y="142"/>
                    <a:pt x="62" y="142"/>
                    <a:pt x="66" y="143"/>
                  </a:cubicBezTo>
                  <a:cubicBezTo>
                    <a:pt x="60" y="143"/>
                    <a:pt x="60" y="143"/>
                    <a:pt x="60" y="143"/>
                  </a:cubicBezTo>
                  <a:cubicBezTo>
                    <a:pt x="62" y="143"/>
                    <a:pt x="63" y="143"/>
                    <a:pt x="64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58" y="145"/>
                    <a:pt x="52" y="143"/>
                    <a:pt x="51" y="146"/>
                  </a:cubicBezTo>
                  <a:cubicBezTo>
                    <a:pt x="52" y="146"/>
                    <a:pt x="53" y="146"/>
                    <a:pt x="55" y="146"/>
                  </a:cubicBezTo>
                  <a:cubicBezTo>
                    <a:pt x="54" y="146"/>
                    <a:pt x="55" y="146"/>
                    <a:pt x="55" y="146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61" y="148"/>
                    <a:pt x="64" y="146"/>
                    <a:pt x="66" y="148"/>
                  </a:cubicBezTo>
                  <a:cubicBezTo>
                    <a:pt x="66" y="148"/>
                    <a:pt x="65" y="148"/>
                    <a:pt x="64" y="148"/>
                  </a:cubicBezTo>
                  <a:cubicBezTo>
                    <a:pt x="63" y="148"/>
                    <a:pt x="63" y="149"/>
                    <a:pt x="62" y="149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60" y="150"/>
                    <a:pt x="55" y="149"/>
                    <a:pt x="53" y="150"/>
                  </a:cubicBezTo>
                  <a:cubicBezTo>
                    <a:pt x="57" y="150"/>
                    <a:pt x="61" y="150"/>
                    <a:pt x="65" y="151"/>
                  </a:cubicBezTo>
                  <a:cubicBezTo>
                    <a:pt x="68" y="149"/>
                    <a:pt x="71" y="152"/>
                    <a:pt x="74" y="151"/>
                  </a:cubicBezTo>
                  <a:cubicBezTo>
                    <a:pt x="73" y="152"/>
                    <a:pt x="69" y="151"/>
                    <a:pt x="68" y="152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5" y="152"/>
                    <a:pt x="62" y="151"/>
                    <a:pt x="62" y="152"/>
                  </a:cubicBezTo>
                  <a:cubicBezTo>
                    <a:pt x="65" y="153"/>
                    <a:pt x="68" y="153"/>
                    <a:pt x="71" y="153"/>
                  </a:cubicBezTo>
                  <a:cubicBezTo>
                    <a:pt x="79" y="151"/>
                    <a:pt x="78" y="156"/>
                    <a:pt x="86" y="154"/>
                  </a:cubicBezTo>
                  <a:cubicBezTo>
                    <a:pt x="85" y="152"/>
                    <a:pt x="92" y="154"/>
                    <a:pt x="94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8" y="153"/>
                    <a:pt x="97" y="153"/>
                    <a:pt x="97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2"/>
                    <a:pt x="95" y="152"/>
                    <a:pt x="95" y="151"/>
                  </a:cubicBezTo>
                  <a:cubicBezTo>
                    <a:pt x="99" y="150"/>
                    <a:pt x="97" y="149"/>
                    <a:pt x="98" y="147"/>
                  </a:cubicBezTo>
                  <a:cubicBezTo>
                    <a:pt x="104" y="147"/>
                    <a:pt x="101" y="145"/>
                    <a:pt x="103" y="144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101" y="144"/>
                    <a:pt x="101" y="144"/>
                    <a:pt x="102" y="143"/>
                  </a:cubicBezTo>
                  <a:cubicBezTo>
                    <a:pt x="104" y="143"/>
                    <a:pt x="105" y="144"/>
                    <a:pt x="107" y="145"/>
                  </a:cubicBezTo>
                  <a:cubicBezTo>
                    <a:pt x="106" y="147"/>
                    <a:pt x="102" y="148"/>
                    <a:pt x="103" y="151"/>
                  </a:cubicBezTo>
                  <a:cubicBezTo>
                    <a:pt x="98" y="151"/>
                    <a:pt x="101" y="153"/>
                    <a:pt x="99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9" y="157"/>
                    <a:pt x="109" y="152"/>
                    <a:pt x="114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6" y="151"/>
                    <a:pt x="111" y="149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147"/>
                    <a:pt x="113" y="147"/>
                    <a:pt x="112" y="146"/>
                  </a:cubicBezTo>
                  <a:cubicBezTo>
                    <a:pt x="113" y="146"/>
                    <a:pt x="117" y="147"/>
                    <a:pt x="118" y="145"/>
                  </a:cubicBezTo>
                  <a:cubicBezTo>
                    <a:pt x="119" y="145"/>
                    <a:pt x="121" y="145"/>
                    <a:pt x="122" y="145"/>
                  </a:cubicBezTo>
                  <a:cubicBezTo>
                    <a:pt x="123" y="147"/>
                    <a:pt x="119" y="148"/>
                    <a:pt x="119" y="149"/>
                  </a:cubicBezTo>
                  <a:cubicBezTo>
                    <a:pt x="124" y="151"/>
                    <a:pt x="124" y="154"/>
                    <a:pt x="129" y="155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8" y="154"/>
                    <a:pt x="128" y="154"/>
                    <a:pt x="127" y="154"/>
                  </a:cubicBezTo>
                  <a:cubicBezTo>
                    <a:pt x="128" y="154"/>
                    <a:pt x="128" y="154"/>
                    <a:pt x="128" y="154"/>
                  </a:cubicBezTo>
                  <a:cubicBezTo>
                    <a:pt x="127" y="152"/>
                    <a:pt x="122" y="151"/>
                    <a:pt x="122" y="149"/>
                  </a:cubicBezTo>
                  <a:cubicBezTo>
                    <a:pt x="124" y="149"/>
                    <a:pt x="123" y="150"/>
                    <a:pt x="124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6" y="150"/>
                    <a:pt x="128" y="150"/>
                    <a:pt x="128" y="151"/>
                  </a:cubicBezTo>
                  <a:cubicBezTo>
                    <a:pt x="126" y="153"/>
                    <a:pt x="134" y="152"/>
                    <a:pt x="131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4"/>
                    <a:pt x="132" y="153"/>
                    <a:pt x="134" y="152"/>
                  </a:cubicBezTo>
                  <a:cubicBezTo>
                    <a:pt x="135" y="153"/>
                    <a:pt x="135" y="153"/>
                    <a:pt x="135" y="153"/>
                  </a:cubicBezTo>
                  <a:cubicBezTo>
                    <a:pt x="137" y="153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41" y="153"/>
                    <a:pt x="138" y="152"/>
                    <a:pt x="142" y="151"/>
                  </a:cubicBezTo>
                  <a:cubicBezTo>
                    <a:pt x="146" y="152"/>
                    <a:pt x="147" y="154"/>
                    <a:pt x="149" y="155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3" y="157"/>
                    <a:pt x="143" y="156"/>
                    <a:pt x="144" y="156"/>
                  </a:cubicBezTo>
                  <a:cubicBezTo>
                    <a:pt x="143" y="155"/>
                    <a:pt x="142" y="156"/>
                    <a:pt x="142" y="155"/>
                  </a:cubicBezTo>
                  <a:cubicBezTo>
                    <a:pt x="141" y="159"/>
                    <a:pt x="139" y="154"/>
                    <a:pt x="135" y="155"/>
                  </a:cubicBezTo>
                  <a:cubicBezTo>
                    <a:pt x="134" y="156"/>
                    <a:pt x="137" y="157"/>
                    <a:pt x="137" y="157"/>
                  </a:cubicBezTo>
                  <a:cubicBezTo>
                    <a:pt x="135" y="158"/>
                    <a:pt x="136" y="160"/>
                    <a:pt x="136" y="161"/>
                  </a:cubicBezTo>
                  <a:cubicBezTo>
                    <a:pt x="137" y="161"/>
                    <a:pt x="139" y="160"/>
                    <a:pt x="140" y="159"/>
                  </a:cubicBezTo>
                  <a:cubicBezTo>
                    <a:pt x="142" y="160"/>
                    <a:pt x="137" y="161"/>
                    <a:pt x="138" y="162"/>
                  </a:cubicBezTo>
                  <a:cubicBezTo>
                    <a:pt x="141" y="162"/>
                    <a:pt x="143" y="161"/>
                    <a:pt x="146" y="161"/>
                  </a:cubicBezTo>
                  <a:cubicBezTo>
                    <a:pt x="147" y="162"/>
                    <a:pt x="148" y="162"/>
                    <a:pt x="147" y="162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51" y="162"/>
                    <a:pt x="153" y="164"/>
                    <a:pt x="156" y="162"/>
                  </a:cubicBezTo>
                  <a:cubicBezTo>
                    <a:pt x="157" y="162"/>
                    <a:pt x="159" y="161"/>
                    <a:pt x="156" y="160"/>
                  </a:cubicBezTo>
                  <a:cubicBezTo>
                    <a:pt x="158" y="159"/>
                    <a:pt x="158" y="158"/>
                    <a:pt x="160" y="158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2" y="159"/>
                    <a:pt x="165" y="159"/>
                    <a:pt x="167" y="159"/>
                  </a:cubicBezTo>
                  <a:cubicBezTo>
                    <a:pt x="166" y="160"/>
                    <a:pt x="166" y="161"/>
                    <a:pt x="165" y="161"/>
                  </a:cubicBezTo>
                  <a:cubicBezTo>
                    <a:pt x="166" y="161"/>
                    <a:pt x="167" y="161"/>
                    <a:pt x="168" y="161"/>
                  </a:cubicBezTo>
                  <a:cubicBezTo>
                    <a:pt x="167" y="162"/>
                    <a:pt x="166" y="162"/>
                    <a:pt x="166" y="162"/>
                  </a:cubicBezTo>
                  <a:cubicBezTo>
                    <a:pt x="169" y="163"/>
                    <a:pt x="176" y="162"/>
                    <a:pt x="179" y="163"/>
                  </a:cubicBezTo>
                  <a:cubicBezTo>
                    <a:pt x="180" y="159"/>
                    <a:pt x="180" y="159"/>
                    <a:pt x="180" y="159"/>
                  </a:cubicBezTo>
                  <a:cubicBezTo>
                    <a:pt x="185" y="159"/>
                    <a:pt x="180" y="161"/>
                    <a:pt x="184" y="162"/>
                  </a:cubicBezTo>
                  <a:cubicBezTo>
                    <a:pt x="186" y="161"/>
                    <a:pt x="190" y="161"/>
                    <a:pt x="190" y="160"/>
                  </a:cubicBezTo>
                  <a:cubicBezTo>
                    <a:pt x="193" y="159"/>
                    <a:pt x="195" y="158"/>
                    <a:pt x="197" y="159"/>
                  </a:cubicBezTo>
                  <a:cubicBezTo>
                    <a:pt x="198" y="160"/>
                    <a:pt x="193" y="161"/>
                    <a:pt x="192" y="162"/>
                  </a:cubicBezTo>
                  <a:cubicBezTo>
                    <a:pt x="193" y="163"/>
                    <a:pt x="194" y="163"/>
                    <a:pt x="195" y="163"/>
                  </a:cubicBezTo>
                  <a:cubicBezTo>
                    <a:pt x="201" y="164"/>
                    <a:pt x="201" y="161"/>
                    <a:pt x="206" y="161"/>
                  </a:cubicBezTo>
                  <a:cubicBezTo>
                    <a:pt x="207" y="162"/>
                    <a:pt x="208" y="162"/>
                    <a:pt x="208" y="163"/>
                  </a:cubicBezTo>
                  <a:cubicBezTo>
                    <a:pt x="210" y="161"/>
                    <a:pt x="213" y="164"/>
                    <a:pt x="215" y="162"/>
                  </a:cubicBezTo>
                  <a:cubicBezTo>
                    <a:pt x="213" y="161"/>
                    <a:pt x="214" y="160"/>
                    <a:pt x="214" y="160"/>
                  </a:cubicBezTo>
                  <a:cubicBezTo>
                    <a:pt x="213" y="157"/>
                    <a:pt x="218" y="159"/>
                    <a:pt x="219" y="159"/>
                  </a:cubicBezTo>
                  <a:cubicBezTo>
                    <a:pt x="222" y="161"/>
                    <a:pt x="215" y="160"/>
                    <a:pt x="217" y="162"/>
                  </a:cubicBezTo>
                  <a:cubicBezTo>
                    <a:pt x="218" y="162"/>
                    <a:pt x="219" y="162"/>
                    <a:pt x="220" y="162"/>
                  </a:cubicBezTo>
                  <a:cubicBezTo>
                    <a:pt x="219" y="163"/>
                    <a:pt x="219" y="163"/>
                    <a:pt x="219" y="163"/>
                  </a:cubicBezTo>
                  <a:cubicBezTo>
                    <a:pt x="225" y="165"/>
                    <a:pt x="226" y="161"/>
                    <a:pt x="231" y="161"/>
                  </a:cubicBezTo>
                  <a:cubicBezTo>
                    <a:pt x="231" y="161"/>
                    <a:pt x="231" y="160"/>
                    <a:pt x="232" y="160"/>
                  </a:cubicBezTo>
                  <a:cubicBezTo>
                    <a:pt x="234" y="160"/>
                    <a:pt x="233" y="161"/>
                    <a:pt x="234" y="161"/>
                  </a:cubicBezTo>
                  <a:cubicBezTo>
                    <a:pt x="235" y="161"/>
                    <a:pt x="235" y="161"/>
                    <a:pt x="235" y="161"/>
                  </a:cubicBezTo>
                  <a:cubicBezTo>
                    <a:pt x="235" y="160"/>
                    <a:pt x="239" y="160"/>
                    <a:pt x="240" y="160"/>
                  </a:cubicBezTo>
                  <a:cubicBezTo>
                    <a:pt x="245" y="158"/>
                    <a:pt x="249" y="161"/>
                    <a:pt x="253" y="159"/>
                  </a:cubicBezTo>
                  <a:cubicBezTo>
                    <a:pt x="254" y="159"/>
                    <a:pt x="255" y="159"/>
                    <a:pt x="254" y="160"/>
                  </a:cubicBezTo>
                  <a:cubicBezTo>
                    <a:pt x="253" y="161"/>
                    <a:pt x="251" y="162"/>
                    <a:pt x="248" y="162"/>
                  </a:cubicBezTo>
                  <a:cubicBezTo>
                    <a:pt x="247" y="162"/>
                    <a:pt x="246" y="161"/>
                    <a:pt x="246" y="161"/>
                  </a:cubicBezTo>
                  <a:cubicBezTo>
                    <a:pt x="245" y="160"/>
                    <a:pt x="242" y="160"/>
                    <a:pt x="241" y="161"/>
                  </a:cubicBezTo>
                  <a:cubicBezTo>
                    <a:pt x="236" y="160"/>
                    <a:pt x="235" y="163"/>
                    <a:pt x="232" y="163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241" y="160"/>
                    <a:pt x="248" y="166"/>
                    <a:pt x="256" y="163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7" y="162"/>
                    <a:pt x="258" y="162"/>
                    <a:pt x="259" y="162"/>
                  </a:cubicBezTo>
                  <a:cubicBezTo>
                    <a:pt x="262" y="160"/>
                    <a:pt x="258" y="159"/>
                    <a:pt x="260" y="157"/>
                  </a:cubicBezTo>
                  <a:cubicBezTo>
                    <a:pt x="261" y="157"/>
                    <a:pt x="263" y="157"/>
                    <a:pt x="263" y="157"/>
                  </a:cubicBezTo>
                  <a:cubicBezTo>
                    <a:pt x="264" y="158"/>
                    <a:pt x="263" y="158"/>
                    <a:pt x="262" y="159"/>
                  </a:cubicBezTo>
                  <a:cubicBezTo>
                    <a:pt x="265" y="160"/>
                    <a:pt x="265" y="160"/>
                    <a:pt x="265" y="160"/>
                  </a:cubicBezTo>
                  <a:cubicBezTo>
                    <a:pt x="265" y="161"/>
                    <a:pt x="266" y="162"/>
                    <a:pt x="264" y="162"/>
                  </a:cubicBezTo>
                  <a:cubicBezTo>
                    <a:pt x="263" y="162"/>
                    <a:pt x="263" y="162"/>
                    <a:pt x="262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3" y="163"/>
                    <a:pt x="264" y="164"/>
                    <a:pt x="265" y="164"/>
                  </a:cubicBezTo>
                  <a:cubicBezTo>
                    <a:pt x="265" y="163"/>
                    <a:pt x="265" y="163"/>
                    <a:pt x="265" y="163"/>
                  </a:cubicBezTo>
                  <a:cubicBezTo>
                    <a:pt x="267" y="164"/>
                    <a:pt x="267" y="164"/>
                    <a:pt x="267" y="164"/>
                  </a:cubicBezTo>
                  <a:cubicBezTo>
                    <a:pt x="268" y="163"/>
                    <a:pt x="270" y="162"/>
                    <a:pt x="269" y="161"/>
                  </a:cubicBezTo>
                  <a:cubicBezTo>
                    <a:pt x="270" y="159"/>
                    <a:pt x="272" y="160"/>
                    <a:pt x="274" y="160"/>
                  </a:cubicBezTo>
                  <a:cubicBezTo>
                    <a:pt x="274" y="161"/>
                    <a:pt x="273" y="161"/>
                    <a:pt x="272" y="162"/>
                  </a:cubicBezTo>
                  <a:cubicBezTo>
                    <a:pt x="272" y="162"/>
                    <a:pt x="272" y="163"/>
                    <a:pt x="273" y="164"/>
                  </a:cubicBezTo>
                  <a:cubicBezTo>
                    <a:pt x="275" y="164"/>
                    <a:pt x="274" y="162"/>
                    <a:pt x="276" y="162"/>
                  </a:cubicBezTo>
                  <a:cubicBezTo>
                    <a:pt x="278" y="162"/>
                    <a:pt x="276" y="163"/>
                    <a:pt x="276" y="163"/>
                  </a:cubicBezTo>
                  <a:cubicBezTo>
                    <a:pt x="278" y="163"/>
                    <a:pt x="280" y="162"/>
                    <a:pt x="282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4" y="161"/>
                    <a:pt x="283" y="161"/>
                    <a:pt x="284" y="161"/>
                  </a:cubicBezTo>
                  <a:cubicBezTo>
                    <a:pt x="284" y="160"/>
                    <a:pt x="284" y="160"/>
                    <a:pt x="285" y="160"/>
                  </a:cubicBezTo>
                  <a:cubicBezTo>
                    <a:pt x="285" y="160"/>
                    <a:pt x="284" y="159"/>
                    <a:pt x="284" y="159"/>
                  </a:cubicBezTo>
                  <a:cubicBezTo>
                    <a:pt x="286" y="157"/>
                    <a:pt x="289" y="159"/>
                    <a:pt x="291" y="159"/>
                  </a:cubicBezTo>
                  <a:cubicBezTo>
                    <a:pt x="288" y="160"/>
                    <a:pt x="288" y="160"/>
                    <a:pt x="288" y="160"/>
                  </a:cubicBezTo>
                  <a:cubicBezTo>
                    <a:pt x="289" y="161"/>
                    <a:pt x="289" y="161"/>
                    <a:pt x="289" y="161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7" y="163"/>
                    <a:pt x="289" y="162"/>
                    <a:pt x="291" y="162"/>
                  </a:cubicBezTo>
                  <a:cubicBezTo>
                    <a:pt x="291" y="162"/>
                    <a:pt x="291" y="162"/>
                    <a:pt x="291" y="162"/>
                  </a:cubicBezTo>
                  <a:cubicBezTo>
                    <a:pt x="292" y="161"/>
                    <a:pt x="294" y="161"/>
                    <a:pt x="295" y="162"/>
                  </a:cubicBezTo>
                  <a:cubicBezTo>
                    <a:pt x="296" y="162"/>
                    <a:pt x="291" y="163"/>
                    <a:pt x="294" y="162"/>
                  </a:cubicBezTo>
                  <a:cubicBezTo>
                    <a:pt x="296" y="163"/>
                    <a:pt x="296" y="161"/>
                    <a:pt x="298" y="161"/>
                  </a:cubicBezTo>
                  <a:cubicBezTo>
                    <a:pt x="299" y="161"/>
                    <a:pt x="298" y="161"/>
                    <a:pt x="298" y="162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304" y="162"/>
                    <a:pt x="300" y="163"/>
                    <a:pt x="301" y="164"/>
                  </a:cubicBezTo>
                  <a:cubicBezTo>
                    <a:pt x="304" y="164"/>
                    <a:pt x="304" y="163"/>
                    <a:pt x="306" y="162"/>
                  </a:cubicBezTo>
                  <a:cubicBezTo>
                    <a:pt x="307" y="162"/>
                    <a:pt x="307" y="163"/>
                    <a:pt x="308" y="163"/>
                  </a:cubicBezTo>
                  <a:cubicBezTo>
                    <a:pt x="309" y="162"/>
                    <a:pt x="312" y="163"/>
                    <a:pt x="313" y="163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9" y="161"/>
                    <a:pt x="313" y="161"/>
                    <a:pt x="315" y="161"/>
                  </a:cubicBezTo>
                  <a:cubicBezTo>
                    <a:pt x="318" y="162"/>
                    <a:pt x="316" y="162"/>
                    <a:pt x="317" y="163"/>
                  </a:cubicBezTo>
                  <a:cubicBezTo>
                    <a:pt x="318" y="163"/>
                    <a:pt x="318" y="163"/>
                    <a:pt x="319" y="163"/>
                  </a:cubicBezTo>
                  <a:cubicBezTo>
                    <a:pt x="320" y="163"/>
                    <a:pt x="320" y="163"/>
                    <a:pt x="320" y="163"/>
                  </a:cubicBezTo>
                  <a:cubicBezTo>
                    <a:pt x="321" y="162"/>
                    <a:pt x="325" y="161"/>
                    <a:pt x="326" y="160"/>
                  </a:cubicBezTo>
                  <a:cubicBezTo>
                    <a:pt x="326" y="160"/>
                    <a:pt x="325" y="160"/>
                    <a:pt x="325" y="160"/>
                  </a:cubicBezTo>
                  <a:cubicBezTo>
                    <a:pt x="328" y="160"/>
                    <a:pt x="330" y="159"/>
                    <a:pt x="333" y="160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30" y="161"/>
                    <a:pt x="333" y="163"/>
                    <a:pt x="330" y="163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27" y="162"/>
                    <a:pt x="327" y="163"/>
                    <a:pt x="326" y="163"/>
                  </a:cubicBezTo>
                  <a:cubicBezTo>
                    <a:pt x="324" y="162"/>
                    <a:pt x="324" y="162"/>
                    <a:pt x="324" y="162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4"/>
                    <a:pt x="324" y="164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333" y="163"/>
                    <a:pt x="339" y="163"/>
                    <a:pt x="339" y="163"/>
                  </a:cubicBezTo>
                  <a:cubicBezTo>
                    <a:pt x="337" y="162"/>
                    <a:pt x="337" y="162"/>
                    <a:pt x="337" y="162"/>
                  </a:cubicBezTo>
                  <a:cubicBezTo>
                    <a:pt x="340" y="161"/>
                    <a:pt x="340" y="161"/>
                    <a:pt x="340" y="161"/>
                  </a:cubicBezTo>
                  <a:cubicBezTo>
                    <a:pt x="342" y="161"/>
                    <a:pt x="345" y="161"/>
                    <a:pt x="346" y="162"/>
                  </a:cubicBezTo>
                  <a:cubicBezTo>
                    <a:pt x="345" y="163"/>
                    <a:pt x="342" y="162"/>
                    <a:pt x="342" y="163"/>
                  </a:cubicBezTo>
                  <a:cubicBezTo>
                    <a:pt x="343" y="164"/>
                    <a:pt x="343" y="164"/>
                    <a:pt x="343" y="164"/>
                  </a:cubicBezTo>
                  <a:cubicBezTo>
                    <a:pt x="345" y="164"/>
                    <a:pt x="347" y="163"/>
                    <a:pt x="348" y="162"/>
                  </a:cubicBezTo>
                  <a:cubicBezTo>
                    <a:pt x="347" y="162"/>
                    <a:pt x="347" y="162"/>
                    <a:pt x="347" y="162"/>
                  </a:cubicBezTo>
                  <a:cubicBezTo>
                    <a:pt x="349" y="163"/>
                    <a:pt x="351" y="161"/>
                    <a:pt x="354" y="161"/>
                  </a:cubicBezTo>
                  <a:cubicBezTo>
                    <a:pt x="356" y="163"/>
                    <a:pt x="350" y="162"/>
                    <a:pt x="350" y="164"/>
                  </a:cubicBezTo>
                  <a:cubicBezTo>
                    <a:pt x="354" y="164"/>
                    <a:pt x="356" y="162"/>
                    <a:pt x="359" y="162"/>
                  </a:cubicBezTo>
                  <a:cubicBezTo>
                    <a:pt x="362" y="162"/>
                    <a:pt x="366" y="161"/>
                    <a:pt x="369" y="162"/>
                  </a:cubicBezTo>
                  <a:cubicBezTo>
                    <a:pt x="368" y="162"/>
                    <a:pt x="367" y="163"/>
                    <a:pt x="367" y="163"/>
                  </a:cubicBezTo>
                  <a:cubicBezTo>
                    <a:pt x="370" y="164"/>
                    <a:pt x="369" y="162"/>
                    <a:pt x="370" y="162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70" y="160"/>
                    <a:pt x="371" y="160"/>
                  </a:cubicBezTo>
                  <a:cubicBezTo>
                    <a:pt x="376" y="160"/>
                    <a:pt x="371" y="158"/>
                    <a:pt x="374" y="157"/>
                  </a:cubicBezTo>
                  <a:cubicBezTo>
                    <a:pt x="379" y="158"/>
                    <a:pt x="374" y="160"/>
                    <a:pt x="376" y="160"/>
                  </a:cubicBezTo>
                  <a:cubicBezTo>
                    <a:pt x="377" y="160"/>
                    <a:pt x="379" y="160"/>
                    <a:pt x="380" y="159"/>
                  </a:cubicBezTo>
                  <a:cubicBezTo>
                    <a:pt x="379" y="159"/>
                    <a:pt x="378" y="159"/>
                    <a:pt x="378" y="158"/>
                  </a:cubicBezTo>
                  <a:cubicBezTo>
                    <a:pt x="379" y="157"/>
                    <a:pt x="380" y="158"/>
                    <a:pt x="381" y="159"/>
                  </a:cubicBezTo>
                  <a:cubicBezTo>
                    <a:pt x="382" y="159"/>
                    <a:pt x="381" y="159"/>
                    <a:pt x="380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2" y="160"/>
                    <a:pt x="382" y="160"/>
                    <a:pt x="383" y="159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5" y="160"/>
                    <a:pt x="386" y="159"/>
                    <a:pt x="384" y="159"/>
                  </a:cubicBezTo>
                  <a:cubicBezTo>
                    <a:pt x="383" y="159"/>
                    <a:pt x="383" y="159"/>
                    <a:pt x="383" y="159"/>
                  </a:cubicBezTo>
                  <a:cubicBezTo>
                    <a:pt x="381" y="157"/>
                    <a:pt x="385" y="156"/>
                    <a:pt x="383" y="155"/>
                  </a:cubicBezTo>
                  <a:cubicBezTo>
                    <a:pt x="384" y="154"/>
                    <a:pt x="385" y="153"/>
                    <a:pt x="387" y="153"/>
                  </a:cubicBezTo>
                  <a:cubicBezTo>
                    <a:pt x="390" y="153"/>
                    <a:pt x="389" y="155"/>
                    <a:pt x="389" y="155"/>
                  </a:cubicBezTo>
                  <a:cubicBezTo>
                    <a:pt x="388" y="155"/>
                    <a:pt x="388" y="155"/>
                    <a:pt x="388" y="155"/>
                  </a:cubicBezTo>
                  <a:cubicBezTo>
                    <a:pt x="387" y="155"/>
                    <a:pt x="387" y="155"/>
                    <a:pt x="387" y="154"/>
                  </a:cubicBezTo>
                  <a:cubicBezTo>
                    <a:pt x="386" y="154"/>
                    <a:pt x="386" y="154"/>
                    <a:pt x="386" y="154"/>
                  </a:cubicBezTo>
                  <a:cubicBezTo>
                    <a:pt x="386" y="155"/>
                    <a:pt x="386" y="155"/>
                    <a:pt x="386" y="155"/>
                  </a:cubicBezTo>
                  <a:cubicBezTo>
                    <a:pt x="387" y="156"/>
                    <a:pt x="390" y="155"/>
                    <a:pt x="391" y="156"/>
                  </a:cubicBezTo>
                  <a:cubicBezTo>
                    <a:pt x="390" y="156"/>
                    <a:pt x="390" y="156"/>
                    <a:pt x="390" y="156"/>
                  </a:cubicBezTo>
                  <a:cubicBezTo>
                    <a:pt x="391" y="157"/>
                    <a:pt x="392" y="157"/>
                    <a:pt x="392" y="157"/>
                  </a:cubicBezTo>
                  <a:cubicBezTo>
                    <a:pt x="389" y="158"/>
                    <a:pt x="389" y="158"/>
                    <a:pt x="389" y="158"/>
                  </a:cubicBezTo>
                  <a:cubicBezTo>
                    <a:pt x="389" y="157"/>
                    <a:pt x="389" y="155"/>
                    <a:pt x="385" y="156"/>
                  </a:cubicBezTo>
                  <a:cubicBezTo>
                    <a:pt x="387" y="157"/>
                    <a:pt x="387" y="157"/>
                    <a:pt x="387" y="157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6" y="159"/>
                    <a:pt x="387" y="158"/>
                    <a:pt x="389" y="158"/>
                  </a:cubicBezTo>
                  <a:cubicBezTo>
                    <a:pt x="390" y="158"/>
                    <a:pt x="392" y="159"/>
                    <a:pt x="391" y="160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0"/>
                    <a:pt x="387" y="160"/>
                    <a:pt x="387" y="160"/>
                  </a:cubicBezTo>
                  <a:cubicBezTo>
                    <a:pt x="388" y="160"/>
                    <a:pt x="388" y="160"/>
                    <a:pt x="389" y="160"/>
                  </a:cubicBezTo>
                  <a:cubicBezTo>
                    <a:pt x="389" y="161"/>
                    <a:pt x="389" y="161"/>
                    <a:pt x="389" y="161"/>
                  </a:cubicBezTo>
                  <a:cubicBezTo>
                    <a:pt x="390" y="160"/>
                    <a:pt x="396" y="160"/>
                    <a:pt x="396" y="159"/>
                  </a:cubicBezTo>
                  <a:cubicBezTo>
                    <a:pt x="397" y="159"/>
                    <a:pt x="398" y="159"/>
                    <a:pt x="399" y="160"/>
                  </a:cubicBezTo>
                  <a:cubicBezTo>
                    <a:pt x="398" y="160"/>
                    <a:pt x="398" y="160"/>
                    <a:pt x="398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399" y="160"/>
                    <a:pt x="399" y="160"/>
                    <a:pt x="398" y="159"/>
                  </a:cubicBezTo>
                  <a:cubicBezTo>
                    <a:pt x="399" y="159"/>
                    <a:pt x="400" y="159"/>
                    <a:pt x="401" y="159"/>
                  </a:cubicBezTo>
                  <a:cubicBezTo>
                    <a:pt x="399" y="158"/>
                    <a:pt x="401" y="157"/>
                    <a:pt x="402" y="156"/>
                  </a:cubicBezTo>
                  <a:cubicBezTo>
                    <a:pt x="401" y="156"/>
                    <a:pt x="400" y="156"/>
                    <a:pt x="400" y="156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9" y="157"/>
                    <a:pt x="399" y="157"/>
                    <a:pt x="399" y="157"/>
                  </a:cubicBezTo>
                  <a:cubicBezTo>
                    <a:pt x="399" y="157"/>
                    <a:pt x="399" y="158"/>
                    <a:pt x="398" y="158"/>
                  </a:cubicBezTo>
                  <a:cubicBezTo>
                    <a:pt x="397" y="159"/>
                    <a:pt x="396" y="158"/>
                    <a:pt x="394" y="157"/>
                  </a:cubicBezTo>
                  <a:cubicBezTo>
                    <a:pt x="394" y="156"/>
                    <a:pt x="395" y="155"/>
                    <a:pt x="395" y="154"/>
                  </a:cubicBezTo>
                  <a:cubicBezTo>
                    <a:pt x="392" y="155"/>
                    <a:pt x="392" y="155"/>
                    <a:pt x="392" y="155"/>
                  </a:cubicBezTo>
                  <a:cubicBezTo>
                    <a:pt x="391" y="155"/>
                    <a:pt x="390" y="154"/>
                    <a:pt x="391" y="154"/>
                  </a:cubicBezTo>
                  <a:cubicBezTo>
                    <a:pt x="393" y="154"/>
                    <a:pt x="395" y="154"/>
                    <a:pt x="396" y="153"/>
                  </a:cubicBezTo>
                  <a:cubicBezTo>
                    <a:pt x="397" y="155"/>
                    <a:pt x="402" y="152"/>
                    <a:pt x="401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1" y="153"/>
                    <a:pt x="401" y="153"/>
                    <a:pt x="401" y="153"/>
                  </a:cubicBezTo>
                  <a:cubicBezTo>
                    <a:pt x="400" y="153"/>
                    <a:pt x="398" y="153"/>
                    <a:pt x="398" y="153"/>
                  </a:cubicBezTo>
                  <a:cubicBezTo>
                    <a:pt x="401" y="153"/>
                    <a:pt x="402" y="151"/>
                    <a:pt x="403" y="150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10" y="152"/>
                    <a:pt x="410" y="150"/>
                    <a:pt x="409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5" y="151"/>
                    <a:pt x="403" y="149"/>
                    <a:pt x="402" y="148"/>
                  </a:cubicBezTo>
                  <a:cubicBezTo>
                    <a:pt x="403" y="147"/>
                    <a:pt x="406" y="146"/>
                    <a:pt x="406" y="145"/>
                  </a:cubicBezTo>
                  <a:cubicBezTo>
                    <a:pt x="407" y="145"/>
                    <a:pt x="407" y="145"/>
                    <a:pt x="408" y="145"/>
                  </a:cubicBezTo>
                  <a:cubicBezTo>
                    <a:pt x="408" y="144"/>
                    <a:pt x="408" y="143"/>
                    <a:pt x="409" y="143"/>
                  </a:cubicBezTo>
                  <a:cubicBezTo>
                    <a:pt x="410" y="144"/>
                    <a:pt x="412" y="146"/>
                    <a:pt x="407" y="146"/>
                  </a:cubicBezTo>
                  <a:cubicBezTo>
                    <a:pt x="411" y="147"/>
                    <a:pt x="406" y="148"/>
                    <a:pt x="407" y="148"/>
                  </a:cubicBezTo>
                  <a:cubicBezTo>
                    <a:pt x="414" y="150"/>
                    <a:pt x="409" y="145"/>
                    <a:pt x="413" y="145"/>
                  </a:cubicBezTo>
                  <a:cubicBezTo>
                    <a:pt x="411" y="145"/>
                    <a:pt x="409" y="144"/>
                    <a:pt x="409" y="143"/>
                  </a:cubicBezTo>
                  <a:cubicBezTo>
                    <a:pt x="412" y="143"/>
                    <a:pt x="409" y="141"/>
                    <a:pt x="407" y="141"/>
                  </a:cubicBezTo>
                  <a:cubicBezTo>
                    <a:pt x="406" y="141"/>
                    <a:pt x="406" y="143"/>
                    <a:pt x="404" y="142"/>
                  </a:cubicBezTo>
                  <a:cubicBezTo>
                    <a:pt x="401" y="142"/>
                    <a:pt x="403" y="141"/>
                    <a:pt x="402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409" y="139"/>
                    <a:pt x="408" y="138"/>
                    <a:pt x="407" y="138"/>
                  </a:cubicBezTo>
                  <a:cubicBezTo>
                    <a:pt x="409" y="138"/>
                    <a:pt x="410" y="137"/>
                    <a:pt x="411" y="137"/>
                  </a:cubicBezTo>
                  <a:cubicBezTo>
                    <a:pt x="412" y="137"/>
                    <a:pt x="411" y="137"/>
                    <a:pt x="411" y="138"/>
                  </a:cubicBezTo>
                  <a:cubicBezTo>
                    <a:pt x="414" y="138"/>
                    <a:pt x="411" y="137"/>
                    <a:pt x="413" y="137"/>
                  </a:cubicBezTo>
                  <a:cubicBezTo>
                    <a:pt x="414" y="137"/>
                    <a:pt x="416" y="137"/>
                    <a:pt x="416" y="138"/>
                  </a:cubicBezTo>
                  <a:cubicBezTo>
                    <a:pt x="417" y="137"/>
                    <a:pt x="417" y="137"/>
                    <a:pt x="417" y="137"/>
                  </a:cubicBezTo>
                  <a:cubicBezTo>
                    <a:pt x="417" y="137"/>
                    <a:pt x="416" y="136"/>
                    <a:pt x="415" y="136"/>
                  </a:cubicBezTo>
                  <a:cubicBezTo>
                    <a:pt x="414" y="137"/>
                    <a:pt x="412" y="136"/>
                    <a:pt x="410" y="136"/>
                  </a:cubicBezTo>
                  <a:cubicBezTo>
                    <a:pt x="410" y="135"/>
                    <a:pt x="412" y="135"/>
                    <a:pt x="412" y="134"/>
                  </a:cubicBezTo>
                  <a:cubicBezTo>
                    <a:pt x="410" y="135"/>
                    <a:pt x="408" y="137"/>
                    <a:pt x="406" y="135"/>
                  </a:cubicBezTo>
                  <a:cubicBezTo>
                    <a:pt x="409" y="134"/>
                    <a:pt x="412" y="133"/>
                    <a:pt x="415" y="133"/>
                  </a:cubicBezTo>
                  <a:cubicBezTo>
                    <a:pt x="414" y="133"/>
                    <a:pt x="414" y="134"/>
                    <a:pt x="414" y="134"/>
                  </a:cubicBezTo>
                  <a:cubicBezTo>
                    <a:pt x="415" y="134"/>
                    <a:pt x="415" y="134"/>
                    <a:pt x="415" y="134"/>
                  </a:cubicBezTo>
                  <a:cubicBezTo>
                    <a:pt x="415" y="132"/>
                    <a:pt x="415" y="132"/>
                    <a:pt x="415" y="132"/>
                  </a:cubicBezTo>
                  <a:cubicBezTo>
                    <a:pt x="413" y="133"/>
                    <a:pt x="408" y="131"/>
                    <a:pt x="407" y="133"/>
                  </a:cubicBezTo>
                  <a:cubicBezTo>
                    <a:pt x="406" y="133"/>
                    <a:pt x="407" y="132"/>
                    <a:pt x="406" y="132"/>
                  </a:cubicBezTo>
                  <a:cubicBezTo>
                    <a:pt x="408" y="131"/>
                    <a:pt x="411" y="130"/>
                    <a:pt x="413" y="131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7" y="131"/>
                    <a:pt x="423" y="131"/>
                    <a:pt x="427" y="131"/>
                  </a:cubicBezTo>
                  <a:cubicBezTo>
                    <a:pt x="427" y="130"/>
                    <a:pt x="427" y="130"/>
                    <a:pt x="427" y="130"/>
                  </a:cubicBezTo>
                  <a:cubicBezTo>
                    <a:pt x="421" y="129"/>
                    <a:pt x="414" y="130"/>
                    <a:pt x="407" y="129"/>
                  </a:cubicBezTo>
                  <a:cubicBezTo>
                    <a:pt x="410" y="128"/>
                    <a:pt x="410" y="128"/>
                    <a:pt x="410" y="128"/>
                  </a:cubicBezTo>
                  <a:cubicBezTo>
                    <a:pt x="412" y="129"/>
                    <a:pt x="412" y="129"/>
                    <a:pt x="412" y="129"/>
                  </a:cubicBezTo>
                  <a:cubicBezTo>
                    <a:pt x="415" y="128"/>
                    <a:pt x="413" y="126"/>
                    <a:pt x="416" y="127"/>
                  </a:cubicBezTo>
                  <a:cubicBezTo>
                    <a:pt x="416" y="129"/>
                    <a:pt x="416" y="129"/>
                    <a:pt x="416" y="129"/>
                  </a:cubicBezTo>
                  <a:cubicBezTo>
                    <a:pt x="419" y="127"/>
                    <a:pt x="423" y="129"/>
                    <a:pt x="426" y="128"/>
                  </a:cubicBezTo>
                  <a:cubicBezTo>
                    <a:pt x="426" y="128"/>
                    <a:pt x="426" y="128"/>
                    <a:pt x="426" y="128"/>
                  </a:cubicBezTo>
                  <a:cubicBezTo>
                    <a:pt x="425" y="126"/>
                    <a:pt x="421" y="126"/>
                    <a:pt x="420" y="127"/>
                  </a:cubicBezTo>
                  <a:cubicBezTo>
                    <a:pt x="420" y="127"/>
                    <a:pt x="421" y="127"/>
                    <a:pt x="421" y="127"/>
                  </a:cubicBezTo>
                  <a:cubicBezTo>
                    <a:pt x="418" y="128"/>
                    <a:pt x="417" y="126"/>
                    <a:pt x="414" y="126"/>
                  </a:cubicBezTo>
                  <a:cubicBezTo>
                    <a:pt x="418" y="125"/>
                    <a:pt x="423" y="125"/>
                    <a:pt x="428" y="126"/>
                  </a:cubicBezTo>
                  <a:cubicBezTo>
                    <a:pt x="431" y="125"/>
                    <a:pt x="431" y="125"/>
                    <a:pt x="431" y="125"/>
                  </a:cubicBezTo>
                  <a:cubicBezTo>
                    <a:pt x="433" y="126"/>
                    <a:pt x="433" y="126"/>
                    <a:pt x="433" y="126"/>
                  </a:cubicBezTo>
                  <a:cubicBezTo>
                    <a:pt x="433" y="125"/>
                    <a:pt x="433" y="125"/>
                    <a:pt x="433" y="125"/>
                  </a:cubicBezTo>
                  <a:cubicBezTo>
                    <a:pt x="433" y="125"/>
                    <a:pt x="434" y="125"/>
                    <a:pt x="435" y="125"/>
                  </a:cubicBezTo>
                  <a:cubicBezTo>
                    <a:pt x="436" y="125"/>
                    <a:pt x="437" y="125"/>
                    <a:pt x="437" y="126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36" y="126"/>
                    <a:pt x="436" y="123"/>
                    <a:pt x="433" y="1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E0F08"/>
                </a:gs>
                <a:gs pos="100000">
                  <a:srgbClr val="D9141D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7BFE9C4-20C4-C212-4629-419988306823}"/>
                </a:ext>
              </a:extLst>
            </p:cNvPr>
            <p:cNvSpPr txBox="1"/>
            <p:nvPr/>
          </p:nvSpPr>
          <p:spPr>
            <a:xfrm>
              <a:off x="6675550" y="1204578"/>
              <a:ext cx="338554" cy="73353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 b="1" dirty="0">
                  <a:solidFill>
                    <a:schemeClr val="bg1"/>
                  </a:solidFill>
                </a:rPr>
                <a:t>二十四节气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9F21767-907E-D26E-519C-5982E4D9D680}"/>
              </a:ext>
            </a:extLst>
          </p:cNvPr>
          <p:cNvGrpSpPr/>
          <p:nvPr/>
        </p:nvGrpSpPr>
        <p:grpSpPr>
          <a:xfrm>
            <a:off x="4148811" y="5195788"/>
            <a:ext cx="3993959" cy="312333"/>
            <a:chOff x="4289813" y="5864145"/>
            <a:chExt cx="2156065" cy="31233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0BE3FA2-346C-40B5-5515-3BCA19ED66C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E461B0-4ADC-5B28-294B-72219900988C}"/>
                </a:ext>
              </a:extLst>
            </p:cNvPr>
            <p:cNvSpPr txBox="1"/>
            <p:nvPr/>
          </p:nvSpPr>
          <p:spPr>
            <a:xfrm>
              <a:off x="5426056" y="5864145"/>
              <a:ext cx="1019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2023.06.14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4" name="图形 4">
            <a:extLst>
              <a:ext uri="{FF2B5EF4-FFF2-40B4-BE49-F238E27FC236}">
                <a16:creationId xmlns:a16="http://schemas.microsoft.com/office/drawing/2014/main" id="{2742C8DF-4BED-18A7-823C-B17FF3B719A7}"/>
              </a:ext>
            </a:extLst>
          </p:cNvPr>
          <p:cNvSpPr/>
          <p:nvPr/>
        </p:nvSpPr>
        <p:spPr>
          <a:xfrm>
            <a:off x="4259108" y="2301212"/>
            <a:ext cx="1274129" cy="609554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5E061E37-94C7-0CC2-B13F-A228C69867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0821" y="1712557"/>
            <a:ext cx="2128209" cy="2128209"/>
          </a:xfrm>
          <a:prstGeom prst="rect">
            <a:avLst/>
          </a:prstGeom>
        </p:spPr>
      </p:pic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D9A7D42F-8289-EA62-F8A2-9B844F86C0D3}"/>
              </a:ext>
            </a:extLst>
          </p:cNvPr>
          <p:cNvSpPr/>
          <p:nvPr/>
        </p:nvSpPr>
        <p:spPr>
          <a:xfrm>
            <a:off x="5822893" y="5620850"/>
            <a:ext cx="549126" cy="435317"/>
          </a:xfrm>
          <a:custGeom>
            <a:avLst/>
            <a:gdLst>
              <a:gd name="connsiteX0" fmla="*/ 1165505 w 1371600"/>
              <a:gd name="connsiteY0" fmla="*/ 575645 h 1087330"/>
              <a:gd name="connsiteX1" fmla="*/ 1371600 w 1371600"/>
              <a:gd name="connsiteY1" fmla="*/ 980729 h 1087330"/>
              <a:gd name="connsiteX2" fmla="*/ 987836 w 1371600"/>
              <a:gd name="connsiteY2" fmla="*/ 1080224 h 1087330"/>
              <a:gd name="connsiteX3" fmla="*/ 824381 w 1371600"/>
              <a:gd name="connsiteY3" fmla="*/ 1051797 h 1087330"/>
              <a:gd name="connsiteX4" fmla="*/ 1165505 w 1371600"/>
              <a:gd name="connsiteY4" fmla="*/ 575645 h 1087330"/>
              <a:gd name="connsiteX5" fmla="*/ 248736 w 1371600"/>
              <a:gd name="connsiteY5" fmla="*/ 504578 h 1087330"/>
              <a:gd name="connsiteX6" fmla="*/ 291376 w 1371600"/>
              <a:gd name="connsiteY6" fmla="*/ 511685 h 1087330"/>
              <a:gd name="connsiteX7" fmla="*/ 710674 w 1371600"/>
              <a:gd name="connsiteY7" fmla="*/ 1066010 h 1087330"/>
              <a:gd name="connsiteX8" fmla="*/ 646713 w 1371600"/>
              <a:gd name="connsiteY8" fmla="*/ 1080224 h 1087330"/>
              <a:gd name="connsiteX9" fmla="*/ 568539 w 1371600"/>
              <a:gd name="connsiteY9" fmla="*/ 1087330 h 1087330"/>
              <a:gd name="connsiteX10" fmla="*/ 156348 w 1371600"/>
              <a:gd name="connsiteY10" fmla="*/ 1051797 h 1087330"/>
              <a:gd name="connsiteX11" fmla="*/ 14213 w 1371600"/>
              <a:gd name="connsiteY11" fmla="*/ 1009156 h 1087330"/>
              <a:gd name="connsiteX12" fmla="*/ 0 w 1371600"/>
              <a:gd name="connsiteY12" fmla="*/ 973623 h 1087330"/>
              <a:gd name="connsiteX13" fmla="*/ 248736 w 1371600"/>
              <a:gd name="connsiteY13" fmla="*/ 504578 h 1087330"/>
              <a:gd name="connsiteX14" fmla="*/ 291376 w 1371600"/>
              <a:gd name="connsiteY14" fmla="*/ 426404 h 1087330"/>
              <a:gd name="connsiteX15" fmla="*/ 291376 w 1371600"/>
              <a:gd name="connsiteY15" fmla="*/ 461938 h 1087330"/>
              <a:gd name="connsiteX16" fmla="*/ 270056 w 1371600"/>
              <a:gd name="connsiteY16" fmla="*/ 454831 h 1087330"/>
              <a:gd name="connsiteX17" fmla="*/ 291376 w 1371600"/>
              <a:gd name="connsiteY17" fmla="*/ 426404 h 1087330"/>
              <a:gd name="connsiteX18" fmla="*/ 980730 w 1371600"/>
              <a:gd name="connsiteY18" fmla="*/ 312696 h 1087330"/>
              <a:gd name="connsiteX19" fmla="*/ 1122864 w 1371600"/>
              <a:gd name="connsiteY19" fmla="*/ 547218 h 1087330"/>
              <a:gd name="connsiteX20" fmla="*/ 1066010 w 1371600"/>
              <a:gd name="connsiteY20" fmla="*/ 746207 h 1087330"/>
              <a:gd name="connsiteX21" fmla="*/ 767528 w 1371600"/>
              <a:gd name="connsiteY21" fmla="*/ 1030476 h 1087330"/>
              <a:gd name="connsiteX22" fmla="*/ 419297 w 1371600"/>
              <a:gd name="connsiteY22" fmla="*/ 760420 h 1087330"/>
              <a:gd name="connsiteX23" fmla="*/ 341123 w 1371600"/>
              <a:gd name="connsiteY23" fmla="*/ 518791 h 1087330"/>
              <a:gd name="connsiteX24" fmla="*/ 447724 w 1371600"/>
              <a:gd name="connsiteY24" fmla="*/ 525898 h 1087330"/>
              <a:gd name="connsiteX25" fmla="*/ 980730 w 1371600"/>
              <a:gd name="connsiteY25" fmla="*/ 312696 h 1087330"/>
              <a:gd name="connsiteX26" fmla="*/ 682247 w 1371600"/>
              <a:gd name="connsiteY26" fmla="*/ 0 h 1087330"/>
              <a:gd name="connsiteX27" fmla="*/ 945196 w 1371600"/>
              <a:gd name="connsiteY27" fmla="*/ 262949 h 1087330"/>
              <a:gd name="connsiteX28" fmla="*/ 696460 w 1371600"/>
              <a:gd name="connsiteY28" fmla="*/ 433511 h 1087330"/>
              <a:gd name="connsiteX29" fmla="*/ 447724 w 1371600"/>
              <a:gd name="connsiteY29" fmla="*/ 476151 h 1087330"/>
              <a:gd name="connsiteX30" fmla="*/ 341123 w 1371600"/>
              <a:gd name="connsiteY30" fmla="*/ 469044 h 1087330"/>
              <a:gd name="connsiteX31" fmla="*/ 341123 w 1371600"/>
              <a:gd name="connsiteY31" fmla="*/ 440617 h 1087330"/>
              <a:gd name="connsiteX32" fmla="*/ 369550 w 1371600"/>
              <a:gd name="connsiteY32" fmla="*/ 312696 h 1087330"/>
              <a:gd name="connsiteX33" fmla="*/ 682247 w 1371600"/>
              <a:gd name="connsiteY33" fmla="*/ 0 h 108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71600" h="1087330">
                <a:moveTo>
                  <a:pt x="1165505" y="575645"/>
                </a:moveTo>
                <a:cubicBezTo>
                  <a:pt x="1201038" y="632499"/>
                  <a:pt x="1371600" y="895448"/>
                  <a:pt x="1371600" y="980729"/>
                </a:cubicBezTo>
                <a:cubicBezTo>
                  <a:pt x="1371600" y="1073117"/>
                  <a:pt x="1002050" y="1080224"/>
                  <a:pt x="987836" y="1080224"/>
                </a:cubicBezTo>
                <a:cubicBezTo>
                  <a:pt x="930982" y="1080224"/>
                  <a:pt x="895449" y="1080224"/>
                  <a:pt x="824381" y="1051797"/>
                </a:cubicBezTo>
                <a:cubicBezTo>
                  <a:pt x="1002050" y="966516"/>
                  <a:pt x="1165505" y="717780"/>
                  <a:pt x="1165505" y="575645"/>
                </a:cubicBezTo>
                <a:close/>
                <a:moveTo>
                  <a:pt x="248736" y="504578"/>
                </a:moveTo>
                <a:cubicBezTo>
                  <a:pt x="262949" y="504578"/>
                  <a:pt x="277163" y="511685"/>
                  <a:pt x="291376" y="511685"/>
                </a:cubicBezTo>
                <a:cubicBezTo>
                  <a:pt x="262949" y="682246"/>
                  <a:pt x="497472" y="994943"/>
                  <a:pt x="710674" y="1066010"/>
                </a:cubicBezTo>
                <a:cubicBezTo>
                  <a:pt x="689353" y="1073117"/>
                  <a:pt x="668033" y="1080224"/>
                  <a:pt x="646713" y="1080224"/>
                </a:cubicBezTo>
                <a:cubicBezTo>
                  <a:pt x="625393" y="1087330"/>
                  <a:pt x="589859" y="1087330"/>
                  <a:pt x="568539" y="1087330"/>
                </a:cubicBezTo>
                <a:cubicBezTo>
                  <a:pt x="554325" y="1087330"/>
                  <a:pt x="284269" y="1073117"/>
                  <a:pt x="156348" y="1051797"/>
                </a:cubicBezTo>
                <a:cubicBezTo>
                  <a:pt x="113708" y="1044690"/>
                  <a:pt x="56854" y="1037583"/>
                  <a:pt x="14213" y="1009156"/>
                </a:cubicBezTo>
                <a:cubicBezTo>
                  <a:pt x="0" y="1002050"/>
                  <a:pt x="0" y="987836"/>
                  <a:pt x="0" y="973623"/>
                </a:cubicBezTo>
                <a:cubicBezTo>
                  <a:pt x="0" y="895448"/>
                  <a:pt x="206095" y="504578"/>
                  <a:pt x="248736" y="504578"/>
                </a:cubicBezTo>
                <a:close/>
                <a:moveTo>
                  <a:pt x="291376" y="426404"/>
                </a:moveTo>
                <a:lnTo>
                  <a:pt x="291376" y="461938"/>
                </a:lnTo>
                <a:cubicBezTo>
                  <a:pt x="284269" y="454831"/>
                  <a:pt x="277163" y="454831"/>
                  <a:pt x="270056" y="454831"/>
                </a:cubicBezTo>
                <a:cubicBezTo>
                  <a:pt x="277163" y="447724"/>
                  <a:pt x="284269" y="433511"/>
                  <a:pt x="291376" y="426404"/>
                </a:cubicBezTo>
                <a:close/>
                <a:moveTo>
                  <a:pt x="980730" y="312696"/>
                </a:moveTo>
                <a:cubicBezTo>
                  <a:pt x="1037584" y="397977"/>
                  <a:pt x="1122864" y="476151"/>
                  <a:pt x="1122864" y="547218"/>
                </a:cubicBezTo>
                <a:cubicBezTo>
                  <a:pt x="1122864" y="618286"/>
                  <a:pt x="1094437" y="675140"/>
                  <a:pt x="1066010" y="746207"/>
                </a:cubicBezTo>
                <a:cubicBezTo>
                  <a:pt x="1037584" y="810168"/>
                  <a:pt x="831488" y="1030476"/>
                  <a:pt x="767528" y="1030476"/>
                </a:cubicBezTo>
                <a:cubicBezTo>
                  <a:pt x="682247" y="1030476"/>
                  <a:pt x="447724" y="824381"/>
                  <a:pt x="419297" y="760420"/>
                </a:cubicBezTo>
                <a:cubicBezTo>
                  <a:pt x="369550" y="668033"/>
                  <a:pt x="355337" y="589859"/>
                  <a:pt x="341123" y="518791"/>
                </a:cubicBezTo>
                <a:cubicBezTo>
                  <a:pt x="376657" y="525898"/>
                  <a:pt x="433511" y="525898"/>
                  <a:pt x="447724" y="525898"/>
                </a:cubicBezTo>
                <a:cubicBezTo>
                  <a:pt x="611179" y="525898"/>
                  <a:pt x="824381" y="483258"/>
                  <a:pt x="980730" y="312696"/>
                </a:cubicBezTo>
                <a:close/>
                <a:moveTo>
                  <a:pt x="682247" y="0"/>
                </a:moveTo>
                <a:cubicBezTo>
                  <a:pt x="717780" y="0"/>
                  <a:pt x="945196" y="227415"/>
                  <a:pt x="945196" y="262949"/>
                </a:cubicBezTo>
                <a:cubicBezTo>
                  <a:pt x="945196" y="334016"/>
                  <a:pt x="760421" y="412190"/>
                  <a:pt x="696460" y="433511"/>
                </a:cubicBezTo>
                <a:cubicBezTo>
                  <a:pt x="646713" y="447724"/>
                  <a:pt x="511685" y="476151"/>
                  <a:pt x="447724" y="476151"/>
                </a:cubicBezTo>
                <a:cubicBezTo>
                  <a:pt x="433511" y="476151"/>
                  <a:pt x="376657" y="469044"/>
                  <a:pt x="341123" y="469044"/>
                </a:cubicBezTo>
                <a:lnTo>
                  <a:pt x="341123" y="440617"/>
                </a:lnTo>
                <a:cubicBezTo>
                  <a:pt x="348230" y="397977"/>
                  <a:pt x="348230" y="348230"/>
                  <a:pt x="369550" y="312696"/>
                </a:cubicBezTo>
                <a:cubicBezTo>
                  <a:pt x="376657" y="291376"/>
                  <a:pt x="596966" y="0"/>
                  <a:pt x="682247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026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54A69AC6-704A-09C8-DC96-663EE93067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1474" y="0"/>
            <a:ext cx="3330527" cy="3614208"/>
          </a:xfrm>
          <a:custGeom>
            <a:avLst/>
            <a:gdLst>
              <a:gd name="connsiteX0" fmla="*/ 0 w 3330527"/>
              <a:gd name="connsiteY0" fmla="*/ 0 h 3614208"/>
              <a:gd name="connsiteX1" fmla="*/ 3330527 w 3330527"/>
              <a:gd name="connsiteY1" fmla="*/ 0 h 3614208"/>
              <a:gd name="connsiteX2" fmla="*/ 3330527 w 3330527"/>
              <a:gd name="connsiteY2" fmla="*/ 3614208 h 3614208"/>
              <a:gd name="connsiteX3" fmla="*/ 0 w 3330527"/>
              <a:gd name="connsiteY3" fmla="*/ 3614208 h 3614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527" h="3614208">
                <a:moveTo>
                  <a:pt x="0" y="0"/>
                </a:moveTo>
                <a:lnTo>
                  <a:pt x="3330527" y="0"/>
                </a:lnTo>
                <a:lnTo>
                  <a:pt x="3330527" y="3614208"/>
                </a:lnTo>
                <a:lnTo>
                  <a:pt x="0" y="3614208"/>
                </a:lnTo>
                <a:close/>
              </a:path>
            </a:pathLst>
          </a:custGeom>
        </p:spPr>
      </p:pic>
      <p:sp>
        <p:nvSpPr>
          <p:cNvPr id="34" name="图形 4">
            <a:extLst>
              <a:ext uri="{FF2B5EF4-FFF2-40B4-BE49-F238E27FC236}">
                <a16:creationId xmlns:a16="http://schemas.microsoft.com/office/drawing/2014/main" id="{2742C8DF-4BED-18A7-823C-B17FF3B719A7}"/>
              </a:ext>
            </a:extLst>
          </p:cNvPr>
          <p:cNvSpPr/>
          <p:nvPr/>
        </p:nvSpPr>
        <p:spPr>
          <a:xfrm>
            <a:off x="10309120" y="356250"/>
            <a:ext cx="1274129" cy="609554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69AE8C6-91A5-F720-B2E1-B54581257441}"/>
              </a:ext>
            </a:extLst>
          </p:cNvPr>
          <p:cNvGrpSpPr/>
          <p:nvPr/>
        </p:nvGrpSpPr>
        <p:grpSpPr>
          <a:xfrm>
            <a:off x="10931670" y="1158988"/>
            <a:ext cx="615823" cy="3092762"/>
            <a:chOff x="8415920" y="1835317"/>
            <a:chExt cx="615823" cy="309276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B40C3E1-04E2-D98B-045A-44FE4120AD04}"/>
                </a:ext>
              </a:extLst>
            </p:cNvPr>
            <p:cNvSpPr/>
            <p:nvPr/>
          </p:nvSpPr>
          <p:spPr>
            <a:xfrm>
              <a:off x="8554376" y="260323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0F4C7D5-EDC5-611F-1622-55A8C5639610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3A6287D2-E3F4-AAAC-5FBA-C340EE02AF38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BEF203D0-21ED-4DF4-7AA6-A28790514E7C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B456CF3D-B268-4D3E-F463-ECB2003FAB8C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02578F1-09F4-D123-6F28-7B121D446BB3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E472829-E76B-FBB4-B867-AC1845BE9B6E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A6CC95D-4AE8-7CCC-0FEF-25B8F95FFDAC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EC95146C-72F0-3784-6D5A-4F963992C794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7F2801F7-871A-E2E0-2B30-78FBF9FE7A7A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86FD7680-261B-01FB-2C55-BA0E9D07550A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80775143-00E2-CABE-5322-C580BF73BAA2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53E16FA4-B9C8-1515-BB3A-B7B5FDDF5901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D7DA9DB2-FC16-745D-2AB0-1F91CA6231AF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1310A8B-5FB2-7E8F-EEC8-A763FCF3765F}"/>
                </a:ext>
              </a:extLst>
            </p:cNvPr>
            <p:cNvSpPr txBox="1"/>
            <p:nvPr/>
          </p:nvSpPr>
          <p:spPr>
            <a:xfrm>
              <a:off x="8489504" y="3036436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端午节食俗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47738FC-7F3A-4CBE-B756-F647B603F8D8}"/>
                </a:ext>
              </a:extLst>
            </p:cNvPr>
            <p:cNvSpPr txBox="1"/>
            <p:nvPr/>
          </p:nvSpPr>
          <p:spPr>
            <a:xfrm>
              <a:off x="8436708" y="199387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贰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3624D2BF-429A-C08E-602D-F3AF587CD23A}"/>
              </a:ext>
            </a:extLst>
          </p:cNvPr>
          <p:cNvSpPr/>
          <p:nvPr/>
        </p:nvSpPr>
        <p:spPr>
          <a:xfrm>
            <a:off x="928091" y="2042308"/>
            <a:ext cx="4442195" cy="3067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26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雄黄酒，用研磨成粉末的雄黄泡制的白酒或黄酒，汉民族传统节日端午节的饮品。</a:t>
            </a:r>
          </a:p>
          <a:p>
            <a:pPr indent="457200" algn="just">
              <a:lnSpc>
                <a:spcPts val="26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雄黄酒需在太阳下晒，有的从五月初一晒到初五。作为一种中药药材，雄黄可以用做解毒剂、杀虫药。于是古代人就认为雄黄可以克制蛇、蝎等百虫，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善能杀百毒、辟百邪、制蛊毒，人佩之，入山林而虎狼伏，入川水而百毒避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。虽然雄黄酒里含砷化合物，砷元素是砒霜的主要成分，但是少量的砷是对身体有益的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8EAF94-B7AA-5003-6EB4-011DA5212A59}"/>
              </a:ext>
            </a:extLst>
          </p:cNvPr>
          <p:cNvGrpSpPr/>
          <p:nvPr/>
        </p:nvGrpSpPr>
        <p:grpSpPr>
          <a:xfrm>
            <a:off x="811928" y="807142"/>
            <a:ext cx="3298246" cy="937052"/>
            <a:chOff x="6103249" y="789089"/>
            <a:chExt cx="3298246" cy="937052"/>
          </a:xfrm>
        </p:grpSpPr>
        <p:sp>
          <p:nvSpPr>
            <p:cNvPr id="14" name="Freeform 30">
              <a:extLst>
                <a:ext uri="{FF2B5EF4-FFF2-40B4-BE49-F238E27FC236}">
                  <a16:creationId xmlns:a16="http://schemas.microsoft.com/office/drawing/2014/main" id="{24DDC8A6-4E76-874A-FA8F-60EA0004C947}"/>
                </a:ext>
              </a:extLst>
            </p:cNvPr>
            <p:cNvSpPr>
              <a:spLocks/>
            </p:cNvSpPr>
            <p:nvPr/>
          </p:nvSpPr>
          <p:spPr bwMode="auto">
            <a:xfrm rot="264633" flipH="1">
              <a:off x="6103249" y="789089"/>
              <a:ext cx="3298246" cy="937052"/>
            </a:xfrm>
            <a:custGeom>
              <a:avLst/>
              <a:gdLst>
                <a:gd name="T0" fmla="*/ 405 w 439"/>
                <a:gd name="T1" fmla="*/ 122 h 166"/>
                <a:gd name="T2" fmla="*/ 392 w 439"/>
                <a:gd name="T3" fmla="*/ 112 h 166"/>
                <a:gd name="T4" fmla="*/ 410 w 439"/>
                <a:gd name="T5" fmla="*/ 96 h 166"/>
                <a:gd name="T6" fmla="*/ 405 w 439"/>
                <a:gd name="T7" fmla="*/ 94 h 166"/>
                <a:gd name="T8" fmla="*/ 396 w 439"/>
                <a:gd name="T9" fmla="*/ 86 h 166"/>
                <a:gd name="T10" fmla="*/ 406 w 439"/>
                <a:gd name="T11" fmla="*/ 77 h 166"/>
                <a:gd name="T12" fmla="*/ 426 w 439"/>
                <a:gd name="T13" fmla="*/ 74 h 166"/>
                <a:gd name="T14" fmla="*/ 400 w 439"/>
                <a:gd name="T15" fmla="*/ 75 h 166"/>
                <a:gd name="T16" fmla="*/ 426 w 439"/>
                <a:gd name="T17" fmla="*/ 51 h 166"/>
                <a:gd name="T18" fmla="*/ 407 w 439"/>
                <a:gd name="T19" fmla="*/ 68 h 166"/>
                <a:gd name="T20" fmla="*/ 404 w 439"/>
                <a:gd name="T21" fmla="*/ 63 h 166"/>
                <a:gd name="T22" fmla="*/ 395 w 439"/>
                <a:gd name="T23" fmla="*/ 51 h 166"/>
                <a:gd name="T24" fmla="*/ 380 w 439"/>
                <a:gd name="T25" fmla="*/ 44 h 166"/>
                <a:gd name="T26" fmla="*/ 391 w 439"/>
                <a:gd name="T27" fmla="*/ 33 h 166"/>
                <a:gd name="T28" fmla="*/ 367 w 439"/>
                <a:gd name="T29" fmla="*/ 43 h 166"/>
                <a:gd name="T30" fmla="*/ 358 w 439"/>
                <a:gd name="T31" fmla="*/ 33 h 166"/>
                <a:gd name="T32" fmla="*/ 348 w 439"/>
                <a:gd name="T33" fmla="*/ 37 h 166"/>
                <a:gd name="T34" fmla="*/ 337 w 439"/>
                <a:gd name="T35" fmla="*/ 35 h 166"/>
                <a:gd name="T36" fmla="*/ 321 w 439"/>
                <a:gd name="T37" fmla="*/ 30 h 166"/>
                <a:gd name="T38" fmla="*/ 305 w 439"/>
                <a:gd name="T39" fmla="*/ 32 h 166"/>
                <a:gd name="T40" fmla="*/ 285 w 439"/>
                <a:gd name="T41" fmla="*/ 25 h 166"/>
                <a:gd name="T42" fmla="*/ 275 w 439"/>
                <a:gd name="T43" fmla="*/ 23 h 166"/>
                <a:gd name="T44" fmla="*/ 266 w 439"/>
                <a:gd name="T45" fmla="*/ 22 h 166"/>
                <a:gd name="T46" fmla="*/ 250 w 439"/>
                <a:gd name="T47" fmla="*/ 28 h 166"/>
                <a:gd name="T48" fmla="*/ 243 w 439"/>
                <a:gd name="T49" fmla="*/ 21 h 166"/>
                <a:gd name="T50" fmla="*/ 228 w 439"/>
                <a:gd name="T51" fmla="*/ 21 h 166"/>
                <a:gd name="T52" fmla="*/ 213 w 439"/>
                <a:gd name="T53" fmla="*/ 11 h 166"/>
                <a:gd name="T54" fmla="*/ 208 w 439"/>
                <a:gd name="T55" fmla="*/ 21 h 166"/>
                <a:gd name="T56" fmla="*/ 195 w 439"/>
                <a:gd name="T57" fmla="*/ 18 h 166"/>
                <a:gd name="T58" fmla="*/ 198 w 439"/>
                <a:gd name="T59" fmla="*/ 6 h 166"/>
                <a:gd name="T60" fmla="*/ 179 w 439"/>
                <a:gd name="T61" fmla="*/ 9 h 166"/>
                <a:gd name="T62" fmla="*/ 171 w 439"/>
                <a:gd name="T63" fmla="*/ 5 h 166"/>
                <a:gd name="T64" fmla="*/ 156 w 439"/>
                <a:gd name="T65" fmla="*/ 6 h 166"/>
                <a:gd name="T66" fmla="*/ 140 w 439"/>
                <a:gd name="T67" fmla="*/ 3 h 166"/>
                <a:gd name="T68" fmla="*/ 131 w 439"/>
                <a:gd name="T69" fmla="*/ 9 h 166"/>
                <a:gd name="T70" fmla="*/ 118 w 439"/>
                <a:gd name="T71" fmla="*/ 6 h 166"/>
                <a:gd name="T72" fmla="*/ 60 w 439"/>
                <a:gd name="T73" fmla="*/ 7 h 166"/>
                <a:gd name="T74" fmla="*/ 63 w 439"/>
                <a:gd name="T75" fmla="*/ 25 h 166"/>
                <a:gd name="T76" fmla="*/ 64 w 439"/>
                <a:gd name="T77" fmla="*/ 40 h 166"/>
                <a:gd name="T78" fmla="*/ 6 w 439"/>
                <a:gd name="T79" fmla="*/ 51 h 166"/>
                <a:gd name="T80" fmla="*/ 6 w 439"/>
                <a:gd name="T81" fmla="*/ 66 h 166"/>
                <a:gd name="T82" fmla="*/ 8 w 439"/>
                <a:gd name="T83" fmla="*/ 84 h 166"/>
                <a:gd name="T84" fmla="*/ 38 w 439"/>
                <a:gd name="T85" fmla="*/ 102 h 166"/>
                <a:gd name="T86" fmla="*/ 43 w 439"/>
                <a:gd name="T87" fmla="*/ 119 h 166"/>
                <a:gd name="T88" fmla="*/ 51 w 439"/>
                <a:gd name="T89" fmla="*/ 137 h 166"/>
                <a:gd name="T90" fmla="*/ 60 w 439"/>
                <a:gd name="T91" fmla="*/ 148 h 166"/>
                <a:gd name="T92" fmla="*/ 103 w 439"/>
                <a:gd name="T93" fmla="*/ 144 h 166"/>
                <a:gd name="T94" fmla="*/ 129 w 439"/>
                <a:gd name="T95" fmla="*/ 155 h 166"/>
                <a:gd name="T96" fmla="*/ 137 w 439"/>
                <a:gd name="T97" fmla="*/ 154 h 166"/>
                <a:gd name="T98" fmla="*/ 156 w 439"/>
                <a:gd name="T99" fmla="*/ 160 h 166"/>
                <a:gd name="T100" fmla="*/ 215 w 439"/>
                <a:gd name="T101" fmla="*/ 162 h 166"/>
                <a:gd name="T102" fmla="*/ 232 w 439"/>
                <a:gd name="T103" fmla="*/ 163 h 166"/>
                <a:gd name="T104" fmla="*/ 274 w 439"/>
                <a:gd name="T105" fmla="*/ 160 h 166"/>
                <a:gd name="T106" fmla="*/ 295 w 439"/>
                <a:gd name="T107" fmla="*/ 162 h 166"/>
                <a:gd name="T108" fmla="*/ 325 w 439"/>
                <a:gd name="T109" fmla="*/ 160 h 166"/>
                <a:gd name="T110" fmla="*/ 343 w 439"/>
                <a:gd name="T111" fmla="*/ 164 h 166"/>
                <a:gd name="T112" fmla="*/ 380 w 439"/>
                <a:gd name="T113" fmla="*/ 160 h 166"/>
                <a:gd name="T114" fmla="*/ 389 w 439"/>
                <a:gd name="T115" fmla="*/ 158 h 166"/>
                <a:gd name="T116" fmla="*/ 401 w 439"/>
                <a:gd name="T117" fmla="*/ 159 h 166"/>
                <a:gd name="T118" fmla="*/ 403 w 439"/>
                <a:gd name="T119" fmla="*/ 150 h 166"/>
                <a:gd name="T120" fmla="*/ 407 w 439"/>
                <a:gd name="T121" fmla="*/ 138 h 166"/>
                <a:gd name="T122" fmla="*/ 413 w 439"/>
                <a:gd name="T123" fmla="*/ 131 h 166"/>
                <a:gd name="T124" fmla="*/ 433 w 439"/>
                <a:gd name="T125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166">
                  <a:moveTo>
                    <a:pt x="433" y="125"/>
                  </a:moveTo>
                  <a:cubicBezTo>
                    <a:pt x="430" y="123"/>
                    <a:pt x="428" y="126"/>
                    <a:pt x="426" y="124"/>
                  </a:cubicBezTo>
                  <a:cubicBezTo>
                    <a:pt x="426" y="125"/>
                    <a:pt x="425" y="125"/>
                    <a:pt x="425" y="125"/>
                  </a:cubicBezTo>
                  <a:cubicBezTo>
                    <a:pt x="424" y="124"/>
                    <a:pt x="422" y="125"/>
                    <a:pt x="421" y="124"/>
                  </a:cubicBezTo>
                  <a:cubicBezTo>
                    <a:pt x="423" y="123"/>
                    <a:pt x="423" y="123"/>
                    <a:pt x="423" y="123"/>
                  </a:cubicBezTo>
                  <a:cubicBezTo>
                    <a:pt x="422" y="123"/>
                    <a:pt x="422" y="123"/>
                    <a:pt x="422" y="123"/>
                  </a:cubicBezTo>
                  <a:cubicBezTo>
                    <a:pt x="422" y="124"/>
                    <a:pt x="422" y="124"/>
                    <a:pt x="422" y="124"/>
                  </a:cubicBezTo>
                  <a:cubicBezTo>
                    <a:pt x="420" y="125"/>
                    <a:pt x="418" y="125"/>
                    <a:pt x="415" y="124"/>
                  </a:cubicBezTo>
                  <a:cubicBezTo>
                    <a:pt x="412" y="124"/>
                    <a:pt x="413" y="124"/>
                    <a:pt x="410" y="124"/>
                  </a:cubicBezTo>
                  <a:cubicBezTo>
                    <a:pt x="414" y="122"/>
                    <a:pt x="407" y="121"/>
                    <a:pt x="409" y="118"/>
                  </a:cubicBezTo>
                  <a:cubicBezTo>
                    <a:pt x="405" y="118"/>
                    <a:pt x="405" y="118"/>
                    <a:pt x="405" y="118"/>
                  </a:cubicBezTo>
                  <a:cubicBezTo>
                    <a:pt x="405" y="119"/>
                    <a:pt x="405" y="119"/>
                    <a:pt x="405" y="119"/>
                  </a:cubicBezTo>
                  <a:cubicBezTo>
                    <a:pt x="407" y="118"/>
                    <a:pt x="407" y="118"/>
                    <a:pt x="407" y="118"/>
                  </a:cubicBezTo>
                  <a:cubicBezTo>
                    <a:pt x="410" y="120"/>
                    <a:pt x="405" y="120"/>
                    <a:pt x="405" y="121"/>
                  </a:cubicBezTo>
                  <a:cubicBezTo>
                    <a:pt x="407" y="121"/>
                    <a:pt x="408" y="120"/>
                    <a:pt x="409" y="121"/>
                  </a:cubicBezTo>
                  <a:cubicBezTo>
                    <a:pt x="405" y="122"/>
                    <a:pt x="405" y="122"/>
                    <a:pt x="405" y="122"/>
                  </a:cubicBezTo>
                  <a:cubicBezTo>
                    <a:pt x="405" y="122"/>
                    <a:pt x="406" y="122"/>
                    <a:pt x="406" y="122"/>
                  </a:cubicBezTo>
                  <a:cubicBezTo>
                    <a:pt x="406" y="123"/>
                    <a:pt x="406" y="124"/>
                    <a:pt x="405" y="125"/>
                  </a:cubicBezTo>
                  <a:cubicBezTo>
                    <a:pt x="403" y="124"/>
                    <a:pt x="403" y="124"/>
                    <a:pt x="401" y="124"/>
                  </a:cubicBezTo>
                  <a:cubicBezTo>
                    <a:pt x="400" y="124"/>
                    <a:pt x="398" y="123"/>
                    <a:pt x="400" y="122"/>
                  </a:cubicBezTo>
                  <a:cubicBezTo>
                    <a:pt x="401" y="122"/>
                    <a:pt x="401" y="123"/>
                    <a:pt x="402" y="123"/>
                  </a:cubicBezTo>
                  <a:cubicBezTo>
                    <a:pt x="402" y="118"/>
                    <a:pt x="402" y="118"/>
                    <a:pt x="402" y="118"/>
                  </a:cubicBezTo>
                  <a:cubicBezTo>
                    <a:pt x="400" y="119"/>
                    <a:pt x="404" y="120"/>
                    <a:pt x="401" y="120"/>
                  </a:cubicBezTo>
                  <a:cubicBezTo>
                    <a:pt x="400" y="119"/>
                    <a:pt x="398" y="119"/>
                    <a:pt x="398" y="118"/>
                  </a:cubicBezTo>
                  <a:cubicBezTo>
                    <a:pt x="396" y="119"/>
                    <a:pt x="396" y="119"/>
                    <a:pt x="396" y="119"/>
                  </a:cubicBezTo>
                  <a:cubicBezTo>
                    <a:pt x="392" y="118"/>
                    <a:pt x="395" y="116"/>
                    <a:pt x="391" y="115"/>
                  </a:cubicBezTo>
                  <a:cubicBezTo>
                    <a:pt x="388" y="115"/>
                    <a:pt x="385" y="116"/>
                    <a:pt x="383" y="115"/>
                  </a:cubicBezTo>
                  <a:cubicBezTo>
                    <a:pt x="381" y="115"/>
                    <a:pt x="384" y="114"/>
                    <a:pt x="381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4" y="112"/>
                    <a:pt x="387" y="113"/>
                    <a:pt x="392" y="112"/>
                  </a:cubicBezTo>
                  <a:cubicBezTo>
                    <a:pt x="392" y="112"/>
                    <a:pt x="392" y="111"/>
                    <a:pt x="391" y="111"/>
                  </a:cubicBezTo>
                  <a:cubicBezTo>
                    <a:pt x="392" y="110"/>
                    <a:pt x="394" y="111"/>
                    <a:pt x="396" y="110"/>
                  </a:cubicBezTo>
                  <a:cubicBezTo>
                    <a:pt x="398" y="110"/>
                    <a:pt x="397" y="109"/>
                    <a:pt x="398" y="108"/>
                  </a:cubicBezTo>
                  <a:cubicBezTo>
                    <a:pt x="410" y="109"/>
                    <a:pt x="410" y="109"/>
                    <a:pt x="410" y="109"/>
                  </a:cubicBezTo>
                  <a:cubicBezTo>
                    <a:pt x="409" y="107"/>
                    <a:pt x="409" y="107"/>
                    <a:pt x="409" y="107"/>
                  </a:cubicBezTo>
                  <a:cubicBezTo>
                    <a:pt x="412" y="107"/>
                    <a:pt x="417" y="108"/>
                    <a:pt x="419" y="107"/>
                  </a:cubicBezTo>
                  <a:cubicBezTo>
                    <a:pt x="417" y="106"/>
                    <a:pt x="417" y="106"/>
                    <a:pt x="417" y="106"/>
                  </a:cubicBezTo>
                  <a:cubicBezTo>
                    <a:pt x="419" y="105"/>
                    <a:pt x="419" y="105"/>
                    <a:pt x="419" y="105"/>
                  </a:cubicBezTo>
                  <a:cubicBezTo>
                    <a:pt x="417" y="105"/>
                    <a:pt x="417" y="105"/>
                    <a:pt x="417" y="105"/>
                  </a:cubicBezTo>
                  <a:cubicBezTo>
                    <a:pt x="413" y="103"/>
                    <a:pt x="421" y="105"/>
                    <a:pt x="420" y="103"/>
                  </a:cubicBezTo>
                  <a:cubicBezTo>
                    <a:pt x="418" y="103"/>
                    <a:pt x="418" y="103"/>
                    <a:pt x="418" y="103"/>
                  </a:cubicBezTo>
                  <a:cubicBezTo>
                    <a:pt x="418" y="100"/>
                    <a:pt x="412" y="102"/>
                    <a:pt x="409" y="101"/>
                  </a:cubicBezTo>
                  <a:cubicBezTo>
                    <a:pt x="412" y="100"/>
                    <a:pt x="412" y="100"/>
                    <a:pt x="412" y="100"/>
                  </a:cubicBezTo>
                  <a:cubicBezTo>
                    <a:pt x="410" y="99"/>
                    <a:pt x="412" y="98"/>
                    <a:pt x="409" y="97"/>
                  </a:cubicBezTo>
                  <a:cubicBezTo>
                    <a:pt x="412" y="96"/>
                    <a:pt x="412" y="96"/>
                    <a:pt x="412" y="96"/>
                  </a:cubicBezTo>
                  <a:cubicBezTo>
                    <a:pt x="410" y="96"/>
                    <a:pt x="410" y="96"/>
                    <a:pt x="410" y="96"/>
                  </a:cubicBezTo>
                  <a:cubicBezTo>
                    <a:pt x="405" y="97"/>
                    <a:pt x="404" y="100"/>
                    <a:pt x="405" y="102"/>
                  </a:cubicBezTo>
                  <a:cubicBezTo>
                    <a:pt x="400" y="102"/>
                    <a:pt x="400" y="102"/>
                    <a:pt x="400" y="102"/>
                  </a:cubicBezTo>
                  <a:cubicBezTo>
                    <a:pt x="401" y="103"/>
                    <a:pt x="401" y="103"/>
                    <a:pt x="401" y="103"/>
                  </a:cubicBezTo>
                  <a:cubicBezTo>
                    <a:pt x="400" y="103"/>
                    <a:pt x="399" y="104"/>
                    <a:pt x="398" y="103"/>
                  </a:cubicBezTo>
                  <a:cubicBezTo>
                    <a:pt x="396" y="102"/>
                    <a:pt x="400" y="102"/>
                    <a:pt x="397" y="101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399" y="100"/>
                    <a:pt x="397" y="100"/>
                    <a:pt x="396" y="100"/>
                  </a:cubicBezTo>
                  <a:cubicBezTo>
                    <a:pt x="399" y="99"/>
                    <a:pt x="401" y="99"/>
                    <a:pt x="402" y="98"/>
                  </a:cubicBezTo>
                  <a:cubicBezTo>
                    <a:pt x="395" y="98"/>
                    <a:pt x="395" y="98"/>
                    <a:pt x="395" y="98"/>
                  </a:cubicBezTo>
                  <a:cubicBezTo>
                    <a:pt x="395" y="99"/>
                    <a:pt x="394" y="100"/>
                    <a:pt x="392" y="101"/>
                  </a:cubicBezTo>
                  <a:cubicBezTo>
                    <a:pt x="392" y="98"/>
                    <a:pt x="392" y="98"/>
                    <a:pt x="392" y="98"/>
                  </a:cubicBezTo>
                  <a:cubicBezTo>
                    <a:pt x="392" y="97"/>
                    <a:pt x="396" y="97"/>
                    <a:pt x="396" y="96"/>
                  </a:cubicBezTo>
                  <a:cubicBezTo>
                    <a:pt x="397" y="97"/>
                    <a:pt x="399" y="96"/>
                    <a:pt x="400" y="97"/>
                  </a:cubicBezTo>
                  <a:cubicBezTo>
                    <a:pt x="404" y="97"/>
                    <a:pt x="404" y="97"/>
                    <a:pt x="404" y="97"/>
                  </a:cubicBezTo>
                  <a:cubicBezTo>
                    <a:pt x="406" y="96"/>
                    <a:pt x="402" y="94"/>
                    <a:pt x="407" y="94"/>
                  </a:cubicBezTo>
                  <a:cubicBezTo>
                    <a:pt x="406" y="94"/>
                    <a:pt x="405" y="94"/>
                    <a:pt x="405" y="94"/>
                  </a:cubicBezTo>
                  <a:cubicBezTo>
                    <a:pt x="406" y="92"/>
                    <a:pt x="405" y="90"/>
                    <a:pt x="408" y="89"/>
                  </a:cubicBezTo>
                  <a:cubicBezTo>
                    <a:pt x="408" y="89"/>
                    <a:pt x="407" y="89"/>
                    <a:pt x="407" y="89"/>
                  </a:cubicBezTo>
                  <a:cubicBezTo>
                    <a:pt x="405" y="89"/>
                    <a:pt x="402" y="90"/>
                    <a:pt x="402" y="91"/>
                  </a:cubicBezTo>
                  <a:cubicBezTo>
                    <a:pt x="399" y="91"/>
                    <a:pt x="396" y="91"/>
                    <a:pt x="393" y="90"/>
                  </a:cubicBezTo>
                  <a:cubicBezTo>
                    <a:pt x="395" y="89"/>
                    <a:pt x="395" y="89"/>
                    <a:pt x="395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9"/>
                    <a:pt x="392" y="89"/>
                    <a:pt x="392" y="89"/>
                  </a:cubicBezTo>
                  <a:cubicBezTo>
                    <a:pt x="392" y="90"/>
                    <a:pt x="392" y="90"/>
                    <a:pt x="392" y="90"/>
                  </a:cubicBezTo>
                  <a:cubicBezTo>
                    <a:pt x="391" y="90"/>
                    <a:pt x="391" y="90"/>
                    <a:pt x="391" y="90"/>
                  </a:cubicBezTo>
                  <a:cubicBezTo>
                    <a:pt x="391" y="90"/>
                    <a:pt x="390" y="90"/>
                    <a:pt x="390" y="90"/>
                  </a:cubicBezTo>
                  <a:cubicBezTo>
                    <a:pt x="390" y="90"/>
                    <a:pt x="390" y="89"/>
                    <a:pt x="391" y="89"/>
                  </a:cubicBezTo>
                  <a:cubicBezTo>
                    <a:pt x="389" y="89"/>
                    <a:pt x="389" y="89"/>
                    <a:pt x="389" y="89"/>
                  </a:cubicBezTo>
                  <a:cubicBezTo>
                    <a:pt x="394" y="87"/>
                    <a:pt x="402" y="88"/>
                    <a:pt x="408" y="88"/>
                  </a:cubicBezTo>
                  <a:cubicBezTo>
                    <a:pt x="401" y="88"/>
                    <a:pt x="401" y="88"/>
                    <a:pt x="401" y="88"/>
                  </a:cubicBezTo>
                  <a:cubicBezTo>
                    <a:pt x="398" y="86"/>
                    <a:pt x="394" y="87"/>
                    <a:pt x="391" y="87"/>
                  </a:cubicBezTo>
                  <a:cubicBezTo>
                    <a:pt x="392" y="86"/>
                    <a:pt x="394" y="86"/>
                    <a:pt x="396" y="86"/>
                  </a:cubicBezTo>
                  <a:cubicBezTo>
                    <a:pt x="398" y="85"/>
                    <a:pt x="403" y="86"/>
                    <a:pt x="404" y="85"/>
                  </a:cubicBezTo>
                  <a:cubicBezTo>
                    <a:pt x="403" y="85"/>
                    <a:pt x="402" y="85"/>
                    <a:pt x="401" y="85"/>
                  </a:cubicBezTo>
                  <a:cubicBezTo>
                    <a:pt x="400" y="84"/>
                    <a:pt x="402" y="84"/>
                    <a:pt x="402" y="83"/>
                  </a:cubicBezTo>
                  <a:cubicBezTo>
                    <a:pt x="398" y="83"/>
                    <a:pt x="398" y="83"/>
                    <a:pt x="398" y="83"/>
                  </a:cubicBezTo>
                  <a:cubicBezTo>
                    <a:pt x="401" y="81"/>
                    <a:pt x="406" y="82"/>
                    <a:pt x="409" y="81"/>
                  </a:cubicBezTo>
                  <a:cubicBezTo>
                    <a:pt x="405" y="81"/>
                    <a:pt x="401" y="80"/>
                    <a:pt x="398" y="81"/>
                  </a:cubicBezTo>
                  <a:cubicBezTo>
                    <a:pt x="396" y="79"/>
                    <a:pt x="391" y="82"/>
                    <a:pt x="388" y="80"/>
                  </a:cubicBezTo>
                  <a:cubicBezTo>
                    <a:pt x="388" y="80"/>
                    <a:pt x="389" y="80"/>
                    <a:pt x="389" y="80"/>
                  </a:cubicBezTo>
                  <a:cubicBezTo>
                    <a:pt x="394" y="80"/>
                    <a:pt x="401" y="80"/>
                    <a:pt x="404" y="79"/>
                  </a:cubicBezTo>
                  <a:cubicBezTo>
                    <a:pt x="387" y="79"/>
                    <a:pt x="387" y="79"/>
                    <a:pt x="387" y="79"/>
                  </a:cubicBezTo>
                  <a:cubicBezTo>
                    <a:pt x="387" y="78"/>
                    <a:pt x="389" y="79"/>
                    <a:pt x="390" y="78"/>
                  </a:cubicBezTo>
                  <a:cubicBezTo>
                    <a:pt x="389" y="78"/>
                    <a:pt x="389" y="78"/>
                    <a:pt x="389" y="78"/>
                  </a:cubicBezTo>
                  <a:cubicBezTo>
                    <a:pt x="392" y="77"/>
                    <a:pt x="396" y="77"/>
                    <a:pt x="399" y="77"/>
                  </a:cubicBezTo>
                  <a:cubicBezTo>
                    <a:pt x="394" y="78"/>
                    <a:pt x="394" y="78"/>
                    <a:pt x="394" y="78"/>
                  </a:cubicBezTo>
                  <a:cubicBezTo>
                    <a:pt x="400" y="78"/>
                    <a:pt x="400" y="78"/>
                    <a:pt x="400" y="78"/>
                  </a:cubicBezTo>
                  <a:cubicBezTo>
                    <a:pt x="399" y="76"/>
                    <a:pt x="404" y="77"/>
                    <a:pt x="406" y="77"/>
                  </a:cubicBezTo>
                  <a:cubicBezTo>
                    <a:pt x="408" y="76"/>
                    <a:pt x="410" y="75"/>
                    <a:pt x="411" y="74"/>
                  </a:cubicBezTo>
                  <a:cubicBezTo>
                    <a:pt x="413" y="75"/>
                    <a:pt x="410" y="76"/>
                    <a:pt x="410" y="77"/>
                  </a:cubicBezTo>
                  <a:cubicBezTo>
                    <a:pt x="411" y="77"/>
                    <a:pt x="413" y="76"/>
                    <a:pt x="413" y="75"/>
                  </a:cubicBezTo>
                  <a:cubicBezTo>
                    <a:pt x="414" y="75"/>
                    <a:pt x="415" y="76"/>
                    <a:pt x="416" y="76"/>
                  </a:cubicBezTo>
                  <a:cubicBezTo>
                    <a:pt x="415" y="76"/>
                    <a:pt x="415" y="76"/>
                    <a:pt x="415" y="76"/>
                  </a:cubicBezTo>
                  <a:cubicBezTo>
                    <a:pt x="416" y="77"/>
                    <a:pt x="417" y="78"/>
                    <a:pt x="420" y="77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20" y="76"/>
                    <a:pt x="421" y="77"/>
                    <a:pt x="422" y="77"/>
                  </a:cubicBezTo>
                  <a:cubicBezTo>
                    <a:pt x="423" y="77"/>
                    <a:pt x="423" y="77"/>
                    <a:pt x="423" y="77"/>
                  </a:cubicBezTo>
                  <a:cubicBezTo>
                    <a:pt x="424" y="76"/>
                    <a:pt x="426" y="77"/>
                    <a:pt x="427" y="77"/>
                  </a:cubicBezTo>
                  <a:cubicBezTo>
                    <a:pt x="425" y="75"/>
                    <a:pt x="421" y="77"/>
                    <a:pt x="419" y="76"/>
                  </a:cubicBezTo>
                  <a:cubicBezTo>
                    <a:pt x="419" y="75"/>
                    <a:pt x="419" y="75"/>
                    <a:pt x="420" y="75"/>
                  </a:cubicBezTo>
                  <a:cubicBezTo>
                    <a:pt x="421" y="75"/>
                    <a:pt x="423" y="75"/>
                    <a:pt x="424" y="75"/>
                  </a:cubicBezTo>
                  <a:cubicBezTo>
                    <a:pt x="423" y="74"/>
                    <a:pt x="423" y="74"/>
                    <a:pt x="423" y="74"/>
                  </a:cubicBezTo>
                  <a:cubicBezTo>
                    <a:pt x="424" y="73"/>
                    <a:pt x="427" y="74"/>
                    <a:pt x="427" y="74"/>
                  </a:cubicBezTo>
                  <a:cubicBezTo>
                    <a:pt x="426" y="74"/>
                    <a:pt x="426" y="74"/>
                    <a:pt x="426" y="74"/>
                  </a:cubicBezTo>
                  <a:cubicBezTo>
                    <a:pt x="428" y="70"/>
                    <a:pt x="416" y="73"/>
                    <a:pt x="415" y="71"/>
                  </a:cubicBezTo>
                  <a:cubicBezTo>
                    <a:pt x="416" y="70"/>
                    <a:pt x="418" y="69"/>
                    <a:pt x="420" y="70"/>
                  </a:cubicBezTo>
                  <a:cubicBezTo>
                    <a:pt x="420" y="70"/>
                    <a:pt x="420" y="71"/>
                    <a:pt x="420" y="71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4" y="71"/>
                    <a:pt x="423" y="70"/>
                    <a:pt x="424" y="70"/>
                  </a:cubicBezTo>
                  <a:cubicBezTo>
                    <a:pt x="425" y="70"/>
                    <a:pt x="425" y="70"/>
                    <a:pt x="426" y="70"/>
                  </a:cubicBezTo>
                  <a:cubicBezTo>
                    <a:pt x="425" y="70"/>
                    <a:pt x="425" y="71"/>
                    <a:pt x="425" y="71"/>
                  </a:cubicBezTo>
                  <a:cubicBezTo>
                    <a:pt x="427" y="71"/>
                    <a:pt x="427" y="71"/>
                    <a:pt x="427" y="71"/>
                  </a:cubicBezTo>
                  <a:cubicBezTo>
                    <a:pt x="425" y="70"/>
                    <a:pt x="424" y="68"/>
                    <a:pt x="428" y="68"/>
                  </a:cubicBezTo>
                  <a:cubicBezTo>
                    <a:pt x="425" y="68"/>
                    <a:pt x="427" y="67"/>
                    <a:pt x="426" y="66"/>
                  </a:cubicBezTo>
                  <a:cubicBezTo>
                    <a:pt x="423" y="67"/>
                    <a:pt x="419" y="68"/>
                    <a:pt x="415" y="68"/>
                  </a:cubicBezTo>
                  <a:cubicBezTo>
                    <a:pt x="416" y="69"/>
                    <a:pt x="416" y="69"/>
                    <a:pt x="416" y="69"/>
                  </a:cubicBezTo>
                  <a:cubicBezTo>
                    <a:pt x="415" y="69"/>
                    <a:pt x="414" y="70"/>
                    <a:pt x="415" y="70"/>
                  </a:cubicBezTo>
                  <a:cubicBezTo>
                    <a:pt x="411" y="72"/>
                    <a:pt x="411" y="76"/>
                    <a:pt x="404" y="75"/>
                  </a:cubicBezTo>
                  <a:cubicBezTo>
                    <a:pt x="404" y="75"/>
                    <a:pt x="404" y="76"/>
                    <a:pt x="403" y="76"/>
                  </a:cubicBezTo>
                  <a:cubicBezTo>
                    <a:pt x="403" y="75"/>
                    <a:pt x="401" y="75"/>
                    <a:pt x="400" y="75"/>
                  </a:cubicBezTo>
                  <a:cubicBezTo>
                    <a:pt x="401" y="73"/>
                    <a:pt x="403" y="75"/>
                    <a:pt x="404" y="73"/>
                  </a:cubicBezTo>
                  <a:cubicBezTo>
                    <a:pt x="411" y="75"/>
                    <a:pt x="406" y="71"/>
                    <a:pt x="412" y="71"/>
                  </a:cubicBezTo>
                  <a:cubicBezTo>
                    <a:pt x="412" y="70"/>
                    <a:pt x="411" y="68"/>
                    <a:pt x="413" y="66"/>
                  </a:cubicBezTo>
                  <a:cubicBezTo>
                    <a:pt x="415" y="67"/>
                    <a:pt x="419" y="66"/>
                    <a:pt x="422" y="66"/>
                  </a:cubicBezTo>
                  <a:cubicBezTo>
                    <a:pt x="423" y="66"/>
                    <a:pt x="422" y="65"/>
                    <a:pt x="422" y="65"/>
                  </a:cubicBezTo>
                  <a:cubicBezTo>
                    <a:pt x="420" y="65"/>
                    <a:pt x="418" y="65"/>
                    <a:pt x="417" y="66"/>
                  </a:cubicBezTo>
                  <a:cubicBezTo>
                    <a:pt x="416" y="66"/>
                    <a:pt x="413" y="66"/>
                    <a:pt x="413" y="65"/>
                  </a:cubicBezTo>
                  <a:cubicBezTo>
                    <a:pt x="413" y="64"/>
                    <a:pt x="414" y="64"/>
                    <a:pt x="416" y="64"/>
                  </a:cubicBezTo>
                  <a:cubicBezTo>
                    <a:pt x="431" y="68"/>
                    <a:pt x="424" y="59"/>
                    <a:pt x="429" y="58"/>
                  </a:cubicBezTo>
                  <a:cubicBezTo>
                    <a:pt x="428" y="58"/>
                    <a:pt x="428" y="58"/>
                    <a:pt x="428" y="58"/>
                  </a:cubicBezTo>
                  <a:cubicBezTo>
                    <a:pt x="426" y="57"/>
                    <a:pt x="431" y="57"/>
                    <a:pt x="428" y="56"/>
                  </a:cubicBezTo>
                  <a:cubicBezTo>
                    <a:pt x="428" y="57"/>
                    <a:pt x="427" y="58"/>
                    <a:pt x="424" y="59"/>
                  </a:cubicBezTo>
                  <a:cubicBezTo>
                    <a:pt x="423" y="59"/>
                    <a:pt x="424" y="58"/>
                    <a:pt x="424" y="58"/>
                  </a:cubicBezTo>
                  <a:cubicBezTo>
                    <a:pt x="422" y="58"/>
                    <a:pt x="422" y="58"/>
                    <a:pt x="422" y="58"/>
                  </a:cubicBezTo>
                  <a:cubicBezTo>
                    <a:pt x="422" y="55"/>
                    <a:pt x="422" y="55"/>
                    <a:pt x="422" y="55"/>
                  </a:cubicBezTo>
                  <a:cubicBezTo>
                    <a:pt x="422" y="54"/>
                    <a:pt x="426" y="53"/>
                    <a:pt x="426" y="51"/>
                  </a:cubicBezTo>
                  <a:cubicBezTo>
                    <a:pt x="426" y="50"/>
                    <a:pt x="428" y="49"/>
                    <a:pt x="431" y="49"/>
                  </a:cubicBezTo>
                  <a:cubicBezTo>
                    <a:pt x="433" y="49"/>
                    <a:pt x="428" y="50"/>
                    <a:pt x="431" y="51"/>
                  </a:cubicBezTo>
                  <a:cubicBezTo>
                    <a:pt x="429" y="51"/>
                    <a:pt x="428" y="51"/>
                    <a:pt x="429" y="52"/>
                  </a:cubicBezTo>
                  <a:cubicBezTo>
                    <a:pt x="434" y="49"/>
                    <a:pt x="434" y="49"/>
                    <a:pt x="434" y="49"/>
                  </a:cubicBezTo>
                  <a:cubicBezTo>
                    <a:pt x="432" y="49"/>
                    <a:pt x="432" y="49"/>
                    <a:pt x="432" y="49"/>
                  </a:cubicBezTo>
                  <a:cubicBezTo>
                    <a:pt x="431" y="48"/>
                    <a:pt x="433" y="47"/>
                    <a:pt x="433" y="46"/>
                  </a:cubicBezTo>
                  <a:cubicBezTo>
                    <a:pt x="432" y="46"/>
                    <a:pt x="432" y="46"/>
                    <a:pt x="432" y="46"/>
                  </a:cubicBezTo>
                  <a:cubicBezTo>
                    <a:pt x="431" y="45"/>
                    <a:pt x="433" y="44"/>
                    <a:pt x="431" y="43"/>
                  </a:cubicBezTo>
                  <a:cubicBezTo>
                    <a:pt x="430" y="44"/>
                    <a:pt x="428" y="45"/>
                    <a:pt x="429" y="46"/>
                  </a:cubicBezTo>
                  <a:cubicBezTo>
                    <a:pt x="433" y="48"/>
                    <a:pt x="425" y="49"/>
                    <a:pt x="424" y="51"/>
                  </a:cubicBezTo>
                  <a:cubicBezTo>
                    <a:pt x="423" y="54"/>
                    <a:pt x="419" y="56"/>
                    <a:pt x="417" y="58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14" y="62"/>
                    <a:pt x="414" y="62"/>
                    <a:pt x="414" y="62"/>
                  </a:cubicBezTo>
                  <a:cubicBezTo>
                    <a:pt x="410" y="63"/>
                    <a:pt x="413" y="66"/>
                    <a:pt x="408" y="67"/>
                  </a:cubicBezTo>
                  <a:cubicBezTo>
                    <a:pt x="410" y="68"/>
                    <a:pt x="410" y="68"/>
                    <a:pt x="410" y="68"/>
                  </a:cubicBezTo>
                  <a:cubicBezTo>
                    <a:pt x="409" y="68"/>
                    <a:pt x="409" y="68"/>
                    <a:pt x="407" y="68"/>
                  </a:cubicBezTo>
                  <a:cubicBezTo>
                    <a:pt x="408" y="69"/>
                    <a:pt x="408" y="69"/>
                    <a:pt x="408" y="69"/>
                  </a:cubicBezTo>
                  <a:cubicBezTo>
                    <a:pt x="402" y="69"/>
                    <a:pt x="409" y="72"/>
                    <a:pt x="404" y="73"/>
                  </a:cubicBezTo>
                  <a:cubicBezTo>
                    <a:pt x="402" y="72"/>
                    <a:pt x="402" y="72"/>
                    <a:pt x="402" y="72"/>
                  </a:cubicBezTo>
                  <a:cubicBezTo>
                    <a:pt x="402" y="72"/>
                    <a:pt x="402" y="71"/>
                    <a:pt x="403" y="70"/>
                  </a:cubicBezTo>
                  <a:cubicBezTo>
                    <a:pt x="406" y="69"/>
                    <a:pt x="404" y="68"/>
                    <a:pt x="407" y="66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6" y="65"/>
                    <a:pt x="406" y="65"/>
                    <a:pt x="406" y="65"/>
                  </a:cubicBezTo>
                  <a:cubicBezTo>
                    <a:pt x="405" y="64"/>
                    <a:pt x="405" y="64"/>
                    <a:pt x="405" y="64"/>
                  </a:cubicBezTo>
                  <a:cubicBezTo>
                    <a:pt x="406" y="63"/>
                    <a:pt x="406" y="63"/>
                    <a:pt x="406" y="63"/>
                  </a:cubicBezTo>
                  <a:cubicBezTo>
                    <a:pt x="406" y="63"/>
                    <a:pt x="407" y="63"/>
                    <a:pt x="407" y="63"/>
                  </a:cubicBezTo>
                  <a:cubicBezTo>
                    <a:pt x="405" y="63"/>
                    <a:pt x="405" y="61"/>
                    <a:pt x="407" y="61"/>
                  </a:cubicBezTo>
                  <a:cubicBezTo>
                    <a:pt x="405" y="60"/>
                    <a:pt x="406" y="59"/>
                    <a:pt x="404" y="59"/>
                  </a:cubicBezTo>
                  <a:cubicBezTo>
                    <a:pt x="404" y="60"/>
                    <a:pt x="404" y="60"/>
                    <a:pt x="404" y="60"/>
                  </a:cubicBezTo>
                  <a:cubicBezTo>
                    <a:pt x="404" y="60"/>
                    <a:pt x="404" y="60"/>
                    <a:pt x="405" y="60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2" y="62"/>
                    <a:pt x="403" y="62"/>
                    <a:pt x="404" y="63"/>
                  </a:cubicBezTo>
                  <a:cubicBezTo>
                    <a:pt x="398" y="64"/>
                    <a:pt x="407" y="66"/>
                    <a:pt x="401" y="67"/>
                  </a:cubicBezTo>
                  <a:cubicBezTo>
                    <a:pt x="398" y="67"/>
                    <a:pt x="395" y="67"/>
                    <a:pt x="392" y="67"/>
                  </a:cubicBezTo>
                  <a:cubicBezTo>
                    <a:pt x="393" y="67"/>
                    <a:pt x="393" y="66"/>
                    <a:pt x="394" y="66"/>
                  </a:cubicBezTo>
                  <a:cubicBezTo>
                    <a:pt x="392" y="66"/>
                    <a:pt x="395" y="64"/>
                    <a:pt x="396" y="64"/>
                  </a:cubicBezTo>
                  <a:cubicBezTo>
                    <a:pt x="395" y="64"/>
                    <a:pt x="395" y="64"/>
                    <a:pt x="395" y="64"/>
                  </a:cubicBezTo>
                  <a:cubicBezTo>
                    <a:pt x="397" y="63"/>
                    <a:pt x="397" y="63"/>
                    <a:pt x="397" y="63"/>
                  </a:cubicBezTo>
                  <a:cubicBezTo>
                    <a:pt x="397" y="63"/>
                    <a:pt x="395" y="62"/>
                    <a:pt x="396" y="61"/>
                  </a:cubicBezTo>
                  <a:cubicBezTo>
                    <a:pt x="397" y="62"/>
                    <a:pt x="397" y="62"/>
                    <a:pt x="397" y="62"/>
                  </a:cubicBezTo>
                  <a:cubicBezTo>
                    <a:pt x="396" y="61"/>
                    <a:pt x="399" y="60"/>
                    <a:pt x="396" y="60"/>
                  </a:cubicBezTo>
                  <a:cubicBezTo>
                    <a:pt x="396" y="59"/>
                    <a:pt x="396" y="59"/>
                    <a:pt x="397" y="59"/>
                  </a:cubicBezTo>
                  <a:cubicBezTo>
                    <a:pt x="400" y="58"/>
                    <a:pt x="401" y="56"/>
                    <a:pt x="400" y="55"/>
                  </a:cubicBezTo>
                  <a:cubicBezTo>
                    <a:pt x="400" y="54"/>
                    <a:pt x="396" y="53"/>
                    <a:pt x="398" y="52"/>
                  </a:cubicBezTo>
                  <a:cubicBezTo>
                    <a:pt x="398" y="53"/>
                    <a:pt x="398" y="53"/>
                    <a:pt x="399" y="53"/>
                  </a:cubicBezTo>
                  <a:cubicBezTo>
                    <a:pt x="399" y="52"/>
                    <a:pt x="399" y="52"/>
                    <a:pt x="398" y="52"/>
                  </a:cubicBezTo>
                  <a:cubicBezTo>
                    <a:pt x="397" y="53"/>
                    <a:pt x="397" y="53"/>
                    <a:pt x="397" y="53"/>
                  </a:cubicBezTo>
                  <a:cubicBezTo>
                    <a:pt x="395" y="52"/>
                    <a:pt x="396" y="51"/>
                    <a:pt x="395" y="51"/>
                  </a:cubicBezTo>
                  <a:cubicBezTo>
                    <a:pt x="393" y="51"/>
                    <a:pt x="392" y="51"/>
                    <a:pt x="391" y="51"/>
                  </a:cubicBezTo>
                  <a:cubicBezTo>
                    <a:pt x="391" y="50"/>
                    <a:pt x="386" y="49"/>
                    <a:pt x="390" y="48"/>
                  </a:cubicBezTo>
                  <a:cubicBezTo>
                    <a:pt x="388" y="47"/>
                    <a:pt x="390" y="46"/>
                    <a:pt x="386" y="46"/>
                  </a:cubicBezTo>
                  <a:cubicBezTo>
                    <a:pt x="386" y="47"/>
                    <a:pt x="387" y="49"/>
                    <a:pt x="383" y="49"/>
                  </a:cubicBezTo>
                  <a:cubicBezTo>
                    <a:pt x="382" y="49"/>
                    <a:pt x="382" y="48"/>
                    <a:pt x="380" y="48"/>
                  </a:cubicBezTo>
                  <a:cubicBezTo>
                    <a:pt x="380" y="49"/>
                    <a:pt x="381" y="49"/>
                    <a:pt x="381" y="49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78" y="51"/>
                    <a:pt x="378" y="51"/>
                    <a:pt x="378" y="51"/>
                  </a:cubicBezTo>
                  <a:cubicBezTo>
                    <a:pt x="376" y="51"/>
                    <a:pt x="373" y="51"/>
                    <a:pt x="372" y="50"/>
                  </a:cubicBezTo>
                  <a:cubicBezTo>
                    <a:pt x="372" y="49"/>
                    <a:pt x="370" y="48"/>
                    <a:pt x="372" y="48"/>
                  </a:cubicBezTo>
                  <a:cubicBezTo>
                    <a:pt x="374" y="48"/>
                    <a:pt x="376" y="48"/>
                    <a:pt x="376" y="49"/>
                  </a:cubicBezTo>
                  <a:cubicBezTo>
                    <a:pt x="377" y="49"/>
                    <a:pt x="377" y="49"/>
                    <a:pt x="377" y="48"/>
                  </a:cubicBezTo>
                  <a:cubicBezTo>
                    <a:pt x="376" y="48"/>
                    <a:pt x="376" y="48"/>
                    <a:pt x="376" y="48"/>
                  </a:cubicBezTo>
                  <a:cubicBezTo>
                    <a:pt x="376" y="47"/>
                    <a:pt x="374" y="47"/>
                    <a:pt x="376" y="46"/>
                  </a:cubicBezTo>
                  <a:cubicBezTo>
                    <a:pt x="375" y="45"/>
                    <a:pt x="375" y="45"/>
                    <a:pt x="375" y="45"/>
                  </a:cubicBezTo>
                  <a:cubicBezTo>
                    <a:pt x="376" y="44"/>
                    <a:pt x="378" y="45"/>
                    <a:pt x="380" y="44"/>
                  </a:cubicBezTo>
                  <a:cubicBezTo>
                    <a:pt x="377" y="43"/>
                    <a:pt x="377" y="43"/>
                    <a:pt x="377" y="43"/>
                  </a:cubicBezTo>
                  <a:cubicBezTo>
                    <a:pt x="376" y="42"/>
                    <a:pt x="380" y="41"/>
                    <a:pt x="382" y="40"/>
                  </a:cubicBezTo>
                  <a:cubicBezTo>
                    <a:pt x="386" y="42"/>
                    <a:pt x="381" y="43"/>
                    <a:pt x="383" y="45"/>
                  </a:cubicBezTo>
                  <a:cubicBezTo>
                    <a:pt x="387" y="45"/>
                    <a:pt x="387" y="45"/>
                    <a:pt x="389" y="44"/>
                  </a:cubicBezTo>
                  <a:cubicBezTo>
                    <a:pt x="387" y="43"/>
                    <a:pt x="387" y="44"/>
                    <a:pt x="385" y="44"/>
                  </a:cubicBezTo>
                  <a:cubicBezTo>
                    <a:pt x="384" y="44"/>
                    <a:pt x="385" y="43"/>
                    <a:pt x="385" y="43"/>
                  </a:cubicBezTo>
                  <a:cubicBezTo>
                    <a:pt x="384" y="41"/>
                    <a:pt x="388" y="42"/>
                    <a:pt x="391" y="42"/>
                  </a:cubicBezTo>
                  <a:cubicBezTo>
                    <a:pt x="391" y="41"/>
                    <a:pt x="391" y="41"/>
                    <a:pt x="391" y="41"/>
                  </a:cubicBezTo>
                  <a:cubicBezTo>
                    <a:pt x="388" y="40"/>
                    <a:pt x="385" y="41"/>
                    <a:pt x="384" y="39"/>
                  </a:cubicBezTo>
                  <a:cubicBezTo>
                    <a:pt x="387" y="39"/>
                    <a:pt x="390" y="40"/>
                    <a:pt x="393" y="39"/>
                  </a:cubicBezTo>
                  <a:cubicBezTo>
                    <a:pt x="393" y="39"/>
                    <a:pt x="393" y="39"/>
                    <a:pt x="393" y="39"/>
                  </a:cubicBezTo>
                  <a:cubicBezTo>
                    <a:pt x="394" y="38"/>
                    <a:pt x="392" y="38"/>
                    <a:pt x="392" y="38"/>
                  </a:cubicBezTo>
                  <a:cubicBezTo>
                    <a:pt x="393" y="37"/>
                    <a:pt x="395" y="37"/>
                    <a:pt x="394" y="37"/>
                  </a:cubicBezTo>
                  <a:cubicBezTo>
                    <a:pt x="394" y="33"/>
                    <a:pt x="394" y="33"/>
                    <a:pt x="394" y="33"/>
                  </a:cubicBezTo>
                  <a:cubicBezTo>
                    <a:pt x="392" y="34"/>
                    <a:pt x="392" y="34"/>
                    <a:pt x="392" y="34"/>
                  </a:cubicBezTo>
                  <a:cubicBezTo>
                    <a:pt x="391" y="33"/>
                    <a:pt x="391" y="33"/>
                    <a:pt x="391" y="33"/>
                  </a:cubicBezTo>
                  <a:cubicBezTo>
                    <a:pt x="391" y="34"/>
                    <a:pt x="391" y="34"/>
                    <a:pt x="391" y="34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1" y="35"/>
                    <a:pt x="392" y="38"/>
                    <a:pt x="391" y="38"/>
                  </a:cubicBezTo>
                  <a:cubicBezTo>
                    <a:pt x="391" y="38"/>
                    <a:pt x="391" y="38"/>
                    <a:pt x="391" y="39"/>
                  </a:cubicBezTo>
                  <a:cubicBezTo>
                    <a:pt x="391" y="39"/>
                    <a:pt x="391" y="39"/>
                    <a:pt x="391" y="39"/>
                  </a:cubicBezTo>
                  <a:cubicBezTo>
                    <a:pt x="389" y="39"/>
                    <a:pt x="386" y="39"/>
                    <a:pt x="385" y="39"/>
                  </a:cubicBezTo>
                  <a:cubicBezTo>
                    <a:pt x="386" y="38"/>
                    <a:pt x="386" y="38"/>
                    <a:pt x="386" y="38"/>
                  </a:cubicBezTo>
                  <a:cubicBezTo>
                    <a:pt x="383" y="36"/>
                    <a:pt x="382" y="35"/>
                    <a:pt x="383" y="33"/>
                  </a:cubicBezTo>
                  <a:cubicBezTo>
                    <a:pt x="383" y="33"/>
                    <a:pt x="380" y="32"/>
                    <a:pt x="382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1" y="32"/>
                    <a:pt x="381" y="32"/>
                    <a:pt x="381" y="32"/>
                  </a:cubicBezTo>
                  <a:cubicBezTo>
                    <a:pt x="380" y="34"/>
                    <a:pt x="385" y="38"/>
                    <a:pt x="380" y="40"/>
                  </a:cubicBezTo>
                  <a:cubicBezTo>
                    <a:pt x="378" y="40"/>
                    <a:pt x="378" y="40"/>
                    <a:pt x="378" y="40"/>
                  </a:cubicBezTo>
                  <a:cubicBezTo>
                    <a:pt x="374" y="41"/>
                    <a:pt x="372" y="43"/>
                    <a:pt x="367" y="43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8" y="43"/>
                    <a:pt x="368" y="42"/>
                    <a:pt x="369" y="42"/>
                  </a:cubicBezTo>
                  <a:cubicBezTo>
                    <a:pt x="367" y="41"/>
                    <a:pt x="371" y="40"/>
                    <a:pt x="374" y="40"/>
                  </a:cubicBezTo>
                  <a:cubicBezTo>
                    <a:pt x="373" y="40"/>
                    <a:pt x="373" y="40"/>
                    <a:pt x="373" y="40"/>
                  </a:cubicBezTo>
                  <a:cubicBezTo>
                    <a:pt x="370" y="38"/>
                    <a:pt x="367" y="41"/>
                    <a:pt x="363" y="40"/>
                  </a:cubicBezTo>
                  <a:cubicBezTo>
                    <a:pt x="364" y="40"/>
                    <a:pt x="365" y="40"/>
                    <a:pt x="366" y="39"/>
                  </a:cubicBezTo>
                  <a:cubicBezTo>
                    <a:pt x="368" y="38"/>
                    <a:pt x="365" y="37"/>
                    <a:pt x="364" y="36"/>
                  </a:cubicBezTo>
                  <a:cubicBezTo>
                    <a:pt x="365" y="36"/>
                    <a:pt x="365" y="36"/>
                    <a:pt x="365" y="36"/>
                  </a:cubicBezTo>
                  <a:cubicBezTo>
                    <a:pt x="363" y="35"/>
                    <a:pt x="361" y="37"/>
                    <a:pt x="359" y="35"/>
                  </a:cubicBezTo>
                  <a:cubicBezTo>
                    <a:pt x="359" y="34"/>
                    <a:pt x="363" y="35"/>
                    <a:pt x="363" y="35"/>
                  </a:cubicBezTo>
                  <a:cubicBezTo>
                    <a:pt x="359" y="35"/>
                    <a:pt x="362" y="33"/>
                    <a:pt x="361" y="33"/>
                  </a:cubicBezTo>
                  <a:cubicBezTo>
                    <a:pt x="360" y="32"/>
                    <a:pt x="368" y="30"/>
                    <a:pt x="361" y="29"/>
                  </a:cubicBezTo>
                  <a:cubicBezTo>
                    <a:pt x="359" y="29"/>
                    <a:pt x="362" y="30"/>
                    <a:pt x="361" y="30"/>
                  </a:cubicBezTo>
                  <a:cubicBezTo>
                    <a:pt x="357" y="31"/>
                    <a:pt x="362" y="32"/>
                    <a:pt x="359" y="33"/>
                  </a:cubicBezTo>
                  <a:cubicBezTo>
                    <a:pt x="358" y="32"/>
                    <a:pt x="355" y="33"/>
                    <a:pt x="354" y="33"/>
                  </a:cubicBezTo>
                  <a:cubicBezTo>
                    <a:pt x="354" y="34"/>
                    <a:pt x="354" y="35"/>
                    <a:pt x="355" y="35"/>
                  </a:cubicBezTo>
                  <a:cubicBezTo>
                    <a:pt x="358" y="34"/>
                    <a:pt x="356" y="34"/>
                    <a:pt x="358" y="33"/>
                  </a:cubicBezTo>
                  <a:cubicBezTo>
                    <a:pt x="359" y="34"/>
                    <a:pt x="359" y="35"/>
                    <a:pt x="358" y="36"/>
                  </a:cubicBezTo>
                  <a:cubicBezTo>
                    <a:pt x="359" y="36"/>
                    <a:pt x="360" y="36"/>
                    <a:pt x="360" y="36"/>
                  </a:cubicBezTo>
                  <a:cubicBezTo>
                    <a:pt x="357" y="36"/>
                    <a:pt x="358" y="37"/>
                    <a:pt x="357" y="38"/>
                  </a:cubicBezTo>
                  <a:cubicBezTo>
                    <a:pt x="358" y="38"/>
                    <a:pt x="359" y="38"/>
                    <a:pt x="360" y="39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57" y="40"/>
                    <a:pt x="360" y="40"/>
                    <a:pt x="361" y="41"/>
                  </a:cubicBezTo>
                  <a:cubicBezTo>
                    <a:pt x="359" y="41"/>
                    <a:pt x="359" y="41"/>
                    <a:pt x="359" y="41"/>
                  </a:cubicBezTo>
                  <a:cubicBezTo>
                    <a:pt x="357" y="42"/>
                    <a:pt x="353" y="41"/>
                    <a:pt x="352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38"/>
                    <a:pt x="350" y="37"/>
                    <a:pt x="351" y="37"/>
                  </a:cubicBezTo>
                  <a:cubicBezTo>
                    <a:pt x="351" y="37"/>
                    <a:pt x="352" y="37"/>
                    <a:pt x="353" y="37"/>
                  </a:cubicBezTo>
                  <a:cubicBezTo>
                    <a:pt x="350" y="37"/>
                    <a:pt x="350" y="37"/>
                    <a:pt x="350" y="37"/>
                  </a:cubicBezTo>
                  <a:cubicBezTo>
                    <a:pt x="352" y="36"/>
                    <a:pt x="352" y="36"/>
                    <a:pt x="352" y="36"/>
                  </a:cubicBezTo>
                  <a:cubicBezTo>
                    <a:pt x="350" y="36"/>
                    <a:pt x="350" y="36"/>
                    <a:pt x="350" y="36"/>
                  </a:cubicBezTo>
                  <a:cubicBezTo>
                    <a:pt x="349" y="36"/>
                    <a:pt x="349" y="37"/>
                    <a:pt x="348" y="37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6" y="37"/>
                    <a:pt x="344" y="39"/>
                    <a:pt x="342" y="38"/>
                  </a:cubicBezTo>
                  <a:cubicBezTo>
                    <a:pt x="345" y="37"/>
                    <a:pt x="345" y="37"/>
                    <a:pt x="345" y="37"/>
                  </a:cubicBezTo>
                  <a:cubicBezTo>
                    <a:pt x="344" y="37"/>
                    <a:pt x="344" y="37"/>
                    <a:pt x="343" y="36"/>
                  </a:cubicBezTo>
                  <a:cubicBezTo>
                    <a:pt x="344" y="36"/>
                    <a:pt x="344" y="36"/>
                    <a:pt x="345" y="36"/>
                  </a:cubicBezTo>
                  <a:cubicBezTo>
                    <a:pt x="344" y="35"/>
                    <a:pt x="348" y="34"/>
                    <a:pt x="346" y="33"/>
                  </a:cubicBezTo>
                  <a:cubicBezTo>
                    <a:pt x="346" y="34"/>
                    <a:pt x="344" y="33"/>
                    <a:pt x="343" y="33"/>
                  </a:cubicBezTo>
                  <a:cubicBezTo>
                    <a:pt x="342" y="32"/>
                    <a:pt x="345" y="32"/>
                    <a:pt x="345" y="32"/>
                  </a:cubicBezTo>
                  <a:cubicBezTo>
                    <a:pt x="340" y="32"/>
                    <a:pt x="340" y="32"/>
                    <a:pt x="340" y="32"/>
                  </a:cubicBezTo>
                  <a:cubicBezTo>
                    <a:pt x="340" y="32"/>
                    <a:pt x="341" y="33"/>
                    <a:pt x="341" y="33"/>
                  </a:cubicBezTo>
                  <a:cubicBezTo>
                    <a:pt x="340" y="33"/>
                    <a:pt x="342" y="35"/>
                    <a:pt x="339" y="34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0" y="35"/>
                    <a:pt x="339" y="35"/>
                    <a:pt x="339" y="35"/>
                  </a:cubicBezTo>
                  <a:cubicBezTo>
                    <a:pt x="340" y="35"/>
                    <a:pt x="341" y="36"/>
                    <a:pt x="339" y="37"/>
                  </a:cubicBezTo>
                  <a:cubicBezTo>
                    <a:pt x="337" y="37"/>
                    <a:pt x="336" y="37"/>
                    <a:pt x="335" y="36"/>
                  </a:cubicBezTo>
                  <a:cubicBezTo>
                    <a:pt x="335" y="36"/>
                    <a:pt x="337" y="35"/>
                    <a:pt x="337" y="35"/>
                  </a:cubicBezTo>
                  <a:cubicBezTo>
                    <a:pt x="337" y="35"/>
                    <a:pt x="336" y="35"/>
                    <a:pt x="336" y="34"/>
                  </a:cubicBezTo>
                  <a:cubicBezTo>
                    <a:pt x="337" y="34"/>
                    <a:pt x="337" y="34"/>
                    <a:pt x="338" y="34"/>
                  </a:cubicBezTo>
                  <a:cubicBezTo>
                    <a:pt x="339" y="33"/>
                    <a:pt x="337" y="33"/>
                    <a:pt x="336" y="32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4" y="33"/>
                    <a:pt x="334" y="33"/>
                    <a:pt x="333" y="33"/>
                  </a:cubicBezTo>
                  <a:cubicBezTo>
                    <a:pt x="333" y="32"/>
                    <a:pt x="334" y="32"/>
                    <a:pt x="334" y="32"/>
                  </a:cubicBezTo>
                  <a:cubicBezTo>
                    <a:pt x="338" y="32"/>
                    <a:pt x="336" y="31"/>
                    <a:pt x="337" y="30"/>
                  </a:cubicBezTo>
                  <a:cubicBezTo>
                    <a:pt x="335" y="30"/>
                    <a:pt x="336" y="31"/>
                    <a:pt x="335" y="31"/>
                  </a:cubicBezTo>
                  <a:cubicBezTo>
                    <a:pt x="334" y="31"/>
                    <a:pt x="333" y="31"/>
                    <a:pt x="332" y="30"/>
                  </a:cubicBezTo>
                  <a:cubicBezTo>
                    <a:pt x="332" y="30"/>
                    <a:pt x="332" y="30"/>
                    <a:pt x="333" y="29"/>
                  </a:cubicBezTo>
                  <a:cubicBezTo>
                    <a:pt x="335" y="29"/>
                    <a:pt x="339" y="29"/>
                    <a:pt x="337" y="27"/>
                  </a:cubicBezTo>
                  <a:cubicBezTo>
                    <a:pt x="333" y="26"/>
                    <a:pt x="336" y="30"/>
                    <a:pt x="332" y="29"/>
                  </a:cubicBezTo>
                  <a:cubicBezTo>
                    <a:pt x="332" y="31"/>
                    <a:pt x="329" y="30"/>
                    <a:pt x="328" y="32"/>
                  </a:cubicBezTo>
                  <a:cubicBezTo>
                    <a:pt x="325" y="32"/>
                    <a:pt x="325" y="33"/>
                    <a:pt x="322" y="33"/>
                  </a:cubicBezTo>
                  <a:cubicBezTo>
                    <a:pt x="320" y="31"/>
                    <a:pt x="320" y="30"/>
                    <a:pt x="322" y="29"/>
                  </a:cubicBezTo>
                  <a:cubicBezTo>
                    <a:pt x="321" y="30"/>
                    <a:pt x="321" y="30"/>
                    <a:pt x="321" y="30"/>
                  </a:cubicBezTo>
                  <a:cubicBezTo>
                    <a:pt x="320" y="30"/>
                    <a:pt x="320" y="30"/>
                    <a:pt x="319" y="30"/>
                  </a:cubicBezTo>
                  <a:cubicBezTo>
                    <a:pt x="319" y="29"/>
                    <a:pt x="320" y="28"/>
                    <a:pt x="321" y="28"/>
                  </a:cubicBezTo>
                  <a:cubicBezTo>
                    <a:pt x="323" y="29"/>
                    <a:pt x="324" y="28"/>
                    <a:pt x="327" y="29"/>
                  </a:cubicBezTo>
                  <a:cubicBezTo>
                    <a:pt x="327" y="30"/>
                    <a:pt x="322" y="30"/>
                    <a:pt x="322" y="32"/>
                  </a:cubicBezTo>
                  <a:cubicBezTo>
                    <a:pt x="326" y="31"/>
                    <a:pt x="326" y="30"/>
                    <a:pt x="329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8" y="28"/>
                    <a:pt x="328" y="29"/>
                    <a:pt x="327" y="28"/>
                  </a:cubicBezTo>
                  <a:cubicBezTo>
                    <a:pt x="325" y="28"/>
                    <a:pt x="319" y="27"/>
                    <a:pt x="321" y="25"/>
                  </a:cubicBezTo>
                  <a:cubicBezTo>
                    <a:pt x="318" y="26"/>
                    <a:pt x="317" y="25"/>
                    <a:pt x="315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6"/>
                    <a:pt x="317" y="25"/>
                    <a:pt x="318" y="26"/>
                  </a:cubicBezTo>
                  <a:cubicBezTo>
                    <a:pt x="314" y="27"/>
                    <a:pt x="317" y="30"/>
                    <a:pt x="317" y="31"/>
                  </a:cubicBezTo>
                  <a:cubicBezTo>
                    <a:pt x="317" y="32"/>
                    <a:pt x="317" y="33"/>
                    <a:pt x="315" y="33"/>
                  </a:cubicBezTo>
                  <a:cubicBezTo>
                    <a:pt x="314" y="33"/>
                    <a:pt x="314" y="33"/>
                    <a:pt x="314" y="33"/>
                  </a:cubicBezTo>
                  <a:cubicBezTo>
                    <a:pt x="318" y="30"/>
                    <a:pt x="310" y="31"/>
                    <a:pt x="309" y="29"/>
                  </a:cubicBezTo>
                  <a:cubicBezTo>
                    <a:pt x="308" y="30"/>
                    <a:pt x="308" y="31"/>
                    <a:pt x="305" y="32"/>
                  </a:cubicBezTo>
                  <a:cubicBezTo>
                    <a:pt x="304" y="31"/>
                    <a:pt x="304" y="31"/>
                    <a:pt x="304" y="31"/>
                  </a:cubicBezTo>
                  <a:cubicBezTo>
                    <a:pt x="305" y="31"/>
                    <a:pt x="304" y="30"/>
                    <a:pt x="305" y="30"/>
                  </a:cubicBezTo>
                  <a:cubicBezTo>
                    <a:pt x="304" y="30"/>
                    <a:pt x="302" y="29"/>
                    <a:pt x="303" y="28"/>
                  </a:cubicBezTo>
                  <a:cubicBezTo>
                    <a:pt x="304" y="27"/>
                    <a:pt x="306" y="29"/>
                    <a:pt x="308" y="28"/>
                  </a:cubicBezTo>
                  <a:cubicBezTo>
                    <a:pt x="307" y="27"/>
                    <a:pt x="306" y="26"/>
                    <a:pt x="304" y="26"/>
                  </a:cubicBezTo>
                  <a:cubicBezTo>
                    <a:pt x="304" y="25"/>
                    <a:pt x="305" y="24"/>
                    <a:pt x="306" y="24"/>
                  </a:cubicBezTo>
                  <a:cubicBezTo>
                    <a:pt x="300" y="24"/>
                    <a:pt x="305" y="26"/>
                    <a:pt x="300" y="27"/>
                  </a:cubicBezTo>
                  <a:cubicBezTo>
                    <a:pt x="302" y="29"/>
                    <a:pt x="297" y="30"/>
                    <a:pt x="300" y="32"/>
                  </a:cubicBezTo>
                  <a:cubicBezTo>
                    <a:pt x="297" y="32"/>
                    <a:pt x="297" y="34"/>
                    <a:pt x="295" y="35"/>
                  </a:cubicBezTo>
                  <a:cubicBezTo>
                    <a:pt x="294" y="34"/>
                    <a:pt x="294" y="33"/>
                    <a:pt x="295" y="32"/>
                  </a:cubicBezTo>
                  <a:cubicBezTo>
                    <a:pt x="294" y="31"/>
                    <a:pt x="297" y="29"/>
                    <a:pt x="293" y="29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85" y="31"/>
                    <a:pt x="293" y="29"/>
                    <a:pt x="289" y="28"/>
                  </a:cubicBezTo>
                  <a:cubicBezTo>
                    <a:pt x="290" y="27"/>
                    <a:pt x="293" y="28"/>
                    <a:pt x="293" y="27"/>
                  </a:cubicBezTo>
                  <a:cubicBezTo>
                    <a:pt x="291" y="27"/>
                    <a:pt x="293" y="26"/>
                    <a:pt x="293" y="26"/>
                  </a:cubicBezTo>
                  <a:cubicBezTo>
                    <a:pt x="291" y="27"/>
                    <a:pt x="289" y="25"/>
                    <a:pt x="285" y="25"/>
                  </a:cubicBezTo>
                  <a:cubicBezTo>
                    <a:pt x="290" y="24"/>
                    <a:pt x="287" y="23"/>
                    <a:pt x="291" y="22"/>
                  </a:cubicBezTo>
                  <a:cubicBezTo>
                    <a:pt x="294" y="23"/>
                    <a:pt x="298" y="22"/>
                    <a:pt x="299" y="21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7" y="21"/>
                    <a:pt x="297" y="21"/>
                    <a:pt x="296" y="22"/>
                  </a:cubicBezTo>
                  <a:cubicBezTo>
                    <a:pt x="293" y="22"/>
                    <a:pt x="293" y="20"/>
                    <a:pt x="292" y="20"/>
                  </a:cubicBezTo>
                  <a:cubicBezTo>
                    <a:pt x="291" y="21"/>
                    <a:pt x="287" y="21"/>
                    <a:pt x="287" y="20"/>
                  </a:cubicBezTo>
                  <a:cubicBezTo>
                    <a:pt x="283" y="21"/>
                    <a:pt x="285" y="23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4"/>
                    <a:pt x="282" y="23"/>
                    <a:pt x="282" y="24"/>
                  </a:cubicBezTo>
                  <a:cubicBezTo>
                    <a:pt x="281" y="25"/>
                    <a:pt x="286" y="25"/>
                    <a:pt x="282" y="26"/>
                  </a:cubicBezTo>
                  <a:cubicBezTo>
                    <a:pt x="280" y="27"/>
                    <a:pt x="278" y="25"/>
                    <a:pt x="276" y="25"/>
                  </a:cubicBezTo>
                  <a:cubicBezTo>
                    <a:pt x="276" y="26"/>
                    <a:pt x="276" y="26"/>
                    <a:pt x="276" y="26"/>
                  </a:cubicBezTo>
                  <a:cubicBezTo>
                    <a:pt x="275" y="27"/>
                    <a:pt x="274" y="28"/>
                    <a:pt x="272" y="27"/>
                  </a:cubicBezTo>
                  <a:cubicBezTo>
                    <a:pt x="273" y="26"/>
                    <a:pt x="270" y="24"/>
                    <a:pt x="274" y="24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5" y="23"/>
                    <a:pt x="275" y="23"/>
                    <a:pt x="275" y="23"/>
                  </a:cubicBezTo>
                  <a:cubicBezTo>
                    <a:pt x="274" y="20"/>
                    <a:pt x="275" y="18"/>
                    <a:pt x="271" y="16"/>
                  </a:cubicBezTo>
                  <a:cubicBezTo>
                    <a:pt x="272" y="16"/>
                    <a:pt x="272" y="16"/>
                    <a:pt x="273" y="16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0" y="13"/>
                    <a:pt x="270" y="14"/>
                    <a:pt x="269" y="15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2" y="16"/>
                    <a:pt x="269" y="16"/>
                    <a:pt x="268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3" y="19"/>
                    <a:pt x="269" y="21"/>
                    <a:pt x="272" y="22"/>
                  </a:cubicBezTo>
                  <a:cubicBezTo>
                    <a:pt x="273" y="24"/>
                    <a:pt x="269" y="24"/>
                    <a:pt x="267" y="25"/>
                  </a:cubicBezTo>
                  <a:cubicBezTo>
                    <a:pt x="266" y="26"/>
                    <a:pt x="268" y="27"/>
                    <a:pt x="269" y="28"/>
                  </a:cubicBezTo>
                  <a:cubicBezTo>
                    <a:pt x="268" y="28"/>
                    <a:pt x="268" y="28"/>
                    <a:pt x="268" y="28"/>
                  </a:cubicBezTo>
                  <a:cubicBezTo>
                    <a:pt x="266" y="28"/>
                    <a:pt x="264" y="28"/>
                    <a:pt x="263" y="28"/>
                  </a:cubicBezTo>
                  <a:cubicBezTo>
                    <a:pt x="267" y="27"/>
                    <a:pt x="262" y="25"/>
                    <a:pt x="263" y="24"/>
                  </a:cubicBezTo>
                  <a:cubicBezTo>
                    <a:pt x="266" y="25"/>
                    <a:pt x="267" y="23"/>
                    <a:pt x="269" y="23"/>
                  </a:cubicBezTo>
                  <a:cubicBezTo>
                    <a:pt x="268" y="22"/>
                    <a:pt x="267" y="22"/>
                    <a:pt x="266" y="22"/>
                  </a:cubicBezTo>
                  <a:cubicBezTo>
                    <a:pt x="267" y="22"/>
                    <a:pt x="267" y="22"/>
                    <a:pt x="267" y="22"/>
                  </a:cubicBezTo>
                  <a:cubicBezTo>
                    <a:pt x="265" y="23"/>
                    <a:pt x="265" y="23"/>
                    <a:pt x="265" y="23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2" y="24"/>
                    <a:pt x="262" y="25"/>
                    <a:pt x="261" y="27"/>
                  </a:cubicBezTo>
                  <a:cubicBezTo>
                    <a:pt x="258" y="27"/>
                    <a:pt x="258" y="26"/>
                    <a:pt x="256" y="26"/>
                  </a:cubicBezTo>
                  <a:cubicBezTo>
                    <a:pt x="259" y="25"/>
                    <a:pt x="259" y="22"/>
                    <a:pt x="262" y="21"/>
                  </a:cubicBezTo>
                  <a:cubicBezTo>
                    <a:pt x="261" y="20"/>
                    <a:pt x="266" y="19"/>
                    <a:pt x="263" y="18"/>
                  </a:cubicBezTo>
                  <a:cubicBezTo>
                    <a:pt x="262" y="16"/>
                    <a:pt x="262" y="14"/>
                    <a:pt x="258" y="13"/>
                  </a:cubicBezTo>
                  <a:cubicBezTo>
                    <a:pt x="258" y="14"/>
                    <a:pt x="258" y="14"/>
                    <a:pt x="258" y="14"/>
                  </a:cubicBezTo>
                  <a:cubicBezTo>
                    <a:pt x="260" y="16"/>
                    <a:pt x="263" y="17"/>
                    <a:pt x="260" y="19"/>
                  </a:cubicBezTo>
                  <a:cubicBezTo>
                    <a:pt x="259" y="19"/>
                    <a:pt x="258" y="19"/>
                    <a:pt x="258" y="1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58" y="18"/>
                    <a:pt x="258" y="17"/>
                    <a:pt x="256" y="17"/>
                  </a:cubicBezTo>
                  <a:cubicBezTo>
                    <a:pt x="255" y="19"/>
                    <a:pt x="256" y="20"/>
                    <a:pt x="256" y="21"/>
                  </a:cubicBezTo>
                  <a:cubicBezTo>
                    <a:pt x="259" y="21"/>
                    <a:pt x="255" y="24"/>
                    <a:pt x="256" y="25"/>
                  </a:cubicBezTo>
                  <a:cubicBezTo>
                    <a:pt x="250" y="24"/>
                    <a:pt x="255" y="28"/>
                    <a:pt x="250" y="28"/>
                  </a:cubicBezTo>
                  <a:cubicBezTo>
                    <a:pt x="250" y="29"/>
                    <a:pt x="250" y="29"/>
                    <a:pt x="250" y="29"/>
                  </a:cubicBezTo>
                  <a:cubicBezTo>
                    <a:pt x="249" y="29"/>
                    <a:pt x="249" y="29"/>
                    <a:pt x="248" y="29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5" y="30"/>
                    <a:pt x="245" y="29"/>
                    <a:pt x="243" y="28"/>
                  </a:cubicBezTo>
                  <a:cubicBezTo>
                    <a:pt x="244" y="28"/>
                    <a:pt x="246" y="28"/>
                    <a:pt x="247" y="28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8" y="23"/>
                    <a:pt x="250" y="24"/>
                    <a:pt x="252" y="24"/>
                  </a:cubicBezTo>
                  <a:cubicBezTo>
                    <a:pt x="249" y="24"/>
                    <a:pt x="250" y="22"/>
                    <a:pt x="248" y="22"/>
                  </a:cubicBezTo>
                  <a:cubicBezTo>
                    <a:pt x="245" y="21"/>
                    <a:pt x="245" y="23"/>
                    <a:pt x="243" y="23"/>
                  </a:cubicBezTo>
                  <a:cubicBezTo>
                    <a:pt x="245" y="23"/>
                    <a:pt x="245" y="23"/>
                    <a:pt x="245" y="23"/>
                  </a:cubicBezTo>
                  <a:cubicBezTo>
                    <a:pt x="248" y="25"/>
                    <a:pt x="243" y="26"/>
                    <a:pt x="245" y="28"/>
                  </a:cubicBezTo>
                  <a:cubicBezTo>
                    <a:pt x="245" y="28"/>
                    <a:pt x="244" y="27"/>
                    <a:pt x="244" y="27"/>
                  </a:cubicBezTo>
                  <a:cubicBezTo>
                    <a:pt x="243" y="26"/>
                    <a:pt x="240" y="24"/>
                    <a:pt x="242" y="23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1" y="21"/>
                    <a:pt x="238" y="20"/>
                    <a:pt x="241" y="20"/>
                  </a:cubicBezTo>
                  <a:cubicBezTo>
                    <a:pt x="242" y="20"/>
                    <a:pt x="241" y="21"/>
                    <a:pt x="243" y="21"/>
                  </a:cubicBezTo>
                  <a:cubicBezTo>
                    <a:pt x="243" y="21"/>
                    <a:pt x="241" y="20"/>
                    <a:pt x="243" y="20"/>
                  </a:cubicBezTo>
                  <a:cubicBezTo>
                    <a:pt x="243" y="20"/>
                    <a:pt x="242" y="19"/>
                    <a:pt x="241" y="20"/>
                  </a:cubicBezTo>
                  <a:cubicBezTo>
                    <a:pt x="238" y="19"/>
                    <a:pt x="245" y="16"/>
                    <a:pt x="239" y="16"/>
                  </a:cubicBezTo>
                  <a:cubicBezTo>
                    <a:pt x="239" y="16"/>
                    <a:pt x="239" y="16"/>
                    <a:pt x="240" y="16"/>
                  </a:cubicBezTo>
                  <a:cubicBezTo>
                    <a:pt x="240" y="14"/>
                    <a:pt x="242" y="14"/>
                    <a:pt x="244" y="14"/>
                  </a:cubicBezTo>
                  <a:cubicBezTo>
                    <a:pt x="243" y="13"/>
                    <a:pt x="242" y="14"/>
                    <a:pt x="241" y="13"/>
                  </a:cubicBezTo>
                  <a:cubicBezTo>
                    <a:pt x="242" y="12"/>
                    <a:pt x="240" y="11"/>
                    <a:pt x="243" y="11"/>
                  </a:cubicBezTo>
                  <a:cubicBezTo>
                    <a:pt x="242" y="10"/>
                    <a:pt x="242" y="10"/>
                    <a:pt x="242" y="10"/>
                  </a:cubicBezTo>
                  <a:cubicBezTo>
                    <a:pt x="238" y="10"/>
                    <a:pt x="239" y="12"/>
                    <a:pt x="237" y="12"/>
                  </a:cubicBezTo>
                  <a:cubicBezTo>
                    <a:pt x="236" y="11"/>
                    <a:pt x="238" y="9"/>
                    <a:pt x="238" y="8"/>
                  </a:cubicBezTo>
                  <a:cubicBezTo>
                    <a:pt x="236" y="6"/>
                    <a:pt x="235" y="9"/>
                    <a:pt x="232" y="8"/>
                  </a:cubicBezTo>
                  <a:cubicBezTo>
                    <a:pt x="232" y="9"/>
                    <a:pt x="233" y="10"/>
                    <a:pt x="235" y="10"/>
                  </a:cubicBezTo>
                  <a:cubicBezTo>
                    <a:pt x="233" y="11"/>
                    <a:pt x="236" y="12"/>
                    <a:pt x="233" y="13"/>
                  </a:cubicBezTo>
                  <a:cubicBezTo>
                    <a:pt x="227" y="13"/>
                    <a:pt x="231" y="15"/>
                    <a:pt x="228" y="17"/>
                  </a:cubicBezTo>
                  <a:cubicBezTo>
                    <a:pt x="227" y="18"/>
                    <a:pt x="230" y="18"/>
                    <a:pt x="231" y="19"/>
                  </a:cubicBezTo>
                  <a:cubicBezTo>
                    <a:pt x="231" y="20"/>
                    <a:pt x="229" y="21"/>
                    <a:pt x="228" y="21"/>
                  </a:cubicBezTo>
                  <a:cubicBezTo>
                    <a:pt x="227" y="21"/>
                    <a:pt x="227" y="21"/>
                    <a:pt x="227" y="21"/>
                  </a:cubicBezTo>
                  <a:cubicBezTo>
                    <a:pt x="224" y="21"/>
                    <a:pt x="223" y="20"/>
                    <a:pt x="221" y="19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22" y="16"/>
                    <a:pt x="227" y="14"/>
                    <a:pt x="228" y="11"/>
                  </a:cubicBezTo>
                  <a:cubicBezTo>
                    <a:pt x="224" y="11"/>
                    <a:pt x="228" y="13"/>
                    <a:pt x="225" y="14"/>
                  </a:cubicBezTo>
                  <a:cubicBezTo>
                    <a:pt x="224" y="14"/>
                    <a:pt x="224" y="14"/>
                    <a:pt x="224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4"/>
                    <a:pt x="219" y="15"/>
                    <a:pt x="221" y="16"/>
                  </a:cubicBezTo>
                  <a:cubicBezTo>
                    <a:pt x="216" y="17"/>
                    <a:pt x="220" y="19"/>
                    <a:pt x="219" y="21"/>
                  </a:cubicBezTo>
                  <a:cubicBezTo>
                    <a:pt x="215" y="20"/>
                    <a:pt x="215" y="18"/>
                    <a:pt x="212" y="17"/>
                  </a:cubicBezTo>
                  <a:cubicBezTo>
                    <a:pt x="211" y="16"/>
                    <a:pt x="214" y="16"/>
                    <a:pt x="215" y="15"/>
                  </a:cubicBezTo>
                  <a:cubicBezTo>
                    <a:pt x="214" y="15"/>
                    <a:pt x="214" y="14"/>
                    <a:pt x="214" y="14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6" y="13"/>
                    <a:pt x="213" y="14"/>
                    <a:pt x="212" y="13"/>
                  </a:cubicBezTo>
                  <a:cubicBezTo>
                    <a:pt x="214" y="12"/>
                    <a:pt x="214" y="12"/>
                    <a:pt x="214" y="12"/>
                  </a:cubicBezTo>
                  <a:cubicBezTo>
                    <a:pt x="214" y="12"/>
                    <a:pt x="213" y="12"/>
                    <a:pt x="213" y="11"/>
                  </a:cubicBezTo>
                  <a:cubicBezTo>
                    <a:pt x="215" y="11"/>
                    <a:pt x="215" y="11"/>
                    <a:pt x="215" y="11"/>
                  </a:cubicBezTo>
                  <a:cubicBezTo>
                    <a:pt x="213" y="11"/>
                    <a:pt x="212" y="11"/>
                    <a:pt x="212" y="12"/>
                  </a:cubicBezTo>
                  <a:cubicBezTo>
                    <a:pt x="211" y="12"/>
                    <a:pt x="209" y="12"/>
                    <a:pt x="208" y="11"/>
                  </a:cubicBezTo>
                  <a:cubicBezTo>
                    <a:pt x="208" y="11"/>
                    <a:pt x="209" y="11"/>
                    <a:pt x="209" y="11"/>
                  </a:cubicBezTo>
                  <a:cubicBezTo>
                    <a:pt x="210" y="11"/>
                    <a:pt x="210" y="11"/>
                    <a:pt x="210" y="11"/>
                  </a:cubicBezTo>
                  <a:cubicBezTo>
                    <a:pt x="206" y="9"/>
                    <a:pt x="216" y="11"/>
                    <a:pt x="217" y="9"/>
                  </a:cubicBezTo>
                  <a:cubicBezTo>
                    <a:pt x="216" y="9"/>
                    <a:pt x="216" y="8"/>
                    <a:pt x="214" y="8"/>
                  </a:cubicBezTo>
                  <a:cubicBezTo>
                    <a:pt x="214" y="9"/>
                    <a:pt x="216" y="9"/>
                    <a:pt x="215" y="10"/>
                  </a:cubicBezTo>
                  <a:cubicBezTo>
                    <a:pt x="213" y="10"/>
                    <a:pt x="210" y="10"/>
                    <a:pt x="209" y="9"/>
                  </a:cubicBezTo>
                  <a:cubicBezTo>
                    <a:pt x="213" y="9"/>
                    <a:pt x="209" y="7"/>
                    <a:pt x="210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5" y="8"/>
                    <a:pt x="207" y="11"/>
                    <a:pt x="207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5" y="15"/>
                    <a:pt x="207" y="14"/>
                    <a:pt x="208" y="14"/>
                  </a:cubicBezTo>
                  <a:cubicBezTo>
                    <a:pt x="210" y="16"/>
                    <a:pt x="210" y="19"/>
                    <a:pt x="208" y="21"/>
                  </a:cubicBezTo>
                  <a:cubicBezTo>
                    <a:pt x="207" y="20"/>
                    <a:pt x="204" y="20"/>
                    <a:pt x="204" y="19"/>
                  </a:cubicBezTo>
                  <a:cubicBezTo>
                    <a:pt x="205" y="18"/>
                    <a:pt x="204" y="16"/>
                    <a:pt x="203" y="15"/>
                  </a:cubicBezTo>
                  <a:cubicBezTo>
                    <a:pt x="203" y="18"/>
                    <a:pt x="201" y="21"/>
                    <a:pt x="204" y="23"/>
                  </a:cubicBezTo>
                  <a:cubicBezTo>
                    <a:pt x="204" y="22"/>
                    <a:pt x="204" y="22"/>
                    <a:pt x="204" y="22"/>
                  </a:cubicBezTo>
                  <a:cubicBezTo>
                    <a:pt x="205" y="22"/>
                    <a:pt x="206" y="21"/>
                    <a:pt x="208" y="21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08" y="24"/>
                    <a:pt x="206" y="23"/>
                    <a:pt x="204" y="23"/>
                  </a:cubicBezTo>
                  <a:cubicBezTo>
                    <a:pt x="207" y="25"/>
                    <a:pt x="203" y="26"/>
                    <a:pt x="201" y="27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2" y="26"/>
                    <a:pt x="198" y="25"/>
                    <a:pt x="202" y="24"/>
                  </a:cubicBezTo>
                  <a:cubicBezTo>
                    <a:pt x="201" y="24"/>
                    <a:pt x="199" y="24"/>
                    <a:pt x="199" y="23"/>
                  </a:cubicBezTo>
                  <a:cubicBezTo>
                    <a:pt x="195" y="23"/>
                    <a:pt x="200" y="20"/>
                    <a:pt x="197" y="20"/>
                  </a:cubicBezTo>
                  <a:cubicBezTo>
                    <a:pt x="197" y="19"/>
                    <a:pt x="199" y="19"/>
                    <a:pt x="200" y="19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89" y="20"/>
                    <a:pt x="197" y="19"/>
                    <a:pt x="195" y="18"/>
                  </a:cubicBezTo>
                  <a:cubicBezTo>
                    <a:pt x="198" y="17"/>
                    <a:pt x="198" y="15"/>
                    <a:pt x="200" y="13"/>
                  </a:cubicBezTo>
                  <a:cubicBezTo>
                    <a:pt x="197" y="13"/>
                    <a:pt x="199" y="12"/>
                    <a:pt x="197" y="11"/>
                  </a:cubicBezTo>
                  <a:cubicBezTo>
                    <a:pt x="195" y="12"/>
                    <a:pt x="193" y="15"/>
                    <a:pt x="192" y="17"/>
                  </a:cubicBezTo>
                  <a:cubicBezTo>
                    <a:pt x="191" y="18"/>
                    <a:pt x="186" y="18"/>
                    <a:pt x="186" y="20"/>
                  </a:cubicBezTo>
                  <a:cubicBezTo>
                    <a:pt x="188" y="20"/>
                    <a:pt x="191" y="20"/>
                    <a:pt x="190" y="21"/>
                  </a:cubicBezTo>
                  <a:cubicBezTo>
                    <a:pt x="188" y="22"/>
                    <a:pt x="185" y="23"/>
                    <a:pt x="182" y="22"/>
                  </a:cubicBezTo>
                  <a:cubicBezTo>
                    <a:pt x="183" y="22"/>
                    <a:pt x="182" y="21"/>
                    <a:pt x="183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5" y="22"/>
                    <a:pt x="186" y="22"/>
                    <a:pt x="186" y="22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83" y="21"/>
                    <a:pt x="182" y="21"/>
                  </a:cubicBezTo>
                  <a:cubicBezTo>
                    <a:pt x="176" y="17"/>
                    <a:pt x="188" y="17"/>
                    <a:pt x="188" y="13"/>
                  </a:cubicBezTo>
                  <a:cubicBezTo>
                    <a:pt x="190" y="11"/>
                    <a:pt x="196" y="11"/>
                    <a:pt x="195" y="9"/>
                  </a:cubicBezTo>
                  <a:cubicBezTo>
                    <a:pt x="199" y="5"/>
                    <a:pt x="197" y="11"/>
                    <a:pt x="201" y="10"/>
                  </a:cubicBezTo>
                  <a:cubicBezTo>
                    <a:pt x="202" y="9"/>
                    <a:pt x="197" y="8"/>
                    <a:pt x="201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9" y="5"/>
                    <a:pt x="202" y="4"/>
                    <a:pt x="204" y="3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1" y="1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194" y="4"/>
                    <a:pt x="196" y="10"/>
                    <a:pt x="186" y="12"/>
                  </a:cubicBezTo>
                  <a:cubicBezTo>
                    <a:pt x="185" y="13"/>
                    <a:pt x="184" y="15"/>
                    <a:pt x="180" y="15"/>
                  </a:cubicBezTo>
                  <a:cubicBezTo>
                    <a:pt x="182" y="14"/>
                    <a:pt x="178" y="13"/>
                    <a:pt x="181" y="12"/>
                  </a:cubicBezTo>
                  <a:cubicBezTo>
                    <a:pt x="178" y="11"/>
                    <a:pt x="179" y="13"/>
                    <a:pt x="175" y="13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7" y="15"/>
                    <a:pt x="177" y="18"/>
                    <a:pt x="173" y="18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3" y="13"/>
                    <a:pt x="173" y="12"/>
                    <a:pt x="176" y="12"/>
                  </a:cubicBezTo>
                  <a:cubicBezTo>
                    <a:pt x="176" y="10"/>
                    <a:pt x="183" y="12"/>
                    <a:pt x="184" y="10"/>
                  </a:cubicBezTo>
                  <a:cubicBezTo>
                    <a:pt x="183" y="10"/>
                    <a:pt x="182" y="10"/>
                    <a:pt x="182" y="9"/>
                  </a:cubicBezTo>
                  <a:cubicBezTo>
                    <a:pt x="181" y="9"/>
                    <a:pt x="179" y="9"/>
                    <a:pt x="179" y="9"/>
                  </a:cubicBezTo>
                  <a:cubicBezTo>
                    <a:pt x="179" y="7"/>
                    <a:pt x="182" y="8"/>
                    <a:pt x="184" y="8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78" y="6"/>
                    <a:pt x="184" y="5"/>
                    <a:pt x="184" y="3"/>
                  </a:cubicBezTo>
                  <a:cubicBezTo>
                    <a:pt x="180" y="3"/>
                    <a:pt x="178" y="3"/>
                    <a:pt x="175" y="4"/>
                  </a:cubicBezTo>
                  <a:cubicBezTo>
                    <a:pt x="175" y="4"/>
                    <a:pt x="176" y="4"/>
                    <a:pt x="177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6" y="5"/>
                    <a:pt x="175" y="5"/>
                    <a:pt x="175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4" y="6"/>
                    <a:pt x="171" y="10"/>
                    <a:pt x="177" y="9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69" y="10"/>
                    <a:pt x="171" y="7"/>
                    <a:pt x="169" y="6"/>
                  </a:cubicBezTo>
                  <a:cubicBezTo>
                    <a:pt x="171" y="6"/>
                    <a:pt x="172" y="5"/>
                    <a:pt x="171" y="5"/>
                  </a:cubicBezTo>
                  <a:cubicBezTo>
                    <a:pt x="169" y="6"/>
                    <a:pt x="164" y="7"/>
                    <a:pt x="166" y="9"/>
                  </a:cubicBezTo>
                  <a:cubicBezTo>
                    <a:pt x="166" y="10"/>
                    <a:pt x="161" y="12"/>
                    <a:pt x="165" y="11"/>
                  </a:cubicBezTo>
                  <a:cubicBezTo>
                    <a:pt x="166" y="11"/>
                    <a:pt x="166" y="10"/>
                    <a:pt x="167" y="11"/>
                  </a:cubicBezTo>
                  <a:cubicBezTo>
                    <a:pt x="167" y="12"/>
                    <a:pt x="167" y="14"/>
                    <a:pt x="164" y="15"/>
                  </a:cubicBezTo>
                  <a:cubicBezTo>
                    <a:pt x="163" y="15"/>
                    <a:pt x="161" y="15"/>
                    <a:pt x="160" y="14"/>
                  </a:cubicBezTo>
                  <a:cubicBezTo>
                    <a:pt x="159" y="15"/>
                    <a:pt x="160" y="15"/>
                    <a:pt x="158" y="16"/>
                  </a:cubicBezTo>
                  <a:cubicBezTo>
                    <a:pt x="157" y="15"/>
                    <a:pt x="156" y="15"/>
                    <a:pt x="155" y="15"/>
                  </a:cubicBezTo>
                  <a:cubicBezTo>
                    <a:pt x="155" y="14"/>
                    <a:pt x="156" y="13"/>
                    <a:pt x="156" y="13"/>
                  </a:cubicBezTo>
                  <a:cubicBezTo>
                    <a:pt x="154" y="12"/>
                    <a:pt x="154" y="13"/>
                    <a:pt x="152" y="12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4" y="9"/>
                    <a:pt x="151" y="10"/>
                    <a:pt x="150" y="9"/>
                  </a:cubicBezTo>
                  <a:cubicBezTo>
                    <a:pt x="152" y="8"/>
                    <a:pt x="157" y="9"/>
                    <a:pt x="159" y="9"/>
                  </a:cubicBezTo>
                  <a:cubicBezTo>
                    <a:pt x="158" y="8"/>
                    <a:pt x="156" y="9"/>
                    <a:pt x="154" y="8"/>
                  </a:cubicBezTo>
                  <a:cubicBezTo>
                    <a:pt x="156" y="7"/>
                    <a:pt x="160" y="9"/>
                    <a:pt x="161" y="7"/>
                  </a:cubicBezTo>
                  <a:cubicBezTo>
                    <a:pt x="158" y="8"/>
                    <a:pt x="156" y="8"/>
                    <a:pt x="153" y="7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5"/>
                    <a:pt x="151" y="4"/>
                    <a:pt x="154" y="3"/>
                  </a:cubicBezTo>
                  <a:cubicBezTo>
                    <a:pt x="155" y="3"/>
                    <a:pt x="156" y="3"/>
                    <a:pt x="156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2" y="2"/>
                    <a:pt x="159" y="1"/>
                    <a:pt x="157" y="0"/>
                  </a:cubicBezTo>
                  <a:cubicBezTo>
                    <a:pt x="155" y="0"/>
                    <a:pt x="156" y="1"/>
                    <a:pt x="155" y="1"/>
                  </a:cubicBezTo>
                  <a:cubicBezTo>
                    <a:pt x="154" y="1"/>
                    <a:pt x="154" y="1"/>
                    <a:pt x="153" y="1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2" y="0"/>
                    <a:pt x="148" y="1"/>
                    <a:pt x="145" y="0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6" y="1"/>
                    <a:pt x="147" y="1"/>
                    <a:pt x="147" y="1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2"/>
                    <a:pt x="148" y="2"/>
                    <a:pt x="147" y="2"/>
                  </a:cubicBezTo>
                  <a:cubicBezTo>
                    <a:pt x="148" y="3"/>
                    <a:pt x="147" y="4"/>
                    <a:pt x="146" y="4"/>
                  </a:cubicBezTo>
                  <a:cubicBezTo>
                    <a:pt x="144" y="5"/>
                    <a:pt x="142" y="5"/>
                    <a:pt x="140" y="4"/>
                  </a:cubicBezTo>
                  <a:cubicBezTo>
                    <a:pt x="139" y="4"/>
                    <a:pt x="140" y="3"/>
                    <a:pt x="140" y="3"/>
                  </a:cubicBezTo>
                  <a:cubicBezTo>
                    <a:pt x="144" y="2"/>
                    <a:pt x="140" y="1"/>
                    <a:pt x="142" y="0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2" y="3"/>
                    <a:pt x="138" y="5"/>
                    <a:pt x="136" y="7"/>
                  </a:cubicBezTo>
                  <a:cubicBezTo>
                    <a:pt x="135" y="8"/>
                    <a:pt x="140" y="10"/>
                    <a:pt x="139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9" y="12"/>
                    <a:pt x="140" y="12"/>
                    <a:pt x="141" y="11"/>
                  </a:cubicBezTo>
                  <a:cubicBezTo>
                    <a:pt x="143" y="13"/>
                    <a:pt x="146" y="15"/>
                    <a:pt x="141" y="15"/>
                  </a:cubicBezTo>
                  <a:cubicBezTo>
                    <a:pt x="142" y="16"/>
                    <a:pt x="142" y="17"/>
                    <a:pt x="142" y="17"/>
                  </a:cubicBezTo>
                  <a:cubicBezTo>
                    <a:pt x="141" y="17"/>
                    <a:pt x="140" y="17"/>
                    <a:pt x="140" y="17"/>
                  </a:cubicBezTo>
                  <a:cubicBezTo>
                    <a:pt x="137" y="16"/>
                    <a:pt x="140" y="15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8" y="11"/>
                    <a:pt x="130" y="11"/>
                    <a:pt x="134" y="9"/>
                  </a:cubicBezTo>
                  <a:cubicBezTo>
                    <a:pt x="133" y="9"/>
                    <a:pt x="132" y="9"/>
                    <a:pt x="131" y="9"/>
                  </a:cubicBezTo>
                  <a:cubicBezTo>
                    <a:pt x="130" y="8"/>
                    <a:pt x="132" y="8"/>
                    <a:pt x="133" y="7"/>
                  </a:cubicBezTo>
                  <a:cubicBezTo>
                    <a:pt x="131" y="5"/>
                    <a:pt x="138" y="2"/>
                    <a:pt x="136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5" y="3"/>
                    <a:pt x="130" y="5"/>
                    <a:pt x="130" y="7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5"/>
                    <a:pt x="126" y="4"/>
                    <a:pt x="124" y="3"/>
                  </a:cubicBezTo>
                  <a:cubicBezTo>
                    <a:pt x="127" y="2"/>
                    <a:pt x="127" y="5"/>
                    <a:pt x="131" y="4"/>
                  </a:cubicBezTo>
                  <a:cubicBezTo>
                    <a:pt x="128" y="3"/>
                    <a:pt x="131" y="2"/>
                    <a:pt x="129" y="0"/>
                  </a:cubicBezTo>
                  <a:cubicBezTo>
                    <a:pt x="124" y="1"/>
                    <a:pt x="120" y="0"/>
                    <a:pt x="116" y="1"/>
                  </a:cubicBezTo>
                  <a:cubicBezTo>
                    <a:pt x="116" y="1"/>
                    <a:pt x="118" y="2"/>
                    <a:pt x="118" y="2"/>
                  </a:cubicBezTo>
                  <a:cubicBezTo>
                    <a:pt x="118" y="3"/>
                    <a:pt x="116" y="2"/>
                    <a:pt x="115" y="3"/>
                  </a:cubicBezTo>
                  <a:cubicBezTo>
                    <a:pt x="116" y="4"/>
                    <a:pt x="126" y="1"/>
                    <a:pt x="121" y="4"/>
                  </a:cubicBezTo>
                  <a:cubicBezTo>
                    <a:pt x="121" y="5"/>
                    <a:pt x="122" y="6"/>
                    <a:pt x="123" y="7"/>
                  </a:cubicBezTo>
                  <a:cubicBezTo>
                    <a:pt x="122" y="7"/>
                    <a:pt x="120" y="7"/>
                    <a:pt x="118" y="7"/>
                  </a:cubicBezTo>
                  <a:cubicBezTo>
                    <a:pt x="118" y="7"/>
                    <a:pt x="117" y="7"/>
                    <a:pt x="117" y="6"/>
                  </a:cubicBezTo>
                  <a:cubicBezTo>
                    <a:pt x="117" y="6"/>
                    <a:pt x="118" y="6"/>
                    <a:pt x="118" y="6"/>
                  </a:cubicBezTo>
                  <a:cubicBezTo>
                    <a:pt x="116" y="6"/>
                    <a:pt x="117" y="3"/>
                    <a:pt x="114" y="4"/>
                  </a:cubicBezTo>
                  <a:cubicBezTo>
                    <a:pt x="112" y="4"/>
                    <a:pt x="112" y="3"/>
                    <a:pt x="113" y="3"/>
                  </a:cubicBezTo>
                  <a:cubicBezTo>
                    <a:pt x="112" y="2"/>
                    <a:pt x="110" y="2"/>
                    <a:pt x="110" y="1"/>
                  </a:cubicBezTo>
                  <a:cubicBezTo>
                    <a:pt x="109" y="2"/>
                    <a:pt x="110" y="3"/>
                    <a:pt x="108" y="3"/>
                  </a:cubicBezTo>
                  <a:cubicBezTo>
                    <a:pt x="108" y="0"/>
                    <a:pt x="102" y="1"/>
                    <a:pt x="99" y="1"/>
                  </a:cubicBezTo>
                  <a:cubicBezTo>
                    <a:pt x="99" y="3"/>
                    <a:pt x="105" y="4"/>
                    <a:pt x="108" y="5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4" y="6"/>
                    <a:pt x="103" y="5"/>
                    <a:pt x="102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4" y="4"/>
                    <a:pt x="96" y="2"/>
                    <a:pt x="96" y="1"/>
                  </a:cubicBezTo>
                  <a:cubicBezTo>
                    <a:pt x="84" y="1"/>
                    <a:pt x="71" y="3"/>
                    <a:pt x="59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0" y="5"/>
                    <a:pt x="59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7"/>
                    <a:pt x="59" y="6"/>
                    <a:pt x="6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2" y="10"/>
                    <a:pt x="58" y="10"/>
                    <a:pt x="56" y="11"/>
                  </a:cubicBezTo>
                  <a:cubicBezTo>
                    <a:pt x="59" y="12"/>
                    <a:pt x="62" y="13"/>
                    <a:pt x="65" y="13"/>
                  </a:cubicBezTo>
                  <a:cubicBezTo>
                    <a:pt x="64" y="14"/>
                    <a:pt x="60" y="14"/>
                    <a:pt x="58" y="14"/>
                  </a:cubicBezTo>
                  <a:cubicBezTo>
                    <a:pt x="62" y="14"/>
                    <a:pt x="62" y="17"/>
                    <a:pt x="66" y="17"/>
                  </a:cubicBezTo>
                  <a:cubicBezTo>
                    <a:pt x="65" y="18"/>
                    <a:pt x="63" y="18"/>
                    <a:pt x="61" y="18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5" y="22"/>
                    <a:pt x="62" y="21"/>
                    <a:pt x="60" y="22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4"/>
                    <a:pt x="60" y="23"/>
                    <a:pt x="61" y="24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3" y="2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3" y="27"/>
                    <a:pt x="62" y="25"/>
                    <a:pt x="60" y="26"/>
                  </a:cubicBezTo>
                  <a:cubicBezTo>
                    <a:pt x="60" y="27"/>
                    <a:pt x="65" y="28"/>
                    <a:pt x="61" y="28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2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2" y="31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3" y="34"/>
                    <a:pt x="64" y="35"/>
                    <a:pt x="66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9" y="37"/>
                    <a:pt x="71" y="38"/>
                  </a:cubicBezTo>
                  <a:cubicBezTo>
                    <a:pt x="67" y="39"/>
                    <a:pt x="65" y="37"/>
                    <a:pt x="61" y="37"/>
                  </a:cubicBezTo>
                  <a:cubicBezTo>
                    <a:pt x="64" y="38"/>
                    <a:pt x="65" y="39"/>
                    <a:pt x="68" y="39"/>
                  </a:cubicBezTo>
                  <a:cubicBezTo>
                    <a:pt x="68" y="41"/>
                    <a:pt x="66" y="39"/>
                    <a:pt x="64" y="40"/>
                  </a:cubicBezTo>
                  <a:cubicBezTo>
                    <a:pt x="64" y="40"/>
                    <a:pt x="67" y="41"/>
                    <a:pt x="65" y="41"/>
                  </a:cubicBezTo>
                  <a:cubicBezTo>
                    <a:pt x="64" y="41"/>
                    <a:pt x="62" y="40"/>
                    <a:pt x="60" y="41"/>
                  </a:cubicBezTo>
                  <a:cubicBezTo>
                    <a:pt x="62" y="44"/>
                    <a:pt x="72" y="43"/>
                    <a:pt x="68" y="47"/>
                  </a:cubicBezTo>
                  <a:cubicBezTo>
                    <a:pt x="63" y="49"/>
                    <a:pt x="68" y="51"/>
                    <a:pt x="66" y="54"/>
                  </a:cubicBezTo>
                  <a:cubicBezTo>
                    <a:pt x="65" y="54"/>
                    <a:pt x="65" y="54"/>
                    <a:pt x="64" y="54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8"/>
                    <a:pt x="61" y="47"/>
                    <a:pt x="59" y="48"/>
                  </a:cubicBezTo>
                  <a:cubicBezTo>
                    <a:pt x="56" y="49"/>
                    <a:pt x="61" y="49"/>
                    <a:pt x="60" y="51"/>
                  </a:cubicBezTo>
                  <a:cubicBezTo>
                    <a:pt x="61" y="51"/>
                    <a:pt x="60" y="51"/>
                    <a:pt x="59" y="51"/>
                  </a:cubicBezTo>
                  <a:cubicBezTo>
                    <a:pt x="58" y="51"/>
                    <a:pt x="57" y="50"/>
                    <a:pt x="57" y="50"/>
                  </a:cubicBezTo>
                  <a:cubicBezTo>
                    <a:pt x="54" y="49"/>
                    <a:pt x="51" y="46"/>
                    <a:pt x="47" y="48"/>
                  </a:cubicBezTo>
                  <a:cubicBezTo>
                    <a:pt x="46" y="47"/>
                    <a:pt x="42" y="49"/>
                    <a:pt x="40" y="48"/>
                  </a:cubicBezTo>
                  <a:cubicBezTo>
                    <a:pt x="30" y="48"/>
                    <a:pt x="19" y="45"/>
                    <a:pt x="8" y="47"/>
                  </a:cubicBezTo>
                  <a:cubicBezTo>
                    <a:pt x="8" y="47"/>
                    <a:pt x="8" y="49"/>
                    <a:pt x="5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10" y="52"/>
                    <a:pt x="5" y="51"/>
                    <a:pt x="5" y="52"/>
                  </a:cubicBezTo>
                  <a:cubicBezTo>
                    <a:pt x="7" y="53"/>
                    <a:pt x="12" y="52"/>
                    <a:pt x="13" y="54"/>
                  </a:cubicBezTo>
                  <a:cubicBezTo>
                    <a:pt x="10" y="54"/>
                    <a:pt x="5" y="53"/>
                    <a:pt x="3" y="54"/>
                  </a:cubicBezTo>
                  <a:cubicBezTo>
                    <a:pt x="4" y="55"/>
                    <a:pt x="7" y="55"/>
                    <a:pt x="9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7" y="56"/>
                    <a:pt x="7" y="58"/>
                    <a:pt x="9" y="58"/>
                  </a:cubicBezTo>
                  <a:cubicBezTo>
                    <a:pt x="9" y="58"/>
                    <a:pt x="8" y="58"/>
                    <a:pt x="7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0" y="62"/>
                    <a:pt x="9" y="62"/>
                  </a:cubicBezTo>
                  <a:cubicBezTo>
                    <a:pt x="8" y="62"/>
                    <a:pt x="8" y="63"/>
                    <a:pt x="9" y="63"/>
                  </a:cubicBezTo>
                  <a:cubicBezTo>
                    <a:pt x="9" y="64"/>
                    <a:pt x="6" y="64"/>
                    <a:pt x="7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8" y="65"/>
                    <a:pt x="6" y="6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9" y="68"/>
                    <a:pt x="8" y="68"/>
                    <a:pt x="6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5" y="69"/>
                    <a:pt x="10" y="70"/>
                    <a:pt x="7" y="70"/>
                  </a:cubicBezTo>
                  <a:cubicBezTo>
                    <a:pt x="0" y="71"/>
                    <a:pt x="13" y="74"/>
                    <a:pt x="6" y="7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8" y="77"/>
                    <a:pt x="7" y="77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0"/>
                    <a:pt x="10" y="80"/>
                    <a:pt x="9" y="80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1"/>
                    <a:pt x="7" y="81"/>
                    <a:pt x="5" y="81"/>
                  </a:cubicBezTo>
                  <a:cubicBezTo>
                    <a:pt x="7" y="82"/>
                    <a:pt x="8" y="82"/>
                    <a:pt x="10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6" y="83"/>
                    <a:pt x="7" y="84"/>
                    <a:pt x="8" y="84"/>
                  </a:cubicBezTo>
                  <a:cubicBezTo>
                    <a:pt x="7" y="85"/>
                    <a:pt x="4" y="84"/>
                    <a:pt x="5" y="85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10" y="88"/>
                    <a:pt x="14" y="88"/>
                    <a:pt x="16" y="90"/>
                  </a:cubicBezTo>
                  <a:cubicBezTo>
                    <a:pt x="19" y="90"/>
                    <a:pt x="22" y="92"/>
                    <a:pt x="26" y="92"/>
                  </a:cubicBezTo>
                  <a:cubicBezTo>
                    <a:pt x="28" y="93"/>
                    <a:pt x="32" y="93"/>
                    <a:pt x="35" y="94"/>
                  </a:cubicBezTo>
                  <a:cubicBezTo>
                    <a:pt x="35" y="94"/>
                    <a:pt x="33" y="94"/>
                    <a:pt x="32" y="94"/>
                  </a:cubicBezTo>
                  <a:cubicBezTo>
                    <a:pt x="33" y="96"/>
                    <a:pt x="35" y="93"/>
                    <a:pt x="36" y="95"/>
                  </a:cubicBezTo>
                  <a:cubicBezTo>
                    <a:pt x="37" y="96"/>
                    <a:pt x="39" y="96"/>
                    <a:pt x="36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3" y="96"/>
                    <a:pt x="32" y="96"/>
                    <a:pt x="31" y="96"/>
                  </a:cubicBezTo>
                  <a:cubicBezTo>
                    <a:pt x="32" y="97"/>
                    <a:pt x="33" y="97"/>
                    <a:pt x="34" y="97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9"/>
                    <a:pt x="34" y="100"/>
                    <a:pt x="36" y="100"/>
                  </a:cubicBezTo>
                  <a:cubicBezTo>
                    <a:pt x="36" y="101"/>
                    <a:pt x="33" y="100"/>
                    <a:pt x="35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5"/>
                    <a:pt x="41" y="105"/>
                    <a:pt x="37" y="10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9"/>
                    <a:pt x="39" y="109"/>
                    <a:pt x="40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9" y="110"/>
                    <a:pt x="40" y="111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9" y="111"/>
                    <a:pt x="39" y="111"/>
                    <a:pt x="40" y="112"/>
                  </a:cubicBezTo>
                  <a:cubicBezTo>
                    <a:pt x="39" y="112"/>
                    <a:pt x="39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9" y="114"/>
                    <a:pt x="39" y="116"/>
                    <a:pt x="41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120"/>
                    <a:pt x="44" y="121"/>
                    <a:pt x="46" y="121"/>
                  </a:cubicBezTo>
                  <a:cubicBezTo>
                    <a:pt x="47" y="123"/>
                    <a:pt x="42" y="122"/>
                    <a:pt x="42" y="123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5"/>
                    <a:pt x="39" y="124"/>
                    <a:pt x="39" y="125"/>
                  </a:cubicBezTo>
                  <a:cubicBezTo>
                    <a:pt x="41" y="125"/>
                    <a:pt x="42" y="126"/>
                    <a:pt x="44" y="126"/>
                  </a:cubicBezTo>
                  <a:cubicBezTo>
                    <a:pt x="43" y="127"/>
                    <a:pt x="42" y="126"/>
                    <a:pt x="42" y="126"/>
                  </a:cubicBezTo>
                  <a:cubicBezTo>
                    <a:pt x="45" y="127"/>
                    <a:pt x="41" y="128"/>
                    <a:pt x="42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39" y="132"/>
                    <a:pt x="50" y="130"/>
                    <a:pt x="51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3" y="133"/>
                    <a:pt x="57" y="133"/>
                    <a:pt x="60" y="133"/>
                  </a:cubicBezTo>
                  <a:cubicBezTo>
                    <a:pt x="59" y="135"/>
                    <a:pt x="53" y="133"/>
                    <a:pt x="52" y="134"/>
                  </a:cubicBezTo>
                  <a:cubicBezTo>
                    <a:pt x="55" y="135"/>
                    <a:pt x="59" y="134"/>
                    <a:pt x="61" y="135"/>
                  </a:cubicBezTo>
                  <a:cubicBezTo>
                    <a:pt x="58" y="136"/>
                    <a:pt x="52" y="136"/>
                    <a:pt x="48" y="137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2" y="139"/>
                    <a:pt x="59" y="137"/>
                    <a:pt x="62" y="139"/>
                  </a:cubicBezTo>
                  <a:cubicBezTo>
                    <a:pt x="61" y="140"/>
                    <a:pt x="56" y="140"/>
                    <a:pt x="53" y="140"/>
                  </a:cubicBezTo>
                  <a:cubicBezTo>
                    <a:pt x="56" y="140"/>
                    <a:pt x="58" y="140"/>
                    <a:pt x="60" y="141"/>
                  </a:cubicBezTo>
                  <a:cubicBezTo>
                    <a:pt x="57" y="142"/>
                    <a:pt x="53" y="142"/>
                    <a:pt x="50" y="142"/>
                  </a:cubicBezTo>
                  <a:cubicBezTo>
                    <a:pt x="55" y="142"/>
                    <a:pt x="62" y="142"/>
                    <a:pt x="66" y="143"/>
                  </a:cubicBezTo>
                  <a:cubicBezTo>
                    <a:pt x="60" y="143"/>
                    <a:pt x="60" y="143"/>
                    <a:pt x="60" y="143"/>
                  </a:cubicBezTo>
                  <a:cubicBezTo>
                    <a:pt x="62" y="143"/>
                    <a:pt x="63" y="143"/>
                    <a:pt x="64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58" y="145"/>
                    <a:pt x="52" y="143"/>
                    <a:pt x="51" y="146"/>
                  </a:cubicBezTo>
                  <a:cubicBezTo>
                    <a:pt x="52" y="146"/>
                    <a:pt x="53" y="146"/>
                    <a:pt x="55" y="146"/>
                  </a:cubicBezTo>
                  <a:cubicBezTo>
                    <a:pt x="54" y="146"/>
                    <a:pt x="55" y="146"/>
                    <a:pt x="55" y="146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61" y="148"/>
                    <a:pt x="64" y="146"/>
                    <a:pt x="66" y="148"/>
                  </a:cubicBezTo>
                  <a:cubicBezTo>
                    <a:pt x="66" y="148"/>
                    <a:pt x="65" y="148"/>
                    <a:pt x="64" y="148"/>
                  </a:cubicBezTo>
                  <a:cubicBezTo>
                    <a:pt x="63" y="148"/>
                    <a:pt x="63" y="149"/>
                    <a:pt x="62" y="149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60" y="150"/>
                    <a:pt x="55" y="149"/>
                    <a:pt x="53" y="150"/>
                  </a:cubicBezTo>
                  <a:cubicBezTo>
                    <a:pt x="57" y="150"/>
                    <a:pt x="61" y="150"/>
                    <a:pt x="65" y="151"/>
                  </a:cubicBezTo>
                  <a:cubicBezTo>
                    <a:pt x="68" y="149"/>
                    <a:pt x="71" y="152"/>
                    <a:pt x="74" y="151"/>
                  </a:cubicBezTo>
                  <a:cubicBezTo>
                    <a:pt x="73" y="152"/>
                    <a:pt x="69" y="151"/>
                    <a:pt x="68" y="152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5" y="152"/>
                    <a:pt x="62" y="151"/>
                    <a:pt x="62" y="152"/>
                  </a:cubicBezTo>
                  <a:cubicBezTo>
                    <a:pt x="65" y="153"/>
                    <a:pt x="68" y="153"/>
                    <a:pt x="71" y="153"/>
                  </a:cubicBezTo>
                  <a:cubicBezTo>
                    <a:pt x="79" y="151"/>
                    <a:pt x="78" y="156"/>
                    <a:pt x="86" y="154"/>
                  </a:cubicBezTo>
                  <a:cubicBezTo>
                    <a:pt x="85" y="152"/>
                    <a:pt x="92" y="154"/>
                    <a:pt x="94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8" y="153"/>
                    <a:pt x="97" y="153"/>
                    <a:pt x="97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2"/>
                    <a:pt x="95" y="152"/>
                    <a:pt x="95" y="151"/>
                  </a:cubicBezTo>
                  <a:cubicBezTo>
                    <a:pt x="99" y="150"/>
                    <a:pt x="97" y="149"/>
                    <a:pt x="98" y="147"/>
                  </a:cubicBezTo>
                  <a:cubicBezTo>
                    <a:pt x="104" y="147"/>
                    <a:pt x="101" y="145"/>
                    <a:pt x="103" y="144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101" y="144"/>
                    <a:pt x="101" y="144"/>
                    <a:pt x="102" y="143"/>
                  </a:cubicBezTo>
                  <a:cubicBezTo>
                    <a:pt x="104" y="143"/>
                    <a:pt x="105" y="144"/>
                    <a:pt x="107" y="145"/>
                  </a:cubicBezTo>
                  <a:cubicBezTo>
                    <a:pt x="106" y="147"/>
                    <a:pt x="102" y="148"/>
                    <a:pt x="103" y="151"/>
                  </a:cubicBezTo>
                  <a:cubicBezTo>
                    <a:pt x="98" y="151"/>
                    <a:pt x="101" y="153"/>
                    <a:pt x="99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9" y="157"/>
                    <a:pt x="109" y="152"/>
                    <a:pt x="114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6" y="151"/>
                    <a:pt x="111" y="149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147"/>
                    <a:pt x="113" y="147"/>
                    <a:pt x="112" y="146"/>
                  </a:cubicBezTo>
                  <a:cubicBezTo>
                    <a:pt x="113" y="146"/>
                    <a:pt x="117" y="147"/>
                    <a:pt x="118" y="145"/>
                  </a:cubicBezTo>
                  <a:cubicBezTo>
                    <a:pt x="119" y="145"/>
                    <a:pt x="121" y="145"/>
                    <a:pt x="122" y="145"/>
                  </a:cubicBezTo>
                  <a:cubicBezTo>
                    <a:pt x="123" y="147"/>
                    <a:pt x="119" y="148"/>
                    <a:pt x="119" y="149"/>
                  </a:cubicBezTo>
                  <a:cubicBezTo>
                    <a:pt x="124" y="151"/>
                    <a:pt x="124" y="154"/>
                    <a:pt x="129" y="155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8" y="154"/>
                    <a:pt x="128" y="154"/>
                    <a:pt x="127" y="154"/>
                  </a:cubicBezTo>
                  <a:cubicBezTo>
                    <a:pt x="128" y="154"/>
                    <a:pt x="128" y="154"/>
                    <a:pt x="128" y="154"/>
                  </a:cubicBezTo>
                  <a:cubicBezTo>
                    <a:pt x="127" y="152"/>
                    <a:pt x="122" y="151"/>
                    <a:pt x="122" y="149"/>
                  </a:cubicBezTo>
                  <a:cubicBezTo>
                    <a:pt x="124" y="149"/>
                    <a:pt x="123" y="150"/>
                    <a:pt x="124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6" y="150"/>
                    <a:pt x="128" y="150"/>
                    <a:pt x="128" y="151"/>
                  </a:cubicBezTo>
                  <a:cubicBezTo>
                    <a:pt x="126" y="153"/>
                    <a:pt x="134" y="152"/>
                    <a:pt x="131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4"/>
                    <a:pt x="132" y="153"/>
                    <a:pt x="134" y="152"/>
                  </a:cubicBezTo>
                  <a:cubicBezTo>
                    <a:pt x="135" y="153"/>
                    <a:pt x="135" y="153"/>
                    <a:pt x="135" y="153"/>
                  </a:cubicBezTo>
                  <a:cubicBezTo>
                    <a:pt x="137" y="153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41" y="153"/>
                    <a:pt x="138" y="152"/>
                    <a:pt x="142" y="151"/>
                  </a:cubicBezTo>
                  <a:cubicBezTo>
                    <a:pt x="146" y="152"/>
                    <a:pt x="147" y="154"/>
                    <a:pt x="149" y="155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3" y="157"/>
                    <a:pt x="143" y="156"/>
                    <a:pt x="144" y="156"/>
                  </a:cubicBezTo>
                  <a:cubicBezTo>
                    <a:pt x="143" y="155"/>
                    <a:pt x="142" y="156"/>
                    <a:pt x="142" y="155"/>
                  </a:cubicBezTo>
                  <a:cubicBezTo>
                    <a:pt x="141" y="159"/>
                    <a:pt x="139" y="154"/>
                    <a:pt x="135" y="155"/>
                  </a:cubicBezTo>
                  <a:cubicBezTo>
                    <a:pt x="134" y="156"/>
                    <a:pt x="137" y="157"/>
                    <a:pt x="137" y="157"/>
                  </a:cubicBezTo>
                  <a:cubicBezTo>
                    <a:pt x="135" y="158"/>
                    <a:pt x="136" y="160"/>
                    <a:pt x="136" y="161"/>
                  </a:cubicBezTo>
                  <a:cubicBezTo>
                    <a:pt x="137" y="161"/>
                    <a:pt x="139" y="160"/>
                    <a:pt x="140" y="159"/>
                  </a:cubicBezTo>
                  <a:cubicBezTo>
                    <a:pt x="142" y="160"/>
                    <a:pt x="137" y="161"/>
                    <a:pt x="138" y="162"/>
                  </a:cubicBezTo>
                  <a:cubicBezTo>
                    <a:pt x="141" y="162"/>
                    <a:pt x="143" y="161"/>
                    <a:pt x="146" y="161"/>
                  </a:cubicBezTo>
                  <a:cubicBezTo>
                    <a:pt x="147" y="162"/>
                    <a:pt x="148" y="162"/>
                    <a:pt x="147" y="162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51" y="162"/>
                    <a:pt x="153" y="164"/>
                    <a:pt x="156" y="162"/>
                  </a:cubicBezTo>
                  <a:cubicBezTo>
                    <a:pt x="157" y="162"/>
                    <a:pt x="159" y="161"/>
                    <a:pt x="156" y="160"/>
                  </a:cubicBezTo>
                  <a:cubicBezTo>
                    <a:pt x="158" y="159"/>
                    <a:pt x="158" y="158"/>
                    <a:pt x="160" y="158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2" y="159"/>
                    <a:pt x="165" y="159"/>
                    <a:pt x="167" y="159"/>
                  </a:cubicBezTo>
                  <a:cubicBezTo>
                    <a:pt x="166" y="160"/>
                    <a:pt x="166" y="161"/>
                    <a:pt x="165" y="161"/>
                  </a:cubicBezTo>
                  <a:cubicBezTo>
                    <a:pt x="166" y="161"/>
                    <a:pt x="167" y="161"/>
                    <a:pt x="168" y="161"/>
                  </a:cubicBezTo>
                  <a:cubicBezTo>
                    <a:pt x="167" y="162"/>
                    <a:pt x="166" y="162"/>
                    <a:pt x="166" y="162"/>
                  </a:cubicBezTo>
                  <a:cubicBezTo>
                    <a:pt x="169" y="163"/>
                    <a:pt x="176" y="162"/>
                    <a:pt x="179" y="163"/>
                  </a:cubicBezTo>
                  <a:cubicBezTo>
                    <a:pt x="180" y="159"/>
                    <a:pt x="180" y="159"/>
                    <a:pt x="180" y="159"/>
                  </a:cubicBezTo>
                  <a:cubicBezTo>
                    <a:pt x="185" y="159"/>
                    <a:pt x="180" y="161"/>
                    <a:pt x="184" y="162"/>
                  </a:cubicBezTo>
                  <a:cubicBezTo>
                    <a:pt x="186" y="161"/>
                    <a:pt x="190" y="161"/>
                    <a:pt x="190" y="160"/>
                  </a:cubicBezTo>
                  <a:cubicBezTo>
                    <a:pt x="193" y="159"/>
                    <a:pt x="195" y="158"/>
                    <a:pt x="197" y="159"/>
                  </a:cubicBezTo>
                  <a:cubicBezTo>
                    <a:pt x="198" y="160"/>
                    <a:pt x="193" y="161"/>
                    <a:pt x="192" y="162"/>
                  </a:cubicBezTo>
                  <a:cubicBezTo>
                    <a:pt x="193" y="163"/>
                    <a:pt x="194" y="163"/>
                    <a:pt x="195" y="163"/>
                  </a:cubicBezTo>
                  <a:cubicBezTo>
                    <a:pt x="201" y="164"/>
                    <a:pt x="201" y="161"/>
                    <a:pt x="206" y="161"/>
                  </a:cubicBezTo>
                  <a:cubicBezTo>
                    <a:pt x="207" y="162"/>
                    <a:pt x="208" y="162"/>
                    <a:pt x="208" y="163"/>
                  </a:cubicBezTo>
                  <a:cubicBezTo>
                    <a:pt x="210" y="161"/>
                    <a:pt x="213" y="164"/>
                    <a:pt x="215" y="162"/>
                  </a:cubicBezTo>
                  <a:cubicBezTo>
                    <a:pt x="213" y="161"/>
                    <a:pt x="214" y="160"/>
                    <a:pt x="214" y="160"/>
                  </a:cubicBezTo>
                  <a:cubicBezTo>
                    <a:pt x="213" y="157"/>
                    <a:pt x="218" y="159"/>
                    <a:pt x="219" y="159"/>
                  </a:cubicBezTo>
                  <a:cubicBezTo>
                    <a:pt x="222" y="161"/>
                    <a:pt x="215" y="160"/>
                    <a:pt x="217" y="162"/>
                  </a:cubicBezTo>
                  <a:cubicBezTo>
                    <a:pt x="218" y="162"/>
                    <a:pt x="219" y="162"/>
                    <a:pt x="220" y="162"/>
                  </a:cubicBezTo>
                  <a:cubicBezTo>
                    <a:pt x="219" y="163"/>
                    <a:pt x="219" y="163"/>
                    <a:pt x="219" y="163"/>
                  </a:cubicBezTo>
                  <a:cubicBezTo>
                    <a:pt x="225" y="165"/>
                    <a:pt x="226" y="161"/>
                    <a:pt x="231" y="161"/>
                  </a:cubicBezTo>
                  <a:cubicBezTo>
                    <a:pt x="231" y="161"/>
                    <a:pt x="231" y="160"/>
                    <a:pt x="232" y="160"/>
                  </a:cubicBezTo>
                  <a:cubicBezTo>
                    <a:pt x="234" y="160"/>
                    <a:pt x="233" y="161"/>
                    <a:pt x="234" y="161"/>
                  </a:cubicBezTo>
                  <a:cubicBezTo>
                    <a:pt x="235" y="161"/>
                    <a:pt x="235" y="161"/>
                    <a:pt x="235" y="161"/>
                  </a:cubicBezTo>
                  <a:cubicBezTo>
                    <a:pt x="235" y="160"/>
                    <a:pt x="239" y="160"/>
                    <a:pt x="240" y="160"/>
                  </a:cubicBezTo>
                  <a:cubicBezTo>
                    <a:pt x="245" y="158"/>
                    <a:pt x="249" y="161"/>
                    <a:pt x="253" y="159"/>
                  </a:cubicBezTo>
                  <a:cubicBezTo>
                    <a:pt x="254" y="159"/>
                    <a:pt x="255" y="159"/>
                    <a:pt x="254" y="160"/>
                  </a:cubicBezTo>
                  <a:cubicBezTo>
                    <a:pt x="253" y="161"/>
                    <a:pt x="251" y="162"/>
                    <a:pt x="248" y="162"/>
                  </a:cubicBezTo>
                  <a:cubicBezTo>
                    <a:pt x="247" y="162"/>
                    <a:pt x="246" y="161"/>
                    <a:pt x="246" y="161"/>
                  </a:cubicBezTo>
                  <a:cubicBezTo>
                    <a:pt x="245" y="160"/>
                    <a:pt x="242" y="160"/>
                    <a:pt x="241" y="161"/>
                  </a:cubicBezTo>
                  <a:cubicBezTo>
                    <a:pt x="236" y="160"/>
                    <a:pt x="235" y="163"/>
                    <a:pt x="232" y="163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241" y="160"/>
                    <a:pt x="248" y="166"/>
                    <a:pt x="256" y="163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7" y="162"/>
                    <a:pt x="258" y="162"/>
                    <a:pt x="259" y="162"/>
                  </a:cubicBezTo>
                  <a:cubicBezTo>
                    <a:pt x="262" y="160"/>
                    <a:pt x="258" y="159"/>
                    <a:pt x="260" y="157"/>
                  </a:cubicBezTo>
                  <a:cubicBezTo>
                    <a:pt x="261" y="157"/>
                    <a:pt x="263" y="157"/>
                    <a:pt x="263" y="157"/>
                  </a:cubicBezTo>
                  <a:cubicBezTo>
                    <a:pt x="264" y="158"/>
                    <a:pt x="263" y="158"/>
                    <a:pt x="262" y="159"/>
                  </a:cubicBezTo>
                  <a:cubicBezTo>
                    <a:pt x="265" y="160"/>
                    <a:pt x="265" y="160"/>
                    <a:pt x="265" y="160"/>
                  </a:cubicBezTo>
                  <a:cubicBezTo>
                    <a:pt x="265" y="161"/>
                    <a:pt x="266" y="162"/>
                    <a:pt x="264" y="162"/>
                  </a:cubicBezTo>
                  <a:cubicBezTo>
                    <a:pt x="263" y="162"/>
                    <a:pt x="263" y="162"/>
                    <a:pt x="262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3" y="163"/>
                    <a:pt x="264" y="164"/>
                    <a:pt x="265" y="164"/>
                  </a:cubicBezTo>
                  <a:cubicBezTo>
                    <a:pt x="265" y="163"/>
                    <a:pt x="265" y="163"/>
                    <a:pt x="265" y="163"/>
                  </a:cubicBezTo>
                  <a:cubicBezTo>
                    <a:pt x="267" y="164"/>
                    <a:pt x="267" y="164"/>
                    <a:pt x="267" y="164"/>
                  </a:cubicBezTo>
                  <a:cubicBezTo>
                    <a:pt x="268" y="163"/>
                    <a:pt x="270" y="162"/>
                    <a:pt x="269" y="161"/>
                  </a:cubicBezTo>
                  <a:cubicBezTo>
                    <a:pt x="270" y="159"/>
                    <a:pt x="272" y="160"/>
                    <a:pt x="274" y="160"/>
                  </a:cubicBezTo>
                  <a:cubicBezTo>
                    <a:pt x="274" y="161"/>
                    <a:pt x="273" y="161"/>
                    <a:pt x="272" y="162"/>
                  </a:cubicBezTo>
                  <a:cubicBezTo>
                    <a:pt x="272" y="162"/>
                    <a:pt x="272" y="163"/>
                    <a:pt x="273" y="164"/>
                  </a:cubicBezTo>
                  <a:cubicBezTo>
                    <a:pt x="275" y="164"/>
                    <a:pt x="274" y="162"/>
                    <a:pt x="276" y="162"/>
                  </a:cubicBezTo>
                  <a:cubicBezTo>
                    <a:pt x="278" y="162"/>
                    <a:pt x="276" y="163"/>
                    <a:pt x="276" y="163"/>
                  </a:cubicBezTo>
                  <a:cubicBezTo>
                    <a:pt x="278" y="163"/>
                    <a:pt x="280" y="162"/>
                    <a:pt x="282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4" y="161"/>
                    <a:pt x="283" y="161"/>
                    <a:pt x="284" y="161"/>
                  </a:cubicBezTo>
                  <a:cubicBezTo>
                    <a:pt x="284" y="160"/>
                    <a:pt x="284" y="160"/>
                    <a:pt x="285" y="160"/>
                  </a:cubicBezTo>
                  <a:cubicBezTo>
                    <a:pt x="285" y="160"/>
                    <a:pt x="284" y="159"/>
                    <a:pt x="284" y="159"/>
                  </a:cubicBezTo>
                  <a:cubicBezTo>
                    <a:pt x="286" y="157"/>
                    <a:pt x="289" y="159"/>
                    <a:pt x="291" y="159"/>
                  </a:cubicBezTo>
                  <a:cubicBezTo>
                    <a:pt x="288" y="160"/>
                    <a:pt x="288" y="160"/>
                    <a:pt x="288" y="160"/>
                  </a:cubicBezTo>
                  <a:cubicBezTo>
                    <a:pt x="289" y="161"/>
                    <a:pt x="289" y="161"/>
                    <a:pt x="289" y="161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7" y="163"/>
                    <a:pt x="289" y="162"/>
                    <a:pt x="291" y="162"/>
                  </a:cubicBezTo>
                  <a:cubicBezTo>
                    <a:pt x="291" y="162"/>
                    <a:pt x="291" y="162"/>
                    <a:pt x="291" y="162"/>
                  </a:cubicBezTo>
                  <a:cubicBezTo>
                    <a:pt x="292" y="161"/>
                    <a:pt x="294" y="161"/>
                    <a:pt x="295" y="162"/>
                  </a:cubicBezTo>
                  <a:cubicBezTo>
                    <a:pt x="296" y="162"/>
                    <a:pt x="291" y="163"/>
                    <a:pt x="294" y="162"/>
                  </a:cubicBezTo>
                  <a:cubicBezTo>
                    <a:pt x="296" y="163"/>
                    <a:pt x="296" y="161"/>
                    <a:pt x="298" y="161"/>
                  </a:cubicBezTo>
                  <a:cubicBezTo>
                    <a:pt x="299" y="161"/>
                    <a:pt x="298" y="161"/>
                    <a:pt x="298" y="162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304" y="162"/>
                    <a:pt x="300" y="163"/>
                    <a:pt x="301" y="164"/>
                  </a:cubicBezTo>
                  <a:cubicBezTo>
                    <a:pt x="304" y="164"/>
                    <a:pt x="304" y="163"/>
                    <a:pt x="306" y="162"/>
                  </a:cubicBezTo>
                  <a:cubicBezTo>
                    <a:pt x="307" y="162"/>
                    <a:pt x="307" y="163"/>
                    <a:pt x="308" y="163"/>
                  </a:cubicBezTo>
                  <a:cubicBezTo>
                    <a:pt x="309" y="162"/>
                    <a:pt x="312" y="163"/>
                    <a:pt x="313" y="163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9" y="161"/>
                    <a:pt x="313" y="161"/>
                    <a:pt x="315" y="161"/>
                  </a:cubicBezTo>
                  <a:cubicBezTo>
                    <a:pt x="318" y="162"/>
                    <a:pt x="316" y="162"/>
                    <a:pt x="317" y="163"/>
                  </a:cubicBezTo>
                  <a:cubicBezTo>
                    <a:pt x="318" y="163"/>
                    <a:pt x="318" y="163"/>
                    <a:pt x="319" y="163"/>
                  </a:cubicBezTo>
                  <a:cubicBezTo>
                    <a:pt x="320" y="163"/>
                    <a:pt x="320" y="163"/>
                    <a:pt x="320" y="163"/>
                  </a:cubicBezTo>
                  <a:cubicBezTo>
                    <a:pt x="321" y="162"/>
                    <a:pt x="325" y="161"/>
                    <a:pt x="326" y="160"/>
                  </a:cubicBezTo>
                  <a:cubicBezTo>
                    <a:pt x="326" y="160"/>
                    <a:pt x="325" y="160"/>
                    <a:pt x="325" y="160"/>
                  </a:cubicBezTo>
                  <a:cubicBezTo>
                    <a:pt x="328" y="160"/>
                    <a:pt x="330" y="159"/>
                    <a:pt x="333" y="160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30" y="161"/>
                    <a:pt x="333" y="163"/>
                    <a:pt x="330" y="163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27" y="162"/>
                    <a:pt x="327" y="163"/>
                    <a:pt x="326" y="163"/>
                  </a:cubicBezTo>
                  <a:cubicBezTo>
                    <a:pt x="324" y="162"/>
                    <a:pt x="324" y="162"/>
                    <a:pt x="324" y="162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4"/>
                    <a:pt x="324" y="164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333" y="163"/>
                    <a:pt x="339" y="163"/>
                    <a:pt x="339" y="163"/>
                  </a:cubicBezTo>
                  <a:cubicBezTo>
                    <a:pt x="337" y="162"/>
                    <a:pt x="337" y="162"/>
                    <a:pt x="337" y="162"/>
                  </a:cubicBezTo>
                  <a:cubicBezTo>
                    <a:pt x="340" y="161"/>
                    <a:pt x="340" y="161"/>
                    <a:pt x="340" y="161"/>
                  </a:cubicBezTo>
                  <a:cubicBezTo>
                    <a:pt x="342" y="161"/>
                    <a:pt x="345" y="161"/>
                    <a:pt x="346" y="162"/>
                  </a:cubicBezTo>
                  <a:cubicBezTo>
                    <a:pt x="345" y="163"/>
                    <a:pt x="342" y="162"/>
                    <a:pt x="342" y="163"/>
                  </a:cubicBezTo>
                  <a:cubicBezTo>
                    <a:pt x="343" y="164"/>
                    <a:pt x="343" y="164"/>
                    <a:pt x="343" y="164"/>
                  </a:cubicBezTo>
                  <a:cubicBezTo>
                    <a:pt x="345" y="164"/>
                    <a:pt x="347" y="163"/>
                    <a:pt x="348" y="162"/>
                  </a:cubicBezTo>
                  <a:cubicBezTo>
                    <a:pt x="347" y="162"/>
                    <a:pt x="347" y="162"/>
                    <a:pt x="347" y="162"/>
                  </a:cubicBezTo>
                  <a:cubicBezTo>
                    <a:pt x="349" y="163"/>
                    <a:pt x="351" y="161"/>
                    <a:pt x="354" y="161"/>
                  </a:cubicBezTo>
                  <a:cubicBezTo>
                    <a:pt x="356" y="163"/>
                    <a:pt x="350" y="162"/>
                    <a:pt x="350" y="164"/>
                  </a:cubicBezTo>
                  <a:cubicBezTo>
                    <a:pt x="354" y="164"/>
                    <a:pt x="356" y="162"/>
                    <a:pt x="359" y="162"/>
                  </a:cubicBezTo>
                  <a:cubicBezTo>
                    <a:pt x="362" y="162"/>
                    <a:pt x="366" y="161"/>
                    <a:pt x="369" y="162"/>
                  </a:cubicBezTo>
                  <a:cubicBezTo>
                    <a:pt x="368" y="162"/>
                    <a:pt x="367" y="163"/>
                    <a:pt x="367" y="163"/>
                  </a:cubicBezTo>
                  <a:cubicBezTo>
                    <a:pt x="370" y="164"/>
                    <a:pt x="369" y="162"/>
                    <a:pt x="370" y="162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70" y="160"/>
                    <a:pt x="371" y="160"/>
                  </a:cubicBezTo>
                  <a:cubicBezTo>
                    <a:pt x="376" y="160"/>
                    <a:pt x="371" y="158"/>
                    <a:pt x="374" y="157"/>
                  </a:cubicBezTo>
                  <a:cubicBezTo>
                    <a:pt x="379" y="158"/>
                    <a:pt x="374" y="160"/>
                    <a:pt x="376" y="160"/>
                  </a:cubicBezTo>
                  <a:cubicBezTo>
                    <a:pt x="377" y="160"/>
                    <a:pt x="379" y="160"/>
                    <a:pt x="380" y="159"/>
                  </a:cubicBezTo>
                  <a:cubicBezTo>
                    <a:pt x="379" y="159"/>
                    <a:pt x="378" y="159"/>
                    <a:pt x="378" y="158"/>
                  </a:cubicBezTo>
                  <a:cubicBezTo>
                    <a:pt x="379" y="157"/>
                    <a:pt x="380" y="158"/>
                    <a:pt x="381" y="159"/>
                  </a:cubicBezTo>
                  <a:cubicBezTo>
                    <a:pt x="382" y="159"/>
                    <a:pt x="381" y="159"/>
                    <a:pt x="380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2" y="160"/>
                    <a:pt x="382" y="160"/>
                    <a:pt x="383" y="159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5" y="160"/>
                    <a:pt x="386" y="159"/>
                    <a:pt x="384" y="159"/>
                  </a:cubicBezTo>
                  <a:cubicBezTo>
                    <a:pt x="383" y="159"/>
                    <a:pt x="383" y="159"/>
                    <a:pt x="383" y="159"/>
                  </a:cubicBezTo>
                  <a:cubicBezTo>
                    <a:pt x="381" y="157"/>
                    <a:pt x="385" y="156"/>
                    <a:pt x="383" y="155"/>
                  </a:cubicBezTo>
                  <a:cubicBezTo>
                    <a:pt x="384" y="154"/>
                    <a:pt x="385" y="153"/>
                    <a:pt x="387" y="153"/>
                  </a:cubicBezTo>
                  <a:cubicBezTo>
                    <a:pt x="390" y="153"/>
                    <a:pt x="389" y="155"/>
                    <a:pt x="389" y="155"/>
                  </a:cubicBezTo>
                  <a:cubicBezTo>
                    <a:pt x="388" y="155"/>
                    <a:pt x="388" y="155"/>
                    <a:pt x="388" y="155"/>
                  </a:cubicBezTo>
                  <a:cubicBezTo>
                    <a:pt x="387" y="155"/>
                    <a:pt x="387" y="155"/>
                    <a:pt x="387" y="154"/>
                  </a:cubicBezTo>
                  <a:cubicBezTo>
                    <a:pt x="386" y="154"/>
                    <a:pt x="386" y="154"/>
                    <a:pt x="386" y="154"/>
                  </a:cubicBezTo>
                  <a:cubicBezTo>
                    <a:pt x="386" y="155"/>
                    <a:pt x="386" y="155"/>
                    <a:pt x="386" y="155"/>
                  </a:cubicBezTo>
                  <a:cubicBezTo>
                    <a:pt x="387" y="156"/>
                    <a:pt x="390" y="155"/>
                    <a:pt x="391" y="156"/>
                  </a:cubicBezTo>
                  <a:cubicBezTo>
                    <a:pt x="390" y="156"/>
                    <a:pt x="390" y="156"/>
                    <a:pt x="390" y="156"/>
                  </a:cubicBezTo>
                  <a:cubicBezTo>
                    <a:pt x="391" y="157"/>
                    <a:pt x="392" y="157"/>
                    <a:pt x="392" y="157"/>
                  </a:cubicBezTo>
                  <a:cubicBezTo>
                    <a:pt x="389" y="158"/>
                    <a:pt x="389" y="158"/>
                    <a:pt x="389" y="158"/>
                  </a:cubicBezTo>
                  <a:cubicBezTo>
                    <a:pt x="389" y="157"/>
                    <a:pt x="389" y="155"/>
                    <a:pt x="385" y="156"/>
                  </a:cubicBezTo>
                  <a:cubicBezTo>
                    <a:pt x="387" y="157"/>
                    <a:pt x="387" y="157"/>
                    <a:pt x="387" y="157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6" y="159"/>
                    <a:pt x="387" y="158"/>
                    <a:pt x="389" y="158"/>
                  </a:cubicBezTo>
                  <a:cubicBezTo>
                    <a:pt x="390" y="158"/>
                    <a:pt x="392" y="159"/>
                    <a:pt x="391" y="160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0"/>
                    <a:pt x="387" y="160"/>
                    <a:pt x="387" y="160"/>
                  </a:cubicBezTo>
                  <a:cubicBezTo>
                    <a:pt x="388" y="160"/>
                    <a:pt x="388" y="160"/>
                    <a:pt x="389" y="160"/>
                  </a:cubicBezTo>
                  <a:cubicBezTo>
                    <a:pt x="389" y="161"/>
                    <a:pt x="389" y="161"/>
                    <a:pt x="389" y="161"/>
                  </a:cubicBezTo>
                  <a:cubicBezTo>
                    <a:pt x="390" y="160"/>
                    <a:pt x="396" y="160"/>
                    <a:pt x="396" y="159"/>
                  </a:cubicBezTo>
                  <a:cubicBezTo>
                    <a:pt x="397" y="159"/>
                    <a:pt x="398" y="159"/>
                    <a:pt x="399" y="160"/>
                  </a:cubicBezTo>
                  <a:cubicBezTo>
                    <a:pt x="398" y="160"/>
                    <a:pt x="398" y="160"/>
                    <a:pt x="398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399" y="160"/>
                    <a:pt x="399" y="160"/>
                    <a:pt x="398" y="159"/>
                  </a:cubicBezTo>
                  <a:cubicBezTo>
                    <a:pt x="399" y="159"/>
                    <a:pt x="400" y="159"/>
                    <a:pt x="401" y="159"/>
                  </a:cubicBezTo>
                  <a:cubicBezTo>
                    <a:pt x="399" y="158"/>
                    <a:pt x="401" y="157"/>
                    <a:pt x="402" y="156"/>
                  </a:cubicBezTo>
                  <a:cubicBezTo>
                    <a:pt x="401" y="156"/>
                    <a:pt x="400" y="156"/>
                    <a:pt x="400" y="156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9" y="157"/>
                    <a:pt x="399" y="157"/>
                    <a:pt x="399" y="157"/>
                  </a:cubicBezTo>
                  <a:cubicBezTo>
                    <a:pt x="399" y="157"/>
                    <a:pt x="399" y="158"/>
                    <a:pt x="398" y="158"/>
                  </a:cubicBezTo>
                  <a:cubicBezTo>
                    <a:pt x="397" y="159"/>
                    <a:pt x="396" y="158"/>
                    <a:pt x="394" y="157"/>
                  </a:cubicBezTo>
                  <a:cubicBezTo>
                    <a:pt x="394" y="156"/>
                    <a:pt x="395" y="155"/>
                    <a:pt x="395" y="154"/>
                  </a:cubicBezTo>
                  <a:cubicBezTo>
                    <a:pt x="392" y="155"/>
                    <a:pt x="392" y="155"/>
                    <a:pt x="392" y="155"/>
                  </a:cubicBezTo>
                  <a:cubicBezTo>
                    <a:pt x="391" y="155"/>
                    <a:pt x="390" y="154"/>
                    <a:pt x="391" y="154"/>
                  </a:cubicBezTo>
                  <a:cubicBezTo>
                    <a:pt x="393" y="154"/>
                    <a:pt x="395" y="154"/>
                    <a:pt x="396" y="153"/>
                  </a:cubicBezTo>
                  <a:cubicBezTo>
                    <a:pt x="397" y="155"/>
                    <a:pt x="402" y="152"/>
                    <a:pt x="401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1" y="153"/>
                    <a:pt x="401" y="153"/>
                    <a:pt x="401" y="153"/>
                  </a:cubicBezTo>
                  <a:cubicBezTo>
                    <a:pt x="400" y="153"/>
                    <a:pt x="398" y="153"/>
                    <a:pt x="398" y="153"/>
                  </a:cubicBezTo>
                  <a:cubicBezTo>
                    <a:pt x="401" y="153"/>
                    <a:pt x="402" y="151"/>
                    <a:pt x="403" y="150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10" y="152"/>
                    <a:pt x="410" y="150"/>
                    <a:pt x="409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5" y="151"/>
                    <a:pt x="403" y="149"/>
                    <a:pt x="402" y="148"/>
                  </a:cubicBezTo>
                  <a:cubicBezTo>
                    <a:pt x="403" y="147"/>
                    <a:pt x="406" y="146"/>
                    <a:pt x="406" y="145"/>
                  </a:cubicBezTo>
                  <a:cubicBezTo>
                    <a:pt x="407" y="145"/>
                    <a:pt x="407" y="145"/>
                    <a:pt x="408" y="145"/>
                  </a:cubicBezTo>
                  <a:cubicBezTo>
                    <a:pt x="408" y="144"/>
                    <a:pt x="408" y="143"/>
                    <a:pt x="409" y="143"/>
                  </a:cubicBezTo>
                  <a:cubicBezTo>
                    <a:pt x="410" y="144"/>
                    <a:pt x="412" y="146"/>
                    <a:pt x="407" y="146"/>
                  </a:cubicBezTo>
                  <a:cubicBezTo>
                    <a:pt x="411" y="147"/>
                    <a:pt x="406" y="148"/>
                    <a:pt x="407" y="148"/>
                  </a:cubicBezTo>
                  <a:cubicBezTo>
                    <a:pt x="414" y="150"/>
                    <a:pt x="409" y="145"/>
                    <a:pt x="413" y="145"/>
                  </a:cubicBezTo>
                  <a:cubicBezTo>
                    <a:pt x="411" y="145"/>
                    <a:pt x="409" y="144"/>
                    <a:pt x="409" y="143"/>
                  </a:cubicBezTo>
                  <a:cubicBezTo>
                    <a:pt x="412" y="143"/>
                    <a:pt x="409" y="141"/>
                    <a:pt x="407" y="141"/>
                  </a:cubicBezTo>
                  <a:cubicBezTo>
                    <a:pt x="406" y="141"/>
                    <a:pt x="406" y="143"/>
                    <a:pt x="404" y="142"/>
                  </a:cubicBezTo>
                  <a:cubicBezTo>
                    <a:pt x="401" y="142"/>
                    <a:pt x="403" y="141"/>
                    <a:pt x="402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409" y="139"/>
                    <a:pt x="408" y="138"/>
                    <a:pt x="407" y="138"/>
                  </a:cubicBezTo>
                  <a:cubicBezTo>
                    <a:pt x="409" y="138"/>
                    <a:pt x="410" y="137"/>
                    <a:pt x="411" y="137"/>
                  </a:cubicBezTo>
                  <a:cubicBezTo>
                    <a:pt x="412" y="137"/>
                    <a:pt x="411" y="137"/>
                    <a:pt x="411" y="138"/>
                  </a:cubicBezTo>
                  <a:cubicBezTo>
                    <a:pt x="414" y="138"/>
                    <a:pt x="411" y="137"/>
                    <a:pt x="413" y="137"/>
                  </a:cubicBezTo>
                  <a:cubicBezTo>
                    <a:pt x="414" y="137"/>
                    <a:pt x="416" y="137"/>
                    <a:pt x="416" y="138"/>
                  </a:cubicBezTo>
                  <a:cubicBezTo>
                    <a:pt x="417" y="137"/>
                    <a:pt x="417" y="137"/>
                    <a:pt x="417" y="137"/>
                  </a:cubicBezTo>
                  <a:cubicBezTo>
                    <a:pt x="417" y="137"/>
                    <a:pt x="416" y="136"/>
                    <a:pt x="415" y="136"/>
                  </a:cubicBezTo>
                  <a:cubicBezTo>
                    <a:pt x="414" y="137"/>
                    <a:pt x="412" y="136"/>
                    <a:pt x="410" y="136"/>
                  </a:cubicBezTo>
                  <a:cubicBezTo>
                    <a:pt x="410" y="135"/>
                    <a:pt x="412" y="135"/>
                    <a:pt x="412" y="134"/>
                  </a:cubicBezTo>
                  <a:cubicBezTo>
                    <a:pt x="410" y="135"/>
                    <a:pt x="408" y="137"/>
                    <a:pt x="406" y="135"/>
                  </a:cubicBezTo>
                  <a:cubicBezTo>
                    <a:pt x="409" y="134"/>
                    <a:pt x="412" y="133"/>
                    <a:pt x="415" y="133"/>
                  </a:cubicBezTo>
                  <a:cubicBezTo>
                    <a:pt x="414" y="133"/>
                    <a:pt x="414" y="134"/>
                    <a:pt x="414" y="134"/>
                  </a:cubicBezTo>
                  <a:cubicBezTo>
                    <a:pt x="415" y="134"/>
                    <a:pt x="415" y="134"/>
                    <a:pt x="415" y="134"/>
                  </a:cubicBezTo>
                  <a:cubicBezTo>
                    <a:pt x="415" y="132"/>
                    <a:pt x="415" y="132"/>
                    <a:pt x="415" y="132"/>
                  </a:cubicBezTo>
                  <a:cubicBezTo>
                    <a:pt x="413" y="133"/>
                    <a:pt x="408" y="131"/>
                    <a:pt x="407" y="133"/>
                  </a:cubicBezTo>
                  <a:cubicBezTo>
                    <a:pt x="406" y="133"/>
                    <a:pt x="407" y="132"/>
                    <a:pt x="406" y="132"/>
                  </a:cubicBezTo>
                  <a:cubicBezTo>
                    <a:pt x="408" y="131"/>
                    <a:pt x="411" y="130"/>
                    <a:pt x="413" y="131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7" y="131"/>
                    <a:pt x="423" y="131"/>
                    <a:pt x="427" y="131"/>
                  </a:cubicBezTo>
                  <a:cubicBezTo>
                    <a:pt x="427" y="130"/>
                    <a:pt x="427" y="130"/>
                    <a:pt x="427" y="130"/>
                  </a:cubicBezTo>
                  <a:cubicBezTo>
                    <a:pt x="421" y="129"/>
                    <a:pt x="414" y="130"/>
                    <a:pt x="407" y="129"/>
                  </a:cubicBezTo>
                  <a:cubicBezTo>
                    <a:pt x="410" y="128"/>
                    <a:pt x="410" y="128"/>
                    <a:pt x="410" y="128"/>
                  </a:cubicBezTo>
                  <a:cubicBezTo>
                    <a:pt x="412" y="129"/>
                    <a:pt x="412" y="129"/>
                    <a:pt x="412" y="129"/>
                  </a:cubicBezTo>
                  <a:cubicBezTo>
                    <a:pt x="415" y="128"/>
                    <a:pt x="413" y="126"/>
                    <a:pt x="416" y="127"/>
                  </a:cubicBezTo>
                  <a:cubicBezTo>
                    <a:pt x="416" y="129"/>
                    <a:pt x="416" y="129"/>
                    <a:pt x="416" y="129"/>
                  </a:cubicBezTo>
                  <a:cubicBezTo>
                    <a:pt x="419" y="127"/>
                    <a:pt x="423" y="129"/>
                    <a:pt x="426" y="128"/>
                  </a:cubicBezTo>
                  <a:cubicBezTo>
                    <a:pt x="426" y="128"/>
                    <a:pt x="426" y="128"/>
                    <a:pt x="426" y="128"/>
                  </a:cubicBezTo>
                  <a:cubicBezTo>
                    <a:pt x="425" y="126"/>
                    <a:pt x="421" y="126"/>
                    <a:pt x="420" y="127"/>
                  </a:cubicBezTo>
                  <a:cubicBezTo>
                    <a:pt x="420" y="127"/>
                    <a:pt x="421" y="127"/>
                    <a:pt x="421" y="127"/>
                  </a:cubicBezTo>
                  <a:cubicBezTo>
                    <a:pt x="418" y="128"/>
                    <a:pt x="417" y="126"/>
                    <a:pt x="414" y="126"/>
                  </a:cubicBezTo>
                  <a:cubicBezTo>
                    <a:pt x="418" y="125"/>
                    <a:pt x="423" y="125"/>
                    <a:pt x="428" y="126"/>
                  </a:cubicBezTo>
                  <a:cubicBezTo>
                    <a:pt x="431" y="125"/>
                    <a:pt x="431" y="125"/>
                    <a:pt x="431" y="125"/>
                  </a:cubicBezTo>
                  <a:cubicBezTo>
                    <a:pt x="433" y="126"/>
                    <a:pt x="433" y="126"/>
                    <a:pt x="433" y="126"/>
                  </a:cubicBezTo>
                  <a:cubicBezTo>
                    <a:pt x="433" y="125"/>
                    <a:pt x="433" y="125"/>
                    <a:pt x="433" y="125"/>
                  </a:cubicBezTo>
                  <a:cubicBezTo>
                    <a:pt x="433" y="125"/>
                    <a:pt x="434" y="125"/>
                    <a:pt x="435" y="125"/>
                  </a:cubicBezTo>
                  <a:cubicBezTo>
                    <a:pt x="436" y="125"/>
                    <a:pt x="437" y="125"/>
                    <a:pt x="437" y="126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36" y="126"/>
                    <a:pt x="436" y="123"/>
                    <a:pt x="433" y="125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25B8EEF-9DF2-43FF-A433-42F6C642A2AA}"/>
                </a:ext>
              </a:extLst>
            </p:cNvPr>
            <p:cNvSpPr txBox="1"/>
            <p:nvPr/>
          </p:nvSpPr>
          <p:spPr>
            <a:xfrm>
              <a:off x="6661567" y="879919"/>
              <a:ext cx="26537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喝雄黄酒</a:t>
              </a:r>
              <a:endParaRPr lang="zh-CN" altLang="en-US" sz="8800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5" name="图形 9">
            <a:extLst>
              <a:ext uri="{FF2B5EF4-FFF2-40B4-BE49-F238E27FC236}">
                <a16:creationId xmlns:a16="http://schemas.microsoft.com/office/drawing/2014/main" id="{BE189C0A-0D60-4E80-5507-119A03CB8279}"/>
              </a:ext>
            </a:extLst>
          </p:cNvPr>
          <p:cNvSpPr/>
          <p:nvPr/>
        </p:nvSpPr>
        <p:spPr>
          <a:xfrm rot="9032414">
            <a:off x="4197934" y="1330854"/>
            <a:ext cx="5787451" cy="4098965"/>
          </a:xfrm>
          <a:custGeom>
            <a:avLst/>
            <a:gdLst>
              <a:gd name="connsiteX0" fmla="*/ 1701747 w 9683015"/>
              <a:gd name="connsiteY0" fmla="*/ 5833798 h 6858000"/>
              <a:gd name="connsiteX1" fmla="*/ 1697415 w 9683015"/>
              <a:gd name="connsiteY1" fmla="*/ 5794335 h 6858000"/>
              <a:gd name="connsiteX2" fmla="*/ 2111302 w 9683015"/>
              <a:gd name="connsiteY2" fmla="*/ 5746208 h 6858000"/>
              <a:gd name="connsiteX3" fmla="*/ 2130071 w 9683015"/>
              <a:gd name="connsiteY3" fmla="*/ 5715889 h 6858000"/>
              <a:gd name="connsiteX4" fmla="*/ 2005424 w 9683015"/>
              <a:gd name="connsiteY4" fmla="*/ 5707226 h 6858000"/>
              <a:gd name="connsiteX5" fmla="*/ 2029006 w 9683015"/>
              <a:gd name="connsiteY5" fmla="*/ 5668725 h 6858000"/>
              <a:gd name="connsiteX6" fmla="*/ 1712334 w 9683015"/>
              <a:gd name="connsiteY6" fmla="*/ 5732252 h 6858000"/>
              <a:gd name="connsiteX7" fmla="*/ 1708966 w 9683015"/>
              <a:gd name="connsiteY7" fmla="*/ 5719258 h 6858000"/>
              <a:gd name="connsiteX8" fmla="*/ 1913021 w 9683015"/>
              <a:gd name="connsiteY8" fmla="*/ 5666800 h 6858000"/>
              <a:gd name="connsiteX9" fmla="*/ 1912540 w 9683015"/>
              <a:gd name="connsiteY9" fmla="*/ 5657656 h 6858000"/>
              <a:gd name="connsiteX10" fmla="*/ 1680571 w 9683015"/>
              <a:gd name="connsiteY10" fmla="*/ 5680275 h 6858000"/>
              <a:gd name="connsiteX11" fmla="*/ 1693565 w 9683015"/>
              <a:gd name="connsiteY11" fmla="*/ 5723589 h 6858000"/>
              <a:gd name="connsiteX12" fmla="*/ 1663727 w 9683015"/>
              <a:gd name="connsiteY12" fmla="*/ 5749096 h 6858000"/>
              <a:gd name="connsiteX13" fmla="*/ 1584318 w 9683015"/>
              <a:gd name="connsiteY13" fmla="*/ 5726958 h 6858000"/>
              <a:gd name="connsiteX14" fmla="*/ 1545336 w 9683015"/>
              <a:gd name="connsiteY14" fmla="*/ 5662950 h 6858000"/>
              <a:gd name="connsiteX15" fmla="*/ 1438014 w 9683015"/>
              <a:gd name="connsiteY15" fmla="*/ 5683644 h 6858000"/>
              <a:gd name="connsiteX16" fmla="*/ 1346093 w 9683015"/>
              <a:gd name="connsiteY16" fmla="*/ 5741396 h 6858000"/>
              <a:gd name="connsiteX17" fmla="*/ 1288823 w 9683015"/>
              <a:gd name="connsiteY17" fmla="*/ 5832836 h 6858000"/>
              <a:gd name="connsiteX18" fmla="*/ 1317217 w 9683015"/>
              <a:gd name="connsiteY18" fmla="*/ 5751021 h 6858000"/>
              <a:gd name="connsiteX19" fmla="*/ 1258985 w 9683015"/>
              <a:gd name="connsiteY19" fmla="*/ 5799628 h 6858000"/>
              <a:gd name="connsiteX20" fmla="*/ 1227702 w 9683015"/>
              <a:gd name="connsiteY20" fmla="*/ 5758240 h 6858000"/>
              <a:gd name="connsiteX21" fmla="*/ 1268610 w 9683015"/>
              <a:gd name="connsiteY21" fmla="*/ 5714445 h 6858000"/>
              <a:gd name="connsiteX22" fmla="*/ 1167545 w 9683015"/>
              <a:gd name="connsiteY22" fmla="*/ 5734658 h 6858000"/>
              <a:gd name="connsiteX23" fmla="*/ 1192570 w 9683015"/>
              <a:gd name="connsiteY23" fmla="*/ 5622524 h 6858000"/>
              <a:gd name="connsiteX24" fmla="*/ 1130969 w 9683015"/>
              <a:gd name="connsiteY24" fmla="*/ 5598461 h 6858000"/>
              <a:gd name="connsiteX25" fmla="*/ 1196902 w 9683015"/>
              <a:gd name="connsiteY25" fmla="*/ 5574879 h 6858000"/>
              <a:gd name="connsiteX26" fmla="*/ 1194495 w 9683015"/>
              <a:gd name="connsiteY26" fmla="*/ 5560441 h 6858000"/>
              <a:gd name="connsiteX27" fmla="*/ 1129043 w 9683015"/>
              <a:gd name="connsiteY27" fmla="*/ 5559960 h 6858000"/>
              <a:gd name="connsiteX28" fmla="*/ 1068886 w 9683015"/>
              <a:gd name="connsiteY28" fmla="*/ 5528678 h 6858000"/>
              <a:gd name="connsiteX29" fmla="*/ 1033272 w 9683015"/>
              <a:gd name="connsiteY29" fmla="*/ 5520015 h 6858000"/>
              <a:gd name="connsiteX30" fmla="*/ 991883 w 9683015"/>
              <a:gd name="connsiteY30" fmla="*/ 5534934 h 6858000"/>
              <a:gd name="connsiteX31" fmla="*/ 984183 w 9683015"/>
              <a:gd name="connsiteY31" fmla="*/ 5402105 h 6858000"/>
              <a:gd name="connsiteX32" fmla="*/ 920175 w 9683015"/>
              <a:gd name="connsiteY32" fmla="*/ 5404993 h 6858000"/>
              <a:gd name="connsiteX33" fmla="*/ 958676 w 9683015"/>
              <a:gd name="connsiteY33" fmla="*/ 5437719 h 6858000"/>
              <a:gd name="connsiteX34" fmla="*/ 822479 w 9683015"/>
              <a:gd name="connsiteY34" fmla="*/ 5463707 h 6858000"/>
              <a:gd name="connsiteX35" fmla="*/ 883599 w 9683015"/>
              <a:gd name="connsiteY35" fmla="*/ 5331841 h 6858000"/>
              <a:gd name="connsiteX36" fmla="*/ 1023166 w 9683015"/>
              <a:gd name="connsiteY36" fmla="*/ 5320290 h 6858000"/>
              <a:gd name="connsiteX37" fmla="*/ 1032791 w 9683015"/>
              <a:gd name="connsiteY37" fmla="*/ 5290452 h 6858000"/>
              <a:gd name="connsiteX38" fmla="*/ 1142519 w 9683015"/>
              <a:gd name="connsiteY38" fmla="*/ 5258689 h 6858000"/>
              <a:gd name="connsiteX39" fmla="*/ 1139631 w 9683015"/>
              <a:gd name="connsiteY39" fmla="*/ 5245213 h 6858000"/>
              <a:gd name="connsiteX40" fmla="*/ 1005359 w 9683015"/>
              <a:gd name="connsiteY40" fmla="*/ 5254358 h 6858000"/>
              <a:gd name="connsiteX41" fmla="*/ 1007284 w 9683015"/>
              <a:gd name="connsiteY41" fmla="*/ 5215375 h 6858000"/>
              <a:gd name="connsiteX42" fmla="*/ 914881 w 9683015"/>
              <a:gd name="connsiteY42" fmla="*/ 5296227 h 6858000"/>
              <a:gd name="connsiteX43" fmla="*/ 902850 w 9683015"/>
              <a:gd name="connsiteY43" fmla="*/ 5256282 h 6858000"/>
              <a:gd name="connsiteX44" fmla="*/ 851836 w 9683015"/>
              <a:gd name="connsiteY44" fmla="*/ 5235107 h 6858000"/>
              <a:gd name="connsiteX45" fmla="*/ 820072 w 9683015"/>
              <a:gd name="connsiteY45" fmla="*/ 5240882 h 6858000"/>
              <a:gd name="connsiteX46" fmla="*/ 865311 w 9683015"/>
              <a:gd name="connsiteY46" fmla="*/ 5119122 h 6858000"/>
              <a:gd name="connsiteX47" fmla="*/ 948088 w 9683015"/>
              <a:gd name="connsiteY47" fmla="*/ 5106609 h 6858000"/>
              <a:gd name="connsiteX48" fmla="*/ 1042416 w 9683015"/>
              <a:gd name="connsiteY48" fmla="*/ 5085434 h 6858000"/>
              <a:gd name="connsiteX49" fmla="*/ 1122306 w 9683015"/>
              <a:gd name="connsiteY49" fmla="*/ 5029607 h 6858000"/>
              <a:gd name="connsiteX50" fmla="*/ 1082842 w 9683015"/>
              <a:gd name="connsiteY50" fmla="*/ 4993994 h 6858000"/>
              <a:gd name="connsiteX51" fmla="*/ 1108349 w 9683015"/>
              <a:gd name="connsiteY51" fmla="*/ 4890041 h 6858000"/>
              <a:gd name="connsiteX52" fmla="*/ 1113162 w 9683015"/>
              <a:gd name="connsiteY52" fmla="*/ 4843359 h 6858000"/>
              <a:gd name="connsiteX53" fmla="*/ 1129525 w 9683015"/>
              <a:gd name="connsiteY53" fmla="*/ 4852503 h 6858000"/>
              <a:gd name="connsiteX54" fmla="*/ 1143000 w 9683015"/>
              <a:gd name="connsiteY54" fmla="*/ 4916029 h 6858000"/>
              <a:gd name="connsiteX55" fmla="*/ 1204121 w 9683015"/>
              <a:gd name="connsiteY55" fmla="*/ 4860684 h 6858000"/>
              <a:gd name="connsiteX56" fmla="*/ 1321549 w 9683015"/>
              <a:gd name="connsiteY56" fmla="*/ 4732187 h 6858000"/>
              <a:gd name="connsiteX57" fmla="*/ 1340318 w 9683015"/>
              <a:gd name="connsiteY57" fmla="*/ 4725449 h 6858000"/>
              <a:gd name="connsiteX58" fmla="*/ 1340318 w 9683015"/>
              <a:gd name="connsiteY58" fmla="*/ 4599358 h 6858000"/>
              <a:gd name="connsiteX59" fmla="*/ 1361494 w 9683015"/>
              <a:gd name="connsiteY59" fmla="*/ 4562301 h 6858000"/>
              <a:gd name="connsiteX60" fmla="*/ 1368231 w 9683015"/>
              <a:gd name="connsiteY60" fmla="*/ 4548826 h 6858000"/>
              <a:gd name="connsiteX61" fmla="*/ 1389888 w 9683015"/>
              <a:gd name="connsiteY61" fmla="*/ 4524281 h 6858000"/>
              <a:gd name="connsiteX62" fmla="*/ 1350906 w 9683015"/>
              <a:gd name="connsiteY62" fmla="*/ 4517544 h 6858000"/>
              <a:gd name="connsiteX63" fmla="*/ 1316255 w 9683015"/>
              <a:gd name="connsiteY63" fmla="*/ 4526687 h 6858000"/>
              <a:gd name="connsiteX64" fmla="*/ 1241178 w 9683015"/>
              <a:gd name="connsiteY64" fmla="*/ 4525244 h 6858000"/>
              <a:gd name="connsiteX65" fmla="*/ 1254653 w 9683015"/>
              <a:gd name="connsiteY65" fmla="*/ 4444391 h 6858000"/>
              <a:gd name="connsiteX66" fmla="*/ 1067923 w 9683015"/>
              <a:gd name="connsiteY66" fmla="*/ 4444391 h 6858000"/>
              <a:gd name="connsiteX67" fmla="*/ 1104499 w 9683015"/>
              <a:gd name="connsiteY67" fmla="*/ 4425622 h 6858000"/>
              <a:gd name="connsiteX68" fmla="*/ 948570 w 9683015"/>
              <a:gd name="connsiteY68" fmla="*/ 4248999 h 6858000"/>
              <a:gd name="connsiteX69" fmla="*/ 993808 w 9683015"/>
              <a:gd name="connsiteY69" fmla="*/ 4236967 h 6858000"/>
              <a:gd name="connsiteX70" fmla="*/ 992846 w 9683015"/>
              <a:gd name="connsiteY70" fmla="*/ 4221567 h 6858000"/>
              <a:gd name="connsiteX71" fmla="*/ 858092 w 9683015"/>
              <a:gd name="connsiteY71" fmla="*/ 4229748 h 6858000"/>
              <a:gd name="connsiteX72" fmla="*/ 899000 w 9683015"/>
              <a:gd name="connsiteY72" fmla="*/ 4214348 h 6858000"/>
              <a:gd name="connsiteX73" fmla="*/ 831623 w 9683015"/>
              <a:gd name="connsiteY73" fmla="*/ 4134939 h 6858000"/>
              <a:gd name="connsiteX74" fmla="*/ 1014503 w 9683015"/>
              <a:gd name="connsiteY74" fmla="*/ 4179697 h 6858000"/>
              <a:gd name="connsiteX75" fmla="*/ 859055 w 9683015"/>
              <a:gd name="connsiteY75" fmla="*/ 4028580 h 6858000"/>
              <a:gd name="connsiteX76" fmla="*/ 868199 w 9683015"/>
              <a:gd name="connsiteY76" fmla="*/ 4015105 h 6858000"/>
              <a:gd name="connsiteX77" fmla="*/ 994771 w 9683015"/>
              <a:gd name="connsiteY77" fmla="*/ 4044943 h 6858000"/>
              <a:gd name="connsiteX78" fmla="*/ 1078030 w 9683015"/>
              <a:gd name="connsiteY78" fmla="*/ 4077188 h 6858000"/>
              <a:gd name="connsiteX79" fmla="*/ 1119418 w 9683015"/>
              <a:gd name="connsiteY79" fmla="*/ 4069006 h 6858000"/>
              <a:gd name="connsiteX80" fmla="*/ 1114124 w 9683015"/>
              <a:gd name="connsiteY80" fmla="*/ 4024730 h 6858000"/>
              <a:gd name="connsiteX81" fmla="*/ 1088136 w 9683015"/>
              <a:gd name="connsiteY81" fmla="*/ 3916927 h 6858000"/>
              <a:gd name="connsiteX82" fmla="*/ 1203158 w 9683015"/>
              <a:gd name="connsiteY82" fmla="*/ 3941952 h 6858000"/>
              <a:gd name="connsiteX83" fmla="*/ 1209896 w 9683015"/>
              <a:gd name="connsiteY83" fmla="*/ 3889014 h 6858000"/>
              <a:gd name="connsiteX84" fmla="*/ 1143963 w 9683015"/>
              <a:gd name="connsiteY84" fmla="*/ 3874095 h 6858000"/>
              <a:gd name="connsiteX85" fmla="*/ 1194014 w 9683015"/>
              <a:gd name="connsiteY85" fmla="*/ 3858694 h 6858000"/>
              <a:gd name="connsiteX86" fmla="*/ 1192570 w 9683015"/>
              <a:gd name="connsiteY86" fmla="*/ 3850512 h 6858000"/>
              <a:gd name="connsiteX87" fmla="*/ 1139150 w 9683015"/>
              <a:gd name="connsiteY87" fmla="*/ 3850512 h 6858000"/>
              <a:gd name="connsiteX88" fmla="*/ 1203639 w 9683015"/>
              <a:gd name="connsiteY88" fmla="*/ 3783136 h 6858000"/>
              <a:gd name="connsiteX89" fmla="*/ 1064554 w 9683015"/>
              <a:gd name="connsiteY89" fmla="*/ 3814899 h 6858000"/>
              <a:gd name="connsiteX90" fmla="*/ 955307 w 9683015"/>
              <a:gd name="connsiteY90" fmla="*/ 3793242 h 6858000"/>
              <a:gd name="connsiteX91" fmla="*/ 955307 w 9683015"/>
              <a:gd name="connsiteY91" fmla="*/ 3760517 h 6858000"/>
              <a:gd name="connsiteX92" fmla="*/ 1033272 w 9683015"/>
              <a:gd name="connsiteY92" fmla="*/ 3760517 h 6858000"/>
              <a:gd name="connsiteX93" fmla="*/ 1037122 w 9683015"/>
              <a:gd name="connsiteY93" fmla="*/ 3748003 h 6858000"/>
              <a:gd name="connsiteX94" fmla="*/ 1003434 w 9683015"/>
              <a:gd name="connsiteY94" fmla="*/ 3735972 h 6858000"/>
              <a:gd name="connsiteX95" fmla="*/ 937019 w 9683015"/>
              <a:gd name="connsiteY95" fmla="*/ 3704209 h 6858000"/>
              <a:gd name="connsiteX96" fmla="*/ 910550 w 9683015"/>
              <a:gd name="connsiteY96" fmla="*/ 3673408 h 6858000"/>
              <a:gd name="connsiteX97" fmla="*/ 925950 w 9683015"/>
              <a:gd name="connsiteY97" fmla="*/ 3626725 h 6858000"/>
              <a:gd name="connsiteX98" fmla="*/ 958195 w 9683015"/>
              <a:gd name="connsiteY98" fmla="*/ 3618062 h 6858000"/>
              <a:gd name="connsiteX99" fmla="*/ 952420 w 9683015"/>
              <a:gd name="connsiteY99" fmla="*/ 3592556 h 6858000"/>
              <a:gd name="connsiteX100" fmla="*/ 815260 w 9683015"/>
              <a:gd name="connsiteY100" fmla="*/ 3616619 h 6858000"/>
              <a:gd name="connsiteX101" fmla="*/ 812372 w 9683015"/>
              <a:gd name="connsiteY101" fmla="*/ 3581005 h 6858000"/>
              <a:gd name="connsiteX102" fmla="*/ 793122 w 9683015"/>
              <a:gd name="connsiteY102" fmla="*/ 3619988 h 6858000"/>
              <a:gd name="connsiteX103" fmla="*/ 784459 w 9683015"/>
              <a:gd name="connsiteY103" fmla="*/ 3618544 h 6858000"/>
              <a:gd name="connsiteX104" fmla="*/ 796009 w 9683015"/>
              <a:gd name="connsiteY104" fmla="*/ 3560311 h 6858000"/>
              <a:gd name="connsiteX105" fmla="*/ 913919 w 9683015"/>
              <a:gd name="connsiteY105" fmla="*/ 3538654 h 6858000"/>
              <a:gd name="connsiteX106" fmla="*/ 528427 w 9683015"/>
              <a:gd name="connsiteY106" fmla="*/ 3456358 h 6858000"/>
              <a:gd name="connsiteX107" fmla="*/ 567891 w 9683015"/>
              <a:gd name="connsiteY107" fmla="*/ 3447695 h 6858000"/>
              <a:gd name="connsiteX108" fmla="*/ 441800 w 9683015"/>
              <a:gd name="connsiteY108" fmla="*/ 3426039 h 6858000"/>
              <a:gd name="connsiteX109" fmla="*/ 482226 w 9683015"/>
              <a:gd name="connsiteY109" fmla="*/ 3409676 h 6858000"/>
              <a:gd name="connsiteX110" fmla="*/ 447575 w 9683015"/>
              <a:gd name="connsiteY110" fmla="*/ 3394757 h 6858000"/>
              <a:gd name="connsiteX111" fmla="*/ 465381 w 9683015"/>
              <a:gd name="connsiteY111" fmla="*/ 3387538 h 6858000"/>
              <a:gd name="connsiteX112" fmla="*/ 406667 w 9683015"/>
              <a:gd name="connsiteY112" fmla="*/ 3343742 h 6858000"/>
              <a:gd name="connsiteX113" fmla="*/ 377792 w 9683015"/>
              <a:gd name="connsiteY113" fmla="*/ 3337005 h 6858000"/>
              <a:gd name="connsiteX114" fmla="*/ 320521 w 9683015"/>
              <a:gd name="connsiteY114" fmla="*/ 3298022 h 6858000"/>
              <a:gd name="connsiteX115" fmla="*/ 206943 w 9683015"/>
              <a:gd name="connsiteY115" fmla="*/ 3283103 h 6858000"/>
              <a:gd name="connsiteX116" fmla="*/ 232931 w 9683015"/>
              <a:gd name="connsiteY116" fmla="*/ 3255671 h 6858000"/>
              <a:gd name="connsiteX117" fmla="*/ 209349 w 9683015"/>
              <a:gd name="connsiteY117" fmla="*/ 3241233 h 6858000"/>
              <a:gd name="connsiteX118" fmla="*/ 103953 w 9683015"/>
              <a:gd name="connsiteY118" fmla="*/ 3151719 h 6858000"/>
              <a:gd name="connsiteX119" fmla="*/ 55345 w 9683015"/>
              <a:gd name="connsiteY119" fmla="*/ 3121880 h 6858000"/>
              <a:gd name="connsiteX120" fmla="*/ 281058 w 9683015"/>
              <a:gd name="connsiteY120" fmla="*/ 3121880 h 6858000"/>
              <a:gd name="connsiteX121" fmla="*/ 0 w 9683015"/>
              <a:gd name="connsiteY121" fmla="*/ 3041990 h 6858000"/>
              <a:gd name="connsiteX122" fmla="*/ 5775 w 9683015"/>
              <a:gd name="connsiteY122" fmla="*/ 2974132 h 6858000"/>
              <a:gd name="connsiteX123" fmla="*/ 42351 w 9683015"/>
              <a:gd name="connsiteY123" fmla="*/ 2980389 h 6858000"/>
              <a:gd name="connsiteX124" fmla="*/ 36095 w 9683015"/>
              <a:gd name="connsiteY124" fmla="*/ 3028997 h 6858000"/>
              <a:gd name="connsiteX125" fmla="*/ 130422 w 9683015"/>
              <a:gd name="connsiteY125" fmla="*/ 2984239 h 6858000"/>
              <a:gd name="connsiteX126" fmla="*/ 116947 w 9683015"/>
              <a:gd name="connsiteY126" fmla="*/ 2941407 h 6858000"/>
              <a:gd name="connsiteX127" fmla="*/ 140048 w 9683015"/>
              <a:gd name="connsiteY127" fmla="*/ 2811947 h 6858000"/>
              <a:gd name="connsiteX128" fmla="*/ 132829 w 9683015"/>
              <a:gd name="connsiteY128" fmla="*/ 2732057 h 6858000"/>
              <a:gd name="connsiteX129" fmla="*/ 332072 w 9683015"/>
              <a:gd name="connsiteY129" fmla="*/ 2732057 h 6858000"/>
              <a:gd name="connsiteX130" fmla="*/ 332072 w 9683015"/>
              <a:gd name="connsiteY130" fmla="*/ 2677674 h 6858000"/>
              <a:gd name="connsiteX131" fmla="*/ 142935 w 9683015"/>
              <a:gd name="connsiteY131" fmla="*/ 2714731 h 6858000"/>
              <a:gd name="connsiteX132" fmla="*/ 133791 w 9683015"/>
              <a:gd name="connsiteY132" fmla="*/ 2699331 h 6858000"/>
              <a:gd name="connsiteX133" fmla="*/ 206943 w 9683015"/>
              <a:gd name="connsiteY133" fmla="*/ 2635323 h 6858000"/>
              <a:gd name="connsiteX134" fmla="*/ 77002 w 9683015"/>
              <a:gd name="connsiteY134" fmla="*/ 2658424 h 6858000"/>
              <a:gd name="connsiteX135" fmla="*/ 126572 w 9683015"/>
              <a:gd name="connsiteY135" fmla="*/ 2615591 h 6858000"/>
              <a:gd name="connsiteX136" fmla="*/ 71708 w 9683015"/>
              <a:gd name="connsiteY136" fmla="*/ 2585272 h 6858000"/>
              <a:gd name="connsiteX137" fmla="*/ 104915 w 9683015"/>
              <a:gd name="connsiteY137" fmla="*/ 2548696 h 6858000"/>
              <a:gd name="connsiteX138" fmla="*/ 142935 w 9683015"/>
              <a:gd name="connsiteY138" fmla="*/ 2441374 h 6858000"/>
              <a:gd name="connsiteX139" fmla="*/ 164111 w 9683015"/>
              <a:gd name="connsiteY139" fmla="*/ 2410573 h 6858000"/>
              <a:gd name="connsiteX140" fmla="*/ 205981 w 9683015"/>
              <a:gd name="connsiteY140" fmla="*/ 2304695 h 6858000"/>
              <a:gd name="connsiteX141" fmla="*/ 296939 w 9683015"/>
              <a:gd name="connsiteY141" fmla="*/ 2230100 h 6858000"/>
              <a:gd name="connsiteX142" fmla="*/ 333034 w 9683015"/>
              <a:gd name="connsiteY142" fmla="*/ 2261382 h 6858000"/>
              <a:gd name="connsiteX143" fmla="*/ 347472 w 9683015"/>
              <a:gd name="connsiteY143" fmla="*/ 2257050 h 6858000"/>
              <a:gd name="connsiteX144" fmla="*/ 328221 w 9683015"/>
              <a:gd name="connsiteY144" fmla="*/ 2179086 h 6858000"/>
              <a:gd name="connsiteX145" fmla="*/ 452387 w 9683015"/>
              <a:gd name="connsiteY145" fmla="*/ 2179086 h 6858000"/>
              <a:gd name="connsiteX146" fmla="*/ 513989 w 9683015"/>
              <a:gd name="connsiteY146" fmla="*/ 2093902 h 6858000"/>
              <a:gd name="connsiteX147" fmla="*/ 484151 w 9683015"/>
              <a:gd name="connsiteY147" fmla="*/ 2068876 h 6858000"/>
              <a:gd name="connsiteX148" fmla="*/ 454794 w 9683015"/>
              <a:gd name="connsiteY148" fmla="*/ 2011606 h 6858000"/>
              <a:gd name="connsiteX149" fmla="*/ 427843 w 9683015"/>
              <a:gd name="connsiteY149" fmla="*/ 1813326 h 6858000"/>
              <a:gd name="connsiteX150" fmla="*/ 354210 w 9683015"/>
              <a:gd name="connsiteY150" fmla="*/ 1614083 h 6858000"/>
              <a:gd name="connsiteX151" fmla="*/ 425437 w 9683015"/>
              <a:gd name="connsiteY151" fmla="*/ 1660765 h 6858000"/>
              <a:gd name="connsiteX152" fmla="*/ 438912 w 9683015"/>
              <a:gd name="connsiteY152" fmla="*/ 1653065 h 6858000"/>
              <a:gd name="connsiteX153" fmla="*/ 400411 w 9683015"/>
              <a:gd name="connsiteY153" fmla="*/ 1590019 h 6858000"/>
              <a:gd name="connsiteX154" fmla="*/ 313302 w 9683015"/>
              <a:gd name="connsiteY154" fmla="*/ 1513980 h 6858000"/>
              <a:gd name="connsiteX155" fmla="*/ 206462 w 9683015"/>
              <a:gd name="connsiteY155" fmla="*/ 1365751 h 6858000"/>
              <a:gd name="connsiteX156" fmla="*/ 135716 w 9683015"/>
              <a:gd name="connsiteY156" fmla="*/ 1280567 h 6858000"/>
              <a:gd name="connsiteX157" fmla="*/ 146304 w 9683015"/>
              <a:gd name="connsiteY157" fmla="*/ 1269017 h 6858000"/>
              <a:gd name="connsiteX158" fmla="*/ 237744 w 9683015"/>
              <a:gd name="connsiteY158" fmla="*/ 1355163 h 6858000"/>
              <a:gd name="connsiteX159" fmla="*/ 383567 w 9683015"/>
              <a:gd name="connsiteY159" fmla="*/ 1513499 h 6858000"/>
              <a:gd name="connsiteX160" fmla="*/ 412443 w 9683015"/>
              <a:gd name="connsiteY160" fmla="*/ 1546706 h 6858000"/>
              <a:gd name="connsiteX161" fmla="*/ 508695 w 9683015"/>
              <a:gd name="connsiteY161" fmla="*/ 1509167 h 6858000"/>
              <a:gd name="connsiteX162" fmla="*/ 458163 w 9683015"/>
              <a:gd name="connsiteY162" fmla="*/ 1418690 h 6858000"/>
              <a:gd name="connsiteX163" fmla="*/ 444687 w 9683015"/>
              <a:gd name="connsiteY163" fmla="*/ 1246398 h 6858000"/>
              <a:gd name="connsiteX164" fmla="*/ 441318 w 9683015"/>
              <a:gd name="connsiteY164" fmla="*/ 1153995 h 6858000"/>
              <a:gd name="connsiteX165" fmla="*/ 462494 w 9683015"/>
              <a:gd name="connsiteY165" fmla="*/ 1191534 h 6858000"/>
              <a:gd name="connsiteX166" fmla="*/ 465863 w 9683015"/>
              <a:gd name="connsiteY166" fmla="*/ 1120788 h 6858000"/>
              <a:gd name="connsiteX167" fmla="*/ 475969 w 9683015"/>
              <a:gd name="connsiteY167" fmla="*/ 1115975 h 6858000"/>
              <a:gd name="connsiteX168" fmla="*/ 525539 w 9683015"/>
              <a:gd name="connsiteY168" fmla="*/ 1226185 h 6858000"/>
              <a:gd name="connsiteX169" fmla="*/ 525539 w 9683015"/>
              <a:gd name="connsiteY169" fmla="*/ 966784 h 6858000"/>
              <a:gd name="connsiteX170" fmla="*/ 660774 w 9683015"/>
              <a:gd name="connsiteY170" fmla="*/ 1061593 h 6858000"/>
              <a:gd name="connsiteX171" fmla="*/ 688688 w 9683015"/>
              <a:gd name="connsiteY171" fmla="*/ 1001916 h 6858000"/>
              <a:gd name="connsiteX172" fmla="*/ 821035 w 9683015"/>
              <a:gd name="connsiteY172" fmla="*/ 1063999 h 6858000"/>
              <a:gd name="connsiteX173" fmla="*/ 1025572 w 9683015"/>
              <a:gd name="connsiteY173" fmla="*/ 1091431 h 6858000"/>
              <a:gd name="connsiteX174" fmla="*/ 1295079 w 9683015"/>
              <a:gd name="connsiteY174" fmla="*/ 1111163 h 6858000"/>
              <a:gd name="connsiteX175" fmla="*/ 1356200 w 9683015"/>
              <a:gd name="connsiteY175" fmla="*/ 1098650 h 6858000"/>
              <a:gd name="connsiteX176" fmla="*/ 1271497 w 9683015"/>
              <a:gd name="connsiteY176" fmla="*/ 1056780 h 6858000"/>
              <a:gd name="connsiteX177" fmla="*/ 1345612 w 9683015"/>
              <a:gd name="connsiteY177" fmla="*/ 1042823 h 6858000"/>
              <a:gd name="connsiteX178" fmla="*/ 1386038 w 9683015"/>
              <a:gd name="connsiteY178" fmla="*/ 1089025 h 6858000"/>
              <a:gd name="connsiteX179" fmla="*/ 1501541 w 9683015"/>
              <a:gd name="connsiteY179" fmla="*/ 1082768 h 6858000"/>
              <a:gd name="connsiteX180" fmla="*/ 1438496 w 9683015"/>
              <a:gd name="connsiteY180" fmla="*/ 1068330 h 6858000"/>
              <a:gd name="connsiteX181" fmla="*/ 1379782 w 9683015"/>
              <a:gd name="connsiteY181" fmla="*/ 1069774 h 6858000"/>
              <a:gd name="connsiteX182" fmla="*/ 1382188 w 9683015"/>
              <a:gd name="connsiteY182" fmla="*/ 1051486 h 6858000"/>
              <a:gd name="connsiteX183" fmla="*/ 1433683 w 9683015"/>
              <a:gd name="connsiteY183" fmla="*/ 1060149 h 6858000"/>
              <a:gd name="connsiteX184" fmla="*/ 1420689 w 9683015"/>
              <a:gd name="connsiteY184" fmla="*/ 983147 h 6858000"/>
              <a:gd name="connsiteX185" fmla="*/ 1407695 w 9683015"/>
              <a:gd name="connsiteY185" fmla="*/ 949939 h 6858000"/>
              <a:gd name="connsiteX186" fmla="*/ 1363900 w 9683015"/>
              <a:gd name="connsiteY186" fmla="*/ 912882 h 6858000"/>
              <a:gd name="connsiteX187" fmla="*/ 1379782 w 9683015"/>
              <a:gd name="connsiteY187" fmla="*/ 854168 h 6858000"/>
              <a:gd name="connsiteX188" fmla="*/ 1604531 w 9683015"/>
              <a:gd name="connsiteY188" fmla="*/ 854168 h 6858000"/>
              <a:gd name="connsiteX189" fmla="*/ 1447640 w 9683015"/>
              <a:gd name="connsiteY189" fmla="*/ 801710 h 6858000"/>
              <a:gd name="connsiteX190" fmla="*/ 1424539 w 9683015"/>
              <a:gd name="connsiteY190" fmla="*/ 844543 h 6858000"/>
              <a:gd name="connsiteX191" fmla="*/ 1377856 w 9683015"/>
              <a:gd name="connsiteY191" fmla="*/ 784866 h 6858000"/>
              <a:gd name="connsiteX192" fmla="*/ 1376413 w 9683015"/>
              <a:gd name="connsiteY192" fmla="*/ 725190 h 6858000"/>
              <a:gd name="connsiteX193" fmla="*/ 1521273 w 9683015"/>
              <a:gd name="connsiteY193" fmla="*/ 753584 h 6858000"/>
              <a:gd name="connsiteX194" fmla="*/ 1504429 w 9683015"/>
              <a:gd name="connsiteY194" fmla="*/ 700645 h 6858000"/>
              <a:gd name="connsiteX195" fmla="*/ 1475072 w 9683015"/>
              <a:gd name="connsiteY195" fmla="*/ 722302 h 6858000"/>
              <a:gd name="connsiteX196" fmla="*/ 1497210 w 9683015"/>
              <a:gd name="connsiteY196" fmla="*/ 643856 h 6858000"/>
              <a:gd name="connsiteX197" fmla="*/ 1552074 w 9683015"/>
              <a:gd name="connsiteY197" fmla="*/ 691020 h 6858000"/>
              <a:gd name="connsiteX198" fmla="*/ 1529936 w 9683015"/>
              <a:gd name="connsiteY198" fmla="*/ 618830 h 6858000"/>
              <a:gd name="connsiteX199" fmla="*/ 1621376 w 9683015"/>
              <a:gd name="connsiteY199" fmla="*/ 675619 h 6858000"/>
              <a:gd name="connsiteX200" fmla="*/ 1643514 w 9683015"/>
              <a:gd name="connsiteY200" fmla="*/ 638562 h 6858000"/>
              <a:gd name="connsiteX201" fmla="*/ 1793668 w 9683015"/>
              <a:gd name="connsiteY201" fmla="*/ 638562 h 6858000"/>
              <a:gd name="connsiteX202" fmla="*/ 1802812 w 9683015"/>
              <a:gd name="connsiteY202" fmla="*/ 691501 h 6858000"/>
              <a:gd name="connsiteX203" fmla="*/ 1876445 w 9683015"/>
              <a:gd name="connsiteY203" fmla="*/ 661663 h 6858000"/>
              <a:gd name="connsiteX204" fmla="*/ 1974142 w 9683015"/>
              <a:gd name="connsiteY204" fmla="*/ 698720 h 6858000"/>
              <a:gd name="connsiteX205" fmla="*/ 1958741 w 9683015"/>
              <a:gd name="connsiteY205" fmla="*/ 729040 h 6858000"/>
              <a:gd name="connsiteX206" fmla="*/ 2038150 w 9683015"/>
              <a:gd name="connsiteY206" fmla="*/ 796417 h 6858000"/>
              <a:gd name="connsiteX207" fmla="*/ 2098308 w 9683015"/>
              <a:gd name="connsiteY207" fmla="*/ 855131 h 6858000"/>
              <a:gd name="connsiteX208" fmla="*/ 2579090 w 9683015"/>
              <a:gd name="connsiteY208" fmla="*/ 911920 h 6858000"/>
              <a:gd name="connsiteX209" fmla="*/ 2619997 w 9683015"/>
              <a:gd name="connsiteY209" fmla="*/ 932133 h 6858000"/>
              <a:gd name="connsiteX210" fmla="*/ 2722987 w 9683015"/>
              <a:gd name="connsiteY210" fmla="*/ 933095 h 6858000"/>
              <a:gd name="connsiteX211" fmla="*/ 2691705 w 9683015"/>
              <a:gd name="connsiteY211" fmla="*/ 999028 h 6858000"/>
              <a:gd name="connsiteX212" fmla="*/ 3381836 w 9683015"/>
              <a:gd name="connsiteY212" fmla="*/ 938389 h 6858000"/>
              <a:gd name="connsiteX213" fmla="*/ 3235051 w 9683015"/>
              <a:gd name="connsiteY213" fmla="*/ 994216 h 6858000"/>
              <a:gd name="connsiteX214" fmla="*/ 3236976 w 9683015"/>
              <a:gd name="connsiteY214" fmla="*/ 1009135 h 6858000"/>
              <a:gd name="connsiteX215" fmla="*/ 3283659 w 9683015"/>
              <a:gd name="connsiteY215" fmla="*/ 1006729 h 6858000"/>
              <a:gd name="connsiteX216" fmla="*/ 3509371 w 9683015"/>
              <a:gd name="connsiteY216" fmla="*/ 984590 h 6858000"/>
              <a:gd name="connsiteX217" fmla="*/ 3576748 w 9683015"/>
              <a:gd name="connsiteY217" fmla="*/ 960527 h 6858000"/>
              <a:gd name="connsiteX218" fmla="*/ 3574823 w 9683015"/>
              <a:gd name="connsiteY218" fmla="*/ 961971 h 6858000"/>
              <a:gd name="connsiteX219" fmla="*/ 3619099 w 9683015"/>
              <a:gd name="connsiteY219" fmla="*/ 964377 h 6858000"/>
              <a:gd name="connsiteX220" fmla="*/ 3718721 w 9683015"/>
              <a:gd name="connsiteY220" fmla="*/ 953790 h 6858000"/>
              <a:gd name="connsiteX221" fmla="*/ 3793316 w 9683015"/>
              <a:gd name="connsiteY221" fmla="*/ 900851 h 6858000"/>
              <a:gd name="connsiteX222" fmla="*/ 3844330 w 9683015"/>
              <a:gd name="connsiteY222" fmla="*/ 878713 h 6858000"/>
              <a:gd name="connsiteX223" fmla="*/ 4056568 w 9683015"/>
              <a:gd name="connsiteY223" fmla="*/ 840211 h 6858000"/>
              <a:gd name="connsiteX224" fmla="*/ 4113838 w 9683015"/>
              <a:gd name="connsiteY224" fmla="*/ 851280 h 6858000"/>
              <a:gd name="connsiteX225" fmla="*/ 4012291 w 9683015"/>
              <a:gd name="connsiteY225" fmla="*/ 893150 h 6858000"/>
              <a:gd name="connsiteX226" fmla="*/ 3933845 w 9683015"/>
              <a:gd name="connsiteY226" fmla="*/ 939352 h 6858000"/>
              <a:gd name="connsiteX227" fmla="*/ 4406927 w 9683015"/>
              <a:gd name="connsiteY227" fmla="*/ 893150 h 6858000"/>
              <a:gd name="connsiteX228" fmla="*/ 4481523 w 9683015"/>
              <a:gd name="connsiteY228" fmla="*/ 869569 h 6858000"/>
              <a:gd name="connsiteX229" fmla="*/ 4551787 w 9683015"/>
              <a:gd name="connsiteY229" fmla="*/ 884006 h 6858000"/>
              <a:gd name="connsiteX230" fmla="*/ 4623496 w 9683015"/>
              <a:gd name="connsiteY230" fmla="*/ 913845 h 6858000"/>
              <a:gd name="connsiteX231" fmla="*/ 4771243 w 9683015"/>
              <a:gd name="connsiteY231" fmla="*/ 893150 h 6858000"/>
              <a:gd name="connsiteX232" fmla="*/ 4857389 w 9683015"/>
              <a:gd name="connsiteY232" fmla="*/ 872937 h 6858000"/>
              <a:gd name="connsiteX233" fmla="*/ 4599914 w 9683015"/>
              <a:gd name="connsiteY233" fmla="*/ 889782 h 6858000"/>
              <a:gd name="connsiteX234" fmla="*/ 4713010 w 9683015"/>
              <a:gd name="connsiteY234" fmla="*/ 829142 h 6858000"/>
              <a:gd name="connsiteX235" fmla="*/ 4871346 w 9683015"/>
              <a:gd name="connsiteY235" fmla="*/ 799304 h 6858000"/>
              <a:gd name="connsiteX236" fmla="*/ 5075402 w 9683015"/>
              <a:gd name="connsiteY236" fmla="*/ 741071 h 6858000"/>
              <a:gd name="connsiteX237" fmla="*/ 5370897 w 9683015"/>
              <a:gd name="connsiteY237" fmla="*/ 653000 h 6858000"/>
              <a:gd name="connsiteX238" fmla="*/ 5762164 w 9683015"/>
              <a:gd name="connsiteY238" fmla="*/ 523540 h 6858000"/>
              <a:gd name="connsiteX239" fmla="*/ 5887774 w 9683015"/>
              <a:gd name="connsiteY239" fmla="*/ 516321 h 6858000"/>
              <a:gd name="connsiteX240" fmla="*/ 5948413 w 9683015"/>
              <a:gd name="connsiteY240" fmla="*/ 511509 h 6858000"/>
              <a:gd name="connsiteX241" fmla="*/ 5963332 w 9683015"/>
              <a:gd name="connsiteY241" fmla="*/ 507177 h 6858000"/>
              <a:gd name="connsiteX242" fmla="*/ 6110598 w 9683015"/>
              <a:gd name="connsiteY242" fmla="*/ 466751 h 6858000"/>
              <a:gd name="connsiteX243" fmla="*/ 6129368 w 9683015"/>
              <a:gd name="connsiteY243" fmla="*/ 411887 h 6858000"/>
              <a:gd name="connsiteX244" fmla="*/ 6109636 w 9683015"/>
              <a:gd name="connsiteY244" fmla="*/ 395524 h 6858000"/>
              <a:gd name="connsiteX245" fmla="*/ 6099049 w 9683015"/>
              <a:gd name="connsiteY245" fmla="*/ 358467 h 6858000"/>
              <a:gd name="connsiteX246" fmla="*/ 6139474 w 9683015"/>
              <a:gd name="connsiteY246" fmla="*/ 362798 h 6858000"/>
              <a:gd name="connsiteX247" fmla="*/ 6263640 w 9683015"/>
              <a:gd name="connsiteY247" fmla="*/ 409000 h 6858000"/>
              <a:gd name="connsiteX248" fmla="*/ 6338717 w 9683015"/>
              <a:gd name="connsiteY248" fmla="*/ 377236 h 6858000"/>
              <a:gd name="connsiteX249" fmla="*/ 6271822 w 9683015"/>
              <a:gd name="connsiteY249" fmla="*/ 366648 h 6858000"/>
              <a:gd name="connsiteX250" fmla="*/ 6272303 w 9683015"/>
              <a:gd name="connsiteY250" fmla="*/ 356061 h 6858000"/>
              <a:gd name="connsiteX251" fmla="*/ 6354118 w 9683015"/>
              <a:gd name="connsiteY251" fmla="*/ 356061 h 6858000"/>
              <a:gd name="connsiteX252" fmla="*/ 6343049 w 9683015"/>
              <a:gd name="connsiteY252" fmla="*/ 331998 h 6858000"/>
              <a:gd name="connsiteX253" fmla="*/ 6554323 w 9683015"/>
              <a:gd name="connsiteY253" fmla="*/ 287240 h 6858000"/>
              <a:gd name="connsiteX254" fmla="*/ 6426789 w 9683015"/>
              <a:gd name="connsiteY254" fmla="*/ 249220 h 6858000"/>
              <a:gd name="connsiteX255" fmla="*/ 6471065 w 9683015"/>
              <a:gd name="connsiteY255" fmla="*/ 160668 h 6858000"/>
              <a:gd name="connsiteX256" fmla="*/ 6498978 w 9683015"/>
              <a:gd name="connsiteY256" fmla="*/ 204463 h 6858000"/>
              <a:gd name="connsiteX257" fmla="*/ 6529297 w 9683015"/>
              <a:gd name="connsiteY257" fmla="*/ 205425 h 6858000"/>
              <a:gd name="connsiteX258" fmla="*/ 6675602 w 9683015"/>
              <a:gd name="connsiteY258" fmla="*/ 236707 h 6858000"/>
              <a:gd name="connsiteX259" fmla="*/ 6754048 w 9683015"/>
              <a:gd name="connsiteY259" fmla="*/ 192912 h 6858000"/>
              <a:gd name="connsiteX260" fmla="*/ 6788698 w 9683015"/>
              <a:gd name="connsiteY260" fmla="*/ 125536 h 6858000"/>
              <a:gd name="connsiteX261" fmla="*/ 6790624 w 9683015"/>
              <a:gd name="connsiteY261" fmla="*/ 75484 h 6858000"/>
              <a:gd name="connsiteX262" fmla="*/ 6925858 w 9683015"/>
              <a:gd name="connsiteY262" fmla="*/ 103879 h 6858000"/>
              <a:gd name="connsiteX263" fmla="*/ 6945590 w 9683015"/>
              <a:gd name="connsiteY263" fmla="*/ 81741 h 6858000"/>
              <a:gd name="connsiteX264" fmla="*/ 7043768 w 9683015"/>
              <a:gd name="connsiteY264" fmla="*/ 134680 h 6858000"/>
              <a:gd name="connsiteX265" fmla="*/ 7100557 w 9683015"/>
              <a:gd name="connsiteY265" fmla="*/ 84147 h 6858000"/>
              <a:gd name="connsiteX266" fmla="*/ 7137614 w 9683015"/>
              <a:gd name="connsiteY266" fmla="*/ 137086 h 6858000"/>
              <a:gd name="connsiteX267" fmla="*/ 7153496 w 9683015"/>
              <a:gd name="connsiteY267" fmla="*/ 109173 h 6858000"/>
              <a:gd name="connsiteX268" fmla="*/ 7238679 w 9683015"/>
              <a:gd name="connsiteY268" fmla="*/ 100991 h 6858000"/>
              <a:gd name="connsiteX269" fmla="*/ 7201141 w 9683015"/>
              <a:gd name="connsiteY269" fmla="*/ 12439 h 6858000"/>
              <a:gd name="connsiteX270" fmla="*/ 7352257 w 9683015"/>
              <a:gd name="connsiteY270" fmla="*/ 62971 h 6858000"/>
              <a:gd name="connsiteX271" fmla="*/ 7294025 w 9683015"/>
              <a:gd name="connsiteY271" fmla="*/ 125054 h 6858000"/>
              <a:gd name="connsiteX272" fmla="*/ 7348408 w 9683015"/>
              <a:gd name="connsiteY272" fmla="*/ 164518 h 6858000"/>
              <a:gd name="connsiteX273" fmla="*/ 7375839 w 9683015"/>
              <a:gd name="connsiteY273" fmla="*/ 256439 h 6858000"/>
              <a:gd name="connsiteX274" fmla="*/ 7448029 w 9683015"/>
              <a:gd name="connsiteY274" fmla="*/ 173662 h 6858000"/>
              <a:gd name="connsiteX275" fmla="*/ 7408566 w 9683015"/>
              <a:gd name="connsiteY275" fmla="*/ 112060 h 6858000"/>
              <a:gd name="connsiteX276" fmla="*/ 7561607 w 9683015"/>
              <a:gd name="connsiteY276" fmla="*/ 136123 h 6858000"/>
              <a:gd name="connsiteX277" fmla="*/ 7566901 w 9683015"/>
              <a:gd name="connsiteY277" fmla="*/ 98585 h 6858000"/>
              <a:gd name="connsiteX278" fmla="*/ 7639572 w 9683015"/>
              <a:gd name="connsiteY278" fmla="*/ 175587 h 6858000"/>
              <a:gd name="connsiteX279" fmla="*/ 7685292 w 9683015"/>
              <a:gd name="connsiteY279" fmla="*/ 166924 h 6858000"/>
              <a:gd name="connsiteX280" fmla="*/ 7658341 w 9683015"/>
              <a:gd name="connsiteY280" fmla="*/ 243445 h 6858000"/>
              <a:gd name="connsiteX281" fmla="*/ 7643903 w 9683015"/>
              <a:gd name="connsiteY281" fmla="*/ 241039 h 6858000"/>
              <a:gd name="connsiteX282" fmla="*/ 7665560 w 9683015"/>
              <a:gd name="connsiteY282" fmla="*/ 274246 h 6858000"/>
              <a:gd name="connsiteX283" fmla="*/ 7783470 w 9683015"/>
              <a:gd name="connsiteY283" fmla="*/ 243445 h 6858000"/>
              <a:gd name="connsiteX284" fmla="*/ 7789726 w 9683015"/>
              <a:gd name="connsiteY284" fmla="*/ 195800 h 6858000"/>
              <a:gd name="connsiteX285" fmla="*/ 7799351 w 9683015"/>
              <a:gd name="connsiteY285" fmla="*/ 262696 h 6858000"/>
              <a:gd name="connsiteX286" fmla="*/ 7998594 w 9683015"/>
              <a:gd name="connsiteY286" fmla="*/ 421512 h 6858000"/>
              <a:gd name="connsiteX287" fmla="*/ 7956724 w 9683015"/>
              <a:gd name="connsiteY287" fmla="*/ 469639 h 6858000"/>
              <a:gd name="connsiteX288" fmla="*/ 7839777 w 9683015"/>
              <a:gd name="connsiteY288" fmla="*/ 468195 h 6858000"/>
              <a:gd name="connsiteX289" fmla="*/ 7795020 w 9683015"/>
              <a:gd name="connsiteY289" fmla="*/ 447501 h 6858000"/>
              <a:gd name="connsiteX290" fmla="*/ 7791651 w 9683015"/>
              <a:gd name="connsiteY290" fmla="*/ 506696 h 6858000"/>
              <a:gd name="connsiteX291" fmla="*/ 7933142 w 9683015"/>
              <a:gd name="connsiteY291" fmla="*/ 517765 h 6858000"/>
              <a:gd name="connsiteX292" fmla="*/ 7795020 w 9683015"/>
              <a:gd name="connsiteY292" fmla="*/ 588992 h 6858000"/>
              <a:gd name="connsiteX293" fmla="*/ 7830152 w 9683015"/>
              <a:gd name="connsiteY293" fmla="*/ 627974 h 6858000"/>
              <a:gd name="connsiteX294" fmla="*/ 7864322 w 9683015"/>
              <a:gd name="connsiteY294" fmla="*/ 576479 h 6858000"/>
              <a:gd name="connsiteX295" fmla="*/ 7883091 w 9683015"/>
              <a:gd name="connsiteY295" fmla="*/ 584179 h 6858000"/>
              <a:gd name="connsiteX296" fmla="*/ 7866247 w 9683015"/>
              <a:gd name="connsiteY296" fmla="*/ 645300 h 6858000"/>
              <a:gd name="connsiteX297" fmla="*/ 8019770 w 9683015"/>
              <a:gd name="connsiteY297" fmla="*/ 669363 h 6858000"/>
              <a:gd name="connsiteX298" fmla="*/ 8002444 w 9683015"/>
              <a:gd name="connsiteY298" fmla="*/ 617387 h 6858000"/>
              <a:gd name="connsiteX299" fmla="*/ 7898010 w 9683015"/>
              <a:gd name="connsiteY299" fmla="*/ 617387 h 6858000"/>
              <a:gd name="connsiteX300" fmla="*/ 8109766 w 9683015"/>
              <a:gd name="connsiteY300" fmla="*/ 625568 h 6858000"/>
              <a:gd name="connsiteX301" fmla="*/ 8040946 w 9683015"/>
              <a:gd name="connsiteY301" fmla="*/ 659257 h 6858000"/>
              <a:gd name="connsiteX302" fmla="*/ 8048646 w 9683015"/>
              <a:gd name="connsiteY302" fmla="*/ 701126 h 6858000"/>
              <a:gd name="connsiteX303" fmla="*/ 8028432 w 9683015"/>
              <a:gd name="connsiteY303" fmla="*/ 680913 h 6858000"/>
              <a:gd name="connsiteX304" fmla="*/ 7994744 w 9683015"/>
              <a:gd name="connsiteY304" fmla="*/ 777647 h 6858000"/>
              <a:gd name="connsiteX305" fmla="*/ 7981269 w 9683015"/>
              <a:gd name="connsiteY305" fmla="*/ 763209 h 6858000"/>
              <a:gd name="connsiteX306" fmla="*/ 8014476 w 9683015"/>
              <a:gd name="connsiteY306" fmla="*/ 802192 h 6858000"/>
              <a:gd name="connsiteX307" fmla="*/ 8039502 w 9683015"/>
              <a:gd name="connsiteY307" fmla="*/ 789679 h 6858000"/>
              <a:gd name="connsiteX308" fmla="*/ 8096772 w 9683015"/>
              <a:gd name="connsiteY308" fmla="*/ 833474 h 6858000"/>
              <a:gd name="connsiteX309" fmla="*/ 8046239 w 9683015"/>
              <a:gd name="connsiteY309" fmla="*/ 863312 h 6858000"/>
              <a:gd name="connsiteX310" fmla="*/ 8102066 w 9683015"/>
              <a:gd name="connsiteY310" fmla="*/ 895075 h 6858000"/>
              <a:gd name="connsiteX311" fmla="*/ 8247889 w 9683015"/>
              <a:gd name="connsiteY311" fmla="*/ 877750 h 6858000"/>
              <a:gd name="connsiteX312" fmla="*/ 8334997 w 9683015"/>
              <a:gd name="connsiteY312" fmla="*/ 883044 h 6858000"/>
              <a:gd name="connsiteX313" fmla="*/ 8292646 w 9683015"/>
              <a:gd name="connsiteY313" fmla="*/ 1037048 h 6858000"/>
              <a:gd name="connsiteX314" fmla="*/ 8299384 w 9683015"/>
              <a:gd name="connsiteY314" fmla="*/ 989884 h 6858000"/>
              <a:gd name="connsiteX315" fmla="*/ 8414887 w 9683015"/>
              <a:gd name="connsiteY315" fmla="*/ 1035123 h 6858000"/>
              <a:gd name="connsiteX316" fmla="*/ 8365798 w 9683015"/>
              <a:gd name="connsiteY316" fmla="*/ 1069293 h 6858000"/>
              <a:gd name="connsiteX317" fmla="*/ 8287352 w 9683015"/>
              <a:gd name="connsiteY317" fmla="*/ 1099612 h 6858000"/>
              <a:gd name="connsiteX318" fmla="*/ 8368686 w 9683015"/>
              <a:gd name="connsiteY318" fmla="*/ 1129932 h 6858000"/>
              <a:gd name="connsiteX319" fmla="*/ 8374461 w 9683015"/>
              <a:gd name="connsiteY319" fmla="*/ 1111644 h 6858000"/>
              <a:gd name="connsiteX320" fmla="*/ 8435581 w 9683015"/>
              <a:gd name="connsiteY320" fmla="*/ 1148701 h 6858000"/>
              <a:gd name="connsiteX321" fmla="*/ 8327778 w 9683015"/>
              <a:gd name="connsiteY321" fmla="*/ 1232922 h 6858000"/>
              <a:gd name="connsiteX322" fmla="*/ 8483707 w 9683015"/>
              <a:gd name="connsiteY322" fmla="*/ 1162177 h 6858000"/>
              <a:gd name="connsiteX323" fmla="*/ 8517877 w 9683015"/>
              <a:gd name="connsiteY323" fmla="*/ 1201159 h 6858000"/>
              <a:gd name="connsiteX324" fmla="*/ 8670437 w 9683015"/>
              <a:gd name="connsiteY324" fmla="*/ 1055817 h 6858000"/>
              <a:gd name="connsiteX325" fmla="*/ 8728670 w 9683015"/>
              <a:gd name="connsiteY325" fmla="*/ 1084212 h 6858000"/>
              <a:gd name="connsiteX326" fmla="*/ 8563116 w 9683015"/>
              <a:gd name="connsiteY326" fmla="*/ 1189609 h 6858000"/>
              <a:gd name="connsiteX327" fmla="*/ 8583329 w 9683015"/>
              <a:gd name="connsiteY327" fmla="*/ 1212228 h 6858000"/>
              <a:gd name="connsiteX328" fmla="*/ 8433175 w 9683015"/>
              <a:gd name="connsiteY328" fmla="*/ 1271423 h 6858000"/>
              <a:gd name="connsiteX329" fmla="*/ 8593435 w 9683015"/>
              <a:gd name="connsiteY329" fmla="*/ 1229553 h 6858000"/>
              <a:gd name="connsiteX330" fmla="*/ 8669956 w 9683015"/>
              <a:gd name="connsiteY330" fmla="*/ 1277680 h 6858000"/>
              <a:gd name="connsiteX331" fmla="*/ 8565040 w 9683015"/>
              <a:gd name="connsiteY331" fmla="*/ 1316181 h 6858000"/>
              <a:gd name="connsiteX332" fmla="*/ 8581403 w 9683015"/>
              <a:gd name="connsiteY332" fmla="*/ 1338319 h 6858000"/>
              <a:gd name="connsiteX333" fmla="*/ 8527502 w 9683015"/>
              <a:gd name="connsiteY333" fmla="*/ 1362863 h 6858000"/>
              <a:gd name="connsiteX334" fmla="*/ 8536165 w 9683015"/>
              <a:gd name="connsiteY334" fmla="*/ 1383558 h 6858000"/>
              <a:gd name="connsiteX335" fmla="*/ 8667069 w 9683015"/>
              <a:gd name="connsiteY335" fmla="*/ 1332544 h 6858000"/>
              <a:gd name="connsiteX336" fmla="*/ 8775353 w 9683015"/>
              <a:gd name="connsiteY336" fmla="*/ 1224741 h 6858000"/>
              <a:gd name="connsiteX337" fmla="*/ 8809522 w 9683015"/>
              <a:gd name="connsiteY337" fmla="*/ 1249285 h 6858000"/>
              <a:gd name="connsiteX338" fmla="*/ 8759952 w 9683015"/>
              <a:gd name="connsiteY338" fmla="*/ 1282492 h 6858000"/>
              <a:gd name="connsiteX339" fmla="*/ 8724339 w 9683015"/>
              <a:gd name="connsiteY339" fmla="*/ 1310887 h 6858000"/>
              <a:gd name="connsiteX340" fmla="*/ 8768134 w 9683015"/>
              <a:gd name="connsiteY340" fmla="*/ 1329175 h 6858000"/>
              <a:gd name="connsiteX341" fmla="*/ 8855723 w 9683015"/>
              <a:gd name="connsiteY341" fmla="*/ 1297893 h 6858000"/>
              <a:gd name="connsiteX342" fmla="*/ 8914919 w 9683015"/>
              <a:gd name="connsiteY342" fmla="*/ 1334469 h 6858000"/>
              <a:gd name="connsiteX343" fmla="*/ 8960158 w 9683015"/>
              <a:gd name="connsiteY343" fmla="*/ 1286824 h 6858000"/>
              <a:gd name="connsiteX344" fmla="*/ 9038122 w 9683015"/>
              <a:gd name="connsiteY344" fmla="*/ 1298374 h 6858000"/>
              <a:gd name="connsiteX345" fmla="*/ 9160363 w 9683015"/>
              <a:gd name="connsiteY345" fmla="*/ 1341207 h 6858000"/>
              <a:gd name="connsiteX346" fmla="*/ 9246991 w 9683015"/>
              <a:gd name="connsiteY346" fmla="*/ 1328212 h 6858000"/>
              <a:gd name="connsiteX347" fmla="*/ 9308111 w 9683015"/>
              <a:gd name="connsiteY347" fmla="*/ 1329175 h 6858000"/>
              <a:gd name="connsiteX348" fmla="*/ 9357200 w 9683015"/>
              <a:gd name="connsiteY348" fmla="*/ 1461522 h 6858000"/>
              <a:gd name="connsiteX349" fmla="*/ 9349499 w 9683015"/>
              <a:gd name="connsiteY349" fmla="*/ 1496173 h 6858000"/>
              <a:gd name="connsiteX350" fmla="*/ 9374525 w 9683015"/>
              <a:gd name="connsiteY350" fmla="*/ 1577988 h 6858000"/>
              <a:gd name="connsiteX351" fmla="*/ 9423133 w 9683015"/>
              <a:gd name="connsiteY351" fmla="*/ 1462966 h 6858000"/>
              <a:gd name="connsiteX352" fmla="*/ 9426983 w 9683015"/>
              <a:gd name="connsiteY352" fmla="*/ 1545743 h 6858000"/>
              <a:gd name="connsiteX353" fmla="*/ 9375007 w 9683015"/>
              <a:gd name="connsiteY353" fmla="*/ 1649696 h 6858000"/>
              <a:gd name="connsiteX354" fmla="*/ 9396182 w 9683015"/>
              <a:gd name="connsiteY354" fmla="*/ 1680497 h 6858000"/>
              <a:gd name="connsiteX355" fmla="*/ 9339874 w 9683015"/>
              <a:gd name="connsiteY355" fmla="*/ 1742580 h 6858000"/>
              <a:gd name="connsiteX356" fmla="*/ 9440939 w 9683015"/>
              <a:gd name="connsiteY356" fmla="*/ 1714185 h 6858000"/>
              <a:gd name="connsiteX357" fmla="*/ 9447196 w 9683015"/>
              <a:gd name="connsiteY357" fmla="*/ 1721886 h 6858000"/>
              <a:gd name="connsiteX358" fmla="*/ 9359125 w 9683015"/>
              <a:gd name="connsiteY358" fmla="*/ 1805625 h 6858000"/>
              <a:gd name="connsiteX359" fmla="*/ 9449602 w 9683015"/>
              <a:gd name="connsiteY359" fmla="*/ 1813326 h 6858000"/>
              <a:gd name="connsiteX360" fmla="*/ 9449602 w 9683015"/>
              <a:gd name="connsiteY360" fmla="*/ 1813326 h 6858000"/>
              <a:gd name="connsiteX361" fmla="*/ 9373081 w 9683015"/>
              <a:gd name="connsiteY361" fmla="*/ 1898990 h 6858000"/>
              <a:gd name="connsiteX362" fmla="*/ 9384632 w 9683015"/>
              <a:gd name="connsiteY362" fmla="*/ 1912466 h 6858000"/>
              <a:gd name="connsiteX363" fmla="*/ 9419283 w 9683015"/>
              <a:gd name="connsiteY363" fmla="*/ 1898990 h 6858000"/>
              <a:gd name="connsiteX364" fmla="*/ 9413508 w 9683015"/>
              <a:gd name="connsiteY364" fmla="*/ 1965886 h 6858000"/>
              <a:gd name="connsiteX365" fmla="*/ 9489547 w 9683015"/>
              <a:gd name="connsiteY365" fmla="*/ 1915353 h 6858000"/>
              <a:gd name="connsiteX366" fmla="*/ 9548261 w 9683015"/>
              <a:gd name="connsiteY366" fmla="*/ 1884553 h 6858000"/>
              <a:gd name="connsiteX367" fmla="*/ 9642108 w 9683015"/>
              <a:gd name="connsiteY367" fmla="*/ 1815251 h 6858000"/>
              <a:gd name="connsiteX368" fmla="*/ 9684459 w 9683015"/>
              <a:gd name="connsiteY368" fmla="*/ 1793113 h 6858000"/>
              <a:gd name="connsiteX369" fmla="*/ 9655102 w 9683015"/>
              <a:gd name="connsiteY369" fmla="*/ 1894659 h 6858000"/>
              <a:gd name="connsiteX370" fmla="*/ 9636333 w 9683015"/>
              <a:gd name="connsiteY370" fmla="*/ 2019306 h 6858000"/>
              <a:gd name="connsiteX371" fmla="*/ 9584837 w 9683015"/>
              <a:gd name="connsiteY371" fmla="*/ 2084758 h 6858000"/>
              <a:gd name="connsiteX372" fmla="*/ 9563180 w 9683015"/>
              <a:gd name="connsiteY372" fmla="*/ 2203149 h 6858000"/>
              <a:gd name="connsiteX373" fmla="*/ 9463078 w 9683015"/>
              <a:gd name="connsiteY373" fmla="*/ 2385066 h 6858000"/>
              <a:gd name="connsiteX374" fmla="*/ 9432758 w 9683015"/>
              <a:gd name="connsiteY374" fmla="*/ 2474100 h 6858000"/>
              <a:gd name="connsiteX375" fmla="*/ 9448158 w 9683015"/>
              <a:gd name="connsiteY375" fmla="*/ 2519339 h 6858000"/>
              <a:gd name="connsiteX376" fmla="*/ 9503022 w 9683015"/>
              <a:gd name="connsiteY376" fmla="*/ 2507788 h 6858000"/>
              <a:gd name="connsiteX377" fmla="*/ 9451046 w 9683015"/>
              <a:gd name="connsiteY377" fmla="*/ 2574203 h 6858000"/>
              <a:gd name="connsiteX378" fmla="*/ 9531898 w 9683015"/>
              <a:gd name="connsiteY378" fmla="*/ 2541477 h 6858000"/>
              <a:gd name="connsiteX379" fmla="*/ 9560774 w 9683015"/>
              <a:gd name="connsiteY379" fmla="*/ 2581422 h 6858000"/>
              <a:gd name="connsiteX380" fmla="*/ 9503985 w 9683015"/>
              <a:gd name="connsiteY380" fmla="*/ 2630992 h 6858000"/>
              <a:gd name="connsiteX381" fmla="*/ 9513611 w 9683015"/>
              <a:gd name="connsiteY381" fmla="*/ 2691150 h 6858000"/>
              <a:gd name="connsiteX382" fmla="*/ 9529492 w 9683015"/>
              <a:gd name="connsiteY382" fmla="*/ 2690187 h 6858000"/>
              <a:gd name="connsiteX383" fmla="*/ 9508798 w 9683015"/>
              <a:gd name="connsiteY383" fmla="*/ 2723876 h 6858000"/>
              <a:gd name="connsiteX384" fmla="*/ 9568956 w 9683015"/>
              <a:gd name="connsiteY384" fmla="*/ 2723876 h 6858000"/>
              <a:gd name="connsiteX385" fmla="*/ 9532379 w 9683015"/>
              <a:gd name="connsiteY385" fmla="*/ 2779221 h 6858000"/>
              <a:gd name="connsiteX386" fmla="*/ 9472221 w 9683015"/>
              <a:gd name="connsiteY386" fmla="*/ 2829753 h 6858000"/>
              <a:gd name="connsiteX387" fmla="*/ 9540561 w 9683015"/>
              <a:gd name="connsiteY387" fmla="*/ 2818684 h 6858000"/>
              <a:gd name="connsiteX388" fmla="*/ 9529011 w 9683015"/>
              <a:gd name="connsiteY388" fmla="*/ 2868255 h 6858000"/>
              <a:gd name="connsiteX389" fmla="*/ 9561737 w 9683015"/>
              <a:gd name="connsiteY389" fmla="*/ 2868255 h 6858000"/>
              <a:gd name="connsiteX390" fmla="*/ 9564624 w 9683015"/>
              <a:gd name="connsiteY390" fmla="*/ 2882211 h 6858000"/>
              <a:gd name="connsiteX391" fmla="*/ 9497729 w 9683015"/>
              <a:gd name="connsiteY391" fmla="*/ 2898574 h 6858000"/>
              <a:gd name="connsiteX392" fmla="*/ 9544411 w 9683015"/>
              <a:gd name="connsiteY392" fmla="*/ 2909162 h 6858000"/>
              <a:gd name="connsiteX393" fmla="*/ 9442865 w 9683015"/>
              <a:gd name="connsiteY393" fmla="*/ 3064129 h 6858000"/>
              <a:gd name="connsiteX394" fmla="*/ 9433720 w 9683015"/>
              <a:gd name="connsiteY394" fmla="*/ 3147387 h 6858000"/>
              <a:gd name="connsiteX395" fmla="*/ 9376451 w 9683015"/>
              <a:gd name="connsiteY395" fmla="*/ 3222464 h 6858000"/>
              <a:gd name="connsiteX396" fmla="*/ 9344687 w 9683015"/>
              <a:gd name="connsiteY396" fmla="*/ 3243159 h 6858000"/>
              <a:gd name="connsiteX397" fmla="*/ 9200308 w 9683015"/>
              <a:gd name="connsiteY397" fmla="*/ 3296579 h 6858000"/>
              <a:gd name="connsiteX398" fmla="*/ 9169507 w 9683015"/>
              <a:gd name="connsiteY398" fmla="*/ 3359143 h 6858000"/>
              <a:gd name="connsiteX399" fmla="*/ 9198383 w 9683015"/>
              <a:gd name="connsiteY399" fmla="*/ 3370693 h 6858000"/>
              <a:gd name="connsiteX400" fmla="*/ 9091061 w 9683015"/>
              <a:gd name="connsiteY400" fmla="*/ 3443364 h 6858000"/>
              <a:gd name="connsiteX401" fmla="*/ 9101649 w 9683015"/>
              <a:gd name="connsiteY401" fmla="*/ 3445770 h 6858000"/>
              <a:gd name="connsiteX402" fmla="*/ 9125231 w 9683015"/>
              <a:gd name="connsiteY402" fmla="*/ 3455877 h 6858000"/>
              <a:gd name="connsiteX403" fmla="*/ 8825404 w 9683015"/>
              <a:gd name="connsiteY403" fmla="*/ 3549242 h 6858000"/>
              <a:gd name="connsiteX404" fmla="*/ 9034272 w 9683015"/>
              <a:gd name="connsiteY404" fmla="*/ 3511703 h 6858000"/>
              <a:gd name="connsiteX405" fmla="*/ 9041491 w 9683015"/>
              <a:gd name="connsiteY405" fmla="*/ 3529991 h 6858000"/>
              <a:gd name="connsiteX406" fmla="*/ 8948126 w 9683015"/>
              <a:gd name="connsiteY406" fmla="*/ 3595443 h 6858000"/>
              <a:gd name="connsiteX407" fmla="*/ 8951976 w 9683015"/>
              <a:gd name="connsiteY407" fmla="*/ 3608437 h 6858000"/>
              <a:gd name="connsiteX408" fmla="*/ 9060260 w 9683015"/>
              <a:gd name="connsiteY408" fmla="*/ 3588224 h 6858000"/>
              <a:gd name="connsiteX409" fmla="*/ 9069404 w 9683015"/>
              <a:gd name="connsiteY409" fmla="*/ 3600256 h 6858000"/>
              <a:gd name="connsiteX410" fmla="*/ 8972671 w 9683015"/>
              <a:gd name="connsiteY410" fmla="*/ 3673889 h 6858000"/>
              <a:gd name="connsiteX411" fmla="*/ 8922619 w 9683015"/>
              <a:gd name="connsiteY411" fmla="*/ 3701802 h 6858000"/>
              <a:gd name="connsiteX412" fmla="*/ 8849467 w 9683015"/>
              <a:gd name="connsiteY412" fmla="*/ 3723459 h 6858000"/>
              <a:gd name="connsiteX413" fmla="*/ 8479376 w 9683015"/>
              <a:gd name="connsiteY413" fmla="*/ 3829337 h 6858000"/>
              <a:gd name="connsiteX414" fmla="*/ 8736371 w 9683015"/>
              <a:gd name="connsiteY414" fmla="*/ 3773992 h 6858000"/>
              <a:gd name="connsiteX415" fmla="*/ 8744071 w 9683015"/>
              <a:gd name="connsiteY415" fmla="*/ 3784098 h 6858000"/>
              <a:gd name="connsiteX416" fmla="*/ 8712789 w 9683015"/>
              <a:gd name="connsiteY416" fmla="*/ 3799980 h 6858000"/>
              <a:gd name="connsiteX417" fmla="*/ 8716638 w 9683015"/>
              <a:gd name="connsiteY417" fmla="*/ 3804792 h 6858000"/>
              <a:gd name="connsiteX418" fmla="*/ 8758990 w 9683015"/>
              <a:gd name="connsiteY418" fmla="*/ 3799018 h 6858000"/>
              <a:gd name="connsiteX419" fmla="*/ 8759952 w 9683015"/>
              <a:gd name="connsiteY419" fmla="*/ 3814899 h 6858000"/>
              <a:gd name="connsiteX420" fmla="*/ 8586697 w 9683015"/>
              <a:gd name="connsiteY420" fmla="*/ 3814899 h 6858000"/>
              <a:gd name="connsiteX421" fmla="*/ 8585254 w 9683015"/>
              <a:gd name="connsiteY421" fmla="*/ 3840406 h 6858000"/>
              <a:gd name="connsiteX422" fmla="*/ 8709901 w 9683015"/>
              <a:gd name="connsiteY422" fmla="*/ 3850994 h 6858000"/>
              <a:gd name="connsiteX423" fmla="*/ 8137679 w 9683015"/>
              <a:gd name="connsiteY423" fmla="*/ 4132533 h 6858000"/>
              <a:gd name="connsiteX424" fmla="*/ 8143454 w 9683015"/>
              <a:gd name="connsiteY424" fmla="*/ 4144564 h 6858000"/>
              <a:gd name="connsiteX425" fmla="*/ 8229600 w 9683015"/>
              <a:gd name="connsiteY425" fmla="*/ 4126277 h 6858000"/>
              <a:gd name="connsiteX426" fmla="*/ 8239226 w 9683015"/>
              <a:gd name="connsiteY426" fmla="*/ 4146971 h 6858000"/>
              <a:gd name="connsiteX427" fmla="*/ 8039020 w 9683015"/>
              <a:gd name="connsiteY427" fmla="*/ 4256218 h 6858000"/>
              <a:gd name="connsiteX428" fmla="*/ 8041427 w 9683015"/>
              <a:gd name="connsiteY428" fmla="*/ 4264399 h 6858000"/>
              <a:gd name="connsiteX429" fmla="*/ 8138160 w 9683015"/>
              <a:gd name="connsiteY429" fmla="*/ 4252367 h 6858000"/>
              <a:gd name="connsiteX430" fmla="*/ 8039983 w 9683015"/>
              <a:gd name="connsiteY430" fmla="*/ 4330332 h 6858000"/>
              <a:gd name="connsiteX431" fmla="*/ 8148748 w 9683015"/>
              <a:gd name="connsiteY431" fmla="*/ 4343326 h 6858000"/>
              <a:gd name="connsiteX432" fmla="*/ 7959612 w 9683015"/>
              <a:gd name="connsiteY432" fmla="*/ 4476155 h 6858000"/>
              <a:gd name="connsiteX433" fmla="*/ 8062121 w 9683015"/>
              <a:gd name="connsiteY433" fmla="*/ 4462679 h 6858000"/>
              <a:gd name="connsiteX434" fmla="*/ 8065009 w 9683015"/>
              <a:gd name="connsiteY434" fmla="*/ 4470861 h 6858000"/>
              <a:gd name="connsiteX435" fmla="*/ 7970681 w 9683015"/>
              <a:gd name="connsiteY435" fmla="*/ 4541125 h 6858000"/>
              <a:gd name="connsiteX436" fmla="*/ 8047683 w 9683015"/>
              <a:gd name="connsiteY436" fmla="*/ 4552195 h 6858000"/>
              <a:gd name="connsiteX437" fmla="*/ 8011107 w 9683015"/>
              <a:gd name="connsiteY437" fmla="*/ 4582033 h 6858000"/>
              <a:gd name="connsiteX438" fmla="*/ 7844590 w 9683015"/>
              <a:gd name="connsiteY438" fmla="*/ 4657110 h 6858000"/>
              <a:gd name="connsiteX439" fmla="*/ 7808014 w 9683015"/>
              <a:gd name="connsiteY439" fmla="*/ 4659997 h 6858000"/>
              <a:gd name="connsiteX440" fmla="*/ 7758925 w 9683015"/>
              <a:gd name="connsiteY440" fmla="*/ 4670585 h 6858000"/>
              <a:gd name="connsiteX441" fmla="*/ 7784913 w 9683015"/>
              <a:gd name="connsiteY441" fmla="*/ 4719674 h 6858000"/>
              <a:gd name="connsiteX442" fmla="*/ 7803683 w 9683015"/>
              <a:gd name="connsiteY442" fmla="*/ 4779351 h 6858000"/>
              <a:gd name="connsiteX443" fmla="*/ 7763256 w 9683015"/>
              <a:gd name="connsiteY443" fmla="*/ 4743737 h 6858000"/>
              <a:gd name="connsiteX444" fmla="*/ 7691548 w 9683015"/>
              <a:gd name="connsiteY444" fmla="*/ 4785126 h 6858000"/>
              <a:gd name="connsiteX445" fmla="*/ 7691548 w 9683015"/>
              <a:gd name="connsiteY445" fmla="*/ 4832289 h 6858000"/>
              <a:gd name="connsiteX446" fmla="*/ 7783951 w 9683015"/>
              <a:gd name="connsiteY446" fmla="*/ 4801489 h 6858000"/>
              <a:gd name="connsiteX447" fmla="*/ 7758444 w 9683015"/>
              <a:gd name="connsiteY447" fmla="*/ 4850578 h 6858000"/>
              <a:gd name="connsiteX448" fmla="*/ 7858547 w 9683015"/>
              <a:gd name="connsiteY448" fmla="*/ 4866459 h 6858000"/>
              <a:gd name="connsiteX449" fmla="*/ 7782026 w 9683015"/>
              <a:gd name="connsiteY449" fmla="*/ 4899185 h 6858000"/>
              <a:gd name="connsiteX450" fmla="*/ 7824377 w 9683015"/>
              <a:gd name="connsiteY450" fmla="*/ 4909773 h 6858000"/>
              <a:gd name="connsiteX451" fmla="*/ 7827746 w 9683015"/>
              <a:gd name="connsiteY451" fmla="*/ 4922286 h 6858000"/>
              <a:gd name="connsiteX452" fmla="*/ 7532731 w 9683015"/>
              <a:gd name="connsiteY452" fmla="*/ 5043083 h 6858000"/>
              <a:gd name="connsiteX453" fmla="*/ 7762775 w 9683015"/>
              <a:gd name="connsiteY453" fmla="*/ 5053671 h 6858000"/>
              <a:gd name="connsiteX454" fmla="*/ 7686735 w 9683015"/>
              <a:gd name="connsiteY454" fmla="*/ 5082065 h 6858000"/>
              <a:gd name="connsiteX455" fmla="*/ 7681923 w 9683015"/>
              <a:gd name="connsiteY455" fmla="*/ 5070515 h 6858000"/>
              <a:gd name="connsiteX456" fmla="*/ 7717536 w 9683015"/>
              <a:gd name="connsiteY456" fmla="*/ 5048377 h 6858000"/>
              <a:gd name="connsiteX457" fmla="*/ 7715130 w 9683015"/>
              <a:gd name="connsiteY457" fmla="*/ 5040195 h 6858000"/>
              <a:gd name="connsiteX458" fmla="*/ 7567864 w 9683015"/>
              <a:gd name="connsiteY458" fmla="*/ 5073884 h 6858000"/>
              <a:gd name="connsiteX459" fmla="*/ 7694917 w 9683015"/>
              <a:gd name="connsiteY459" fmla="*/ 5108053 h 6858000"/>
              <a:gd name="connsiteX460" fmla="*/ 7700211 w 9683015"/>
              <a:gd name="connsiteY460" fmla="*/ 5123935 h 6858000"/>
              <a:gd name="connsiteX461" fmla="*/ 7631390 w 9683015"/>
              <a:gd name="connsiteY461" fmla="*/ 5158586 h 6858000"/>
              <a:gd name="connsiteX462" fmla="*/ 7656897 w 9683015"/>
              <a:gd name="connsiteY462" fmla="*/ 5163399 h 6858000"/>
              <a:gd name="connsiteX463" fmla="*/ 7657860 w 9683015"/>
              <a:gd name="connsiteY463" fmla="*/ 5169174 h 6858000"/>
              <a:gd name="connsiteX464" fmla="*/ 7575083 w 9683015"/>
              <a:gd name="connsiteY464" fmla="*/ 5178318 h 6858000"/>
              <a:gd name="connsiteX465" fmla="*/ 7645347 w 9683015"/>
              <a:gd name="connsiteY465" fmla="*/ 5251951 h 6858000"/>
              <a:gd name="connsiteX466" fmla="*/ 7413859 w 9683015"/>
              <a:gd name="connsiteY466" fmla="*/ 5320290 h 6858000"/>
              <a:gd name="connsiteX467" fmla="*/ 7427816 w 9683015"/>
              <a:gd name="connsiteY467" fmla="*/ 5342910 h 6858000"/>
              <a:gd name="connsiteX468" fmla="*/ 7384502 w 9683015"/>
              <a:gd name="connsiteY468" fmla="*/ 5383817 h 6858000"/>
              <a:gd name="connsiteX469" fmla="*/ 7338301 w 9683015"/>
              <a:gd name="connsiteY469" fmla="*/ 5391036 h 6858000"/>
              <a:gd name="connsiteX470" fmla="*/ 7301725 w 9683015"/>
              <a:gd name="connsiteY470" fmla="*/ 5404993 h 6858000"/>
              <a:gd name="connsiteX471" fmla="*/ 7238679 w 9683015"/>
              <a:gd name="connsiteY471" fmla="*/ 5414618 h 6858000"/>
              <a:gd name="connsiteX472" fmla="*/ 7384984 w 9683015"/>
              <a:gd name="connsiteY472" fmla="*/ 5462744 h 6858000"/>
              <a:gd name="connsiteX473" fmla="*/ 7383540 w 9683015"/>
              <a:gd name="connsiteY473" fmla="*/ 5478145 h 6858000"/>
              <a:gd name="connsiteX474" fmla="*/ 7316163 w 9683015"/>
              <a:gd name="connsiteY474" fmla="*/ 5504614 h 6858000"/>
              <a:gd name="connsiteX475" fmla="*/ 7313275 w 9683015"/>
              <a:gd name="connsiteY475" fmla="*/ 5498358 h 6858000"/>
              <a:gd name="connsiteX476" fmla="*/ 7342632 w 9683015"/>
              <a:gd name="connsiteY476" fmla="*/ 5473332 h 6858000"/>
              <a:gd name="connsiteX477" fmla="*/ 7072644 w 9683015"/>
              <a:gd name="connsiteY477" fmla="*/ 5523865 h 6858000"/>
              <a:gd name="connsiteX478" fmla="*/ 7094782 w 9683015"/>
              <a:gd name="connsiteY478" fmla="*/ 5494989 h 6858000"/>
              <a:gd name="connsiteX479" fmla="*/ 7019224 w 9683015"/>
              <a:gd name="connsiteY479" fmla="*/ 5494989 h 6858000"/>
              <a:gd name="connsiteX480" fmla="*/ 7058687 w 9683015"/>
              <a:gd name="connsiteY480" fmla="*/ 5521459 h 6858000"/>
              <a:gd name="connsiteX481" fmla="*/ 6798324 w 9683015"/>
              <a:gd name="connsiteY481" fmla="*/ 5550334 h 6858000"/>
              <a:gd name="connsiteX482" fmla="*/ 6669827 w 9683015"/>
              <a:gd name="connsiteY482" fmla="*/ 5535897 h 6858000"/>
              <a:gd name="connsiteX483" fmla="*/ 6635175 w 9683015"/>
              <a:gd name="connsiteY483" fmla="*/ 5538784 h 6858000"/>
              <a:gd name="connsiteX484" fmla="*/ 6471065 w 9683015"/>
              <a:gd name="connsiteY484" fmla="*/ 5624449 h 6858000"/>
              <a:gd name="connsiteX485" fmla="*/ 6493203 w 9683015"/>
              <a:gd name="connsiteY485" fmla="*/ 5634555 h 6858000"/>
              <a:gd name="connsiteX486" fmla="*/ 6461921 w 9683015"/>
              <a:gd name="connsiteY486" fmla="*/ 5645143 h 6858000"/>
              <a:gd name="connsiteX487" fmla="*/ 6490315 w 9683015"/>
              <a:gd name="connsiteY487" fmla="*/ 5653806 h 6858000"/>
              <a:gd name="connsiteX488" fmla="*/ 6452777 w 9683015"/>
              <a:gd name="connsiteY488" fmla="*/ 5701932 h 6858000"/>
              <a:gd name="connsiteX489" fmla="*/ 6466733 w 9683015"/>
              <a:gd name="connsiteY489" fmla="*/ 5713482 h 6858000"/>
              <a:gd name="connsiteX490" fmla="*/ 6506197 w 9683015"/>
              <a:gd name="connsiteY490" fmla="*/ 5674500 h 6858000"/>
              <a:gd name="connsiteX491" fmla="*/ 6751160 w 9683015"/>
              <a:gd name="connsiteY491" fmla="*/ 5596536 h 6858000"/>
              <a:gd name="connsiteX492" fmla="*/ 6797843 w 9683015"/>
              <a:gd name="connsiteY492" fmla="*/ 5550334 h 6858000"/>
              <a:gd name="connsiteX493" fmla="*/ 6901795 w 9683015"/>
              <a:gd name="connsiteY493" fmla="*/ 5563809 h 6858000"/>
              <a:gd name="connsiteX494" fmla="*/ 6943666 w 9683015"/>
              <a:gd name="connsiteY494" fmla="*/ 5555147 h 6858000"/>
              <a:gd name="connsiteX495" fmla="*/ 6947034 w 9683015"/>
              <a:gd name="connsiteY495" fmla="*/ 5568622 h 6858000"/>
              <a:gd name="connsiteX496" fmla="*/ 6852226 w 9683015"/>
              <a:gd name="connsiteY496" fmla="*/ 5595573 h 6858000"/>
              <a:gd name="connsiteX497" fmla="*/ 6891689 w 9683015"/>
              <a:gd name="connsiteY497" fmla="*/ 5664394 h 6858000"/>
              <a:gd name="connsiteX498" fmla="*/ 7094782 w 9683015"/>
              <a:gd name="connsiteY498" fmla="*/ 5606161 h 6858000"/>
              <a:gd name="connsiteX499" fmla="*/ 7100076 w 9683015"/>
              <a:gd name="connsiteY499" fmla="*/ 5624449 h 6858000"/>
              <a:gd name="connsiteX500" fmla="*/ 7018742 w 9683015"/>
              <a:gd name="connsiteY500" fmla="*/ 5652362 h 6858000"/>
              <a:gd name="connsiteX501" fmla="*/ 6857519 w 9683015"/>
              <a:gd name="connsiteY501" fmla="*/ 5700488 h 6858000"/>
              <a:gd name="connsiteX502" fmla="*/ 6930671 w 9683015"/>
              <a:gd name="connsiteY502" fmla="*/ 5791928 h 6858000"/>
              <a:gd name="connsiteX503" fmla="*/ 6744422 w 9683015"/>
              <a:gd name="connsiteY503" fmla="*/ 5838129 h 6858000"/>
              <a:gd name="connsiteX504" fmla="*/ 6727578 w 9683015"/>
              <a:gd name="connsiteY504" fmla="*/ 5784709 h 6858000"/>
              <a:gd name="connsiteX505" fmla="*/ 6576461 w 9683015"/>
              <a:gd name="connsiteY505" fmla="*/ 5765459 h 6858000"/>
              <a:gd name="connsiteX506" fmla="*/ 6682339 w 9683015"/>
              <a:gd name="connsiteY506" fmla="*/ 5659100 h 6858000"/>
              <a:gd name="connsiteX507" fmla="*/ 6387807 w 9683015"/>
              <a:gd name="connsiteY507" fmla="*/ 5764015 h 6858000"/>
              <a:gd name="connsiteX508" fmla="*/ 6390213 w 9683015"/>
              <a:gd name="connsiteY508" fmla="*/ 5778453 h 6858000"/>
              <a:gd name="connsiteX509" fmla="*/ 6431120 w 9683015"/>
              <a:gd name="connsiteY509" fmla="*/ 5774603 h 6858000"/>
              <a:gd name="connsiteX510" fmla="*/ 6466733 w 9683015"/>
              <a:gd name="connsiteY510" fmla="*/ 5758240 h 6858000"/>
              <a:gd name="connsiteX511" fmla="*/ 6441708 w 9683015"/>
              <a:gd name="connsiteY511" fmla="*/ 5830429 h 6858000"/>
              <a:gd name="connsiteX512" fmla="*/ 6394544 w 9683015"/>
              <a:gd name="connsiteY512" fmla="*/ 5858824 h 6858000"/>
              <a:gd name="connsiteX513" fmla="*/ 6363262 w 9683015"/>
              <a:gd name="connsiteY513" fmla="*/ 5813104 h 6858000"/>
              <a:gd name="connsiteX514" fmla="*/ 6314173 w 9683015"/>
              <a:gd name="connsiteY514" fmla="*/ 5853049 h 6858000"/>
              <a:gd name="connsiteX515" fmla="*/ 6258828 w 9683015"/>
              <a:gd name="connsiteY515" fmla="*/ 5866043 h 6858000"/>
              <a:gd name="connsiteX516" fmla="*/ 6234765 w 9683015"/>
              <a:gd name="connsiteY516" fmla="*/ 5857861 h 6858000"/>
              <a:gd name="connsiteX517" fmla="*/ 6134181 w 9683015"/>
              <a:gd name="connsiteY517" fmla="*/ 5935345 h 6858000"/>
              <a:gd name="connsiteX518" fmla="*/ 6238133 w 9683015"/>
              <a:gd name="connsiteY518" fmla="*/ 5916094 h 6858000"/>
              <a:gd name="connsiteX519" fmla="*/ 6243909 w 9683015"/>
              <a:gd name="connsiteY519" fmla="*/ 5936788 h 6858000"/>
              <a:gd name="connsiteX520" fmla="*/ 6064397 w 9683015"/>
              <a:gd name="connsiteY520" fmla="*/ 6002722 h 6858000"/>
              <a:gd name="connsiteX521" fmla="*/ 6067285 w 9683015"/>
              <a:gd name="connsiteY521" fmla="*/ 6012347 h 6858000"/>
              <a:gd name="connsiteX522" fmla="*/ 6131293 w 9683015"/>
              <a:gd name="connsiteY522" fmla="*/ 6017160 h 6858000"/>
              <a:gd name="connsiteX523" fmla="*/ 5994614 w 9683015"/>
              <a:gd name="connsiteY523" fmla="*/ 6099456 h 6858000"/>
              <a:gd name="connsiteX524" fmla="*/ 5832429 w 9683015"/>
              <a:gd name="connsiteY524" fmla="*/ 6160576 h 6858000"/>
              <a:gd name="connsiteX525" fmla="*/ 5837241 w 9683015"/>
              <a:gd name="connsiteY525" fmla="*/ 6176458 h 6858000"/>
              <a:gd name="connsiteX526" fmla="*/ 5965738 w 9683015"/>
              <a:gd name="connsiteY526" fmla="*/ 6192339 h 6858000"/>
              <a:gd name="connsiteX527" fmla="*/ 5641849 w 9683015"/>
              <a:gd name="connsiteY527" fmla="*/ 6414202 h 6858000"/>
              <a:gd name="connsiteX528" fmla="*/ 5682274 w 9683015"/>
              <a:gd name="connsiteY528" fmla="*/ 6447890 h 6858000"/>
              <a:gd name="connsiteX529" fmla="*/ 5673131 w 9683015"/>
              <a:gd name="connsiteY529" fmla="*/ 6458959 h 6858000"/>
              <a:gd name="connsiteX530" fmla="*/ 5558109 w 9683015"/>
              <a:gd name="connsiteY530" fmla="*/ 6493129 h 6858000"/>
              <a:gd name="connsiteX531" fmla="*/ 5471481 w 9683015"/>
              <a:gd name="connsiteY531" fmla="*/ 6546549 h 6858000"/>
              <a:gd name="connsiteX532" fmla="*/ 5469075 w 9683015"/>
              <a:gd name="connsiteY532" fmla="*/ 6550880 h 6858000"/>
              <a:gd name="connsiteX533" fmla="*/ 5310739 w 9683015"/>
              <a:gd name="connsiteY533" fmla="*/ 6648096 h 6858000"/>
              <a:gd name="connsiteX534" fmla="*/ 5288120 w 9683015"/>
              <a:gd name="connsiteY534" fmla="*/ 6672159 h 6858000"/>
              <a:gd name="connsiteX535" fmla="*/ 5179836 w 9683015"/>
              <a:gd name="connsiteY535" fmla="*/ 6766967 h 6858000"/>
              <a:gd name="connsiteX536" fmla="*/ 5236144 w 9683015"/>
              <a:gd name="connsiteY536" fmla="*/ 6784293 h 6858000"/>
              <a:gd name="connsiteX537" fmla="*/ 5235662 w 9683015"/>
              <a:gd name="connsiteY537" fmla="*/ 6791993 h 6858000"/>
              <a:gd name="connsiteX538" fmla="*/ 5149997 w 9683015"/>
              <a:gd name="connsiteY538" fmla="*/ 6781405 h 6858000"/>
              <a:gd name="connsiteX539" fmla="*/ 5084546 w 9683015"/>
              <a:gd name="connsiteY539" fmla="*/ 6862258 h 6858000"/>
              <a:gd name="connsiteX540" fmla="*/ 5000806 w 9683015"/>
              <a:gd name="connsiteY540" fmla="*/ 6790549 h 6858000"/>
              <a:gd name="connsiteX541" fmla="*/ 4950754 w 9683015"/>
              <a:gd name="connsiteY541" fmla="*/ 6822313 h 6858000"/>
              <a:gd name="connsiteX542" fmla="*/ 4738999 w 9683015"/>
              <a:gd name="connsiteY542" fmla="*/ 6761674 h 6858000"/>
              <a:gd name="connsiteX543" fmla="*/ 4428584 w 9683015"/>
              <a:gd name="connsiteY543" fmla="*/ 6809319 h 6858000"/>
              <a:gd name="connsiteX544" fmla="*/ 4374682 w 9683015"/>
              <a:gd name="connsiteY544" fmla="*/ 6824238 h 6858000"/>
              <a:gd name="connsiteX545" fmla="*/ 4368907 w 9683015"/>
              <a:gd name="connsiteY545" fmla="*/ 6812206 h 6858000"/>
              <a:gd name="connsiteX546" fmla="*/ 4471416 w 9683015"/>
              <a:gd name="connsiteY546" fmla="*/ 6752529 h 6858000"/>
              <a:gd name="connsiteX547" fmla="*/ 4188915 w 9683015"/>
              <a:gd name="connsiteY547" fmla="*/ 6735204 h 6858000"/>
              <a:gd name="connsiteX548" fmla="*/ 4096993 w 9683015"/>
              <a:gd name="connsiteY548" fmla="*/ 6699109 h 6858000"/>
              <a:gd name="connsiteX549" fmla="*/ 4088812 w 9683015"/>
              <a:gd name="connsiteY549" fmla="*/ 6663977 h 6858000"/>
              <a:gd name="connsiteX550" fmla="*/ 4103731 w 9683015"/>
              <a:gd name="connsiteY550" fmla="*/ 6633658 h 6858000"/>
              <a:gd name="connsiteX551" fmla="*/ 4057049 w 9683015"/>
              <a:gd name="connsiteY551" fmla="*/ 6625476 h 6858000"/>
              <a:gd name="connsiteX552" fmla="*/ 3963683 w 9683015"/>
              <a:gd name="connsiteY552" fmla="*/ 6608632 h 6858000"/>
              <a:gd name="connsiteX553" fmla="*/ 3961277 w 9683015"/>
              <a:gd name="connsiteY553" fmla="*/ 6594675 h 6858000"/>
              <a:gd name="connsiteX554" fmla="*/ 4030579 w 9683015"/>
              <a:gd name="connsiteY554" fmla="*/ 6559543 h 6858000"/>
              <a:gd name="connsiteX555" fmla="*/ 3728827 w 9683015"/>
              <a:gd name="connsiteY555" fmla="*/ 6478209 h 6858000"/>
              <a:gd name="connsiteX556" fmla="*/ 3858287 w 9683015"/>
              <a:gd name="connsiteY556" fmla="*/ 6463290 h 6858000"/>
              <a:gd name="connsiteX557" fmla="*/ 3857806 w 9683015"/>
              <a:gd name="connsiteY557" fmla="*/ 6449334 h 6858000"/>
              <a:gd name="connsiteX558" fmla="*/ 3652788 w 9683015"/>
              <a:gd name="connsiteY558" fmla="*/ 6449334 h 6858000"/>
              <a:gd name="connsiteX559" fmla="*/ 3859731 w 9683015"/>
              <a:gd name="connsiteY559" fmla="*/ 6401207 h 6858000"/>
              <a:gd name="connsiteX560" fmla="*/ 3857806 w 9683015"/>
              <a:gd name="connsiteY560" fmla="*/ 6388213 h 6858000"/>
              <a:gd name="connsiteX561" fmla="*/ 3612843 w 9683015"/>
              <a:gd name="connsiteY561" fmla="*/ 6356450 h 6858000"/>
              <a:gd name="connsiteX562" fmla="*/ 3614768 w 9683015"/>
              <a:gd name="connsiteY562" fmla="*/ 6339124 h 6858000"/>
              <a:gd name="connsiteX563" fmla="*/ 3698508 w 9683015"/>
              <a:gd name="connsiteY563" fmla="*/ 6333349 h 6858000"/>
              <a:gd name="connsiteX564" fmla="*/ 3698508 w 9683015"/>
              <a:gd name="connsiteY564" fmla="*/ 6317949 h 6858000"/>
              <a:gd name="connsiteX565" fmla="*/ 3592630 w 9683015"/>
              <a:gd name="connsiteY565" fmla="*/ 6307361 h 6858000"/>
              <a:gd name="connsiteX566" fmla="*/ 3524290 w 9683015"/>
              <a:gd name="connsiteY566" fmla="*/ 6367038 h 6858000"/>
              <a:gd name="connsiteX567" fmla="*/ 3524290 w 9683015"/>
              <a:gd name="connsiteY567" fmla="*/ 6344419 h 6858000"/>
              <a:gd name="connsiteX568" fmla="*/ 3505521 w 9683015"/>
              <a:gd name="connsiteY568" fmla="*/ 6348268 h 6858000"/>
              <a:gd name="connsiteX569" fmla="*/ 3463651 w 9683015"/>
              <a:gd name="connsiteY569" fmla="*/ 6348750 h 6858000"/>
              <a:gd name="connsiteX570" fmla="*/ 3454026 w 9683015"/>
              <a:gd name="connsiteY570" fmla="*/ 6327574 h 6858000"/>
              <a:gd name="connsiteX571" fmla="*/ 3491564 w 9683015"/>
              <a:gd name="connsiteY571" fmla="*/ 6308324 h 6858000"/>
              <a:gd name="connsiteX572" fmla="*/ 3555572 w 9683015"/>
              <a:gd name="connsiteY572" fmla="*/ 6303030 h 6858000"/>
              <a:gd name="connsiteX573" fmla="*/ 3543541 w 9683015"/>
              <a:gd name="connsiteY573" fmla="*/ 6278485 h 6858000"/>
              <a:gd name="connsiteX574" fmla="*/ 3416969 w 9683015"/>
              <a:gd name="connsiteY574" fmla="*/ 6294367 h 6858000"/>
              <a:gd name="connsiteX575" fmla="*/ 3232163 w 9683015"/>
              <a:gd name="connsiteY575" fmla="*/ 6267898 h 6858000"/>
              <a:gd name="connsiteX576" fmla="*/ 2958806 w 9683015"/>
              <a:gd name="connsiteY576" fmla="*/ 6275598 h 6858000"/>
              <a:gd name="connsiteX577" fmla="*/ 2913086 w 9683015"/>
              <a:gd name="connsiteY577" fmla="*/ 6269823 h 6858000"/>
              <a:gd name="connsiteX578" fmla="*/ 2909717 w 9683015"/>
              <a:gd name="connsiteY578" fmla="*/ 6308805 h 6858000"/>
              <a:gd name="connsiteX579" fmla="*/ 2744644 w 9683015"/>
              <a:gd name="connsiteY579" fmla="*/ 6339124 h 6858000"/>
              <a:gd name="connsiteX580" fmla="*/ 2766782 w 9683015"/>
              <a:gd name="connsiteY580" fmla="*/ 6277523 h 6858000"/>
              <a:gd name="connsiteX581" fmla="*/ 2649354 w 9683015"/>
              <a:gd name="connsiteY581" fmla="*/ 6320355 h 6858000"/>
              <a:gd name="connsiteX582" fmla="*/ 2675823 w 9683015"/>
              <a:gd name="connsiteY582" fmla="*/ 6241909 h 6858000"/>
              <a:gd name="connsiteX583" fmla="*/ 2501125 w 9683015"/>
              <a:gd name="connsiteY583" fmla="*/ 6308805 h 6858000"/>
              <a:gd name="connsiteX584" fmla="*/ 2486687 w 9683015"/>
              <a:gd name="connsiteY584" fmla="*/ 6303992 h 6858000"/>
              <a:gd name="connsiteX585" fmla="*/ 2518450 w 9683015"/>
              <a:gd name="connsiteY585" fmla="*/ 6203889 h 6858000"/>
              <a:gd name="connsiteX586" fmla="*/ 2362521 w 9683015"/>
              <a:gd name="connsiteY586" fmla="*/ 6156244 h 6858000"/>
              <a:gd name="connsiteX587" fmla="*/ 2275894 w 9683015"/>
              <a:gd name="connsiteY587" fmla="*/ 6183677 h 6858000"/>
              <a:gd name="connsiteX588" fmla="*/ 2253755 w 9683015"/>
              <a:gd name="connsiteY588" fmla="*/ 6192339 h 6858000"/>
              <a:gd name="connsiteX589" fmla="*/ 2111302 w 9683015"/>
              <a:gd name="connsiteY589" fmla="*/ 6194264 h 6858000"/>
              <a:gd name="connsiteX590" fmla="*/ 2016974 w 9683015"/>
              <a:gd name="connsiteY590" fmla="*/ 6175977 h 6858000"/>
              <a:gd name="connsiteX591" fmla="*/ 2185898 w 9683015"/>
              <a:gd name="connsiteY591" fmla="*/ 6134587 h 6858000"/>
              <a:gd name="connsiteX592" fmla="*/ 2171460 w 9683015"/>
              <a:gd name="connsiteY592" fmla="*/ 6091755 h 6858000"/>
              <a:gd name="connsiteX593" fmla="*/ 2205629 w 9683015"/>
              <a:gd name="connsiteY593" fmla="*/ 6084537 h 6858000"/>
              <a:gd name="connsiteX594" fmla="*/ 2206110 w 9683015"/>
              <a:gd name="connsiteY594" fmla="*/ 6073467 h 6858000"/>
              <a:gd name="connsiteX595" fmla="*/ 2170978 w 9683015"/>
              <a:gd name="connsiteY595" fmla="*/ 6070580 h 6858000"/>
              <a:gd name="connsiteX596" fmla="*/ 2180604 w 9683015"/>
              <a:gd name="connsiteY596" fmla="*/ 6038335 h 6858000"/>
              <a:gd name="connsiteX597" fmla="*/ 2150765 w 9683015"/>
              <a:gd name="connsiteY597" fmla="*/ 6043147 h 6858000"/>
              <a:gd name="connsiteX598" fmla="*/ 2075688 w 9683015"/>
              <a:gd name="connsiteY598" fmla="*/ 6096568 h 6858000"/>
              <a:gd name="connsiteX599" fmla="*/ 1964516 w 9683015"/>
              <a:gd name="connsiteY599" fmla="*/ 6123519 h 6858000"/>
              <a:gd name="connsiteX600" fmla="*/ 1856713 w 9683015"/>
              <a:gd name="connsiteY600" fmla="*/ 6124000 h 6858000"/>
              <a:gd name="connsiteX601" fmla="*/ 1720516 w 9683015"/>
              <a:gd name="connsiteY601" fmla="*/ 6060955 h 6858000"/>
              <a:gd name="connsiteX602" fmla="*/ 2031893 w 9683015"/>
              <a:gd name="connsiteY602" fmla="*/ 6045073 h 6858000"/>
              <a:gd name="connsiteX603" fmla="*/ 1896658 w 9683015"/>
              <a:gd name="connsiteY603" fmla="*/ 6053254 h 6858000"/>
              <a:gd name="connsiteX604" fmla="*/ 1893771 w 9683015"/>
              <a:gd name="connsiteY604" fmla="*/ 6042185 h 6858000"/>
              <a:gd name="connsiteX605" fmla="*/ 1931790 w 9683015"/>
              <a:gd name="connsiteY605" fmla="*/ 6021491 h 6858000"/>
              <a:gd name="connsiteX606" fmla="*/ 1977029 w 9683015"/>
              <a:gd name="connsiteY606" fmla="*/ 5961814 h 6858000"/>
              <a:gd name="connsiteX607" fmla="*/ 2025155 w 9683015"/>
              <a:gd name="connsiteY607" fmla="*/ 5814547 h 6858000"/>
              <a:gd name="connsiteX608" fmla="*/ 1970773 w 9683015"/>
              <a:gd name="connsiteY608" fmla="*/ 5821285 h 6858000"/>
              <a:gd name="connsiteX609" fmla="*/ 1772492 w 9683015"/>
              <a:gd name="connsiteY609" fmla="*/ 5869893 h 6858000"/>
              <a:gd name="connsiteX610" fmla="*/ 1699822 w 9683015"/>
              <a:gd name="connsiteY610" fmla="*/ 5840055 h 6858000"/>
              <a:gd name="connsiteX611" fmla="*/ 1701747 w 9683015"/>
              <a:gd name="connsiteY611" fmla="*/ 5833798 h 6858000"/>
              <a:gd name="connsiteX612" fmla="*/ 1337430 w 9683015"/>
              <a:gd name="connsiteY612" fmla="*/ 5055596 h 6858000"/>
              <a:gd name="connsiteX613" fmla="*/ 1336949 w 9683015"/>
              <a:gd name="connsiteY613" fmla="*/ 5068590 h 6858000"/>
              <a:gd name="connsiteX614" fmla="*/ 1440902 w 9683015"/>
              <a:gd name="connsiteY614" fmla="*/ 5078215 h 6858000"/>
              <a:gd name="connsiteX615" fmla="*/ 1503466 w 9683015"/>
              <a:gd name="connsiteY615" fmla="*/ 5045008 h 6858000"/>
              <a:gd name="connsiteX616" fmla="*/ 1490953 w 9683015"/>
              <a:gd name="connsiteY616" fmla="*/ 4966081 h 6858000"/>
              <a:gd name="connsiteX617" fmla="*/ 1543411 w 9683015"/>
              <a:gd name="connsiteY617" fmla="*/ 4935280 h 6858000"/>
              <a:gd name="connsiteX618" fmla="*/ 1513573 w 9683015"/>
              <a:gd name="connsiteY618" fmla="*/ 4900148 h 6858000"/>
              <a:gd name="connsiteX619" fmla="*/ 1582393 w 9683015"/>
              <a:gd name="connsiteY619" fmla="*/ 4900148 h 6858000"/>
              <a:gd name="connsiteX620" fmla="*/ 1505872 w 9683015"/>
              <a:gd name="connsiteY620" fmla="*/ 4873678 h 6858000"/>
              <a:gd name="connsiteX621" fmla="*/ 1453415 w 9683015"/>
              <a:gd name="connsiteY621" fmla="*/ 4790901 h 6858000"/>
              <a:gd name="connsiteX622" fmla="*/ 1456784 w 9683015"/>
              <a:gd name="connsiteY622" fmla="*/ 4753362 h 6858000"/>
              <a:gd name="connsiteX623" fmla="*/ 1420689 w 9683015"/>
              <a:gd name="connsiteY623" fmla="*/ 4741812 h 6858000"/>
              <a:gd name="connsiteX624" fmla="*/ 1376894 w 9683015"/>
              <a:gd name="connsiteY624" fmla="*/ 4732668 h 6858000"/>
              <a:gd name="connsiteX625" fmla="*/ 1376894 w 9683015"/>
              <a:gd name="connsiteY625" fmla="*/ 4829883 h 6858000"/>
              <a:gd name="connsiteX626" fmla="*/ 1319142 w 9683015"/>
              <a:gd name="connsiteY626" fmla="*/ 4861647 h 6858000"/>
              <a:gd name="connsiteX627" fmla="*/ 1352350 w 9683015"/>
              <a:gd name="connsiteY627" fmla="*/ 4868866 h 6858000"/>
              <a:gd name="connsiteX628" fmla="*/ 1323474 w 9683015"/>
              <a:gd name="connsiteY628" fmla="*/ 4928061 h 6858000"/>
              <a:gd name="connsiteX629" fmla="*/ 1461115 w 9683015"/>
              <a:gd name="connsiteY629" fmla="*/ 4918917 h 6858000"/>
              <a:gd name="connsiteX630" fmla="*/ 1463521 w 9683015"/>
              <a:gd name="connsiteY630" fmla="*/ 4928542 h 6858000"/>
              <a:gd name="connsiteX631" fmla="*/ 1272941 w 9683015"/>
              <a:gd name="connsiteY631" fmla="*/ 4982444 h 6858000"/>
              <a:gd name="connsiteX632" fmla="*/ 1454859 w 9683015"/>
              <a:gd name="connsiteY632" fmla="*/ 5043083 h 6858000"/>
              <a:gd name="connsiteX633" fmla="*/ 1337430 w 9683015"/>
              <a:gd name="connsiteY633" fmla="*/ 5055596 h 6858000"/>
              <a:gd name="connsiteX634" fmla="*/ 1405770 w 9683015"/>
              <a:gd name="connsiteY634" fmla="*/ 4738443 h 6858000"/>
              <a:gd name="connsiteX635" fmla="*/ 1481809 w 9683015"/>
              <a:gd name="connsiteY635" fmla="*/ 4702348 h 6858000"/>
              <a:gd name="connsiteX636" fmla="*/ 1463040 w 9683015"/>
              <a:gd name="connsiteY636" fmla="*/ 4735075 h 6858000"/>
              <a:gd name="connsiteX637" fmla="*/ 1616082 w 9683015"/>
              <a:gd name="connsiteY637" fmla="*/ 4744218 h 6858000"/>
              <a:gd name="connsiteX638" fmla="*/ 1570362 w 9683015"/>
              <a:gd name="connsiteY638" fmla="*/ 4676842 h 6858000"/>
              <a:gd name="connsiteX639" fmla="*/ 1507798 w 9683015"/>
              <a:gd name="connsiteY639" fmla="*/ 4673473 h 6858000"/>
              <a:gd name="connsiteX640" fmla="*/ 1405770 w 9683015"/>
              <a:gd name="connsiteY640" fmla="*/ 4738443 h 6858000"/>
              <a:gd name="connsiteX641" fmla="*/ 2257606 w 9683015"/>
              <a:gd name="connsiteY641" fmla="*/ 5751502 h 6858000"/>
              <a:gd name="connsiteX642" fmla="*/ 2084351 w 9683015"/>
              <a:gd name="connsiteY642" fmla="*/ 5825136 h 6858000"/>
              <a:gd name="connsiteX643" fmla="*/ 2257606 w 9683015"/>
              <a:gd name="connsiteY643" fmla="*/ 5751502 h 6858000"/>
              <a:gd name="connsiteX644" fmla="*/ 325334 w 9683015"/>
              <a:gd name="connsiteY644" fmla="*/ 2405279 h 6858000"/>
              <a:gd name="connsiteX645" fmla="*/ 341216 w 9683015"/>
              <a:gd name="connsiteY645" fmla="*/ 2315764 h 6858000"/>
              <a:gd name="connsiteX646" fmla="*/ 224750 w 9683015"/>
              <a:gd name="connsiteY646" fmla="*/ 2347528 h 6858000"/>
              <a:gd name="connsiteX647" fmla="*/ 234375 w 9683015"/>
              <a:gd name="connsiteY647" fmla="*/ 2376885 h 6858000"/>
              <a:gd name="connsiteX648" fmla="*/ 325334 w 9683015"/>
              <a:gd name="connsiteY648" fmla="*/ 2405279 h 6858000"/>
              <a:gd name="connsiteX649" fmla="*/ 2289850 w 9683015"/>
              <a:gd name="connsiteY649" fmla="*/ 5969033 h 6858000"/>
              <a:gd name="connsiteX650" fmla="*/ 2284556 w 9683015"/>
              <a:gd name="connsiteY650" fmla="*/ 5953151 h 6858000"/>
              <a:gd name="connsiteX651" fmla="*/ 2054031 w 9683015"/>
              <a:gd name="connsiteY651" fmla="*/ 6021009 h 6858000"/>
              <a:gd name="connsiteX652" fmla="*/ 2058844 w 9683015"/>
              <a:gd name="connsiteY652" fmla="*/ 6037854 h 6858000"/>
              <a:gd name="connsiteX653" fmla="*/ 2289850 w 9683015"/>
              <a:gd name="connsiteY653" fmla="*/ 5969033 h 6858000"/>
              <a:gd name="connsiteX654" fmla="*/ 1150700 w 9683015"/>
              <a:gd name="connsiteY654" fmla="*/ 4140714 h 6858000"/>
              <a:gd name="connsiteX655" fmla="*/ 1014022 w 9683015"/>
              <a:gd name="connsiteY655" fmla="*/ 4101732 h 6858000"/>
              <a:gd name="connsiteX656" fmla="*/ 1150700 w 9683015"/>
              <a:gd name="connsiteY656" fmla="*/ 4140714 h 6858000"/>
              <a:gd name="connsiteX657" fmla="*/ 1032310 w 9683015"/>
              <a:gd name="connsiteY657" fmla="*/ 5198531 h 6858000"/>
              <a:gd name="connsiteX658" fmla="*/ 1057817 w 9683015"/>
              <a:gd name="connsiteY658" fmla="*/ 5229332 h 6858000"/>
              <a:gd name="connsiteX659" fmla="*/ 1113643 w 9683015"/>
              <a:gd name="connsiteY659" fmla="*/ 5211525 h 6858000"/>
              <a:gd name="connsiteX660" fmla="*/ 1115087 w 9683015"/>
              <a:gd name="connsiteY660" fmla="*/ 5166286 h 6858000"/>
              <a:gd name="connsiteX661" fmla="*/ 1032310 w 9683015"/>
              <a:gd name="connsiteY661" fmla="*/ 5198531 h 6858000"/>
              <a:gd name="connsiteX662" fmla="*/ 6822868 w 9683015"/>
              <a:gd name="connsiteY662" fmla="*/ 5465151 h 6858000"/>
              <a:gd name="connsiteX663" fmla="*/ 6971578 w 9683015"/>
              <a:gd name="connsiteY663" fmla="*/ 5443975 h 6858000"/>
              <a:gd name="connsiteX664" fmla="*/ 6822868 w 9683015"/>
              <a:gd name="connsiteY664" fmla="*/ 5465151 h 6858000"/>
              <a:gd name="connsiteX665" fmla="*/ 6679452 w 9683015"/>
              <a:gd name="connsiteY665" fmla="*/ 5744764 h 6858000"/>
              <a:gd name="connsiteX666" fmla="*/ 6848856 w 9683015"/>
              <a:gd name="connsiteY666" fmla="*/ 5699526 h 6858000"/>
              <a:gd name="connsiteX667" fmla="*/ 6679452 w 9683015"/>
              <a:gd name="connsiteY667" fmla="*/ 5744764 h 6858000"/>
              <a:gd name="connsiteX668" fmla="*/ 221862 w 9683015"/>
              <a:gd name="connsiteY668" fmla="*/ 2624735 h 6858000"/>
              <a:gd name="connsiteX669" fmla="*/ 221381 w 9683015"/>
              <a:gd name="connsiteY669" fmla="*/ 2641580 h 6858000"/>
              <a:gd name="connsiteX670" fmla="*/ 336403 w 9683015"/>
              <a:gd name="connsiteY670" fmla="*/ 2641580 h 6858000"/>
              <a:gd name="connsiteX671" fmla="*/ 337365 w 9683015"/>
              <a:gd name="connsiteY671" fmla="*/ 2621848 h 6858000"/>
              <a:gd name="connsiteX672" fmla="*/ 221862 w 9683015"/>
              <a:gd name="connsiteY672" fmla="*/ 2624735 h 6858000"/>
              <a:gd name="connsiteX673" fmla="*/ 8424512 w 9683015"/>
              <a:gd name="connsiteY673" fmla="*/ 3848588 h 6858000"/>
              <a:gd name="connsiteX674" fmla="*/ 8553009 w 9683015"/>
              <a:gd name="connsiteY674" fmla="*/ 3834150 h 6858000"/>
              <a:gd name="connsiteX675" fmla="*/ 8424512 w 9683015"/>
              <a:gd name="connsiteY675" fmla="*/ 3848588 h 6858000"/>
              <a:gd name="connsiteX676" fmla="*/ 9360088 w 9683015"/>
              <a:gd name="connsiteY676" fmla="*/ 2506826 h 6858000"/>
              <a:gd name="connsiteX677" fmla="*/ 9322549 w 9683015"/>
              <a:gd name="connsiteY677" fmla="*/ 2601635 h 6858000"/>
              <a:gd name="connsiteX678" fmla="*/ 9427946 w 9683015"/>
              <a:gd name="connsiteY678" fmla="*/ 2520782 h 6858000"/>
              <a:gd name="connsiteX679" fmla="*/ 9360088 w 9683015"/>
              <a:gd name="connsiteY679" fmla="*/ 2506826 h 6858000"/>
              <a:gd name="connsiteX680" fmla="*/ 1691640 w 9683015"/>
              <a:gd name="connsiteY680" fmla="*/ 4976187 h 6858000"/>
              <a:gd name="connsiteX681" fmla="*/ 1689234 w 9683015"/>
              <a:gd name="connsiteY681" fmla="*/ 4954530 h 6858000"/>
              <a:gd name="connsiteX682" fmla="*/ 1562180 w 9683015"/>
              <a:gd name="connsiteY682" fmla="*/ 4978112 h 6858000"/>
              <a:gd name="connsiteX683" fmla="*/ 1566030 w 9683015"/>
              <a:gd name="connsiteY683" fmla="*/ 4998806 h 6858000"/>
              <a:gd name="connsiteX684" fmla="*/ 1691640 w 9683015"/>
              <a:gd name="connsiteY684" fmla="*/ 4976187 h 6858000"/>
              <a:gd name="connsiteX685" fmla="*/ 7493749 w 9683015"/>
              <a:gd name="connsiteY685" fmla="*/ 5239438 h 6858000"/>
              <a:gd name="connsiteX686" fmla="*/ 7362846 w 9683015"/>
              <a:gd name="connsiteY686" fmla="*/ 5222594 h 6858000"/>
              <a:gd name="connsiteX687" fmla="*/ 7493749 w 9683015"/>
              <a:gd name="connsiteY687" fmla="*/ 5239438 h 6858000"/>
              <a:gd name="connsiteX688" fmla="*/ 7396053 w 9683015"/>
              <a:gd name="connsiteY688" fmla="*/ 5307297 h 6858000"/>
              <a:gd name="connsiteX689" fmla="*/ 7284881 w 9683015"/>
              <a:gd name="connsiteY689" fmla="*/ 5320290 h 6858000"/>
              <a:gd name="connsiteX690" fmla="*/ 7396053 w 9683015"/>
              <a:gd name="connsiteY690" fmla="*/ 53072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</a:cxnLst>
            <a:rect l="l" t="t" r="r" b="b"/>
            <a:pathLst>
              <a:path w="9683015" h="6858000">
                <a:moveTo>
                  <a:pt x="1701747" y="5833798"/>
                </a:moveTo>
                <a:cubicBezTo>
                  <a:pt x="1700303" y="5822248"/>
                  <a:pt x="1699340" y="5811179"/>
                  <a:pt x="1697415" y="5794335"/>
                </a:cubicBezTo>
                <a:cubicBezTo>
                  <a:pt x="1848532" y="5857861"/>
                  <a:pt x="1977510" y="5782784"/>
                  <a:pt x="2111302" y="5746208"/>
                </a:cubicBezTo>
                <a:cubicBezTo>
                  <a:pt x="2119002" y="5744283"/>
                  <a:pt x="2122852" y="5727920"/>
                  <a:pt x="2130071" y="5715889"/>
                </a:cubicBezTo>
                <a:cubicBezTo>
                  <a:pt x="2086757" y="5713001"/>
                  <a:pt x="2048256" y="5710114"/>
                  <a:pt x="2005424" y="5707226"/>
                </a:cubicBezTo>
                <a:cubicBezTo>
                  <a:pt x="2012643" y="5695676"/>
                  <a:pt x="2017455" y="5687976"/>
                  <a:pt x="2029006" y="5668725"/>
                </a:cubicBezTo>
                <a:cubicBezTo>
                  <a:pt x="1917834" y="5690863"/>
                  <a:pt x="1815325" y="5711558"/>
                  <a:pt x="1712334" y="5732252"/>
                </a:cubicBezTo>
                <a:cubicBezTo>
                  <a:pt x="1711372" y="5727920"/>
                  <a:pt x="1709928" y="5723589"/>
                  <a:pt x="1708966" y="5719258"/>
                </a:cubicBezTo>
                <a:cubicBezTo>
                  <a:pt x="1776824" y="5701932"/>
                  <a:pt x="1844682" y="5684606"/>
                  <a:pt x="1913021" y="5666800"/>
                </a:cubicBezTo>
                <a:cubicBezTo>
                  <a:pt x="1913021" y="5663912"/>
                  <a:pt x="1912540" y="5660543"/>
                  <a:pt x="1912540" y="5657656"/>
                </a:cubicBezTo>
                <a:cubicBezTo>
                  <a:pt x="1836500" y="5664875"/>
                  <a:pt x="1759980" y="5672575"/>
                  <a:pt x="1680571" y="5680275"/>
                </a:cubicBezTo>
                <a:cubicBezTo>
                  <a:pt x="1684902" y="5694232"/>
                  <a:pt x="1688753" y="5708188"/>
                  <a:pt x="1693565" y="5723589"/>
                </a:cubicBezTo>
                <a:cubicBezTo>
                  <a:pt x="1684421" y="5731770"/>
                  <a:pt x="1673352" y="5750059"/>
                  <a:pt x="1663727" y="5749096"/>
                </a:cubicBezTo>
                <a:cubicBezTo>
                  <a:pt x="1636295" y="5746208"/>
                  <a:pt x="1605013" y="5742358"/>
                  <a:pt x="1584318" y="5726958"/>
                </a:cubicBezTo>
                <a:cubicBezTo>
                  <a:pt x="1565068" y="5712520"/>
                  <a:pt x="1556886" y="5682682"/>
                  <a:pt x="1545336" y="5662950"/>
                </a:cubicBezTo>
                <a:cubicBezTo>
                  <a:pt x="1509723" y="5669206"/>
                  <a:pt x="1471703" y="5670650"/>
                  <a:pt x="1438014" y="5683644"/>
                </a:cubicBezTo>
                <a:cubicBezTo>
                  <a:pt x="1405770" y="5696157"/>
                  <a:pt x="1377856" y="5720701"/>
                  <a:pt x="1346093" y="5741396"/>
                </a:cubicBezTo>
                <a:cubicBezTo>
                  <a:pt x="1390369" y="5805885"/>
                  <a:pt x="1322511" y="5808773"/>
                  <a:pt x="1288823" y="5832836"/>
                </a:cubicBezTo>
                <a:cubicBezTo>
                  <a:pt x="1296523" y="5810217"/>
                  <a:pt x="1304705" y="5787597"/>
                  <a:pt x="1317217" y="5751021"/>
                </a:cubicBezTo>
                <a:cubicBezTo>
                  <a:pt x="1290748" y="5773159"/>
                  <a:pt x="1274385" y="5786635"/>
                  <a:pt x="1258985" y="5799628"/>
                </a:cubicBezTo>
                <a:cubicBezTo>
                  <a:pt x="1248878" y="5786153"/>
                  <a:pt x="1239253" y="5773159"/>
                  <a:pt x="1227702" y="5758240"/>
                </a:cubicBezTo>
                <a:cubicBezTo>
                  <a:pt x="1237809" y="5747171"/>
                  <a:pt x="1248397" y="5736102"/>
                  <a:pt x="1268610" y="5714445"/>
                </a:cubicBezTo>
                <a:cubicBezTo>
                  <a:pt x="1230109" y="5722145"/>
                  <a:pt x="1203639" y="5727439"/>
                  <a:pt x="1167545" y="5734658"/>
                </a:cubicBezTo>
                <a:cubicBezTo>
                  <a:pt x="1175245" y="5700007"/>
                  <a:pt x="1183907" y="5662468"/>
                  <a:pt x="1192570" y="5622524"/>
                </a:cubicBezTo>
                <a:cubicBezTo>
                  <a:pt x="1170913" y="5614342"/>
                  <a:pt x="1151663" y="5606642"/>
                  <a:pt x="1130969" y="5598461"/>
                </a:cubicBezTo>
                <a:cubicBezTo>
                  <a:pt x="1153588" y="5590279"/>
                  <a:pt x="1175245" y="5582579"/>
                  <a:pt x="1196902" y="5574879"/>
                </a:cubicBezTo>
                <a:cubicBezTo>
                  <a:pt x="1195939" y="5570066"/>
                  <a:pt x="1195458" y="5565253"/>
                  <a:pt x="1194495" y="5560441"/>
                </a:cubicBezTo>
                <a:cubicBezTo>
                  <a:pt x="1172838" y="5560441"/>
                  <a:pt x="1150700" y="5561884"/>
                  <a:pt x="1129043" y="5559960"/>
                </a:cubicBezTo>
                <a:cubicBezTo>
                  <a:pt x="1105462" y="5558035"/>
                  <a:pt x="1073217" y="5571510"/>
                  <a:pt x="1068886" y="5528678"/>
                </a:cubicBezTo>
                <a:cubicBezTo>
                  <a:pt x="1068404" y="5524346"/>
                  <a:pt x="1045304" y="5518571"/>
                  <a:pt x="1033272" y="5520015"/>
                </a:cubicBezTo>
                <a:cubicBezTo>
                  <a:pt x="1017872" y="5521940"/>
                  <a:pt x="1003915" y="5530602"/>
                  <a:pt x="991883" y="5534934"/>
                </a:cubicBezTo>
                <a:cubicBezTo>
                  <a:pt x="989477" y="5490658"/>
                  <a:pt x="987071" y="5447344"/>
                  <a:pt x="984183" y="5402105"/>
                </a:cubicBezTo>
                <a:cubicBezTo>
                  <a:pt x="963008" y="5403067"/>
                  <a:pt x="945201" y="5404030"/>
                  <a:pt x="920175" y="5404993"/>
                </a:cubicBezTo>
                <a:cubicBezTo>
                  <a:pt x="933169" y="5416062"/>
                  <a:pt x="942795" y="5424243"/>
                  <a:pt x="958676" y="5437719"/>
                </a:cubicBezTo>
                <a:cubicBezTo>
                  <a:pt x="907662" y="5447344"/>
                  <a:pt x="864349" y="5455525"/>
                  <a:pt x="822479" y="5463707"/>
                </a:cubicBezTo>
                <a:cubicBezTo>
                  <a:pt x="842211" y="5421356"/>
                  <a:pt x="861461" y="5379486"/>
                  <a:pt x="883599" y="5331841"/>
                </a:cubicBezTo>
                <a:cubicBezTo>
                  <a:pt x="919213" y="5328953"/>
                  <a:pt x="967339" y="5325103"/>
                  <a:pt x="1023166" y="5320290"/>
                </a:cubicBezTo>
                <a:cubicBezTo>
                  <a:pt x="1025572" y="5312590"/>
                  <a:pt x="1031347" y="5294783"/>
                  <a:pt x="1032791" y="5290452"/>
                </a:cubicBezTo>
                <a:cubicBezTo>
                  <a:pt x="1073217" y="5278902"/>
                  <a:pt x="1107868" y="5268795"/>
                  <a:pt x="1142519" y="5258689"/>
                </a:cubicBezTo>
                <a:cubicBezTo>
                  <a:pt x="1141556" y="5254358"/>
                  <a:pt x="1140594" y="5250026"/>
                  <a:pt x="1139631" y="5245213"/>
                </a:cubicBezTo>
                <a:cubicBezTo>
                  <a:pt x="1095836" y="5248101"/>
                  <a:pt x="1052041" y="5251470"/>
                  <a:pt x="1005359" y="5254358"/>
                </a:cubicBezTo>
                <a:cubicBezTo>
                  <a:pt x="1006321" y="5235107"/>
                  <a:pt x="1006803" y="5223557"/>
                  <a:pt x="1007284" y="5215375"/>
                </a:cubicBezTo>
                <a:cubicBezTo>
                  <a:pt x="936538" y="5195162"/>
                  <a:pt x="934132" y="5250988"/>
                  <a:pt x="914881" y="5296227"/>
                </a:cubicBezTo>
                <a:cubicBezTo>
                  <a:pt x="911031" y="5282752"/>
                  <a:pt x="906700" y="5269758"/>
                  <a:pt x="902850" y="5256282"/>
                </a:cubicBezTo>
                <a:cubicBezTo>
                  <a:pt x="859055" y="5317403"/>
                  <a:pt x="846061" y="5299115"/>
                  <a:pt x="851836" y="5235107"/>
                </a:cubicBezTo>
                <a:cubicBezTo>
                  <a:pt x="843173" y="5236551"/>
                  <a:pt x="835473" y="5237995"/>
                  <a:pt x="820072" y="5240882"/>
                </a:cubicBezTo>
                <a:cubicBezTo>
                  <a:pt x="835954" y="5197087"/>
                  <a:pt x="847986" y="5157142"/>
                  <a:pt x="865311" y="5119122"/>
                </a:cubicBezTo>
                <a:cubicBezTo>
                  <a:pt x="884562" y="5076771"/>
                  <a:pt x="930282" y="5093616"/>
                  <a:pt x="948088" y="5106609"/>
                </a:cubicBezTo>
                <a:cubicBezTo>
                  <a:pt x="992365" y="5138854"/>
                  <a:pt x="1012578" y="5092172"/>
                  <a:pt x="1042416" y="5085434"/>
                </a:cubicBezTo>
                <a:cubicBezTo>
                  <a:pt x="1071773" y="5078697"/>
                  <a:pt x="1096318" y="5048858"/>
                  <a:pt x="1122306" y="5029607"/>
                </a:cubicBezTo>
                <a:cubicBezTo>
                  <a:pt x="1112680" y="5020945"/>
                  <a:pt x="1097761" y="5007469"/>
                  <a:pt x="1082842" y="4993994"/>
                </a:cubicBezTo>
                <a:cubicBezTo>
                  <a:pt x="1110274" y="4965118"/>
                  <a:pt x="1143000" y="4937205"/>
                  <a:pt x="1108349" y="4890041"/>
                </a:cubicBezTo>
                <a:cubicBezTo>
                  <a:pt x="1102093" y="4881378"/>
                  <a:pt x="1110755" y="4861165"/>
                  <a:pt x="1113162" y="4843359"/>
                </a:cubicBezTo>
                <a:cubicBezTo>
                  <a:pt x="1123750" y="4849134"/>
                  <a:pt x="1129043" y="4850578"/>
                  <a:pt x="1129525" y="4852503"/>
                </a:cubicBezTo>
                <a:cubicBezTo>
                  <a:pt x="1134337" y="4873678"/>
                  <a:pt x="1138669" y="4894854"/>
                  <a:pt x="1143000" y="4916029"/>
                </a:cubicBezTo>
                <a:cubicBezTo>
                  <a:pt x="1164176" y="4897741"/>
                  <a:pt x="1198345" y="4883304"/>
                  <a:pt x="1204121" y="4860684"/>
                </a:cubicBezTo>
                <a:cubicBezTo>
                  <a:pt x="1221927" y="4795232"/>
                  <a:pt x="1237328" y="4734593"/>
                  <a:pt x="1321549" y="4732187"/>
                </a:cubicBezTo>
                <a:cubicBezTo>
                  <a:pt x="1328286" y="4732187"/>
                  <a:pt x="1334543" y="4727856"/>
                  <a:pt x="1340318" y="4725449"/>
                </a:cubicBezTo>
                <a:cubicBezTo>
                  <a:pt x="1340318" y="4679729"/>
                  <a:pt x="1340318" y="4634972"/>
                  <a:pt x="1340318" y="4599358"/>
                </a:cubicBezTo>
                <a:cubicBezTo>
                  <a:pt x="1348981" y="4583958"/>
                  <a:pt x="1355237" y="4572889"/>
                  <a:pt x="1361494" y="4562301"/>
                </a:cubicBezTo>
                <a:cubicBezTo>
                  <a:pt x="1363900" y="4557969"/>
                  <a:pt x="1365344" y="4552676"/>
                  <a:pt x="1368231" y="4548826"/>
                </a:cubicBezTo>
                <a:cubicBezTo>
                  <a:pt x="1374969" y="4540163"/>
                  <a:pt x="1382669" y="4532463"/>
                  <a:pt x="1389888" y="4524281"/>
                </a:cubicBezTo>
                <a:cubicBezTo>
                  <a:pt x="1376894" y="4521875"/>
                  <a:pt x="1363900" y="4517062"/>
                  <a:pt x="1350906" y="4517544"/>
                </a:cubicBezTo>
                <a:cubicBezTo>
                  <a:pt x="1339355" y="4518025"/>
                  <a:pt x="1327805" y="4526206"/>
                  <a:pt x="1316255" y="4526687"/>
                </a:cubicBezTo>
                <a:cubicBezTo>
                  <a:pt x="1291229" y="4527650"/>
                  <a:pt x="1266203" y="4526206"/>
                  <a:pt x="1241178" y="4525244"/>
                </a:cubicBezTo>
                <a:cubicBezTo>
                  <a:pt x="1245509" y="4498774"/>
                  <a:pt x="1249841" y="4472305"/>
                  <a:pt x="1254653" y="4444391"/>
                </a:cubicBezTo>
                <a:cubicBezTo>
                  <a:pt x="1195458" y="4444391"/>
                  <a:pt x="1133375" y="4444391"/>
                  <a:pt x="1067923" y="4444391"/>
                </a:cubicBezTo>
                <a:cubicBezTo>
                  <a:pt x="1078511" y="4439098"/>
                  <a:pt x="1087655" y="4434285"/>
                  <a:pt x="1104499" y="4425622"/>
                </a:cubicBezTo>
                <a:cubicBezTo>
                  <a:pt x="1053004" y="4367389"/>
                  <a:pt x="1002952" y="4310600"/>
                  <a:pt x="948570" y="4248999"/>
                </a:cubicBezTo>
                <a:cubicBezTo>
                  <a:pt x="967820" y="4243705"/>
                  <a:pt x="980814" y="4240336"/>
                  <a:pt x="993808" y="4236967"/>
                </a:cubicBezTo>
                <a:cubicBezTo>
                  <a:pt x="993327" y="4231673"/>
                  <a:pt x="993327" y="4226860"/>
                  <a:pt x="992846" y="4221567"/>
                </a:cubicBezTo>
                <a:cubicBezTo>
                  <a:pt x="952901" y="4223973"/>
                  <a:pt x="913438" y="4226379"/>
                  <a:pt x="858092" y="4229748"/>
                </a:cubicBezTo>
                <a:cubicBezTo>
                  <a:pt x="880712" y="4221085"/>
                  <a:pt x="889856" y="4217717"/>
                  <a:pt x="899000" y="4214348"/>
                </a:cubicBezTo>
                <a:cubicBezTo>
                  <a:pt x="878787" y="4190284"/>
                  <a:pt x="858092" y="4165740"/>
                  <a:pt x="831623" y="4134939"/>
                </a:cubicBezTo>
                <a:cubicBezTo>
                  <a:pt x="894187" y="4150340"/>
                  <a:pt x="949532" y="4163815"/>
                  <a:pt x="1014503" y="4179697"/>
                </a:cubicBezTo>
                <a:cubicBezTo>
                  <a:pt x="957232" y="4123870"/>
                  <a:pt x="908144" y="4076225"/>
                  <a:pt x="859055" y="4028580"/>
                </a:cubicBezTo>
                <a:cubicBezTo>
                  <a:pt x="861942" y="4024249"/>
                  <a:pt x="864830" y="4019917"/>
                  <a:pt x="868199" y="4015105"/>
                </a:cubicBezTo>
                <a:cubicBezTo>
                  <a:pt x="910550" y="4024730"/>
                  <a:pt x="953382" y="4032911"/>
                  <a:pt x="994771" y="4044943"/>
                </a:cubicBezTo>
                <a:cubicBezTo>
                  <a:pt x="1023166" y="4053124"/>
                  <a:pt x="1049635" y="4069487"/>
                  <a:pt x="1078030" y="4077188"/>
                </a:cubicBezTo>
                <a:cubicBezTo>
                  <a:pt x="1091024" y="4080557"/>
                  <a:pt x="1115568" y="4076706"/>
                  <a:pt x="1119418" y="4069006"/>
                </a:cubicBezTo>
                <a:cubicBezTo>
                  <a:pt x="1125193" y="4056975"/>
                  <a:pt x="1122306" y="4029061"/>
                  <a:pt x="1114124" y="4024730"/>
                </a:cubicBezTo>
                <a:cubicBezTo>
                  <a:pt x="1065998" y="3999223"/>
                  <a:pt x="1086211" y="3960722"/>
                  <a:pt x="1088136" y="3916927"/>
                </a:cubicBezTo>
                <a:cubicBezTo>
                  <a:pt x="1125193" y="3925108"/>
                  <a:pt x="1159844" y="3932327"/>
                  <a:pt x="1203158" y="3941952"/>
                </a:cubicBezTo>
                <a:cubicBezTo>
                  <a:pt x="1204602" y="3929921"/>
                  <a:pt x="1207008" y="3910670"/>
                  <a:pt x="1209896" y="3889014"/>
                </a:cubicBezTo>
                <a:cubicBezTo>
                  <a:pt x="1153588" y="3911152"/>
                  <a:pt x="1153588" y="3911152"/>
                  <a:pt x="1143963" y="3874095"/>
                </a:cubicBezTo>
                <a:cubicBezTo>
                  <a:pt x="1160326" y="3869282"/>
                  <a:pt x="1177170" y="3863988"/>
                  <a:pt x="1194014" y="3858694"/>
                </a:cubicBezTo>
                <a:cubicBezTo>
                  <a:pt x="1193533" y="3855807"/>
                  <a:pt x="1193051" y="3853400"/>
                  <a:pt x="1192570" y="3850512"/>
                </a:cubicBezTo>
                <a:cubicBezTo>
                  <a:pt x="1174763" y="3850512"/>
                  <a:pt x="1156957" y="3850512"/>
                  <a:pt x="1139150" y="3850512"/>
                </a:cubicBezTo>
                <a:cubicBezTo>
                  <a:pt x="1158882" y="3829818"/>
                  <a:pt x="1177170" y="3810568"/>
                  <a:pt x="1203639" y="3783136"/>
                </a:cubicBezTo>
                <a:cubicBezTo>
                  <a:pt x="1147813" y="3796130"/>
                  <a:pt x="1105943" y="3805274"/>
                  <a:pt x="1064554" y="3814899"/>
                </a:cubicBezTo>
                <a:cubicBezTo>
                  <a:pt x="1047229" y="3778323"/>
                  <a:pt x="1013540" y="3771586"/>
                  <a:pt x="955307" y="3793242"/>
                </a:cubicBezTo>
                <a:cubicBezTo>
                  <a:pt x="955307" y="3780729"/>
                  <a:pt x="955307" y="3767735"/>
                  <a:pt x="955307" y="3760517"/>
                </a:cubicBezTo>
                <a:cubicBezTo>
                  <a:pt x="979852" y="3760517"/>
                  <a:pt x="1006803" y="3760517"/>
                  <a:pt x="1033272" y="3760517"/>
                </a:cubicBezTo>
                <a:cubicBezTo>
                  <a:pt x="1034716" y="3756185"/>
                  <a:pt x="1035678" y="3751854"/>
                  <a:pt x="1037122" y="3748003"/>
                </a:cubicBezTo>
                <a:cubicBezTo>
                  <a:pt x="1026053" y="3743672"/>
                  <a:pt x="1012578" y="3733084"/>
                  <a:pt x="1003434" y="3735972"/>
                </a:cubicBezTo>
                <a:cubicBezTo>
                  <a:pt x="969264" y="3747041"/>
                  <a:pt x="946163" y="3746079"/>
                  <a:pt x="937019" y="3704209"/>
                </a:cubicBezTo>
                <a:cubicBezTo>
                  <a:pt x="934132" y="3691215"/>
                  <a:pt x="917288" y="3681108"/>
                  <a:pt x="910550" y="3673408"/>
                </a:cubicBezTo>
                <a:cubicBezTo>
                  <a:pt x="915844" y="3655601"/>
                  <a:pt x="917769" y="3638757"/>
                  <a:pt x="925950" y="3626725"/>
                </a:cubicBezTo>
                <a:cubicBezTo>
                  <a:pt x="930763" y="3619506"/>
                  <a:pt x="947126" y="3620469"/>
                  <a:pt x="958195" y="3618062"/>
                </a:cubicBezTo>
                <a:cubicBezTo>
                  <a:pt x="956270" y="3609400"/>
                  <a:pt x="954345" y="3601218"/>
                  <a:pt x="952420" y="3592556"/>
                </a:cubicBezTo>
                <a:cubicBezTo>
                  <a:pt x="907662" y="3600256"/>
                  <a:pt x="863386" y="3608437"/>
                  <a:pt x="815260" y="3616619"/>
                </a:cubicBezTo>
                <a:cubicBezTo>
                  <a:pt x="814779" y="3611806"/>
                  <a:pt x="813816" y="3601218"/>
                  <a:pt x="812372" y="3581005"/>
                </a:cubicBezTo>
                <a:cubicBezTo>
                  <a:pt x="803228" y="3599293"/>
                  <a:pt x="798416" y="3609881"/>
                  <a:pt x="793122" y="3619988"/>
                </a:cubicBezTo>
                <a:cubicBezTo>
                  <a:pt x="790234" y="3619506"/>
                  <a:pt x="787347" y="3619025"/>
                  <a:pt x="784459" y="3618544"/>
                </a:cubicBezTo>
                <a:cubicBezTo>
                  <a:pt x="787828" y="3600256"/>
                  <a:pt x="791678" y="3582449"/>
                  <a:pt x="796009" y="3560311"/>
                </a:cubicBezTo>
                <a:cubicBezTo>
                  <a:pt x="829698" y="3545392"/>
                  <a:pt x="882155" y="3600256"/>
                  <a:pt x="913919" y="3538654"/>
                </a:cubicBezTo>
                <a:cubicBezTo>
                  <a:pt x="780609" y="3540579"/>
                  <a:pt x="655962" y="3500634"/>
                  <a:pt x="528427" y="3456358"/>
                </a:cubicBezTo>
                <a:cubicBezTo>
                  <a:pt x="540459" y="3453952"/>
                  <a:pt x="549603" y="3452027"/>
                  <a:pt x="567891" y="3447695"/>
                </a:cubicBezTo>
                <a:cubicBezTo>
                  <a:pt x="524096" y="3439995"/>
                  <a:pt x="489926" y="3434220"/>
                  <a:pt x="441800" y="3426039"/>
                </a:cubicBezTo>
                <a:cubicBezTo>
                  <a:pt x="462975" y="3417376"/>
                  <a:pt x="470675" y="3414007"/>
                  <a:pt x="482226" y="3409676"/>
                </a:cubicBezTo>
                <a:cubicBezTo>
                  <a:pt x="471157" y="3404863"/>
                  <a:pt x="461531" y="3400531"/>
                  <a:pt x="447575" y="3394757"/>
                </a:cubicBezTo>
                <a:cubicBezTo>
                  <a:pt x="458163" y="3390906"/>
                  <a:pt x="465863" y="3387538"/>
                  <a:pt x="465381" y="3387538"/>
                </a:cubicBezTo>
                <a:cubicBezTo>
                  <a:pt x="447094" y="3374062"/>
                  <a:pt x="427843" y="3357699"/>
                  <a:pt x="406667" y="3343742"/>
                </a:cubicBezTo>
                <a:cubicBezTo>
                  <a:pt x="398967" y="3338449"/>
                  <a:pt x="386454" y="3334599"/>
                  <a:pt x="377792" y="3337005"/>
                </a:cubicBezTo>
                <a:cubicBezTo>
                  <a:pt x="342178" y="3345668"/>
                  <a:pt x="317152" y="3340855"/>
                  <a:pt x="320521" y="3298022"/>
                </a:cubicBezTo>
                <a:cubicBezTo>
                  <a:pt x="282020" y="3293210"/>
                  <a:pt x="247369" y="3288397"/>
                  <a:pt x="206943" y="3283103"/>
                </a:cubicBezTo>
                <a:cubicBezTo>
                  <a:pt x="218975" y="3270590"/>
                  <a:pt x="225712" y="3262890"/>
                  <a:pt x="232931" y="3255671"/>
                </a:cubicBezTo>
                <a:cubicBezTo>
                  <a:pt x="225231" y="3250859"/>
                  <a:pt x="218012" y="3243159"/>
                  <a:pt x="209349" y="3241233"/>
                </a:cubicBezTo>
                <a:cubicBezTo>
                  <a:pt x="159298" y="3228721"/>
                  <a:pt x="123685" y="3201770"/>
                  <a:pt x="103953" y="3151719"/>
                </a:cubicBezTo>
                <a:cubicBezTo>
                  <a:pt x="99140" y="3139687"/>
                  <a:pt x="77002" y="3134393"/>
                  <a:pt x="55345" y="3121880"/>
                </a:cubicBezTo>
                <a:cubicBezTo>
                  <a:pt x="135716" y="3121880"/>
                  <a:pt x="206462" y="3121880"/>
                  <a:pt x="281058" y="3121880"/>
                </a:cubicBezTo>
                <a:cubicBezTo>
                  <a:pt x="206943" y="3028515"/>
                  <a:pt x="87590" y="3086267"/>
                  <a:pt x="0" y="3041990"/>
                </a:cubicBezTo>
                <a:cubicBezTo>
                  <a:pt x="1925" y="3017927"/>
                  <a:pt x="3850" y="2997714"/>
                  <a:pt x="5775" y="2974132"/>
                </a:cubicBezTo>
                <a:cubicBezTo>
                  <a:pt x="13475" y="2975576"/>
                  <a:pt x="27913" y="2977982"/>
                  <a:pt x="42351" y="2980389"/>
                </a:cubicBezTo>
                <a:cubicBezTo>
                  <a:pt x="40426" y="2993383"/>
                  <a:pt x="39464" y="3003489"/>
                  <a:pt x="36095" y="3028997"/>
                </a:cubicBezTo>
                <a:cubicBezTo>
                  <a:pt x="73633" y="3012152"/>
                  <a:pt x="103472" y="3000602"/>
                  <a:pt x="130422" y="2984239"/>
                </a:cubicBezTo>
                <a:cubicBezTo>
                  <a:pt x="133310" y="2982314"/>
                  <a:pt x="123203" y="2955363"/>
                  <a:pt x="116947" y="2941407"/>
                </a:cubicBezTo>
                <a:cubicBezTo>
                  <a:pt x="105397" y="2915900"/>
                  <a:pt x="127535" y="2821572"/>
                  <a:pt x="140048" y="2811947"/>
                </a:cubicBezTo>
                <a:cubicBezTo>
                  <a:pt x="137160" y="2782590"/>
                  <a:pt x="135235" y="2759970"/>
                  <a:pt x="132829" y="2732057"/>
                </a:cubicBezTo>
                <a:cubicBezTo>
                  <a:pt x="204056" y="2732057"/>
                  <a:pt x="272395" y="2732057"/>
                  <a:pt x="332072" y="2732057"/>
                </a:cubicBezTo>
                <a:cubicBezTo>
                  <a:pt x="332072" y="2709919"/>
                  <a:pt x="332072" y="2696925"/>
                  <a:pt x="332072" y="2677674"/>
                </a:cubicBezTo>
                <a:cubicBezTo>
                  <a:pt x="273839" y="2689225"/>
                  <a:pt x="208387" y="2701738"/>
                  <a:pt x="142935" y="2714731"/>
                </a:cubicBezTo>
                <a:cubicBezTo>
                  <a:pt x="140048" y="2709438"/>
                  <a:pt x="136679" y="2704625"/>
                  <a:pt x="133791" y="2699331"/>
                </a:cubicBezTo>
                <a:cubicBezTo>
                  <a:pt x="155929" y="2679599"/>
                  <a:pt x="178549" y="2660349"/>
                  <a:pt x="206943" y="2635323"/>
                </a:cubicBezTo>
                <a:cubicBezTo>
                  <a:pt x="161704" y="2643505"/>
                  <a:pt x="121278" y="2650723"/>
                  <a:pt x="77002" y="2658424"/>
                </a:cubicBezTo>
                <a:cubicBezTo>
                  <a:pt x="94809" y="2643023"/>
                  <a:pt x="113578" y="2626660"/>
                  <a:pt x="126572" y="2615591"/>
                </a:cubicBezTo>
                <a:cubicBezTo>
                  <a:pt x="107322" y="2605003"/>
                  <a:pt x="89515" y="2594897"/>
                  <a:pt x="71708" y="2585272"/>
                </a:cubicBezTo>
                <a:cubicBezTo>
                  <a:pt x="82777" y="2572759"/>
                  <a:pt x="91440" y="2556396"/>
                  <a:pt x="104915" y="2548696"/>
                </a:cubicBezTo>
                <a:cubicBezTo>
                  <a:pt x="149673" y="2523670"/>
                  <a:pt x="133791" y="2477950"/>
                  <a:pt x="142935" y="2441374"/>
                </a:cubicBezTo>
                <a:cubicBezTo>
                  <a:pt x="146785" y="2425974"/>
                  <a:pt x="148229" y="2420680"/>
                  <a:pt x="164111" y="2410573"/>
                </a:cubicBezTo>
                <a:cubicBezTo>
                  <a:pt x="204056" y="2386510"/>
                  <a:pt x="213681" y="2344640"/>
                  <a:pt x="205981" y="2304695"/>
                </a:cubicBezTo>
                <a:cubicBezTo>
                  <a:pt x="235819" y="2280151"/>
                  <a:pt x="265657" y="2255607"/>
                  <a:pt x="296939" y="2230100"/>
                </a:cubicBezTo>
                <a:cubicBezTo>
                  <a:pt x="309452" y="2241169"/>
                  <a:pt x="321003" y="2251275"/>
                  <a:pt x="333034" y="2261382"/>
                </a:cubicBezTo>
                <a:cubicBezTo>
                  <a:pt x="337847" y="2259938"/>
                  <a:pt x="342659" y="2258494"/>
                  <a:pt x="347472" y="2257050"/>
                </a:cubicBezTo>
                <a:cubicBezTo>
                  <a:pt x="341697" y="2233950"/>
                  <a:pt x="335922" y="2210849"/>
                  <a:pt x="328221" y="2179086"/>
                </a:cubicBezTo>
                <a:cubicBezTo>
                  <a:pt x="368166" y="2179086"/>
                  <a:pt x="418699" y="2179086"/>
                  <a:pt x="452387" y="2179086"/>
                </a:cubicBezTo>
                <a:cubicBezTo>
                  <a:pt x="477894" y="2143472"/>
                  <a:pt x="494257" y="2120853"/>
                  <a:pt x="513989" y="2093902"/>
                </a:cubicBezTo>
                <a:cubicBezTo>
                  <a:pt x="506289" y="2087646"/>
                  <a:pt x="492332" y="2080427"/>
                  <a:pt x="484151" y="2068876"/>
                </a:cubicBezTo>
                <a:cubicBezTo>
                  <a:pt x="471638" y="2051070"/>
                  <a:pt x="449019" y="2024119"/>
                  <a:pt x="454794" y="2011606"/>
                </a:cubicBezTo>
                <a:cubicBezTo>
                  <a:pt x="487520" y="1937973"/>
                  <a:pt x="435543" y="1878777"/>
                  <a:pt x="427843" y="1813326"/>
                </a:cubicBezTo>
                <a:cubicBezTo>
                  <a:pt x="419661" y="1743061"/>
                  <a:pt x="383567" y="1685310"/>
                  <a:pt x="354210" y="1614083"/>
                </a:cubicBezTo>
                <a:cubicBezTo>
                  <a:pt x="383085" y="1632852"/>
                  <a:pt x="404261" y="1646809"/>
                  <a:pt x="425437" y="1660765"/>
                </a:cubicBezTo>
                <a:cubicBezTo>
                  <a:pt x="429768" y="1658359"/>
                  <a:pt x="434581" y="1655471"/>
                  <a:pt x="438912" y="1653065"/>
                </a:cubicBezTo>
                <a:cubicBezTo>
                  <a:pt x="426399" y="1631889"/>
                  <a:pt x="417255" y="1607345"/>
                  <a:pt x="400411" y="1590019"/>
                </a:cubicBezTo>
                <a:cubicBezTo>
                  <a:pt x="373941" y="1562588"/>
                  <a:pt x="337847" y="1543337"/>
                  <a:pt x="313302" y="1513980"/>
                </a:cubicBezTo>
                <a:cubicBezTo>
                  <a:pt x="274320" y="1467297"/>
                  <a:pt x="242557" y="1414840"/>
                  <a:pt x="206462" y="1365751"/>
                </a:cubicBezTo>
                <a:cubicBezTo>
                  <a:pt x="184324" y="1335913"/>
                  <a:pt x="159298" y="1308962"/>
                  <a:pt x="135716" y="1280567"/>
                </a:cubicBezTo>
                <a:cubicBezTo>
                  <a:pt x="139085" y="1276717"/>
                  <a:pt x="142935" y="1272867"/>
                  <a:pt x="146304" y="1269017"/>
                </a:cubicBezTo>
                <a:cubicBezTo>
                  <a:pt x="177586" y="1297412"/>
                  <a:pt x="222344" y="1320031"/>
                  <a:pt x="237744" y="1355163"/>
                </a:cubicBezTo>
                <a:cubicBezTo>
                  <a:pt x="269026" y="1427353"/>
                  <a:pt x="315709" y="1477885"/>
                  <a:pt x="383567" y="1513499"/>
                </a:cubicBezTo>
                <a:cubicBezTo>
                  <a:pt x="395117" y="1519755"/>
                  <a:pt x="401855" y="1534193"/>
                  <a:pt x="412443" y="1546706"/>
                </a:cubicBezTo>
                <a:cubicBezTo>
                  <a:pt x="441800" y="1535155"/>
                  <a:pt x="470194" y="1524568"/>
                  <a:pt x="508695" y="1509167"/>
                </a:cubicBezTo>
                <a:cubicBezTo>
                  <a:pt x="447575" y="1494248"/>
                  <a:pt x="440356" y="1470185"/>
                  <a:pt x="458163" y="1418690"/>
                </a:cubicBezTo>
                <a:cubicBezTo>
                  <a:pt x="478376" y="1360938"/>
                  <a:pt x="491851" y="1302224"/>
                  <a:pt x="444687" y="1246398"/>
                </a:cubicBezTo>
                <a:cubicBezTo>
                  <a:pt x="424474" y="1222334"/>
                  <a:pt x="404261" y="1190090"/>
                  <a:pt x="441318" y="1153995"/>
                </a:cubicBezTo>
                <a:cubicBezTo>
                  <a:pt x="448537" y="1166508"/>
                  <a:pt x="454312" y="1177096"/>
                  <a:pt x="462494" y="1191534"/>
                </a:cubicBezTo>
                <a:cubicBezTo>
                  <a:pt x="463938" y="1165545"/>
                  <a:pt x="464900" y="1142926"/>
                  <a:pt x="465863" y="1120788"/>
                </a:cubicBezTo>
                <a:cubicBezTo>
                  <a:pt x="469232" y="1119344"/>
                  <a:pt x="472600" y="1117419"/>
                  <a:pt x="475969" y="1115975"/>
                </a:cubicBezTo>
                <a:cubicBezTo>
                  <a:pt x="490888" y="1148701"/>
                  <a:pt x="505326" y="1181427"/>
                  <a:pt x="525539" y="1226185"/>
                </a:cubicBezTo>
                <a:cubicBezTo>
                  <a:pt x="525539" y="1132338"/>
                  <a:pt x="525539" y="1055336"/>
                  <a:pt x="525539" y="966784"/>
                </a:cubicBezTo>
                <a:cubicBezTo>
                  <a:pt x="571741" y="999510"/>
                  <a:pt x="615536" y="1030310"/>
                  <a:pt x="660774" y="1061593"/>
                </a:cubicBezTo>
                <a:cubicBezTo>
                  <a:pt x="671362" y="1039454"/>
                  <a:pt x="680987" y="1018279"/>
                  <a:pt x="688688" y="1001916"/>
                </a:cubicBezTo>
                <a:cubicBezTo>
                  <a:pt x="736814" y="1025017"/>
                  <a:pt x="776759" y="1053411"/>
                  <a:pt x="821035" y="1063999"/>
                </a:cubicBezTo>
                <a:cubicBezTo>
                  <a:pt x="887449" y="1079881"/>
                  <a:pt x="956751" y="1085174"/>
                  <a:pt x="1025572" y="1091431"/>
                </a:cubicBezTo>
                <a:cubicBezTo>
                  <a:pt x="1115087" y="1100094"/>
                  <a:pt x="1205083" y="1106350"/>
                  <a:pt x="1295079" y="1111163"/>
                </a:cubicBezTo>
                <a:cubicBezTo>
                  <a:pt x="1315292" y="1112125"/>
                  <a:pt x="1335987" y="1102981"/>
                  <a:pt x="1356200" y="1098650"/>
                </a:cubicBezTo>
                <a:cubicBezTo>
                  <a:pt x="1332136" y="1087099"/>
                  <a:pt x="1308073" y="1075068"/>
                  <a:pt x="1271497" y="1056780"/>
                </a:cubicBezTo>
                <a:cubicBezTo>
                  <a:pt x="1309998" y="1049561"/>
                  <a:pt x="1334062" y="1045230"/>
                  <a:pt x="1345612" y="1042823"/>
                </a:cubicBezTo>
                <a:cubicBezTo>
                  <a:pt x="1362937" y="1063518"/>
                  <a:pt x="1372563" y="1087099"/>
                  <a:pt x="1386038" y="1089025"/>
                </a:cubicBezTo>
                <a:cubicBezTo>
                  <a:pt x="1424058" y="1094318"/>
                  <a:pt x="1463040" y="1090950"/>
                  <a:pt x="1501541" y="1082768"/>
                </a:cubicBezTo>
                <a:cubicBezTo>
                  <a:pt x="1482291" y="1057742"/>
                  <a:pt x="1466890" y="1042342"/>
                  <a:pt x="1438496" y="1068330"/>
                </a:cubicBezTo>
                <a:cubicBezTo>
                  <a:pt x="1427427" y="1078437"/>
                  <a:pt x="1399513" y="1069774"/>
                  <a:pt x="1379782" y="1069774"/>
                </a:cubicBezTo>
                <a:cubicBezTo>
                  <a:pt x="1380744" y="1063518"/>
                  <a:pt x="1381225" y="1057742"/>
                  <a:pt x="1382188" y="1051486"/>
                </a:cubicBezTo>
                <a:cubicBezTo>
                  <a:pt x="1395182" y="1053892"/>
                  <a:pt x="1408657" y="1055817"/>
                  <a:pt x="1433683" y="1060149"/>
                </a:cubicBezTo>
                <a:cubicBezTo>
                  <a:pt x="1411064" y="1031273"/>
                  <a:pt x="1379300" y="1008654"/>
                  <a:pt x="1420689" y="983147"/>
                </a:cubicBezTo>
                <a:cubicBezTo>
                  <a:pt x="1422614" y="981703"/>
                  <a:pt x="1415876" y="958121"/>
                  <a:pt x="1407695" y="949939"/>
                </a:cubicBezTo>
                <a:cubicBezTo>
                  <a:pt x="1394701" y="935983"/>
                  <a:pt x="1370638" y="928764"/>
                  <a:pt x="1363900" y="912882"/>
                </a:cubicBezTo>
                <a:cubicBezTo>
                  <a:pt x="1358606" y="899888"/>
                  <a:pt x="1372081" y="879194"/>
                  <a:pt x="1379782" y="854168"/>
                </a:cubicBezTo>
                <a:cubicBezTo>
                  <a:pt x="1448121" y="854168"/>
                  <a:pt x="1521754" y="854168"/>
                  <a:pt x="1604531" y="854168"/>
                </a:cubicBezTo>
                <a:cubicBezTo>
                  <a:pt x="1554480" y="812779"/>
                  <a:pt x="1517904" y="756953"/>
                  <a:pt x="1447640" y="801710"/>
                </a:cubicBezTo>
                <a:cubicBezTo>
                  <a:pt x="1440902" y="814223"/>
                  <a:pt x="1432721" y="829624"/>
                  <a:pt x="1424539" y="844543"/>
                </a:cubicBezTo>
                <a:cubicBezTo>
                  <a:pt x="1408657" y="824811"/>
                  <a:pt x="1387963" y="807004"/>
                  <a:pt x="1377856" y="784866"/>
                </a:cubicBezTo>
                <a:cubicBezTo>
                  <a:pt x="1370156" y="768503"/>
                  <a:pt x="1376413" y="745884"/>
                  <a:pt x="1376413" y="725190"/>
                </a:cubicBezTo>
                <a:cubicBezTo>
                  <a:pt x="1426464" y="734815"/>
                  <a:pt x="1474109" y="744440"/>
                  <a:pt x="1521273" y="753584"/>
                </a:cubicBezTo>
                <a:cubicBezTo>
                  <a:pt x="1516942" y="740590"/>
                  <a:pt x="1511166" y="721821"/>
                  <a:pt x="1504429" y="700645"/>
                </a:cubicBezTo>
                <a:cubicBezTo>
                  <a:pt x="1494322" y="707864"/>
                  <a:pt x="1485178" y="715083"/>
                  <a:pt x="1475072" y="722302"/>
                </a:cubicBezTo>
                <a:cubicBezTo>
                  <a:pt x="1459190" y="691501"/>
                  <a:pt x="1459190" y="691501"/>
                  <a:pt x="1497210" y="643856"/>
                </a:cubicBezTo>
                <a:cubicBezTo>
                  <a:pt x="1512610" y="656850"/>
                  <a:pt x="1528011" y="670326"/>
                  <a:pt x="1552074" y="691020"/>
                </a:cubicBezTo>
                <a:cubicBezTo>
                  <a:pt x="1541486" y="656369"/>
                  <a:pt x="1533786" y="632306"/>
                  <a:pt x="1529936" y="618830"/>
                </a:cubicBezTo>
                <a:cubicBezTo>
                  <a:pt x="1557849" y="636156"/>
                  <a:pt x="1589612" y="655888"/>
                  <a:pt x="1621376" y="675619"/>
                </a:cubicBezTo>
                <a:cubicBezTo>
                  <a:pt x="1629557" y="662144"/>
                  <a:pt x="1637257" y="648669"/>
                  <a:pt x="1643514" y="638562"/>
                </a:cubicBezTo>
                <a:cubicBezTo>
                  <a:pt x="1692121" y="638562"/>
                  <a:pt x="1740729" y="638562"/>
                  <a:pt x="1793668" y="638562"/>
                </a:cubicBezTo>
                <a:cubicBezTo>
                  <a:pt x="1795593" y="650594"/>
                  <a:pt x="1797999" y="665032"/>
                  <a:pt x="1802812" y="691501"/>
                </a:cubicBezTo>
                <a:cubicBezTo>
                  <a:pt x="1826875" y="681876"/>
                  <a:pt x="1848532" y="673213"/>
                  <a:pt x="1876445" y="661663"/>
                </a:cubicBezTo>
                <a:cubicBezTo>
                  <a:pt x="1895696" y="684282"/>
                  <a:pt x="1910134" y="747809"/>
                  <a:pt x="1974142" y="698720"/>
                </a:cubicBezTo>
                <a:cubicBezTo>
                  <a:pt x="1969810" y="707864"/>
                  <a:pt x="1964998" y="717008"/>
                  <a:pt x="1958741" y="729040"/>
                </a:cubicBezTo>
                <a:cubicBezTo>
                  <a:pt x="2012643" y="721339"/>
                  <a:pt x="2040556" y="734334"/>
                  <a:pt x="2038150" y="796417"/>
                </a:cubicBezTo>
                <a:cubicBezTo>
                  <a:pt x="2037187" y="815667"/>
                  <a:pt x="2074244" y="850318"/>
                  <a:pt x="2098308" y="855131"/>
                </a:cubicBezTo>
                <a:cubicBezTo>
                  <a:pt x="2257124" y="884969"/>
                  <a:pt x="2416904" y="911920"/>
                  <a:pt x="2579090" y="911920"/>
                </a:cubicBezTo>
                <a:cubicBezTo>
                  <a:pt x="2592565" y="911920"/>
                  <a:pt x="2606040" y="930689"/>
                  <a:pt x="2619997" y="932133"/>
                </a:cubicBezTo>
                <a:cubicBezTo>
                  <a:pt x="2656573" y="935020"/>
                  <a:pt x="2693630" y="933095"/>
                  <a:pt x="2722987" y="933095"/>
                </a:cubicBezTo>
                <a:cubicBezTo>
                  <a:pt x="2717212" y="945127"/>
                  <a:pt x="2707587" y="965821"/>
                  <a:pt x="2691705" y="999028"/>
                </a:cubicBezTo>
                <a:cubicBezTo>
                  <a:pt x="2929449" y="978334"/>
                  <a:pt x="3155161" y="958121"/>
                  <a:pt x="3381836" y="938389"/>
                </a:cubicBezTo>
                <a:cubicBezTo>
                  <a:pt x="3332748" y="957158"/>
                  <a:pt x="3283659" y="975446"/>
                  <a:pt x="3235051" y="994216"/>
                </a:cubicBezTo>
                <a:cubicBezTo>
                  <a:pt x="3235532" y="999028"/>
                  <a:pt x="3236495" y="1003841"/>
                  <a:pt x="3236976" y="1009135"/>
                </a:cubicBezTo>
                <a:cubicBezTo>
                  <a:pt x="3252377" y="1008654"/>
                  <a:pt x="3268258" y="1008172"/>
                  <a:pt x="3283659" y="1006729"/>
                </a:cubicBezTo>
                <a:cubicBezTo>
                  <a:pt x="3358736" y="999991"/>
                  <a:pt x="3434294" y="993734"/>
                  <a:pt x="3509371" y="984590"/>
                </a:cubicBezTo>
                <a:cubicBezTo>
                  <a:pt x="3532472" y="981703"/>
                  <a:pt x="3554129" y="969190"/>
                  <a:pt x="3576748" y="960527"/>
                </a:cubicBezTo>
                <a:lnTo>
                  <a:pt x="3574823" y="961971"/>
                </a:lnTo>
                <a:cubicBezTo>
                  <a:pt x="3589742" y="962934"/>
                  <a:pt x="3604661" y="965340"/>
                  <a:pt x="3619099" y="964377"/>
                </a:cubicBezTo>
                <a:cubicBezTo>
                  <a:pt x="3652306" y="961490"/>
                  <a:pt x="3685513" y="954752"/>
                  <a:pt x="3718721" y="953790"/>
                </a:cubicBezTo>
                <a:cubicBezTo>
                  <a:pt x="3757222" y="953308"/>
                  <a:pt x="3784172" y="945608"/>
                  <a:pt x="3793316" y="900851"/>
                </a:cubicBezTo>
                <a:cubicBezTo>
                  <a:pt x="3795241" y="890263"/>
                  <a:pt x="3826042" y="882563"/>
                  <a:pt x="3844330" y="878713"/>
                </a:cubicBezTo>
                <a:cubicBezTo>
                  <a:pt x="3915076" y="864275"/>
                  <a:pt x="3985822" y="851280"/>
                  <a:pt x="4056568" y="840211"/>
                </a:cubicBezTo>
                <a:cubicBezTo>
                  <a:pt x="4071005" y="837805"/>
                  <a:pt x="4086887" y="845505"/>
                  <a:pt x="4113838" y="851280"/>
                </a:cubicBezTo>
                <a:cubicBezTo>
                  <a:pt x="4072449" y="864756"/>
                  <a:pt x="4058011" y="901332"/>
                  <a:pt x="4012291" y="893150"/>
                </a:cubicBezTo>
                <a:cubicBezTo>
                  <a:pt x="3988228" y="888819"/>
                  <a:pt x="3958390" y="919620"/>
                  <a:pt x="3933845" y="939352"/>
                </a:cubicBezTo>
                <a:cubicBezTo>
                  <a:pt x="4096031" y="948977"/>
                  <a:pt x="4251960" y="930689"/>
                  <a:pt x="4406927" y="893150"/>
                </a:cubicBezTo>
                <a:cubicBezTo>
                  <a:pt x="4432915" y="886894"/>
                  <a:pt x="4456978" y="889782"/>
                  <a:pt x="4481523" y="869569"/>
                </a:cubicBezTo>
                <a:cubicBezTo>
                  <a:pt x="4497886" y="856093"/>
                  <a:pt x="4531093" y="840693"/>
                  <a:pt x="4551787" y="884006"/>
                </a:cubicBezTo>
                <a:cubicBezTo>
                  <a:pt x="4560450" y="901813"/>
                  <a:pt x="4598951" y="914807"/>
                  <a:pt x="4623496" y="913845"/>
                </a:cubicBezTo>
                <a:cubicBezTo>
                  <a:pt x="4673066" y="911920"/>
                  <a:pt x="4722155" y="893632"/>
                  <a:pt x="4771243" y="893150"/>
                </a:cubicBezTo>
                <a:cubicBezTo>
                  <a:pt x="4802526" y="892669"/>
                  <a:pt x="4833326" y="909032"/>
                  <a:pt x="4857389" y="872937"/>
                </a:cubicBezTo>
                <a:cubicBezTo>
                  <a:pt x="4774612" y="878231"/>
                  <a:pt x="4694241" y="883525"/>
                  <a:pt x="4599914" y="889782"/>
                </a:cubicBezTo>
                <a:cubicBezTo>
                  <a:pt x="4642265" y="867162"/>
                  <a:pt x="4673066" y="850799"/>
                  <a:pt x="4713010" y="829142"/>
                </a:cubicBezTo>
                <a:cubicBezTo>
                  <a:pt x="4759693" y="858499"/>
                  <a:pt x="4814076" y="810854"/>
                  <a:pt x="4871346" y="799304"/>
                </a:cubicBezTo>
                <a:cubicBezTo>
                  <a:pt x="4940648" y="785347"/>
                  <a:pt x="5007544" y="761284"/>
                  <a:pt x="5075402" y="741071"/>
                </a:cubicBezTo>
                <a:cubicBezTo>
                  <a:pt x="5174060" y="712195"/>
                  <a:pt x="5273201" y="684282"/>
                  <a:pt x="5370897" y="653000"/>
                </a:cubicBezTo>
                <a:cubicBezTo>
                  <a:pt x="5501801" y="611130"/>
                  <a:pt x="5630779" y="563485"/>
                  <a:pt x="5762164" y="523540"/>
                </a:cubicBezTo>
                <a:cubicBezTo>
                  <a:pt x="5801147" y="511509"/>
                  <a:pt x="5845904" y="516803"/>
                  <a:pt x="5887774" y="516321"/>
                </a:cubicBezTo>
                <a:cubicBezTo>
                  <a:pt x="5907987" y="514878"/>
                  <a:pt x="5928200" y="513434"/>
                  <a:pt x="5948413" y="511509"/>
                </a:cubicBezTo>
                <a:cubicBezTo>
                  <a:pt x="5953707" y="511027"/>
                  <a:pt x="5960445" y="510546"/>
                  <a:pt x="5963332" y="507177"/>
                </a:cubicBezTo>
                <a:cubicBezTo>
                  <a:pt x="6003758" y="461939"/>
                  <a:pt x="6061510" y="478783"/>
                  <a:pt x="6110598" y="466751"/>
                </a:cubicBezTo>
                <a:cubicBezTo>
                  <a:pt x="6153431" y="456163"/>
                  <a:pt x="6143806" y="435950"/>
                  <a:pt x="6129368" y="411887"/>
                </a:cubicBezTo>
                <a:cubicBezTo>
                  <a:pt x="6125518" y="404668"/>
                  <a:pt x="6113005" y="402262"/>
                  <a:pt x="6109636" y="395524"/>
                </a:cubicBezTo>
                <a:cubicBezTo>
                  <a:pt x="6103861" y="384455"/>
                  <a:pt x="6102417" y="370980"/>
                  <a:pt x="6099049" y="358467"/>
                </a:cubicBezTo>
                <a:cubicBezTo>
                  <a:pt x="6113005" y="359911"/>
                  <a:pt x="6136587" y="356542"/>
                  <a:pt x="6139474" y="362798"/>
                </a:cubicBezTo>
                <a:cubicBezTo>
                  <a:pt x="6166425" y="419106"/>
                  <a:pt x="6220327" y="403706"/>
                  <a:pt x="6263640" y="409000"/>
                </a:cubicBezTo>
                <a:cubicBezTo>
                  <a:pt x="6287704" y="411887"/>
                  <a:pt x="6314173" y="395524"/>
                  <a:pt x="6338717" y="377236"/>
                </a:cubicBezTo>
                <a:cubicBezTo>
                  <a:pt x="6316579" y="373867"/>
                  <a:pt x="6294441" y="370017"/>
                  <a:pt x="6271822" y="366648"/>
                </a:cubicBezTo>
                <a:cubicBezTo>
                  <a:pt x="6271822" y="363280"/>
                  <a:pt x="6272303" y="359911"/>
                  <a:pt x="6272303" y="356061"/>
                </a:cubicBezTo>
                <a:cubicBezTo>
                  <a:pt x="6297810" y="356061"/>
                  <a:pt x="6323317" y="356061"/>
                  <a:pt x="6354118" y="356061"/>
                </a:cubicBezTo>
                <a:cubicBezTo>
                  <a:pt x="6350749" y="348361"/>
                  <a:pt x="6347861" y="342104"/>
                  <a:pt x="6343049" y="331998"/>
                </a:cubicBezTo>
                <a:cubicBezTo>
                  <a:pt x="6408982" y="318041"/>
                  <a:pt x="6475396" y="303603"/>
                  <a:pt x="6554323" y="287240"/>
                </a:cubicBezTo>
                <a:cubicBezTo>
                  <a:pt x="6502828" y="271840"/>
                  <a:pt x="6464327" y="260289"/>
                  <a:pt x="6426789" y="249220"/>
                </a:cubicBezTo>
                <a:cubicBezTo>
                  <a:pt x="6441227" y="220344"/>
                  <a:pt x="6455183" y="192912"/>
                  <a:pt x="6471065" y="160668"/>
                </a:cubicBezTo>
                <a:cubicBezTo>
                  <a:pt x="6477321" y="170293"/>
                  <a:pt x="6487909" y="186656"/>
                  <a:pt x="6498978" y="204463"/>
                </a:cubicBezTo>
                <a:cubicBezTo>
                  <a:pt x="6505716" y="204463"/>
                  <a:pt x="6521597" y="199650"/>
                  <a:pt x="6529297" y="205425"/>
                </a:cubicBezTo>
                <a:cubicBezTo>
                  <a:pt x="6574536" y="237670"/>
                  <a:pt x="6628919" y="258846"/>
                  <a:pt x="6675602" y="236707"/>
                </a:cubicBezTo>
                <a:cubicBezTo>
                  <a:pt x="6700146" y="225157"/>
                  <a:pt x="6721803" y="197725"/>
                  <a:pt x="6754048" y="192912"/>
                </a:cubicBezTo>
                <a:cubicBezTo>
                  <a:pt x="6797843" y="186656"/>
                  <a:pt x="6801211" y="162112"/>
                  <a:pt x="6788698" y="125536"/>
                </a:cubicBezTo>
                <a:cubicBezTo>
                  <a:pt x="6783886" y="110616"/>
                  <a:pt x="6789661" y="91847"/>
                  <a:pt x="6790624" y="75484"/>
                </a:cubicBezTo>
                <a:cubicBezTo>
                  <a:pt x="6842119" y="86553"/>
                  <a:pt x="6883508" y="96660"/>
                  <a:pt x="6925858" y="103879"/>
                </a:cubicBezTo>
                <a:cubicBezTo>
                  <a:pt x="6930671" y="104841"/>
                  <a:pt x="6938371" y="90403"/>
                  <a:pt x="6945590" y="81741"/>
                </a:cubicBezTo>
                <a:cubicBezTo>
                  <a:pt x="6978316" y="99547"/>
                  <a:pt x="7010079" y="119760"/>
                  <a:pt x="7043768" y="134680"/>
                </a:cubicBezTo>
                <a:cubicBezTo>
                  <a:pt x="7080344" y="151043"/>
                  <a:pt x="7093819" y="126979"/>
                  <a:pt x="7100557" y="84147"/>
                </a:cubicBezTo>
                <a:cubicBezTo>
                  <a:pt x="7115957" y="106285"/>
                  <a:pt x="7126546" y="121204"/>
                  <a:pt x="7137614" y="137086"/>
                </a:cubicBezTo>
                <a:cubicBezTo>
                  <a:pt x="7141465" y="130348"/>
                  <a:pt x="7147239" y="119760"/>
                  <a:pt x="7153496" y="109173"/>
                </a:cubicBezTo>
                <a:cubicBezTo>
                  <a:pt x="7182853" y="116392"/>
                  <a:pt x="7214135" y="146711"/>
                  <a:pt x="7238679" y="100991"/>
                </a:cubicBezTo>
                <a:cubicBezTo>
                  <a:pt x="7261780" y="57678"/>
                  <a:pt x="7253599" y="26877"/>
                  <a:pt x="7201141" y="12439"/>
                </a:cubicBezTo>
                <a:cubicBezTo>
                  <a:pt x="7239642" y="-14512"/>
                  <a:pt x="7289212" y="2332"/>
                  <a:pt x="7352257" y="62971"/>
                </a:cubicBezTo>
                <a:cubicBezTo>
                  <a:pt x="7330601" y="86072"/>
                  <a:pt x="7308944" y="108691"/>
                  <a:pt x="7294025" y="125054"/>
                </a:cubicBezTo>
                <a:cubicBezTo>
                  <a:pt x="7308463" y="135161"/>
                  <a:pt x="7335413" y="145267"/>
                  <a:pt x="7348408" y="164518"/>
                </a:cubicBezTo>
                <a:cubicBezTo>
                  <a:pt x="7362846" y="186175"/>
                  <a:pt x="7364771" y="216494"/>
                  <a:pt x="7375839" y="256439"/>
                </a:cubicBezTo>
                <a:cubicBezTo>
                  <a:pt x="7403753" y="226601"/>
                  <a:pt x="7433591" y="203982"/>
                  <a:pt x="7448029" y="173662"/>
                </a:cubicBezTo>
                <a:cubicBezTo>
                  <a:pt x="7453323" y="162593"/>
                  <a:pt x="7423485" y="134198"/>
                  <a:pt x="7408566" y="112060"/>
                </a:cubicBezTo>
                <a:cubicBezTo>
                  <a:pt x="7429741" y="93772"/>
                  <a:pt x="7539950" y="103398"/>
                  <a:pt x="7561607" y="136123"/>
                </a:cubicBezTo>
                <a:cubicBezTo>
                  <a:pt x="7563532" y="120723"/>
                  <a:pt x="7564976" y="109654"/>
                  <a:pt x="7566901" y="98585"/>
                </a:cubicBezTo>
                <a:cubicBezTo>
                  <a:pt x="7611658" y="98585"/>
                  <a:pt x="7611658" y="98585"/>
                  <a:pt x="7639572" y="175587"/>
                </a:cubicBezTo>
                <a:cubicBezTo>
                  <a:pt x="7655453" y="172699"/>
                  <a:pt x="7670373" y="169812"/>
                  <a:pt x="7685292" y="166924"/>
                </a:cubicBezTo>
                <a:cubicBezTo>
                  <a:pt x="7676148" y="192431"/>
                  <a:pt x="7667485" y="217938"/>
                  <a:pt x="7658341" y="243445"/>
                </a:cubicBezTo>
                <a:cubicBezTo>
                  <a:pt x="7653529" y="242483"/>
                  <a:pt x="7648716" y="242001"/>
                  <a:pt x="7643903" y="241039"/>
                </a:cubicBezTo>
                <a:cubicBezTo>
                  <a:pt x="7652566" y="254033"/>
                  <a:pt x="7661229" y="267027"/>
                  <a:pt x="7665560" y="274246"/>
                </a:cubicBezTo>
                <a:cubicBezTo>
                  <a:pt x="7705024" y="264139"/>
                  <a:pt x="7741118" y="254514"/>
                  <a:pt x="7783470" y="243445"/>
                </a:cubicBezTo>
                <a:cubicBezTo>
                  <a:pt x="7784432" y="236707"/>
                  <a:pt x="7786838" y="218901"/>
                  <a:pt x="7789726" y="195800"/>
                </a:cubicBezTo>
                <a:cubicBezTo>
                  <a:pt x="7819564" y="215051"/>
                  <a:pt x="7847477" y="228045"/>
                  <a:pt x="7799351" y="262696"/>
                </a:cubicBezTo>
                <a:cubicBezTo>
                  <a:pt x="7884535" y="295903"/>
                  <a:pt x="7970200" y="319966"/>
                  <a:pt x="7998594" y="421512"/>
                </a:cubicBezTo>
                <a:cubicBezTo>
                  <a:pt x="7990413" y="431138"/>
                  <a:pt x="7976456" y="453757"/>
                  <a:pt x="7956724" y="469639"/>
                </a:cubicBezTo>
                <a:cubicBezTo>
                  <a:pt x="7919186" y="499958"/>
                  <a:pt x="7878278" y="478783"/>
                  <a:pt x="7839777" y="468195"/>
                </a:cubicBezTo>
                <a:cubicBezTo>
                  <a:pt x="7823895" y="463864"/>
                  <a:pt x="7809939" y="454720"/>
                  <a:pt x="7795020" y="447501"/>
                </a:cubicBezTo>
                <a:cubicBezTo>
                  <a:pt x="7794057" y="466270"/>
                  <a:pt x="7793095" y="484558"/>
                  <a:pt x="7791651" y="506696"/>
                </a:cubicBezTo>
                <a:cubicBezTo>
                  <a:pt x="7850365" y="468676"/>
                  <a:pt x="7888866" y="505734"/>
                  <a:pt x="7933142" y="517765"/>
                </a:cubicBezTo>
                <a:cubicBezTo>
                  <a:pt x="7884535" y="542791"/>
                  <a:pt x="7840740" y="565410"/>
                  <a:pt x="7795020" y="588992"/>
                </a:cubicBezTo>
                <a:cubicBezTo>
                  <a:pt x="7809457" y="605355"/>
                  <a:pt x="7820527" y="617868"/>
                  <a:pt x="7830152" y="627974"/>
                </a:cubicBezTo>
                <a:cubicBezTo>
                  <a:pt x="7840740" y="612093"/>
                  <a:pt x="7852290" y="594286"/>
                  <a:pt x="7864322" y="576479"/>
                </a:cubicBezTo>
                <a:cubicBezTo>
                  <a:pt x="7870578" y="578886"/>
                  <a:pt x="7876834" y="581773"/>
                  <a:pt x="7883091" y="584179"/>
                </a:cubicBezTo>
                <a:cubicBezTo>
                  <a:pt x="7878278" y="602467"/>
                  <a:pt x="7872985" y="620274"/>
                  <a:pt x="7866247" y="645300"/>
                </a:cubicBezTo>
                <a:cubicBezTo>
                  <a:pt x="7911486" y="652519"/>
                  <a:pt x="7964425" y="660700"/>
                  <a:pt x="8019770" y="669363"/>
                </a:cubicBezTo>
                <a:cubicBezTo>
                  <a:pt x="8013513" y="649631"/>
                  <a:pt x="8008701" y="636156"/>
                  <a:pt x="8002444" y="617387"/>
                </a:cubicBezTo>
                <a:cubicBezTo>
                  <a:pt x="7972606" y="617387"/>
                  <a:pt x="7938917" y="617387"/>
                  <a:pt x="7898010" y="617387"/>
                </a:cubicBezTo>
                <a:cubicBezTo>
                  <a:pt x="7972606" y="576961"/>
                  <a:pt x="8039502" y="530759"/>
                  <a:pt x="8109766" y="625568"/>
                </a:cubicBezTo>
                <a:cubicBezTo>
                  <a:pt x="8088109" y="636156"/>
                  <a:pt x="8066452" y="646744"/>
                  <a:pt x="8040946" y="659257"/>
                </a:cubicBezTo>
                <a:cubicBezTo>
                  <a:pt x="8042870" y="670326"/>
                  <a:pt x="8045758" y="685726"/>
                  <a:pt x="8048646" y="701126"/>
                </a:cubicBezTo>
                <a:cubicBezTo>
                  <a:pt x="8041908" y="694389"/>
                  <a:pt x="8035170" y="687651"/>
                  <a:pt x="8028432" y="680913"/>
                </a:cubicBezTo>
                <a:cubicBezTo>
                  <a:pt x="8017364" y="713158"/>
                  <a:pt x="8005813" y="745403"/>
                  <a:pt x="7994744" y="777647"/>
                </a:cubicBezTo>
                <a:cubicBezTo>
                  <a:pt x="7990413" y="772835"/>
                  <a:pt x="7985600" y="768022"/>
                  <a:pt x="7981269" y="763209"/>
                </a:cubicBezTo>
                <a:cubicBezTo>
                  <a:pt x="7990413" y="773797"/>
                  <a:pt x="7999556" y="784866"/>
                  <a:pt x="8014476" y="802192"/>
                </a:cubicBezTo>
                <a:cubicBezTo>
                  <a:pt x="8016401" y="801229"/>
                  <a:pt x="8028914" y="794973"/>
                  <a:pt x="8039502" y="789679"/>
                </a:cubicBezTo>
                <a:cubicBezTo>
                  <a:pt x="8057790" y="803635"/>
                  <a:pt x="8075115" y="816630"/>
                  <a:pt x="8096772" y="833474"/>
                </a:cubicBezTo>
                <a:cubicBezTo>
                  <a:pt x="8079928" y="843580"/>
                  <a:pt x="8066452" y="851280"/>
                  <a:pt x="8046239" y="863312"/>
                </a:cubicBezTo>
                <a:cubicBezTo>
                  <a:pt x="8067896" y="875344"/>
                  <a:pt x="8084740" y="885450"/>
                  <a:pt x="8102066" y="895075"/>
                </a:cubicBezTo>
                <a:cubicBezTo>
                  <a:pt x="8136235" y="835880"/>
                  <a:pt x="8211794" y="830105"/>
                  <a:pt x="8247889" y="877750"/>
                </a:cubicBezTo>
                <a:cubicBezTo>
                  <a:pt x="8277246" y="879675"/>
                  <a:pt x="8303234" y="881119"/>
                  <a:pt x="8334997" y="883044"/>
                </a:cubicBezTo>
                <a:cubicBezTo>
                  <a:pt x="8279171" y="954752"/>
                  <a:pt x="8279171" y="954752"/>
                  <a:pt x="8292646" y="1037048"/>
                </a:cubicBezTo>
                <a:cubicBezTo>
                  <a:pt x="8295052" y="1021648"/>
                  <a:pt x="8296977" y="1006247"/>
                  <a:pt x="8299384" y="989884"/>
                </a:cubicBezTo>
                <a:cubicBezTo>
                  <a:pt x="8335960" y="1004322"/>
                  <a:pt x="8370611" y="1017798"/>
                  <a:pt x="8414887" y="1035123"/>
                </a:cubicBezTo>
                <a:cubicBezTo>
                  <a:pt x="8437025" y="1078918"/>
                  <a:pt x="8369648" y="1072180"/>
                  <a:pt x="8365798" y="1069293"/>
                </a:cubicBezTo>
                <a:cubicBezTo>
                  <a:pt x="8316228" y="1030792"/>
                  <a:pt x="8308528" y="1078437"/>
                  <a:pt x="8287352" y="1099612"/>
                </a:cubicBezTo>
                <a:cubicBezTo>
                  <a:pt x="8315266" y="1110200"/>
                  <a:pt x="8340772" y="1119825"/>
                  <a:pt x="8368686" y="1129932"/>
                </a:cubicBezTo>
                <a:cubicBezTo>
                  <a:pt x="8368686" y="1129451"/>
                  <a:pt x="8372054" y="1118863"/>
                  <a:pt x="8374461" y="1111644"/>
                </a:cubicBezTo>
                <a:cubicBezTo>
                  <a:pt x="8394192" y="1123675"/>
                  <a:pt x="8413924" y="1135707"/>
                  <a:pt x="8435581" y="1148701"/>
                </a:cubicBezTo>
                <a:cubicBezTo>
                  <a:pt x="8388417" y="1156883"/>
                  <a:pt x="8338847" y="1171321"/>
                  <a:pt x="8327778" y="1232922"/>
                </a:cubicBezTo>
                <a:cubicBezTo>
                  <a:pt x="8410555" y="1283455"/>
                  <a:pt x="8463494" y="1262279"/>
                  <a:pt x="8483707" y="1162177"/>
                </a:cubicBezTo>
                <a:cubicBezTo>
                  <a:pt x="8495739" y="1175652"/>
                  <a:pt x="8505364" y="1187202"/>
                  <a:pt x="8517877" y="1201159"/>
                </a:cubicBezTo>
                <a:cubicBezTo>
                  <a:pt x="8567447" y="1153995"/>
                  <a:pt x="8617498" y="1106350"/>
                  <a:pt x="8670437" y="1055817"/>
                </a:cubicBezTo>
                <a:cubicBezTo>
                  <a:pt x="8683913" y="1062555"/>
                  <a:pt x="8703644" y="1071699"/>
                  <a:pt x="8728670" y="1084212"/>
                </a:cubicBezTo>
                <a:cubicBezTo>
                  <a:pt x="8669956" y="1121269"/>
                  <a:pt x="8617498" y="1154958"/>
                  <a:pt x="8563116" y="1189609"/>
                </a:cubicBezTo>
                <a:cubicBezTo>
                  <a:pt x="8572259" y="1200196"/>
                  <a:pt x="8578035" y="1205972"/>
                  <a:pt x="8583329" y="1212228"/>
                </a:cubicBezTo>
                <a:cubicBezTo>
                  <a:pt x="8536165" y="1230997"/>
                  <a:pt x="8489001" y="1249285"/>
                  <a:pt x="8433175" y="1271423"/>
                </a:cubicBezTo>
                <a:cubicBezTo>
                  <a:pt x="8560710" y="1284899"/>
                  <a:pt x="8560710" y="1284899"/>
                  <a:pt x="8593435" y="1229553"/>
                </a:cubicBezTo>
                <a:cubicBezTo>
                  <a:pt x="8616536" y="1243991"/>
                  <a:pt x="8639636" y="1258910"/>
                  <a:pt x="8669956" y="1277680"/>
                </a:cubicBezTo>
                <a:cubicBezTo>
                  <a:pt x="8630974" y="1292118"/>
                  <a:pt x="8598248" y="1304149"/>
                  <a:pt x="8565040" y="1316181"/>
                </a:cubicBezTo>
                <a:cubicBezTo>
                  <a:pt x="8571297" y="1324843"/>
                  <a:pt x="8578035" y="1333506"/>
                  <a:pt x="8581403" y="1338319"/>
                </a:cubicBezTo>
                <a:cubicBezTo>
                  <a:pt x="8562634" y="1346982"/>
                  <a:pt x="8545309" y="1354682"/>
                  <a:pt x="8527502" y="1362863"/>
                </a:cubicBezTo>
                <a:cubicBezTo>
                  <a:pt x="8530390" y="1369601"/>
                  <a:pt x="8533277" y="1376820"/>
                  <a:pt x="8536165" y="1383558"/>
                </a:cubicBezTo>
                <a:cubicBezTo>
                  <a:pt x="8579960" y="1367195"/>
                  <a:pt x="8628568" y="1357569"/>
                  <a:pt x="8667069" y="1332544"/>
                </a:cubicBezTo>
                <a:cubicBezTo>
                  <a:pt x="8706532" y="1306555"/>
                  <a:pt x="8735408" y="1265648"/>
                  <a:pt x="8775353" y="1224741"/>
                </a:cubicBezTo>
                <a:cubicBezTo>
                  <a:pt x="8780165" y="1228110"/>
                  <a:pt x="8794122" y="1238216"/>
                  <a:pt x="8809522" y="1249285"/>
                </a:cubicBezTo>
                <a:cubicBezTo>
                  <a:pt x="8790272" y="1261798"/>
                  <a:pt x="8774872" y="1271904"/>
                  <a:pt x="8759952" y="1282492"/>
                </a:cubicBezTo>
                <a:cubicBezTo>
                  <a:pt x="8747920" y="1291155"/>
                  <a:pt x="8736371" y="1301262"/>
                  <a:pt x="8724339" y="1310887"/>
                </a:cubicBezTo>
                <a:cubicBezTo>
                  <a:pt x="8739258" y="1317624"/>
                  <a:pt x="8755139" y="1332062"/>
                  <a:pt x="8768134" y="1329175"/>
                </a:cubicBezTo>
                <a:cubicBezTo>
                  <a:pt x="8797010" y="1323881"/>
                  <a:pt x="8824441" y="1309924"/>
                  <a:pt x="8855723" y="1297893"/>
                </a:cubicBezTo>
                <a:cubicBezTo>
                  <a:pt x="8868718" y="1307037"/>
                  <a:pt x="8891818" y="1334950"/>
                  <a:pt x="8914919" y="1334469"/>
                </a:cubicBezTo>
                <a:cubicBezTo>
                  <a:pt x="8932726" y="1334469"/>
                  <a:pt x="8950051" y="1298855"/>
                  <a:pt x="8960158" y="1286824"/>
                </a:cubicBezTo>
                <a:cubicBezTo>
                  <a:pt x="8985183" y="1291155"/>
                  <a:pt x="9015503" y="1305593"/>
                  <a:pt x="9038122" y="1298374"/>
                </a:cubicBezTo>
                <a:cubicBezTo>
                  <a:pt x="9115124" y="1274311"/>
                  <a:pt x="9114162" y="1271423"/>
                  <a:pt x="9160363" y="1341207"/>
                </a:cubicBezTo>
                <a:cubicBezTo>
                  <a:pt x="9184426" y="1304630"/>
                  <a:pt x="9214265" y="1316662"/>
                  <a:pt x="9246991" y="1328212"/>
                </a:cubicBezTo>
                <a:cubicBezTo>
                  <a:pt x="9263354" y="1333988"/>
                  <a:pt x="9283567" y="1329175"/>
                  <a:pt x="9308111" y="1329175"/>
                </a:cubicBezTo>
                <a:cubicBezTo>
                  <a:pt x="9321105" y="1363826"/>
                  <a:pt x="9340837" y="1412433"/>
                  <a:pt x="9357200" y="1461522"/>
                </a:cubicBezTo>
                <a:cubicBezTo>
                  <a:pt x="9360569" y="1471148"/>
                  <a:pt x="9352387" y="1484623"/>
                  <a:pt x="9349499" y="1496173"/>
                </a:cubicBezTo>
                <a:cubicBezTo>
                  <a:pt x="9340356" y="1536118"/>
                  <a:pt x="9340356" y="1536118"/>
                  <a:pt x="9374525" y="1577988"/>
                </a:cubicBezTo>
                <a:cubicBezTo>
                  <a:pt x="9390407" y="1539968"/>
                  <a:pt x="9405808" y="1503873"/>
                  <a:pt x="9423133" y="1462966"/>
                </a:cubicBezTo>
                <a:cubicBezTo>
                  <a:pt x="9456340" y="1496654"/>
                  <a:pt x="9448640" y="1517349"/>
                  <a:pt x="9426983" y="1545743"/>
                </a:cubicBezTo>
                <a:cubicBezTo>
                  <a:pt x="9403882" y="1576063"/>
                  <a:pt x="9389926" y="1614083"/>
                  <a:pt x="9375007" y="1649696"/>
                </a:cubicBezTo>
                <a:cubicBezTo>
                  <a:pt x="9372600" y="1655471"/>
                  <a:pt x="9387038" y="1667503"/>
                  <a:pt x="9396182" y="1680497"/>
                </a:cubicBezTo>
                <a:cubicBezTo>
                  <a:pt x="9379819" y="1698304"/>
                  <a:pt x="9361050" y="1718998"/>
                  <a:pt x="9339874" y="1742580"/>
                </a:cubicBezTo>
                <a:cubicBezTo>
                  <a:pt x="9373563" y="1732955"/>
                  <a:pt x="9407251" y="1723329"/>
                  <a:pt x="9440939" y="1714185"/>
                </a:cubicBezTo>
                <a:cubicBezTo>
                  <a:pt x="9442865" y="1716592"/>
                  <a:pt x="9445271" y="1719479"/>
                  <a:pt x="9447196" y="1721886"/>
                </a:cubicBezTo>
                <a:cubicBezTo>
                  <a:pt x="9421208" y="1746911"/>
                  <a:pt x="9395219" y="1771456"/>
                  <a:pt x="9359125" y="1805625"/>
                </a:cubicBezTo>
                <a:cubicBezTo>
                  <a:pt x="9397145" y="1808994"/>
                  <a:pt x="9423614" y="1810919"/>
                  <a:pt x="9449602" y="1813326"/>
                </a:cubicBezTo>
                <a:lnTo>
                  <a:pt x="9449602" y="1813326"/>
                </a:lnTo>
                <a:cubicBezTo>
                  <a:pt x="9424095" y="1841720"/>
                  <a:pt x="9398589" y="1870596"/>
                  <a:pt x="9373081" y="1898990"/>
                </a:cubicBezTo>
                <a:cubicBezTo>
                  <a:pt x="9376932" y="1903322"/>
                  <a:pt x="9380781" y="1907653"/>
                  <a:pt x="9384632" y="1912466"/>
                </a:cubicBezTo>
                <a:cubicBezTo>
                  <a:pt x="9396182" y="1908134"/>
                  <a:pt x="9407733" y="1903322"/>
                  <a:pt x="9419283" y="1898990"/>
                </a:cubicBezTo>
                <a:cubicBezTo>
                  <a:pt x="9417839" y="1917278"/>
                  <a:pt x="9415914" y="1935567"/>
                  <a:pt x="9413508" y="1965886"/>
                </a:cubicBezTo>
                <a:cubicBezTo>
                  <a:pt x="9444790" y="1945192"/>
                  <a:pt x="9466447" y="1929310"/>
                  <a:pt x="9489547" y="1915353"/>
                </a:cubicBezTo>
                <a:cubicBezTo>
                  <a:pt x="9508316" y="1903803"/>
                  <a:pt x="9528048" y="1885996"/>
                  <a:pt x="9548261" y="1884553"/>
                </a:cubicBezTo>
                <a:cubicBezTo>
                  <a:pt x="9596388" y="1880702"/>
                  <a:pt x="9621413" y="1854714"/>
                  <a:pt x="9642108" y="1815251"/>
                </a:cubicBezTo>
                <a:cubicBezTo>
                  <a:pt x="9647883" y="1804182"/>
                  <a:pt x="9669058" y="1800813"/>
                  <a:pt x="9684459" y="1793113"/>
                </a:cubicBezTo>
                <a:cubicBezTo>
                  <a:pt x="9671946" y="1833539"/>
                  <a:pt x="9650771" y="1866264"/>
                  <a:pt x="9655102" y="1894659"/>
                </a:cubicBezTo>
                <a:cubicBezTo>
                  <a:pt x="9662320" y="1940379"/>
                  <a:pt x="9660396" y="1981287"/>
                  <a:pt x="9636333" y="2019306"/>
                </a:cubicBezTo>
                <a:cubicBezTo>
                  <a:pt x="9621895" y="2042888"/>
                  <a:pt x="9605532" y="2066951"/>
                  <a:pt x="9584837" y="2084758"/>
                </a:cubicBezTo>
                <a:cubicBezTo>
                  <a:pt x="9547299" y="2117484"/>
                  <a:pt x="9526604" y="2150691"/>
                  <a:pt x="9563180" y="2203149"/>
                </a:cubicBezTo>
                <a:cubicBezTo>
                  <a:pt x="9482810" y="2238762"/>
                  <a:pt x="9494841" y="2322983"/>
                  <a:pt x="9463078" y="2385066"/>
                </a:cubicBezTo>
                <a:cubicBezTo>
                  <a:pt x="9448640" y="2412980"/>
                  <a:pt x="9413026" y="2433674"/>
                  <a:pt x="9432758" y="2474100"/>
                </a:cubicBezTo>
                <a:cubicBezTo>
                  <a:pt x="9439977" y="2488538"/>
                  <a:pt x="9437571" y="2513082"/>
                  <a:pt x="9448158" y="2519339"/>
                </a:cubicBezTo>
                <a:cubicBezTo>
                  <a:pt x="9458265" y="2525114"/>
                  <a:pt x="9478959" y="2513563"/>
                  <a:pt x="9503022" y="2507788"/>
                </a:cubicBezTo>
                <a:cubicBezTo>
                  <a:pt x="9487622" y="2527520"/>
                  <a:pt x="9474628" y="2543883"/>
                  <a:pt x="9451046" y="2574203"/>
                </a:cubicBezTo>
                <a:cubicBezTo>
                  <a:pt x="9482810" y="2561209"/>
                  <a:pt x="9501097" y="2553990"/>
                  <a:pt x="9531898" y="2541477"/>
                </a:cubicBezTo>
                <a:cubicBezTo>
                  <a:pt x="9538155" y="2550140"/>
                  <a:pt x="9549224" y="2565540"/>
                  <a:pt x="9560774" y="2581422"/>
                </a:cubicBezTo>
                <a:cubicBezTo>
                  <a:pt x="9540561" y="2597785"/>
                  <a:pt x="9514573" y="2610298"/>
                  <a:pt x="9503985" y="2630992"/>
                </a:cubicBezTo>
                <a:cubicBezTo>
                  <a:pt x="9496285" y="2645430"/>
                  <a:pt x="9509760" y="2670455"/>
                  <a:pt x="9513611" y="2691150"/>
                </a:cubicBezTo>
                <a:cubicBezTo>
                  <a:pt x="9518904" y="2690668"/>
                  <a:pt x="9524198" y="2690668"/>
                  <a:pt x="9529492" y="2690187"/>
                </a:cubicBezTo>
                <a:cubicBezTo>
                  <a:pt x="9523236" y="2700294"/>
                  <a:pt x="9517460" y="2709919"/>
                  <a:pt x="9508798" y="2723876"/>
                </a:cubicBezTo>
                <a:cubicBezTo>
                  <a:pt x="9529011" y="2723876"/>
                  <a:pt x="9544893" y="2723876"/>
                  <a:pt x="9568956" y="2723876"/>
                </a:cubicBezTo>
                <a:cubicBezTo>
                  <a:pt x="9555480" y="2748901"/>
                  <a:pt x="9506873" y="2740239"/>
                  <a:pt x="9532379" y="2779221"/>
                </a:cubicBezTo>
                <a:cubicBezTo>
                  <a:pt x="9533823" y="2781627"/>
                  <a:pt x="9497729" y="2809059"/>
                  <a:pt x="9472221" y="2829753"/>
                </a:cubicBezTo>
                <a:cubicBezTo>
                  <a:pt x="9475110" y="2849967"/>
                  <a:pt x="9475110" y="2849967"/>
                  <a:pt x="9540561" y="2818684"/>
                </a:cubicBezTo>
                <a:cubicBezTo>
                  <a:pt x="9536711" y="2836010"/>
                  <a:pt x="9533342" y="2849967"/>
                  <a:pt x="9529011" y="2868255"/>
                </a:cubicBezTo>
                <a:cubicBezTo>
                  <a:pt x="9542005" y="2868255"/>
                  <a:pt x="9551630" y="2868255"/>
                  <a:pt x="9561737" y="2868255"/>
                </a:cubicBezTo>
                <a:cubicBezTo>
                  <a:pt x="9562699" y="2873067"/>
                  <a:pt x="9563661" y="2877399"/>
                  <a:pt x="9564624" y="2882211"/>
                </a:cubicBezTo>
                <a:cubicBezTo>
                  <a:pt x="9543930" y="2887505"/>
                  <a:pt x="9522754" y="2892318"/>
                  <a:pt x="9497729" y="2898574"/>
                </a:cubicBezTo>
                <a:cubicBezTo>
                  <a:pt x="9513611" y="2901943"/>
                  <a:pt x="9526604" y="2905312"/>
                  <a:pt x="9544411" y="2909162"/>
                </a:cubicBezTo>
                <a:cubicBezTo>
                  <a:pt x="9508798" y="2963545"/>
                  <a:pt x="9475591" y="3014559"/>
                  <a:pt x="9442865" y="3064129"/>
                </a:cubicBezTo>
                <a:cubicBezTo>
                  <a:pt x="9469815" y="3079048"/>
                  <a:pt x="9469815" y="3119474"/>
                  <a:pt x="9433720" y="3147387"/>
                </a:cubicBezTo>
                <a:cubicBezTo>
                  <a:pt x="9408695" y="3167119"/>
                  <a:pt x="9364900" y="3172894"/>
                  <a:pt x="9376451" y="3222464"/>
                </a:cubicBezTo>
                <a:cubicBezTo>
                  <a:pt x="9377413" y="3226796"/>
                  <a:pt x="9353831" y="3245083"/>
                  <a:pt x="9344687" y="3243159"/>
                </a:cubicBezTo>
                <a:cubicBezTo>
                  <a:pt x="9285011" y="3230164"/>
                  <a:pt x="9250359" y="3283585"/>
                  <a:pt x="9200308" y="3296579"/>
                </a:cubicBezTo>
                <a:cubicBezTo>
                  <a:pt x="9185870" y="3300429"/>
                  <a:pt x="9179614" y="3337486"/>
                  <a:pt x="9169507" y="3359143"/>
                </a:cubicBezTo>
                <a:cubicBezTo>
                  <a:pt x="9171914" y="3360106"/>
                  <a:pt x="9179614" y="3362993"/>
                  <a:pt x="9198383" y="3370693"/>
                </a:cubicBezTo>
                <a:cubicBezTo>
                  <a:pt x="9157476" y="3398125"/>
                  <a:pt x="9122825" y="3421707"/>
                  <a:pt x="9091061" y="3443364"/>
                </a:cubicBezTo>
                <a:cubicBezTo>
                  <a:pt x="9088655" y="3442883"/>
                  <a:pt x="9094912" y="3445289"/>
                  <a:pt x="9101649" y="3445770"/>
                </a:cubicBezTo>
                <a:cubicBezTo>
                  <a:pt x="9108387" y="3446733"/>
                  <a:pt x="9115606" y="3445770"/>
                  <a:pt x="9125231" y="3455877"/>
                </a:cubicBezTo>
                <a:cubicBezTo>
                  <a:pt x="9020316" y="3488603"/>
                  <a:pt x="8914919" y="3521329"/>
                  <a:pt x="8825404" y="3549242"/>
                </a:cubicBezTo>
                <a:cubicBezTo>
                  <a:pt x="8885080" y="3550204"/>
                  <a:pt x="8964971" y="3574749"/>
                  <a:pt x="9034272" y="3511703"/>
                </a:cubicBezTo>
                <a:cubicBezTo>
                  <a:pt x="9036678" y="3517960"/>
                  <a:pt x="9039085" y="3524216"/>
                  <a:pt x="9041491" y="3529991"/>
                </a:cubicBezTo>
                <a:cubicBezTo>
                  <a:pt x="9010209" y="3551648"/>
                  <a:pt x="8979408" y="3573786"/>
                  <a:pt x="8948126" y="3595443"/>
                </a:cubicBezTo>
                <a:cubicBezTo>
                  <a:pt x="8949570" y="3599775"/>
                  <a:pt x="8950533" y="3604106"/>
                  <a:pt x="8951976" y="3608437"/>
                </a:cubicBezTo>
                <a:cubicBezTo>
                  <a:pt x="8988071" y="3601700"/>
                  <a:pt x="9024166" y="3594962"/>
                  <a:pt x="9060260" y="3588224"/>
                </a:cubicBezTo>
                <a:cubicBezTo>
                  <a:pt x="9063148" y="3592074"/>
                  <a:pt x="9066517" y="3595924"/>
                  <a:pt x="9069404" y="3600256"/>
                </a:cubicBezTo>
                <a:cubicBezTo>
                  <a:pt x="9037160" y="3624800"/>
                  <a:pt x="9005878" y="3650307"/>
                  <a:pt x="8972671" y="3673889"/>
                </a:cubicBezTo>
                <a:cubicBezTo>
                  <a:pt x="8957270" y="3684958"/>
                  <a:pt x="8939463" y="3692658"/>
                  <a:pt x="8922619" y="3701802"/>
                </a:cubicBezTo>
                <a:cubicBezTo>
                  <a:pt x="8898075" y="3709021"/>
                  <a:pt x="8874012" y="3716240"/>
                  <a:pt x="8849467" y="3723459"/>
                </a:cubicBezTo>
                <a:cubicBezTo>
                  <a:pt x="8697870" y="3725384"/>
                  <a:pt x="8605948" y="3751372"/>
                  <a:pt x="8479376" y="3829337"/>
                </a:cubicBezTo>
                <a:cubicBezTo>
                  <a:pt x="8568410" y="3810087"/>
                  <a:pt x="8652631" y="3792280"/>
                  <a:pt x="8736371" y="3773992"/>
                </a:cubicBezTo>
                <a:cubicBezTo>
                  <a:pt x="8738777" y="3777361"/>
                  <a:pt x="8741183" y="3780729"/>
                  <a:pt x="8744071" y="3784098"/>
                </a:cubicBezTo>
                <a:cubicBezTo>
                  <a:pt x="8733483" y="3789392"/>
                  <a:pt x="8723376" y="3794686"/>
                  <a:pt x="8712789" y="3799980"/>
                </a:cubicBezTo>
                <a:cubicBezTo>
                  <a:pt x="8714232" y="3801424"/>
                  <a:pt x="8715195" y="3803349"/>
                  <a:pt x="8716638" y="3804792"/>
                </a:cubicBezTo>
                <a:cubicBezTo>
                  <a:pt x="8730595" y="3802868"/>
                  <a:pt x="8745033" y="3800942"/>
                  <a:pt x="8758990" y="3799018"/>
                </a:cubicBezTo>
                <a:cubicBezTo>
                  <a:pt x="8759471" y="3804311"/>
                  <a:pt x="8759952" y="3809605"/>
                  <a:pt x="8759952" y="3814899"/>
                </a:cubicBezTo>
                <a:cubicBezTo>
                  <a:pt x="8702200" y="3814899"/>
                  <a:pt x="8644449" y="3814899"/>
                  <a:pt x="8586697" y="3814899"/>
                </a:cubicBezTo>
                <a:cubicBezTo>
                  <a:pt x="8586216" y="3823562"/>
                  <a:pt x="8585735" y="3832225"/>
                  <a:pt x="8585254" y="3840406"/>
                </a:cubicBezTo>
                <a:cubicBezTo>
                  <a:pt x="8628568" y="3844256"/>
                  <a:pt x="8671881" y="3847625"/>
                  <a:pt x="8709901" y="3850994"/>
                </a:cubicBezTo>
                <a:cubicBezTo>
                  <a:pt x="8520283" y="3944359"/>
                  <a:pt x="8329222" y="4038205"/>
                  <a:pt x="8137679" y="4132533"/>
                </a:cubicBezTo>
                <a:cubicBezTo>
                  <a:pt x="8139604" y="4136383"/>
                  <a:pt x="8141529" y="4140714"/>
                  <a:pt x="8143454" y="4144564"/>
                </a:cubicBezTo>
                <a:cubicBezTo>
                  <a:pt x="8172330" y="4138308"/>
                  <a:pt x="8201206" y="4132533"/>
                  <a:pt x="8229600" y="4126277"/>
                </a:cubicBezTo>
                <a:cubicBezTo>
                  <a:pt x="8232969" y="4133014"/>
                  <a:pt x="8235857" y="4139752"/>
                  <a:pt x="8239226" y="4146971"/>
                </a:cubicBezTo>
                <a:cubicBezTo>
                  <a:pt x="8172330" y="4183547"/>
                  <a:pt x="8105916" y="4219642"/>
                  <a:pt x="8039020" y="4256218"/>
                </a:cubicBezTo>
                <a:cubicBezTo>
                  <a:pt x="8039983" y="4259105"/>
                  <a:pt x="8040464" y="4261511"/>
                  <a:pt x="8041427" y="4264399"/>
                </a:cubicBezTo>
                <a:cubicBezTo>
                  <a:pt x="8069821" y="4261030"/>
                  <a:pt x="8098697" y="4257661"/>
                  <a:pt x="8138160" y="4252367"/>
                </a:cubicBezTo>
                <a:cubicBezTo>
                  <a:pt x="8098697" y="4283649"/>
                  <a:pt x="8069340" y="4306750"/>
                  <a:pt x="8039983" y="4330332"/>
                </a:cubicBezTo>
                <a:cubicBezTo>
                  <a:pt x="8077521" y="4334664"/>
                  <a:pt x="8111210" y="4338995"/>
                  <a:pt x="8148748" y="4343326"/>
                </a:cubicBezTo>
                <a:cubicBezTo>
                  <a:pt x="8109766" y="4437173"/>
                  <a:pt x="8024582" y="4435247"/>
                  <a:pt x="7959612" y="4476155"/>
                </a:cubicBezTo>
                <a:cubicBezTo>
                  <a:pt x="7993782" y="4471824"/>
                  <a:pt x="8027951" y="4467011"/>
                  <a:pt x="8062121" y="4462679"/>
                </a:cubicBezTo>
                <a:cubicBezTo>
                  <a:pt x="8063084" y="4465567"/>
                  <a:pt x="8064046" y="4467973"/>
                  <a:pt x="8065009" y="4470861"/>
                </a:cubicBezTo>
                <a:cubicBezTo>
                  <a:pt x="8032283" y="4495405"/>
                  <a:pt x="8000038" y="4519468"/>
                  <a:pt x="7970681" y="4541125"/>
                </a:cubicBezTo>
                <a:cubicBezTo>
                  <a:pt x="7987525" y="4543532"/>
                  <a:pt x="8010626" y="4546900"/>
                  <a:pt x="8047683" y="4552195"/>
                </a:cubicBezTo>
                <a:cubicBezTo>
                  <a:pt x="8026508" y="4570001"/>
                  <a:pt x="8019770" y="4578183"/>
                  <a:pt x="8011107" y="4582033"/>
                </a:cubicBezTo>
                <a:cubicBezTo>
                  <a:pt x="7955762" y="4607540"/>
                  <a:pt x="7900416" y="4633047"/>
                  <a:pt x="7844590" y="4657110"/>
                </a:cubicBezTo>
                <a:cubicBezTo>
                  <a:pt x="7834002" y="4661441"/>
                  <a:pt x="7820046" y="4658072"/>
                  <a:pt x="7808014" y="4659997"/>
                </a:cubicBezTo>
                <a:cubicBezTo>
                  <a:pt x="7791651" y="4662404"/>
                  <a:pt x="7775288" y="4666735"/>
                  <a:pt x="7758925" y="4670585"/>
                </a:cubicBezTo>
                <a:cubicBezTo>
                  <a:pt x="7784432" y="4676842"/>
                  <a:pt x="7741118" y="4719193"/>
                  <a:pt x="7784913" y="4719674"/>
                </a:cubicBezTo>
                <a:cubicBezTo>
                  <a:pt x="7790689" y="4719674"/>
                  <a:pt x="7795982" y="4752881"/>
                  <a:pt x="7803683" y="4779351"/>
                </a:cubicBezTo>
                <a:cubicBezTo>
                  <a:pt x="7788282" y="4765875"/>
                  <a:pt x="7777694" y="4756731"/>
                  <a:pt x="7763256" y="4743737"/>
                </a:cubicBezTo>
                <a:cubicBezTo>
                  <a:pt x="7761813" y="4793788"/>
                  <a:pt x="7731012" y="4795714"/>
                  <a:pt x="7691548" y="4785126"/>
                </a:cubicBezTo>
                <a:cubicBezTo>
                  <a:pt x="7691548" y="4801007"/>
                  <a:pt x="7691548" y="4813520"/>
                  <a:pt x="7691548" y="4832289"/>
                </a:cubicBezTo>
                <a:cubicBezTo>
                  <a:pt x="7723312" y="4821702"/>
                  <a:pt x="7751225" y="4812558"/>
                  <a:pt x="7783951" y="4801489"/>
                </a:cubicBezTo>
                <a:cubicBezTo>
                  <a:pt x="7774807" y="4819296"/>
                  <a:pt x="7766626" y="4834215"/>
                  <a:pt x="7758444" y="4850578"/>
                </a:cubicBezTo>
                <a:cubicBezTo>
                  <a:pt x="7789245" y="4855390"/>
                  <a:pt x="7816676" y="4859722"/>
                  <a:pt x="7858547" y="4866459"/>
                </a:cubicBezTo>
                <a:cubicBezTo>
                  <a:pt x="7827265" y="4879935"/>
                  <a:pt x="7808976" y="4887635"/>
                  <a:pt x="7782026" y="4899185"/>
                </a:cubicBezTo>
                <a:cubicBezTo>
                  <a:pt x="7801276" y="4903998"/>
                  <a:pt x="7812827" y="4906885"/>
                  <a:pt x="7824377" y="4909773"/>
                </a:cubicBezTo>
                <a:cubicBezTo>
                  <a:pt x="7825339" y="4914104"/>
                  <a:pt x="7826783" y="4917955"/>
                  <a:pt x="7827746" y="4922286"/>
                </a:cubicBezTo>
                <a:cubicBezTo>
                  <a:pt x="7729568" y="4962712"/>
                  <a:pt x="7631390" y="5002657"/>
                  <a:pt x="7532731" y="5043083"/>
                </a:cubicBezTo>
                <a:cubicBezTo>
                  <a:pt x="7607809" y="5059927"/>
                  <a:pt x="7683367" y="4995438"/>
                  <a:pt x="7762775" y="5053671"/>
                </a:cubicBezTo>
                <a:cubicBezTo>
                  <a:pt x="7734862" y="5064259"/>
                  <a:pt x="7710799" y="5072921"/>
                  <a:pt x="7686735" y="5082065"/>
                </a:cubicBezTo>
                <a:cubicBezTo>
                  <a:pt x="7685292" y="5078215"/>
                  <a:pt x="7683367" y="5074365"/>
                  <a:pt x="7681923" y="5070515"/>
                </a:cubicBezTo>
                <a:cubicBezTo>
                  <a:pt x="7693954" y="5063296"/>
                  <a:pt x="7705505" y="5055596"/>
                  <a:pt x="7717536" y="5048377"/>
                </a:cubicBezTo>
                <a:cubicBezTo>
                  <a:pt x="7716574" y="5045489"/>
                  <a:pt x="7716093" y="5043083"/>
                  <a:pt x="7715130" y="5040195"/>
                </a:cubicBezTo>
                <a:cubicBezTo>
                  <a:pt x="7666523" y="5051264"/>
                  <a:pt x="7617915" y="5062333"/>
                  <a:pt x="7567864" y="5073884"/>
                </a:cubicBezTo>
                <a:cubicBezTo>
                  <a:pt x="7597702" y="5155217"/>
                  <a:pt x="7648716" y="5121047"/>
                  <a:pt x="7694917" y="5108053"/>
                </a:cubicBezTo>
                <a:cubicBezTo>
                  <a:pt x="7696842" y="5113347"/>
                  <a:pt x="7698286" y="5118641"/>
                  <a:pt x="7700211" y="5123935"/>
                </a:cubicBezTo>
                <a:cubicBezTo>
                  <a:pt x="7678073" y="5135004"/>
                  <a:pt x="7655935" y="5146555"/>
                  <a:pt x="7631390" y="5158586"/>
                </a:cubicBezTo>
                <a:cubicBezTo>
                  <a:pt x="7641015" y="5160511"/>
                  <a:pt x="7648716" y="5161955"/>
                  <a:pt x="7656897" y="5163399"/>
                </a:cubicBezTo>
                <a:cubicBezTo>
                  <a:pt x="7657378" y="5165324"/>
                  <a:pt x="7657860" y="5167249"/>
                  <a:pt x="7657860" y="5169174"/>
                </a:cubicBezTo>
                <a:cubicBezTo>
                  <a:pt x="7632834" y="5172061"/>
                  <a:pt x="7607327" y="5174949"/>
                  <a:pt x="7575083" y="5178318"/>
                </a:cubicBezTo>
                <a:cubicBezTo>
                  <a:pt x="7599627" y="5209600"/>
                  <a:pt x="7667004" y="5200456"/>
                  <a:pt x="7645347" y="5251951"/>
                </a:cubicBezTo>
                <a:cubicBezTo>
                  <a:pt x="7560645" y="5252914"/>
                  <a:pt x="7481236" y="5256282"/>
                  <a:pt x="7413859" y="5320290"/>
                </a:cubicBezTo>
                <a:cubicBezTo>
                  <a:pt x="7415785" y="5323178"/>
                  <a:pt x="7422041" y="5333766"/>
                  <a:pt x="7427816" y="5342910"/>
                </a:cubicBezTo>
                <a:cubicBezTo>
                  <a:pt x="7414822" y="5355423"/>
                  <a:pt x="7401347" y="5367936"/>
                  <a:pt x="7384502" y="5383817"/>
                </a:cubicBezTo>
                <a:cubicBezTo>
                  <a:pt x="7372952" y="5382855"/>
                  <a:pt x="7348408" y="5328953"/>
                  <a:pt x="7338301" y="5391036"/>
                </a:cubicBezTo>
                <a:cubicBezTo>
                  <a:pt x="7337338" y="5397774"/>
                  <a:pt x="7314719" y="5402105"/>
                  <a:pt x="7301725" y="5404993"/>
                </a:cubicBezTo>
                <a:cubicBezTo>
                  <a:pt x="7285844" y="5408843"/>
                  <a:pt x="7268999" y="5410286"/>
                  <a:pt x="7238679" y="5414618"/>
                </a:cubicBezTo>
                <a:cubicBezTo>
                  <a:pt x="7297394" y="5433868"/>
                  <a:pt x="7341189" y="5448306"/>
                  <a:pt x="7384984" y="5462744"/>
                </a:cubicBezTo>
                <a:cubicBezTo>
                  <a:pt x="7384502" y="5468038"/>
                  <a:pt x="7384021" y="5472851"/>
                  <a:pt x="7383540" y="5478145"/>
                </a:cubicBezTo>
                <a:cubicBezTo>
                  <a:pt x="7360920" y="5486807"/>
                  <a:pt x="7338782" y="5495951"/>
                  <a:pt x="7316163" y="5504614"/>
                </a:cubicBezTo>
                <a:cubicBezTo>
                  <a:pt x="7315200" y="5502689"/>
                  <a:pt x="7314238" y="5500283"/>
                  <a:pt x="7313275" y="5498358"/>
                </a:cubicBezTo>
                <a:cubicBezTo>
                  <a:pt x="7320975" y="5491620"/>
                  <a:pt x="7329157" y="5484882"/>
                  <a:pt x="7342632" y="5473332"/>
                </a:cubicBezTo>
                <a:cubicBezTo>
                  <a:pt x="7252636" y="5490177"/>
                  <a:pt x="7170340" y="5505577"/>
                  <a:pt x="7072644" y="5523865"/>
                </a:cubicBezTo>
                <a:cubicBezTo>
                  <a:pt x="7086600" y="5505577"/>
                  <a:pt x="7090451" y="5500283"/>
                  <a:pt x="7094782" y="5494989"/>
                </a:cubicBezTo>
                <a:cubicBezTo>
                  <a:pt x="7072163" y="5494989"/>
                  <a:pt x="7049543" y="5494989"/>
                  <a:pt x="7019224" y="5494989"/>
                </a:cubicBezTo>
                <a:cubicBezTo>
                  <a:pt x="7037030" y="5507021"/>
                  <a:pt x="7048581" y="5514721"/>
                  <a:pt x="7058687" y="5521459"/>
                </a:cubicBezTo>
                <a:cubicBezTo>
                  <a:pt x="6970616" y="5531084"/>
                  <a:pt x="6884470" y="5540709"/>
                  <a:pt x="6798324" y="5550334"/>
                </a:cubicBezTo>
                <a:cubicBezTo>
                  <a:pt x="6755010" y="5552259"/>
                  <a:pt x="6704477" y="5616748"/>
                  <a:pt x="6669827" y="5535897"/>
                </a:cubicBezTo>
                <a:cubicBezTo>
                  <a:pt x="6668383" y="5532046"/>
                  <a:pt x="6645282" y="5533490"/>
                  <a:pt x="6635175" y="5538784"/>
                </a:cubicBezTo>
                <a:cubicBezTo>
                  <a:pt x="6580312" y="5566216"/>
                  <a:pt x="6526410" y="5595092"/>
                  <a:pt x="6471065" y="5624449"/>
                </a:cubicBezTo>
                <a:cubicBezTo>
                  <a:pt x="6478284" y="5627818"/>
                  <a:pt x="6485503" y="5631186"/>
                  <a:pt x="6493203" y="5634555"/>
                </a:cubicBezTo>
                <a:cubicBezTo>
                  <a:pt x="6483577" y="5637924"/>
                  <a:pt x="6474915" y="5640812"/>
                  <a:pt x="6461921" y="5645143"/>
                </a:cubicBezTo>
                <a:cubicBezTo>
                  <a:pt x="6474915" y="5648993"/>
                  <a:pt x="6483096" y="5651881"/>
                  <a:pt x="6490315" y="5653806"/>
                </a:cubicBezTo>
                <a:cubicBezTo>
                  <a:pt x="6477803" y="5669687"/>
                  <a:pt x="6465290" y="5685569"/>
                  <a:pt x="6452777" y="5701932"/>
                </a:cubicBezTo>
                <a:cubicBezTo>
                  <a:pt x="6457590" y="5705782"/>
                  <a:pt x="6461921" y="5709632"/>
                  <a:pt x="6466733" y="5713482"/>
                </a:cubicBezTo>
                <a:cubicBezTo>
                  <a:pt x="6479728" y="5700007"/>
                  <a:pt x="6490796" y="5679794"/>
                  <a:pt x="6506197" y="5674500"/>
                </a:cubicBezTo>
                <a:cubicBezTo>
                  <a:pt x="6587049" y="5646587"/>
                  <a:pt x="6669827" y="5623967"/>
                  <a:pt x="6751160" y="5596536"/>
                </a:cubicBezTo>
                <a:cubicBezTo>
                  <a:pt x="6771373" y="5589798"/>
                  <a:pt x="6816131" y="5598942"/>
                  <a:pt x="6797843" y="5550334"/>
                </a:cubicBezTo>
                <a:cubicBezTo>
                  <a:pt x="6827681" y="5591723"/>
                  <a:pt x="6867145" y="5562366"/>
                  <a:pt x="6901795" y="5563809"/>
                </a:cubicBezTo>
                <a:cubicBezTo>
                  <a:pt x="6915752" y="5564291"/>
                  <a:pt x="6929709" y="5558516"/>
                  <a:pt x="6943666" y="5555147"/>
                </a:cubicBezTo>
                <a:cubicBezTo>
                  <a:pt x="6944628" y="5559478"/>
                  <a:pt x="6946072" y="5564291"/>
                  <a:pt x="6947034" y="5568622"/>
                </a:cubicBezTo>
                <a:cubicBezTo>
                  <a:pt x="6915271" y="5577766"/>
                  <a:pt x="6883026" y="5586429"/>
                  <a:pt x="6852226" y="5595573"/>
                </a:cubicBezTo>
                <a:cubicBezTo>
                  <a:pt x="6864257" y="5616748"/>
                  <a:pt x="6875326" y="5635999"/>
                  <a:pt x="6891689" y="5664394"/>
                </a:cubicBezTo>
                <a:cubicBezTo>
                  <a:pt x="6955697" y="5646105"/>
                  <a:pt x="7025480" y="5625893"/>
                  <a:pt x="7094782" y="5606161"/>
                </a:cubicBezTo>
                <a:cubicBezTo>
                  <a:pt x="7096707" y="5612417"/>
                  <a:pt x="7098632" y="5618192"/>
                  <a:pt x="7100076" y="5624449"/>
                </a:cubicBezTo>
                <a:cubicBezTo>
                  <a:pt x="7072644" y="5633593"/>
                  <a:pt x="7044249" y="5639849"/>
                  <a:pt x="7018742" y="5652362"/>
                </a:cubicBezTo>
                <a:cubicBezTo>
                  <a:pt x="6967729" y="5676906"/>
                  <a:pt x="6921046" y="5713964"/>
                  <a:pt x="6857519" y="5700488"/>
                </a:cubicBezTo>
                <a:cubicBezTo>
                  <a:pt x="6881582" y="5730808"/>
                  <a:pt x="6906127" y="5761127"/>
                  <a:pt x="6930671" y="5791928"/>
                </a:cubicBezTo>
                <a:cubicBezTo>
                  <a:pt x="6869551" y="5807329"/>
                  <a:pt x="6808912" y="5822248"/>
                  <a:pt x="6744422" y="5838129"/>
                </a:cubicBezTo>
                <a:cubicBezTo>
                  <a:pt x="6755973" y="5809254"/>
                  <a:pt x="6768967" y="5788078"/>
                  <a:pt x="6727578" y="5784709"/>
                </a:cubicBezTo>
                <a:cubicBezTo>
                  <a:pt x="6678489" y="5780859"/>
                  <a:pt x="6629882" y="5772197"/>
                  <a:pt x="6576461" y="5765459"/>
                </a:cubicBezTo>
                <a:cubicBezTo>
                  <a:pt x="6592343" y="5709151"/>
                  <a:pt x="6632288" y="5681238"/>
                  <a:pt x="6682339" y="5659100"/>
                </a:cubicBezTo>
                <a:cubicBezTo>
                  <a:pt x="6576461" y="5674981"/>
                  <a:pt x="6491759" y="5745727"/>
                  <a:pt x="6387807" y="5764015"/>
                </a:cubicBezTo>
                <a:cubicBezTo>
                  <a:pt x="6388769" y="5768827"/>
                  <a:pt x="6389250" y="5773640"/>
                  <a:pt x="6390213" y="5778453"/>
                </a:cubicBezTo>
                <a:cubicBezTo>
                  <a:pt x="6403688" y="5777490"/>
                  <a:pt x="6418126" y="5778453"/>
                  <a:pt x="6431120" y="5774603"/>
                </a:cubicBezTo>
                <a:cubicBezTo>
                  <a:pt x="6445558" y="5770753"/>
                  <a:pt x="6458552" y="5762571"/>
                  <a:pt x="6466733" y="5758240"/>
                </a:cubicBezTo>
                <a:cubicBezTo>
                  <a:pt x="6459514" y="5778934"/>
                  <a:pt x="6452295" y="5799628"/>
                  <a:pt x="6441708" y="5830429"/>
                </a:cubicBezTo>
                <a:cubicBezTo>
                  <a:pt x="6431601" y="5836686"/>
                  <a:pt x="6409945" y="5849680"/>
                  <a:pt x="6394544" y="5858824"/>
                </a:cubicBezTo>
                <a:cubicBezTo>
                  <a:pt x="6382512" y="5841017"/>
                  <a:pt x="6372887" y="5827061"/>
                  <a:pt x="6363262" y="5813104"/>
                </a:cubicBezTo>
                <a:cubicBezTo>
                  <a:pt x="6350749" y="5831392"/>
                  <a:pt x="6300697" y="5802998"/>
                  <a:pt x="6314173" y="5853049"/>
                </a:cubicBezTo>
                <a:cubicBezTo>
                  <a:pt x="6295885" y="5857380"/>
                  <a:pt x="6277597" y="5863637"/>
                  <a:pt x="6258828" y="5866043"/>
                </a:cubicBezTo>
                <a:cubicBezTo>
                  <a:pt x="6251128" y="5867005"/>
                  <a:pt x="6238615" y="5854974"/>
                  <a:pt x="6234765" y="5857861"/>
                </a:cubicBezTo>
                <a:cubicBezTo>
                  <a:pt x="6199151" y="5883368"/>
                  <a:pt x="6165463" y="5910800"/>
                  <a:pt x="6134181" y="5935345"/>
                </a:cubicBezTo>
                <a:cubicBezTo>
                  <a:pt x="6164500" y="5929569"/>
                  <a:pt x="6201076" y="5922832"/>
                  <a:pt x="6238133" y="5916094"/>
                </a:cubicBezTo>
                <a:cubicBezTo>
                  <a:pt x="6240058" y="5922832"/>
                  <a:pt x="6241984" y="5930051"/>
                  <a:pt x="6243909" y="5936788"/>
                </a:cubicBezTo>
                <a:cubicBezTo>
                  <a:pt x="6184232" y="5958926"/>
                  <a:pt x="6124555" y="5980583"/>
                  <a:pt x="6064397" y="6002722"/>
                </a:cubicBezTo>
                <a:cubicBezTo>
                  <a:pt x="6065360" y="6006090"/>
                  <a:pt x="6066323" y="6008978"/>
                  <a:pt x="6067285" y="6012347"/>
                </a:cubicBezTo>
                <a:cubicBezTo>
                  <a:pt x="6084129" y="6013309"/>
                  <a:pt x="6100492" y="6014753"/>
                  <a:pt x="6131293" y="6017160"/>
                </a:cubicBezTo>
                <a:cubicBezTo>
                  <a:pt x="6074023" y="6043629"/>
                  <a:pt x="5993652" y="6015716"/>
                  <a:pt x="5994614" y="6099456"/>
                </a:cubicBezTo>
                <a:cubicBezTo>
                  <a:pt x="5941194" y="6119668"/>
                  <a:pt x="5886811" y="6139882"/>
                  <a:pt x="5832429" y="6160576"/>
                </a:cubicBezTo>
                <a:cubicBezTo>
                  <a:pt x="5833872" y="6165870"/>
                  <a:pt x="5835316" y="6171164"/>
                  <a:pt x="5837241" y="6176458"/>
                </a:cubicBezTo>
                <a:cubicBezTo>
                  <a:pt x="5879111" y="6181751"/>
                  <a:pt x="5920500" y="6186564"/>
                  <a:pt x="5965738" y="6192339"/>
                </a:cubicBezTo>
                <a:cubicBezTo>
                  <a:pt x="5895955" y="6325649"/>
                  <a:pt x="5786709" y="6389176"/>
                  <a:pt x="5641849" y="6414202"/>
                </a:cubicBezTo>
                <a:cubicBezTo>
                  <a:pt x="5661099" y="6430083"/>
                  <a:pt x="5671206" y="6438265"/>
                  <a:pt x="5682274" y="6447890"/>
                </a:cubicBezTo>
                <a:cubicBezTo>
                  <a:pt x="5679387" y="6451740"/>
                  <a:pt x="5676980" y="6457515"/>
                  <a:pt x="5673131" y="6458959"/>
                </a:cubicBezTo>
                <a:cubicBezTo>
                  <a:pt x="5635111" y="6470991"/>
                  <a:pt x="5597091" y="6484466"/>
                  <a:pt x="5558109" y="6493129"/>
                </a:cubicBezTo>
                <a:cubicBezTo>
                  <a:pt x="5522495" y="6501310"/>
                  <a:pt x="5482069" y="6498904"/>
                  <a:pt x="5471481" y="6546549"/>
                </a:cubicBezTo>
                <a:cubicBezTo>
                  <a:pt x="5471000" y="6547993"/>
                  <a:pt x="5470037" y="6550880"/>
                  <a:pt x="5469075" y="6550880"/>
                </a:cubicBezTo>
                <a:cubicBezTo>
                  <a:pt x="5393998" y="6546549"/>
                  <a:pt x="5379078" y="6640395"/>
                  <a:pt x="5310739" y="6648096"/>
                </a:cubicBezTo>
                <a:cubicBezTo>
                  <a:pt x="5302076" y="6649058"/>
                  <a:pt x="5288120" y="6663977"/>
                  <a:pt x="5288120" y="6672159"/>
                </a:cubicBezTo>
                <a:cubicBezTo>
                  <a:pt x="5290045" y="6747236"/>
                  <a:pt x="5224593" y="6740498"/>
                  <a:pt x="5179836" y="6766967"/>
                </a:cubicBezTo>
                <a:cubicBezTo>
                  <a:pt x="5199087" y="6772743"/>
                  <a:pt x="5217374" y="6778518"/>
                  <a:pt x="5236144" y="6784293"/>
                </a:cubicBezTo>
                <a:cubicBezTo>
                  <a:pt x="5236144" y="6786699"/>
                  <a:pt x="5235662" y="6789587"/>
                  <a:pt x="5235662" y="6791993"/>
                </a:cubicBezTo>
                <a:cubicBezTo>
                  <a:pt x="5206787" y="6788624"/>
                  <a:pt x="5178392" y="6784774"/>
                  <a:pt x="5149997" y="6781405"/>
                </a:cubicBezTo>
                <a:cubicBezTo>
                  <a:pt x="5171654" y="6826163"/>
                  <a:pt x="5151441" y="6845413"/>
                  <a:pt x="5084546" y="6862258"/>
                </a:cubicBezTo>
                <a:cubicBezTo>
                  <a:pt x="5058076" y="6839638"/>
                  <a:pt x="5032569" y="6817500"/>
                  <a:pt x="5000806" y="6790549"/>
                </a:cubicBezTo>
                <a:cubicBezTo>
                  <a:pt x="4993106" y="6795362"/>
                  <a:pt x="4975299" y="6806912"/>
                  <a:pt x="4950754" y="6822313"/>
                </a:cubicBezTo>
                <a:cubicBezTo>
                  <a:pt x="4887228" y="6804506"/>
                  <a:pt x="4810226" y="6790549"/>
                  <a:pt x="4738999" y="6761674"/>
                </a:cubicBezTo>
                <a:cubicBezTo>
                  <a:pt x="4623496" y="6714991"/>
                  <a:pt x="4533980" y="6806912"/>
                  <a:pt x="4428584" y="6809319"/>
                </a:cubicBezTo>
                <a:cubicBezTo>
                  <a:pt x="4410296" y="6809800"/>
                  <a:pt x="4392489" y="6818944"/>
                  <a:pt x="4374682" y="6824238"/>
                </a:cubicBezTo>
                <a:cubicBezTo>
                  <a:pt x="4372757" y="6820387"/>
                  <a:pt x="4370832" y="6816057"/>
                  <a:pt x="4368907" y="6812206"/>
                </a:cubicBezTo>
                <a:cubicBezTo>
                  <a:pt x="4404039" y="6791512"/>
                  <a:pt x="4439653" y="6771299"/>
                  <a:pt x="4471416" y="6752529"/>
                </a:cubicBezTo>
                <a:cubicBezTo>
                  <a:pt x="4378533" y="6747236"/>
                  <a:pt x="4283242" y="6744348"/>
                  <a:pt x="4188915" y="6735204"/>
                </a:cubicBezTo>
                <a:cubicBezTo>
                  <a:pt x="4157151" y="6732317"/>
                  <a:pt x="4126351" y="6714028"/>
                  <a:pt x="4096993" y="6699109"/>
                </a:cubicBezTo>
                <a:cubicBezTo>
                  <a:pt x="4089774" y="6695259"/>
                  <a:pt x="4087368" y="6676009"/>
                  <a:pt x="4088812" y="6663977"/>
                </a:cubicBezTo>
                <a:cubicBezTo>
                  <a:pt x="4089774" y="6653389"/>
                  <a:pt x="4098437" y="6643764"/>
                  <a:pt x="4103731" y="6633658"/>
                </a:cubicBezTo>
                <a:cubicBezTo>
                  <a:pt x="4088331" y="6630770"/>
                  <a:pt x="4072449" y="6627882"/>
                  <a:pt x="4057049" y="6625476"/>
                </a:cubicBezTo>
                <a:cubicBezTo>
                  <a:pt x="4025767" y="6619701"/>
                  <a:pt x="3994484" y="6613926"/>
                  <a:pt x="3963683" y="6608632"/>
                </a:cubicBezTo>
                <a:cubicBezTo>
                  <a:pt x="3962721" y="6603819"/>
                  <a:pt x="3962240" y="6599488"/>
                  <a:pt x="3961277" y="6594675"/>
                </a:cubicBezTo>
                <a:cubicBezTo>
                  <a:pt x="3981009" y="6584569"/>
                  <a:pt x="4000741" y="6574462"/>
                  <a:pt x="4030579" y="6559543"/>
                </a:cubicBezTo>
                <a:cubicBezTo>
                  <a:pt x="3928070" y="6532111"/>
                  <a:pt x="3833261" y="6506604"/>
                  <a:pt x="3728827" y="6478209"/>
                </a:cubicBezTo>
                <a:cubicBezTo>
                  <a:pt x="3776953" y="6472916"/>
                  <a:pt x="3817861" y="6468103"/>
                  <a:pt x="3858287" y="6463290"/>
                </a:cubicBezTo>
                <a:cubicBezTo>
                  <a:pt x="3858287" y="6458478"/>
                  <a:pt x="3857806" y="6454146"/>
                  <a:pt x="3857806" y="6449334"/>
                </a:cubicBezTo>
                <a:cubicBezTo>
                  <a:pt x="3787060" y="6449334"/>
                  <a:pt x="3716314" y="6449334"/>
                  <a:pt x="3652788" y="6449334"/>
                </a:cubicBezTo>
                <a:cubicBezTo>
                  <a:pt x="3716796" y="6434415"/>
                  <a:pt x="3788022" y="6417570"/>
                  <a:pt x="3859731" y="6401207"/>
                </a:cubicBezTo>
                <a:cubicBezTo>
                  <a:pt x="3859250" y="6396876"/>
                  <a:pt x="3858287" y="6392545"/>
                  <a:pt x="3857806" y="6388213"/>
                </a:cubicBezTo>
                <a:cubicBezTo>
                  <a:pt x="3775991" y="6377625"/>
                  <a:pt x="3694658" y="6367038"/>
                  <a:pt x="3612843" y="6356450"/>
                </a:cubicBezTo>
                <a:cubicBezTo>
                  <a:pt x="3613324" y="6350675"/>
                  <a:pt x="3614287" y="6344900"/>
                  <a:pt x="3614768" y="6339124"/>
                </a:cubicBezTo>
                <a:cubicBezTo>
                  <a:pt x="3642681" y="6337200"/>
                  <a:pt x="3670594" y="6335275"/>
                  <a:pt x="3698508" y="6333349"/>
                </a:cubicBezTo>
                <a:cubicBezTo>
                  <a:pt x="3698508" y="6328056"/>
                  <a:pt x="3698508" y="6323243"/>
                  <a:pt x="3698508" y="6317949"/>
                </a:cubicBezTo>
                <a:cubicBezTo>
                  <a:pt x="3660007" y="6314099"/>
                  <a:pt x="3621987" y="6310249"/>
                  <a:pt x="3592630" y="6307361"/>
                </a:cubicBezTo>
                <a:cubicBezTo>
                  <a:pt x="3566641" y="6329981"/>
                  <a:pt x="3545466" y="6348750"/>
                  <a:pt x="3524290" y="6367038"/>
                </a:cubicBezTo>
                <a:cubicBezTo>
                  <a:pt x="3524290" y="6360300"/>
                  <a:pt x="3524290" y="6354044"/>
                  <a:pt x="3524290" y="6344419"/>
                </a:cubicBezTo>
                <a:cubicBezTo>
                  <a:pt x="3518034" y="6345862"/>
                  <a:pt x="3511778" y="6347787"/>
                  <a:pt x="3505521" y="6348268"/>
                </a:cubicBezTo>
                <a:cubicBezTo>
                  <a:pt x="3491564" y="6349231"/>
                  <a:pt x="3477127" y="6351638"/>
                  <a:pt x="3463651" y="6348750"/>
                </a:cubicBezTo>
                <a:cubicBezTo>
                  <a:pt x="3458839" y="6347787"/>
                  <a:pt x="3452582" y="6328537"/>
                  <a:pt x="3454026" y="6327574"/>
                </a:cubicBezTo>
                <a:cubicBezTo>
                  <a:pt x="3465576" y="6319393"/>
                  <a:pt x="3478089" y="6311211"/>
                  <a:pt x="3491564" y="6308324"/>
                </a:cubicBezTo>
                <a:cubicBezTo>
                  <a:pt x="3511778" y="6303992"/>
                  <a:pt x="3532472" y="6304955"/>
                  <a:pt x="3555572" y="6303030"/>
                </a:cubicBezTo>
                <a:cubicBezTo>
                  <a:pt x="3552203" y="6295811"/>
                  <a:pt x="3545947" y="6283298"/>
                  <a:pt x="3543541" y="6278485"/>
                </a:cubicBezTo>
                <a:cubicBezTo>
                  <a:pt x="3497340" y="6284261"/>
                  <a:pt x="3457395" y="6291961"/>
                  <a:pt x="3416969" y="6294367"/>
                </a:cubicBezTo>
                <a:cubicBezTo>
                  <a:pt x="3353923" y="6298217"/>
                  <a:pt x="3287509" y="6298217"/>
                  <a:pt x="3232163" y="6267898"/>
                </a:cubicBezTo>
                <a:cubicBezTo>
                  <a:pt x="3136392" y="6214959"/>
                  <a:pt x="3049283" y="6234690"/>
                  <a:pt x="2958806" y="6275598"/>
                </a:cubicBezTo>
                <a:cubicBezTo>
                  <a:pt x="2947256" y="6280892"/>
                  <a:pt x="2929930" y="6272229"/>
                  <a:pt x="2913086" y="6269823"/>
                </a:cubicBezTo>
                <a:cubicBezTo>
                  <a:pt x="2911642" y="6286667"/>
                  <a:pt x="2910199" y="6303511"/>
                  <a:pt x="2909717" y="6308805"/>
                </a:cubicBezTo>
                <a:cubicBezTo>
                  <a:pt x="2853410" y="6318911"/>
                  <a:pt x="2800952" y="6328537"/>
                  <a:pt x="2744644" y="6339124"/>
                </a:cubicBezTo>
                <a:cubicBezTo>
                  <a:pt x="2751382" y="6319874"/>
                  <a:pt x="2758119" y="6302067"/>
                  <a:pt x="2766782" y="6277523"/>
                </a:cubicBezTo>
                <a:cubicBezTo>
                  <a:pt x="2729243" y="6291480"/>
                  <a:pt x="2695555" y="6303511"/>
                  <a:pt x="2649354" y="6320355"/>
                </a:cubicBezTo>
                <a:cubicBezTo>
                  <a:pt x="2660904" y="6286185"/>
                  <a:pt x="2667642" y="6266454"/>
                  <a:pt x="2675823" y="6241909"/>
                </a:cubicBezTo>
                <a:cubicBezTo>
                  <a:pt x="2607003" y="6245278"/>
                  <a:pt x="2541070" y="6241909"/>
                  <a:pt x="2501125" y="6308805"/>
                </a:cubicBezTo>
                <a:cubicBezTo>
                  <a:pt x="2496312" y="6307361"/>
                  <a:pt x="2491500" y="6305436"/>
                  <a:pt x="2486687" y="6303992"/>
                </a:cubicBezTo>
                <a:cubicBezTo>
                  <a:pt x="2497275" y="6270785"/>
                  <a:pt x="2507862" y="6237578"/>
                  <a:pt x="2518450" y="6203889"/>
                </a:cubicBezTo>
                <a:cubicBezTo>
                  <a:pt x="2466955" y="6191858"/>
                  <a:pt x="2379847" y="6293404"/>
                  <a:pt x="2362521" y="6156244"/>
                </a:cubicBezTo>
                <a:cubicBezTo>
                  <a:pt x="2331239" y="6157207"/>
                  <a:pt x="2287925" y="6113412"/>
                  <a:pt x="2275894" y="6183677"/>
                </a:cubicBezTo>
                <a:cubicBezTo>
                  <a:pt x="2274931" y="6188008"/>
                  <a:pt x="2256643" y="6195227"/>
                  <a:pt x="2253755" y="6192339"/>
                </a:cubicBezTo>
                <a:cubicBezTo>
                  <a:pt x="2204667" y="6152395"/>
                  <a:pt x="2158465" y="6193302"/>
                  <a:pt x="2111302" y="6194264"/>
                </a:cubicBezTo>
                <a:cubicBezTo>
                  <a:pt x="2080501" y="6194745"/>
                  <a:pt x="2049219" y="6187045"/>
                  <a:pt x="2016974" y="6175977"/>
                </a:cubicBezTo>
                <a:cubicBezTo>
                  <a:pt x="2063175" y="6129775"/>
                  <a:pt x="2125740" y="6154320"/>
                  <a:pt x="2185898" y="6134587"/>
                </a:cubicBezTo>
                <a:cubicBezTo>
                  <a:pt x="2182047" y="6122556"/>
                  <a:pt x="2177235" y="6108118"/>
                  <a:pt x="2171460" y="6091755"/>
                </a:cubicBezTo>
                <a:cubicBezTo>
                  <a:pt x="2181085" y="6089830"/>
                  <a:pt x="2193598" y="6086943"/>
                  <a:pt x="2205629" y="6084537"/>
                </a:cubicBezTo>
                <a:cubicBezTo>
                  <a:pt x="2205629" y="6080686"/>
                  <a:pt x="2206110" y="6077318"/>
                  <a:pt x="2206110" y="6073467"/>
                </a:cubicBezTo>
                <a:cubicBezTo>
                  <a:pt x="2193116" y="6072505"/>
                  <a:pt x="2180122" y="6071061"/>
                  <a:pt x="2170978" y="6070580"/>
                </a:cubicBezTo>
                <a:cubicBezTo>
                  <a:pt x="2173866" y="6060473"/>
                  <a:pt x="2177235" y="6049404"/>
                  <a:pt x="2180604" y="6038335"/>
                </a:cubicBezTo>
                <a:cubicBezTo>
                  <a:pt x="2170497" y="6039779"/>
                  <a:pt x="2159428" y="6038817"/>
                  <a:pt x="2150765" y="6043147"/>
                </a:cubicBezTo>
                <a:cubicBezTo>
                  <a:pt x="2123333" y="6056623"/>
                  <a:pt x="2096382" y="6063361"/>
                  <a:pt x="2075688" y="6096568"/>
                </a:cubicBezTo>
                <a:cubicBezTo>
                  <a:pt x="2061250" y="6119668"/>
                  <a:pt x="2003499" y="6118706"/>
                  <a:pt x="1964516" y="6123519"/>
                </a:cubicBezTo>
                <a:cubicBezTo>
                  <a:pt x="1928903" y="6127850"/>
                  <a:pt x="1890402" y="6132663"/>
                  <a:pt x="1856713" y="6124000"/>
                </a:cubicBezTo>
                <a:cubicBezTo>
                  <a:pt x="1809068" y="6111968"/>
                  <a:pt x="1764792" y="6087905"/>
                  <a:pt x="1720516" y="6060955"/>
                </a:cubicBezTo>
                <a:cubicBezTo>
                  <a:pt x="1826875" y="6104749"/>
                  <a:pt x="1929384" y="6071542"/>
                  <a:pt x="2031893" y="6045073"/>
                </a:cubicBezTo>
                <a:cubicBezTo>
                  <a:pt x="1986654" y="6047960"/>
                  <a:pt x="1941897" y="6050366"/>
                  <a:pt x="1896658" y="6053254"/>
                </a:cubicBezTo>
                <a:cubicBezTo>
                  <a:pt x="1895696" y="6049404"/>
                  <a:pt x="1894733" y="6046035"/>
                  <a:pt x="1893771" y="6042185"/>
                </a:cubicBezTo>
                <a:cubicBezTo>
                  <a:pt x="1906765" y="6035447"/>
                  <a:pt x="1922165" y="6031116"/>
                  <a:pt x="1931790" y="6021491"/>
                </a:cubicBezTo>
                <a:cubicBezTo>
                  <a:pt x="1949597" y="6003203"/>
                  <a:pt x="1979917" y="5978659"/>
                  <a:pt x="1977029" y="5961814"/>
                </a:cubicBezTo>
                <a:cubicBezTo>
                  <a:pt x="1966923" y="5902138"/>
                  <a:pt x="2021305" y="5873743"/>
                  <a:pt x="2025155" y="5814547"/>
                </a:cubicBezTo>
                <a:cubicBezTo>
                  <a:pt x="2010718" y="5816473"/>
                  <a:pt x="1990023" y="5816954"/>
                  <a:pt x="1970773" y="5821285"/>
                </a:cubicBezTo>
                <a:cubicBezTo>
                  <a:pt x="1904358" y="5836204"/>
                  <a:pt x="1836982" y="5849199"/>
                  <a:pt x="1772492" y="5869893"/>
                </a:cubicBezTo>
                <a:cubicBezTo>
                  <a:pt x="1734473" y="5881924"/>
                  <a:pt x="1723885" y="5850161"/>
                  <a:pt x="1699822" y="5840055"/>
                </a:cubicBezTo>
                <a:lnTo>
                  <a:pt x="1701747" y="5833798"/>
                </a:lnTo>
                <a:close/>
                <a:moveTo>
                  <a:pt x="1337430" y="5055596"/>
                </a:moveTo>
                <a:cubicBezTo>
                  <a:pt x="1337430" y="5059927"/>
                  <a:pt x="1336949" y="5064259"/>
                  <a:pt x="1336949" y="5068590"/>
                </a:cubicBezTo>
                <a:cubicBezTo>
                  <a:pt x="1371600" y="5072440"/>
                  <a:pt x="1406732" y="5081103"/>
                  <a:pt x="1440902" y="5078215"/>
                </a:cubicBezTo>
                <a:cubicBezTo>
                  <a:pt x="1463521" y="5076290"/>
                  <a:pt x="1496247" y="5062333"/>
                  <a:pt x="1503466" y="5045008"/>
                </a:cubicBezTo>
                <a:cubicBezTo>
                  <a:pt x="1511648" y="5025276"/>
                  <a:pt x="1496729" y="4995438"/>
                  <a:pt x="1490953" y="4966081"/>
                </a:cubicBezTo>
                <a:cubicBezTo>
                  <a:pt x="1501060" y="4960305"/>
                  <a:pt x="1521273" y="4948274"/>
                  <a:pt x="1543411" y="4935280"/>
                </a:cubicBezTo>
                <a:cubicBezTo>
                  <a:pt x="1533305" y="4923248"/>
                  <a:pt x="1526567" y="4915067"/>
                  <a:pt x="1513573" y="4900148"/>
                </a:cubicBezTo>
                <a:cubicBezTo>
                  <a:pt x="1542930" y="4900148"/>
                  <a:pt x="1562662" y="4900148"/>
                  <a:pt x="1582393" y="4900148"/>
                </a:cubicBezTo>
                <a:cubicBezTo>
                  <a:pt x="1557849" y="4882822"/>
                  <a:pt x="1531861" y="4873678"/>
                  <a:pt x="1505872" y="4873678"/>
                </a:cubicBezTo>
                <a:cubicBezTo>
                  <a:pt x="1448121" y="4873197"/>
                  <a:pt x="1428870" y="4844321"/>
                  <a:pt x="1453415" y="4790901"/>
                </a:cubicBezTo>
                <a:cubicBezTo>
                  <a:pt x="1458709" y="4779832"/>
                  <a:pt x="1462078" y="4761544"/>
                  <a:pt x="1456784" y="4753362"/>
                </a:cubicBezTo>
                <a:cubicBezTo>
                  <a:pt x="1451009" y="4745181"/>
                  <a:pt x="1433202" y="4744700"/>
                  <a:pt x="1420689" y="4741812"/>
                </a:cubicBezTo>
                <a:cubicBezTo>
                  <a:pt x="1410101" y="4738925"/>
                  <a:pt x="1399513" y="4737481"/>
                  <a:pt x="1376894" y="4732668"/>
                </a:cubicBezTo>
                <a:cubicBezTo>
                  <a:pt x="1376894" y="4758656"/>
                  <a:pt x="1376894" y="4793788"/>
                  <a:pt x="1376894" y="4829883"/>
                </a:cubicBezTo>
                <a:cubicBezTo>
                  <a:pt x="1363419" y="4837584"/>
                  <a:pt x="1349943" y="4844802"/>
                  <a:pt x="1319142" y="4861647"/>
                </a:cubicBezTo>
                <a:cubicBezTo>
                  <a:pt x="1340799" y="4866459"/>
                  <a:pt x="1352831" y="4868866"/>
                  <a:pt x="1352350" y="4868866"/>
                </a:cubicBezTo>
                <a:cubicBezTo>
                  <a:pt x="1341281" y="4891485"/>
                  <a:pt x="1334062" y="4905923"/>
                  <a:pt x="1323474" y="4928061"/>
                </a:cubicBezTo>
                <a:cubicBezTo>
                  <a:pt x="1376413" y="4924692"/>
                  <a:pt x="1418764" y="4921805"/>
                  <a:pt x="1461115" y="4918917"/>
                </a:cubicBezTo>
                <a:cubicBezTo>
                  <a:pt x="1462078" y="4922286"/>
                  <a:pt x="1462559" y="4925173"/>
                  <a:pt x="1463521" y="4928542"/>
                </a:cubicBezTo>
                <a:cubicBezTo>
                  <a:pt x="1398070" y="4947311"/>
                  <a:pt x="1332618" y="4965600"/>
                  <a:pt x="1272941" y="4982444"/>
                </a:cubicBezTo>
                <a:cubicBezTo>
                  <a:pt x="1321549" y="5049821"/>
                  <a:pt x="1390851" y="5031533"/>
                  <a:pt x="1454859" y="5043083"/>
                </a:cubicBezTo>
                <a:cubicBezTo>
                  <a:pt x="1414914" y="5046452"/>
                  <a:pt x="1376413" y="5050783"/>
                  <a:pt x="1337430" y="5055596"/>
                </a:cubicBezTo>
                <a:close/>
                <a:moveTo>
                  <a:pt x="1405770" y="4738443"/>
                </a:moveTo>
                <a:cubicBezTo>
                  <a:pt x="1435127" y="4724487"/>
                  <a:pt x="1453896" y="4715824"/>
                  <a:pt x="1481809" y="4702348"/>
                </a:cubicBezTo>
                <a:cubicBezTo>
                  <a:pt x="1472184" y="4719193"/>
                  <a:pt x="1467371" y="4726893"/>
                  <a:pt x="1463040" y="4735075"/>
                </a:cubicBezTo>
                <a:cubicBezTo>
                  <a:pt x="1516942" y="4709086"/>
                  <a:pt x="1566993" y="4709567"/>
                  <a:pt x="1616082" y="4744218"/>
                </a:cubicBezTo>
                <a:cubicBezTo>
                  <a:pt x="1633407" y="4670585"/>
                  <a:pt x="1633407" y="4671548"/>
                  <a:pt x="1570362" y="4676842"/>
                </a:cubicBezTo>
                <a:cubicBezTo>
                  <a:pt x="1549667" y="4678767"/>
                  <a:pt x="1526086" y="4681173"/>
                  <a:pt x="1507798" y="4673473"/>
                </a:cubicBezTo>
                <a:cubicBezTo>
                  <a:pt x="1451490" y="4650853"/>
                  <a:pt x="1428389" y="4679248"/>
                  <a:pt x="1405770" y="4738443"/>
                </a:cubicBezTo>
                <a:close/>
                <a:moveTo>
                  <a:pt x="2257606" y="5751502"/>
                </a:moveTo>
                <a:cubicBezTo>
                  <a:pt x="2196485" y="5777490"/>
                  <a:pt x="2140659" y="5801072"/>
                  <a:pt x="2084351" y="5825136"/>
                </a:cubicBezTo>
                <a:cubicBezTo>
                  <a:pt x="2206110" y="5845348"/>
                  <a:pt x="2261456" y="5821285"/>
                  <a:pt x="2257606" y="5751502"/>
                </a:cubicBezTo>
                <a:close/>
                <a:moveTo>
                  <a:pt x="325334" y="2405279"/>
                </a:moveTo>
                <a:cubicBezTo>
                  <a:pt x="331109" y="2373035"/>
                  <a:pt x="334959" y="2350897"/>
                  <a:pt x="341216" y="2315764"/>
                </a:cubicBezTo>
                <a:cubicBezTo>
                  <a:pt x="298864" y="2327315"/>
                  <a:pt x="261807" y="2337421"/>
                  <a:pt x="224750" y="2347528"/>
                </a:cubicBezTo>
                <a:cubicBezTo>
                  <a:pt x="227637" y="2357634"/>
                  <a:pt x="228119" y="2374478"/>
                  <a:pt x="234375" y="2376885"/>
                </a:cubicBezTo>
                <a:cubicBezTo>
                  <a:pt x="262770" y="2388435"/>
                  <a:pt x="293089" y="2395654"/>
                  <a:pt x="325334" y="2405279"/>
                </a:cubicBezTo>
                <a:close/>
                <a:moveTo>
                  <a:pt x="2289850" y="5969033"/>
                </a:moveTo>
                <a:cubicBezTo>
                  <a:pt x="2287925" y="5963739"/>
                  <a:pt x="2286481" y="5958445"/>
                  <a:pt x="2284556" y="5953151"/>
                </a:cubicBezTo>
                <a:cubicBezTo>
                  <a:pt x="2204185" y="5964221"/>
                  <a:pt x="2123333" y="5974327"/>
                  <a:pt x="2054031" y="6021009"/>
                </a:cubicBezTo>
                <a:cubicBezTo>
                  <a:pt x="2055475" y="6026785"/>
                  <a:pt x="2057400" y="6032079"/>
                  <a:pt x="2058844" y="6037854"/>
                </a:cubicBezTo>
                <a:cubicBezTo>
                  <a:pt x="2135846" y="6014753"/>
                  <a:pt x="2212848" y="5992134"/>
                  <a:pt x="2289850" y="5969033"/>
                </a:cubicBezTo>
                <a:close/>
                <a:moveTo>
                  <a:pt x="1150700" y="4140714"/>
                </a:moveTo>
                <a:cubicBezTo>
                  <a:pt x="1149738" y="4100288"/>
                  <a:pt x="1084286" y="4076225"/>
                  <a:pt x="1014022" y="4101732"/>
                </a:cubicBezTo>
                <a:cubicBezTo>
                  <a:pt x="1059260" y="4114726"/>
                  <a:pt x="1104499" y="4127720"/>
                  <a:pt x="1150700" y="4140714"/>
                </a:cubicBezTo>
                <a:close/>
                <a:moveTo>
                  <a:pt x="1032310" y="5198531"/>
                </a:moveTo>
                <a:cubicBezTo>
                  <a:pt x="1041454" y="5210562"/>
                  <a:pt x="1049635" y="5229332"/>
                  <a:pt x="1057817" y="5229332"/>
                </a:cubicBezTo>
                <a:cubicBezTo>
                  <a:pt x="1077067" y="5228850"/>
                  <a:pt x="1100649" y="5224038"/>
                  <a:pt x="1113643" y="5211525"/>
                </a:cubicBezTo>
                <a:cubicBezTo>
                  <a:pt x="1122306" y="5203343"/>
                  <a:pt x="1115087" y="5178799"/>
                  <a:pt x="1115087" y="5166286"/>
                </a:cubicBezTo>
                <a:cubicBezTo>
                  <a:pt x="1085730" y="5177837"/>
                  <a:pt x="1064554" y="5186018"/>
                  <a:pt x="1032310" y="5198531"/>
                </a:cubicBezTo>
                <a:close/>
                <a:moveTo>
                  <a:pt x="6822868" y="5465151"/>
                </a:moveTo>
                <a:cubicBezTo>
                  <a:pt x="6866182" y="5500283"/>
                  <a:pt x="6932596" y="5489214"/>
                  <a:pt x="6971578" y="5443975"/>
                </a:cubicBezTo>
                <a:cubicBezTo>
                  <a:pt x="6921046" y="5451194"/>
                  <a:pt x="6874845" y="5457450"/>
                  <a:pt x="6822868" y="5465151"/>
                </a:cubicBezTo>
                <a:close/>
                <a:moveTo>
                  <a:pt x="6679452" y="5744764"/>
                </a:moveTo>
                <a:cubicBezTo>
                  <a:pt x="6739129" y="5748133"/>
                  <a:pt x="6804099" y="5769309"/>
                  <a:pt x="6848856" y="5699526"/>
                </a:cubicBezTo>
                <a:cubicBezTo>
                  <a:pt x="6788698" y="5715407"/>
                  <a:pt x="6733834" y="5729845"/>
                  <a:pt x="6679452" y="5744764"/>
                </a:cubicBezTo>
                <a:close/>
                <a:moveTo>
                  <a:pt x="221862" y="2624735"/>
                </a:moveTo>
                <a:cubicBezTo>
                  <a:pt x="221862" y="2630510"/>
                  <a:pt x="221381" y="2635804"/>
                  <a:pt x="221381" y="2641580"/>
                </a:cubicBezTo>
                <a:cubicBezTo>
                  <a:pt x="259882" y="2641580"/>
                  <a:pt x="298383" y="2641580"/>
                  <a:pt x="336403" y="2641580"/>
                </a:cubicBezTo>
                <a:cubicBezTo>
                  <a:pt x="336884" y="2634842"/>
                  <a:pt x="336884" y="2628104"/>
                  <a:pt x="337365" y="2621848"/>
                </a:cubicBezTo>
                <a:cubicBezTo>
                  <a:pt x="301752" y="2576128"/>
                  <a:pt x="259882" y="2634842"/>
                  <a:pt x="221862" y="2624735"/>
                </a:cubicBezTo>
                <a:close/>
                <a:moveTo>
                  <a:pt x="8424512" y="3848588"/>
                </a:moveTo>
                <a:cubicBezTo>
                  <a:pt x="8475044" y="3889976"/>
                  <a:pt x="8529909" y="3885645"/>
                  <a:pt x="8553009" y="3834150"/>
                </a:cubicBezTo>
                <a:cubicBezTo>
                  <a:pt x="8509214" y="3838962"/>
                  <a:pt x="8463494" y="3844256"/>
                  <a:pt x="8424512" y="3848588"/>
                </a:cubicBezTo>
                <a:close/>
                <a:moveTo>
                  <a:pt x="9360088" y="2506826"/>
                </a:moveTo>
                <a:cubicBezTo>
                  <a:pt x="9348056" y="2536664"/>
                  <a:pt x="9336024" y="2567946"/>
                  <a:pt x="9322549" y="2601635"/>
                </a:cubicBezTo>
                <a:cubicBezTo>
                  <a:pt x="9357200" y="2575165"/>
                  <a:pt x="9389926" y="2549658"/>
                  <a:pt x="9427946" y="2520782"/>
                </a:cubicBezTo>
                <a:cubicBezTo>
                  <a:pt x="9396663" y="2514045"/>
                  <a:pt x="9375007" y="2509713"/>
                  <a:pt x="9360088" y="2506826"/>
                </a:cubicBezTo>
                <a:close/>
                <a:moveTo>
                  <a:pt x="1691640" y="4976187"/>
                </a:moveTo>
                <a:cubicBezTo>
                  <a:pt x="1690678" y="4968968"/>
                  <a:pt x="1689715" y="4961749"/>
                  <a:pt x="1689234" y="4954530"/>
                </a:cubicBezTo>
                <a:cubicBezTo>
                  <a:pt x="1646883" y="4962231"/>
                  <a:pt x="1604531" y="4970412"/>
                  <a:pt x="1562180" y="4978112"/>
                </a:cubicBezTo>
                <a:cubicBezTo>
                  <a:pt x="1563624" y="4984850"/>
                  <a:pt x="1564587" y="4992069"/>
                  <a:pt x="1566030" y="4998806"/>
                </a:cubicBezTo>
                <a:cubicBezTo>
                  <a:pt x="1607419" y="4991587"/>
                  <a:pt x="1649770" y="4983887"/>
                  <a:pt x="1691640" y="4976187"/>
                </a:cubicBezTo>
                <a:close/>
                <a:moveTo>
                  <a:pt x="7493749" y="5239438"/>
                </a:moveTo>
                <a:cubicBezTo>
                  <a:pt x="7456211" y="5197568"/>
                  <a:pt x="7447548" y="5197087"/>
                  <a:pt x="7362846" y="5222594"/>
                </a:cubicBezTo>
                <a:cubicBezTo>
                  <a:pt x="7412897" y="5228850"/>
                  <a:pt x="7453323" y="5234144"/>
                  <a:pt x="7493749" y="5239438"/>
                </a:cubicBezTo>
                <a:close/>
                <a:moveTo>
                  <a:pt x="7396053" y="5307297"/>
                </a:moveTo>
                <a:cubicBezTo>
                  <a:pt x="7350333" y="5312590"/>
                  <a:pt x="7317607" y="5316440"/>
                  <a:pt x="7284881" y="5320290"/>
                </a:cubicBezTo>
                <a:cubicBezTo>
                  <a:pt x="7296431" y="5369379"/>
                  <a:pt x="7332045" y="5367454"/>
                  <a:pt x="7396053" y="5307297"/>
                </a:cubicBez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 w="48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740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3FBD218-666B-C047-2881-E7CA22F9B6D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1773" y="433288"/>
            <a:ext cx="4762500" cy="47625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8BB3686-7E40-4ECF-1406-E582C1587E33}"/>
              </a:ext>
            </a:extLst>
          </p:cNvPr>
          <p:cNvGrpSpPr/>
          <p:nvPr/>
        </p:nvGrpSpPr>
        <p:grpSpPr>
          <a:xfrm>
            <a:off x="5062210" y="763034"/>
            <a:ext cx="1954381" cy="3473291"/>
            <a:chOff x="4347584" y="393700"/>
            <a:chExt cx="1954381" cy="347329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8F5A44F-68A1-B8A4-8CAA-7FCBFE16606F}"/>
                </a:ext>
              </a:extLst>
            </p:cNvPr>
            <p:cNvSpPr txBox="1"/>
            <p:nvPr/>
          </p:nvSpPr>
          <p:spPr>
            <a:xfrm>
              <a:off x="4347584" y="1651000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艾迪鹅演示引擎标题体 Normal" panose="02000600000000000000" pitchFamily="2" charset="-122"/>
                  <a:sym typeface="+mn-lt"/>
                </a:rPr>
                <a:t>午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1782537-0348-985F-E151-77C438BD1E80}"/>
                </a:ext>
              </a:extLst>
            </p:cNvPr>
            <p:cNvSpPr txBox="1"/>
            <p:nvPr/>
          </p:nvSpPr>
          <p:spPr>
            <a:xfrm>
              <a:off x="4469661" y="393700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艾迪鹅演示引擎标题体 Normal" panose="02000600000000000000" pitchFamily="2" charset="-122"/>
                  <a:sym typeface="+mn-lt"/>
                </a:rPr>
                <a:t>端</a:t>
              </a:r>
            </a:p>
          </p:txBody>
        </p:sp>
      </p:grpSp>
      <p:sp>
        <p:nvSpPr>
          <p:cNvPr id="4" name="任意多边形: 形状 3" descr="D:\51PPT模板网\51pptmoban.com\图片.jpg">
            <a:extLst>
              <a:ext uri="{FF2B5EF4-FFF2-40B4-BE49-F238E27FC236}">
                <a16:creationId xmlns:a16="http://schemas.microsoft.com/office/drawing/2014/main" id="{0C1F6430-4708-3F79-380B-83BBCB3AFF1E}"/>
              </a:ext>
            </a:extLst>
          </p:cNvPr>
          <p:cNvSpPr/>
          <p:nvPr/>
        </p:nvSpPr>
        <p:spPr>
          <a:xfrm>
            <a:off x="7966998" y="3024098"/>
            <a:ext cx="4225002" cy="3833903"/>
          </a:xfrm>
          <a:custGeom>
            <a:avLst/>
            <a:gdLst>
              <a:gd name="connsiteX0" fmla="*/ 3051928 w 4225002"/>
              <a:gd name="connsiteY0" fmla="*/ 927952 h 3833903"/>
              <a:gd name="connsiteX1" fmla="*/ 3031307 w 4225002"/>
              <a:gd name="connsiteY1" fmla="*/ 1154784 h 3833903"/>
              <a:gd name="connsiteX2" fmla="*/ 3072550 w 4225002"/>
              <a:gd name="connsiteY2" fmla="*/ 1031057 h 3833903"/>
              <a:gd name="connsiteX3" fmla="*/ 3051928 w 4225002"/>
              <a:gd name="connsiteY3" fmla="*/ 927952 h 3833903"/>
              <a:gd name="connsiteX4" fmla="*/ 2206462 w 4225002"/>
              <a:gd name="connsiteY4" fmla="*/ 0 h 3833903"/>
              <a:gd name="connsiteX5" fmla="*/ 2371430 w 4225002"/>
              <a:gd name="connsiteY5" fmla="*/ 453666 h 3833903"/>
              <a:gd name="connsiteX6" fmla="*/ 2495159 w 4225002"/>
              <a:gd name="connsiteY6" fmla="*/ 329938 h 3833903"/>
              <a:gd name="connsiteX7" fmla="*/ 2577643 w 4225002"/>
              <a:gd name="connsiteY7" fmla="*/ 350560 h 3833903"/>
              <a:gd name="connsiteX8" fmla="*/ 2577643 w 4225002"/>
              <a:gd name="connsiteY8" fmla="*/ 433044 h 3833903"/>
              <a:gd name="connsiteX9" fmla="*/ 2144598 w 4225002"/>
              <a:gd name="connsiteY9" fmla="*/ 948573 h 3833903"/>
              <a:gd name="connsiteX10" fmla="*/ 2165220 w 4225002"/>
              <a:gd name="connsiteY10" fmla="*/ 1031057 h 3833903"/>
              <a:gd name="connsiteX11" fmla="*/ 2453915 w 4225002"/>
              <a:gd name="connsiteY11" fmla="*/ 1196027 h 3833903"/>
              <a:gd name="connsiteX12" fmla="*/ 2783855 w 4225002"/>
              <a:gd name="connsiteY12" fmla="*/ 989815 h 3833903"/>
              <a:gd name="connsiteX13" fmla="*/ 2742611 w 4225002"/>
              <a:gd name="connsiteY13" fmla="*/ 927952 h 3833903"/>
              <a:gd name="connsiteX14" fmla="*/ 2536400 w 4225002"/>
              <a:gd name="connsiteY14" fmla="*/ 1072300 h 3833903"/>
              <a:gd name="connsiteX15" fmla="*/ 2350810 w 4225002"/>
              <a:gd name="connsiteY15" fmla="*/ 886709 h 3833903"/>
              <a:gd name="connsiteX16" fmla="*/ 2660127 w 4225002"/>
              <a:gd name="connsiteY16" fmla="*/ 680498 h 3833903"/>
              <a:gd name="connsiteX17" fmla="*/ 3134413 w 4225002"/>
              <a:gd name="connsiteY17" fmla="*/ 1196027 h 3833903"/>
              <a:gd name="connsiteX18" fmla="*/ 3402488 w 4225002"/>
              <a:gd name="connsiteY18" fmla="*/ 1422859 h 3833903"/>
              <a:gd name="connsiteX19" fmla="*/ 3175656 w 4225002"/>
              <a:gd name="connsiteY19" fmla="*/ 1649692 h 3833903"/>
              <a:gd name="connsiteX20" fmla="*/ 2969444 w 4225002"/>
              <a:gd name="connsiteY20" fmla="*/ 1546586 h 3833903"/>
              <a:gd name="connsiteX21" fmla="*/ 3051928 w 4225002"/>
              <a:gd name="connsiteY21" fmla="*/ 1443480 h 3833903"/>
              <a:gd name="connsiteX22" fmla="*/ 2990065 w 4225002"/>
              <a:gd name="connsiteY22" fmla="*/ 1422859 h 3833903"/>
              <a:gd name="connsiteX23" fmla="*/ 2886959 w 4225002"/>
              <a:gd name="connsiteY23" fmla="*/ 1525965 h 3833903"/>
              <a:gd name="connsiteX24" fmla="*/ 3196276 w 4225002"/>
              <a:gd name="connsiteY24" fmla="*/ 1732176 h 3833903"/>
              <a:gd name="connsiteX25" fmla="*/ 3505594 w 4225002"/>
              <a:gd name="connsiteY25" fmla="*/ 1505344 h 3833903"/>
              <a:gd name="connsiteX26" fmla="*/ 3381866 w 4225002"/>
              <a:gd name="connsiteY26" fmla="*/ 1278511 h 3833903"/>
              <a:gd name="connsiteX27" fmla="*/ 3629320 w 4225002"/>
              <a:gd name="connsiteY27" fmla="*/ 1567207 h 3833903"/>
              <a:gd name="connsiteX28" fmla="*/ 2969444 w 4225002"/>
              <a:gd name="connsiteY28" fmla="*/ 2041493 h 3833903"/>
              <a:gd name="connsiteX29" fmla="*/ 3031307 w 4225002"/>
              <a:gd name="connsiteY29" fmla="*/ 2144599 h 3833903"/>
              <a:gd name="connsiteX30" fmla="*/ 3031307 w 4225002"/>
              <a:gd name="connsiteY30" fmla="*/ 2227084 h 3833903"/>
              <a:gd name="connsiteX31" fmla="*/ 2845717 w 4225002"/>
              <a:gd name="connsiteY31" fmla="*/ 2288947 h 3833903"/>
              <a:gd name="connsiteX32" fmla="*/ 2845717 w 4225002"/>
              <a:gd name="connsiteY32" fmla="*/ 2371432 h 3833903"/>
              <a:gd name="connsiteX33" fmla="*/ 2701369 w 4225002"/>
              <a:gd name="connsiteY33" fmla="*/ 2474537 h 3833903"/>
              <a:gd name="connsiteX34" fmla="*/ 2783855 w 4225002"/>
              <a:gd name="connsiteY34" fmla="*/ 2618885 h 3833903"/>
              <a:gd name="connsiteX35" fmla="*/ 2618884 w 4225002"/>
              <a:gd name="connsiteY35" fmla="*/ 2660128 h 3833903"/>
              <a:gd name="connsiteX36" fmla="*/ 2660127 w 4225002"/>
              <a:gd name="connsiteY36" fmla="*/ 2742612 h 3833903"/>
              <a:gd name="connsiteX37" fmla="*/ 2598263 w 4225002"/>
              <a:gd name="connsiteY37" fmla="*/ 2804476 h 3833903"/>
              <a:gd name="connsiteX38" fmla="*/ 2742611 w 4225002"/>
              <a:gd name="connsiteY38" fmla="*/ 2948824 h 3833903"/>
              <a:gd name="connsiteX39" fmla="*/ 2577643 w 4225002"/>
              <a:gd name="connsiteY39" fmla="*/ 2990066 h 3833903"/>
              <a:gd name="connsiteX40" fmla="*/ 2680749 w 4225002"/>
              <a:gd name="connsiteY40" fmla="*/ 3093172 h 3833903"/>
              <a:gd name="connsiteX41" fmla="*/ 2907580 w 4225002"/>
              <a:gd name="connsiteY41" fmla="*/ 2990066 h 3833903"/>
              <a:gd name="connsiteX42" fmla="*/ 3113792 w 4225002"/>
              <a:gd name="connsiteY42" fmla="*/ 3093172 h 3833903"/>
              <a:gd name="connsiteX43" fmla="*/ 3361246 w 4225002"/>
              <a:gd name="connsiteY43" fmla="*/ 2990066 h 3833903"/>
              <a:gd name="connsiteX44" fmla="*/ 3526214 w 4225002"/>
              <a:gd name="connsiteY44" fmla="*/ 3072551 h 3833903"/>
              <a:gd name="connsiteX45" fmla="*/ 3773669 w 4225002"/>
              <a:gd name="connsiteY45" fmla="*/ 2990066 h 3833903"/>
              <a:gd name="connsiteX46" fmla="*/ 3979881 w 4225002"/>
              <a:gd name="connsiteY46" fmla="*/ 3072551 h 3833903"/>
              <a:gd name="connsiteX47" fmla="*/ 4206712 w 4225002"/>
              <a:gd name="connsiteY47" fmla="*/ 3010687 h 3833903"/>
              <a:gd name="connsiteX48" fmla="*/ 4223064 w 4225002"/>
              <a:gd name="connsiteY48" fmla="*/ 3014232 h 3833903"/>
              <a:gd name="connsiteX49" fmla="*/ 4225002 w 4225002"/>
              <a:gd name="connsiteY49" fmla="*/ 3015249 h 3833903"/>
              <a:gd name="connsiteX50" fmla="*/ 4225002 w 4225002"/>
              <a:gd name="connsiteY50" fmla="*/ 3833903 h 3833903"/>
              <a:gd name="connsiteX51" fmla="*/ 1183748 w 4225002"/>
              <a:gd name="connsiteY51" fmla="*/ 3833903 h 3833903"/>
              <a:gd name="connsiteX52" fmla="*/ 1100774 w 4225002"/>
              <a:gd name="connsiteY52" fmla="*/ 3753814 h 3833903"/>
              <a:gd name="connsiteX53" fmla="*/ 969194 w 4225002"/>
              <a:gd name="connsiteY53" fmla="*/ 3361247 h 3833903"/>
              <a:gd name="connsiteX54" fmla="*/ 1525964 w 4225002"/>
              <a:gd name="connsiteY54" fmla="*/ 2392053 h 3833903"/>
              <a:gd name="connsiteX55" fmla="*/ 1670312 w 4225002"/>
              <a:gd name="connsiteY55" fmla="*/ 2020872 h 3833903"/>
              <a:gd name="connsiteX56" fmla="*/ 1546585 w 4225002"/>
              <a:gd name="connsiteY56" fmla="*/ 1979630 h 3833903"/>
              <a:gd name="connsiteX57" fmla="*/ 762981 w 4225002"/>
              <a:gd name="connsiteY57" fmla="*/ 2062115 h 3833903"/>
              <a:gd name="connsiteX58" fmla="*/ 412423 w 4225002"/>
              <a:gd name="connsiteY58" fmla="*/ 1959009 h 3833903"/>
              <a:gd name="connsiteX59" fmla="*/ 1464101 w 4225002"/>
              <a:gd name="connsiteY59" fmla="*/ 1670313 h 3833903"/>
              <a:gd name="connsiteX60" fmla="*/ 1216646 w 4225002"/>
              <a:gd name="connsiteY60" fmla="*/ 1567207 h 3833903"/>
              <a:gd name="connsiteX61" fmla="*/ 927950 w 4225002"/>
              <a:gd name="connsiteY61" fmla="*/ 1629071 h 3833903"/>
              <a:gd name="connsiteX62" fmla="*/ 453665 w 4225002"/>
              <a:gd name="connsiteY62" fmla="*/ 1690934 h 3833903"/>
              <a:gd name="connsiteX63" fmla="*/ 0 w 4225002"/>
              <a:gd name="connsiteY63" fmla="*/ 1402238 h 3833903"/>
              <a:gd name="connsiteX64" fmla="*/ 123727 w 4225002"/>
              <a:gd name="connsiteY64" fmla="*/ 1134163 h 3833903"/>
              <a:gd name="connsiteX65" fmla="*/ 144347 w 4225002"/>
              <a:gd name="connsiteY65" fmla="*/ 1299132 h 3833903"/>
              <a:gd name="connsiteX66" fmla="*/ 474285 w 4225002"/>
              <a:gd name="connsiteY66" fmla="*/ 1422859 h 3833903"/>
              <a:gd name="connsiteX67" fmla="*/ 680497 w 4225002"/>
              <a:gd name="connsiteY67" fmla="*/ 1278511 h 3833903"/>
              <a:gd name="connsiteX68" fmla="*/ 556770 w 4225002"/>
              <a:gd name="connsiteY68" fmla="*/ 1031057 h 3833903"/>
              <a:gd name="connsiteX69" fmla="*/ 804224 w 4225002"/>
              <a:gd name="connsiteY69" fmla="*/ 907331 h 3833903"/>
              <a:gd name="connsiteX70" fmla="*/ 1072298 w 4225002"/>
              <a:gd name="connsiteY70" fmla="*/ 1031057 h 3833903"/>
              <a:gd name="connsiteX71" fmla="*/ 1010435 w 4225002"/>
              <a:gd name="connsiteY71" fmla="*/ 1092921 h 3833903"/>
              <a:gd name="connsiteX72" fmla="*/ 1051678 w 4225002"/>
              <a:gd name="connsiteY72" fmla="*/ 1051679 h 3833903"/>
              <a:gd name="connsiteX73" fmla="*/ 804224 w 4225002"/>
              <a:gd name="connsiteY73" fmla="*/ 927952 h 3833903"/>
              <a:gd name="connsiteX74" fmla="*/ 577391 w 4225002"/>
              <a:gd name="connsiteY74" fmla="*/ 1031057 h 3833903"/>
              <a:gd name="connsiteX75" fmla="*/ 701118 w 4225002"/>
              <a:gd name="connsiteY75" fmla="*/ 1319753 h 3833903"/>
              <a:gd name="connsiteX76" fmla="*/ 721739 w 4225002"/>
              <a:gd name="connsiteY76" fmla="*/ 1381617 h 3833903"/>
              <a:gd name="connsiteX77" fmla="*/ 1196025 w 4225002"/>
              <a:gd name="connsiteY77" fmla="*/ 1196027 h 3833903"/>
              <a:gd name="connsiteX78" fmla="*/ 1257889 w 4225002"/>
              <a:gd name="connsiteY78" fmla="*/ 1113542 h 3833903"/>
              <a:gd name="connsiteX79" fmla="*/ 1422858 w 4225002"/>
              <a:gd name="connsiteY79" fmla="*/ 1031057 h 3833903"/>
              <a:gd name="connsiteX80" fmla="*/ 1835281 w 4225002"/>
              <a:gd name="connsiteY80" fmla="*/ 989815 h 3833903"/>
              <a:gd name="connsiteX81" fmla="*/ 1917765 w 4225002"/>
              <a:gd name="connsiteY81" fmla="*/ 866088 h 3833903"/>
              <a:gd name="connsiteX82" fmla="*/ 2000250 w 4225002"/>
              <a:gd name="connsiteY82" fmla="*/ 639256 h 3833903"/>
              <a:gd name="connsiteX83" fmla="*/ 2082734 w 4225002"/>
              <a:gd name="connsiteY83" fmla="*/ 701119 h 3833903"/>
              <a:gd name="connsiteX84" fmla="*/ 2247704 w 4225002"/>
              <a:gd name="connsiteY84" fmla="*/ 391802 h 3833903"/>
              <a:gd name="connsiteX85" fmla="*/ 2144598 w 4225002"/>
              <a:gd name="connsiteY85" fmla="*/ 20621 h 3833903"/>
              <a:gd name="connsiteX86" fmla="*/ 2206462 w 4225002"/>
              <a:gd name="connsiteY86" fmla="*/ 0 h 383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4225002" h="3833903">
                <a:moveTo>
                  <a:pt x="3051928" y="927952"/>
                </a:moveTo>
                <a:cubicBezTo>
                  <a:pt x="3051928" y="1010436"/>
                  <a:pt x="3031307" y="1092921"/>
                  <a:pt x="3031307" y="1154784"/>
                </a:cubicBezTo>
                <a:cubicBezTo>
                  <a:pt x="3051928" y="1113542"/>
                  <a:pt x="3072550" y="1092921"/>
                  <a:pt x="3072550" y="1031057"/>
                </a:cubicBezTo>
                <a:cubicBezTo>
                  <a:pt x="3072550" y="989815"/>
                  <a:pt x="3051928" y="969194"/>
                  <a:pt x="3051928" y="927952"/>
                </a:cubicBezTo>
                <a:close/>
                <a:moveTo>
                  <a:pt x="2206462" y="0"/>
                </a:moveTo>
                <a:cubicBezTo>
                  <a:pt x="2412673" y="0"/>
                  <a:pt x="2350810" y="391802"/>
                  <a:pt x="2371430" y="453666"/>
                </a:cubicBezTo>
                <a:cubicBezTo>
                  <a:pt x="2412673" y="412423"/>
                  <a:pt x="2453915" y="329938"/>
                  <a:pt x="2495159" y="329938"/>
                </a:cubicBezTo>
                <a:cubicBezTo>
                  <a:pt x="2557021" y="329938"/>
                  <a:pt x="2536400" y="350560"/>
                  <a:pt x="2577643" y="350560"/>
                </a:cubicBezTo>
                <a:lnTo>
                  <a:pt x="2577643" y="433044"/>
                </a:lnTo>
                <a:cubicBezTo>
                  <a:pt x="2474536" y="556771"/>
                  <a:pt x="2144598" y="783604"/>
                  <a:pt x="2144598" y="948573"/>
                </a:cubicBezTo>
                <a:cubicBezTo>
                  <a:pt x="2144598" y="1010436"/>
                  <a:pt x="2165220" y="1010436"/>
                  <a:pt x="2165220" y="1031057"/>
                </a:cubicBezTo>
                <a:cubicBezTo>
                  <a:pt x="2185840" y="1051679"/>
                  <a:pt x="2433294" y="1196027"/>
                  <a:pt x="2453915" y="1196027"/>
                </a:cubicBezTo>
                <a:cubicBezTo>
                  <a:pt x="2495159" y="1196027"/>
                  <a:pt x="2721990" y="1031057"/>
                  <a:pt x="2783855" y="989815"/>
                </a:cubicBezTo>
                <a:cubicBezTo>
                  <a:pt x="2763233" y="969194"/>
                  <a:pt x="2763233" y="948573"/>
                  <a:pt x="2742611" y="927952"/>
                </a:cubicBezTo>
                <a:cubicBezTo>
                  <a:pt x="2639506" y="1010436"/>
                  <a:pt x="2639506" y="1072300"/>
                  <a:pt x="2536400" y="1072300"/>
                </a:cubicBezTo>
                <a:cubicBezTo>
                  <a:pt x="2392052" y="1072300"/>
                  <a:pt x="2350810" y="948573"/>
                  <a:pt x="2350810" y="886709"/>
                </a:cubicBezTo>
                <a:cubicBezTo>
                  <a:pt x="2350810" y="701119"/>
                  <a:pt x="2577643" y="680498"/>
                  <a:pt x="2660127" y="680498"/>
                </a:cubicBezTo>
                <a:cubicBezTo>
                  <a:pt x="2845717" y="680498"/>
                  <a:pt x="3299382" y="866088"/>
                  <a:pt x="3134413" y="1196027"/>
                </a:cubicBezTo>
                <a:cubicBezTo>
                  <a:pt x="3258140" y="1257890"/>
                  <a:pt x="3402488" y="1257890"/>
                  <a:pt x="3402488" y="1422859"/>
                </a:cubicBezTo>
                <a:cubicBezTo>
                  <a:pt x="3402488" y="1587828"/>
                  <a:pt x="3299382" y="1649692"/>
                  <a:pt x="3175656" y="1649692"/>
                </a:cubicBezTo>
                <a:cubicBezTo>
                  <a:pt x="3113792" y="1649692"/>
                  <a:pt x="2969444" y="1629071"/>
                  <a:pt x="2969444" y="1546586"/>
                </a:cubicBezTo>
                <a:cubicBezTo>
                  <a:pt x="2969444" y="1484723"/>
                  <a:pt x="3010686" y="1464101"/>
                  <a:pt x="3051928" y="1443480"/>
                </a:cubicBezTo>
                <a:cubicBezTo>
                  <a:pt x="3031307" y="1422859"/>
                  <a:pt x="3051928" y="1422859"/>
                  <a:pt x="2990065" y="1422859"/>
                </a:cubicBezTo>
                <a:cubicBezTo>
                  <a:pt x="2948822" y="1422859"/>
                  <a:pt x="2886959" y="1484723"/>
                  <a:pt x="2886959" y="1525965"/>
                </a:cubicBezTo>
                <a:cubicBezTo>
                  <a:pt x="2886959" y="1649692"/>
                  <a:pt x="3155034" y="1732176"/>
                  <a:pt x="3196276" y="1732176"/>
                </a:cubicBezTo>
                <a:cubicBezTo>
                  <a:pt x="3278762" y="1732176"/>
                  <a:pt x="3505594" y="1608449"/>
                  <a:pt x="3505594" y="1505344"/>
                </a:cubicBezTo>
                <a:cubicBezTo>
                  <a:pt x="3505594" y="1443480"/>
                  <a:pt x="3423109" y="1299132"/>
                  <a:pt x="3381866" y="1278511"/>
                </a:cubicBezTo>
                <a:cubicBezTo>
                  <a:pt x="3567457" y="1237269"/>
                  <a:pt x="3629320" y="1464101"/>
                  <a:pt x="3629320" y="1567207"/>
                </a:cubicBezTo>
                <a:cubicBezTo>
                  <a:pt x="3629320" y="2000251"/>
                  <a:pt x="2969444" y="1897145"/>
                  <a:pt x="2969444" y="2041493"/>
                </a:cubicBezTo>
                <a:cubicBezTo>
                  <a:pt x="2969444" y="2103357"/>
                  <a:pt x="3010686" y="2123978"/>
                  <a:pt x="3031307" y="2144599"/>
                </a:cubicBezTo>
                <a:lnTo>
                  <a:pt x="3031307" y="2227084"/>
                </a:lnTo>
                <a:lnTo>
                  <a:pt x="2845717" y="2288947"/>
                </a:lnTo>
                <a:cubicBezTo>
                  <a:pt x="2845717" y="2309568"/>
                  <a:pt x="2866338" y="2350811"/>
                  <a:pt x="2845717" y="2371432"/>
                </a:cubicBezTo>
                <a:cubicBezTo>
                  <a:pt x="2825096" y="2392053"/>
                  <a:pt x="2763233" y="2433295"/>
                  <a:pt x="2701369" y="2474537"/>
                </a:cubicBezTo>
                <a:cubicBezTo>
                  <a:pt x="2721990" y="2515780"/>
                  <a:pt x="2783855" y="2577643"/>
                  <a:pt x="2783855" y="2618885"/>
                </a:cubicBezTo>
                <a:cubicBezTo>
                  <a:pt x="2742611" y="2618885"/>
                  <a:pt x="2680749" y="2639507"/>
                  <a:pt x="2618884" y="2660128"/>
                </a:cubicBezTo>
                <a:cubicBezTo>
                  <a:pt x="2639506" y="2680749"/>
                  <a:pt x="2660127" y="2680749"/>
                  <a:pt x="2660127" y="2742612"/>
                </a:cubicBezTo>
                <a:cubicBezTo>
                  <a:pt x="2660127" y="2783855"/>
                  <a:pt x="2618884" y="2783855"/>
                  <a:pt x="2598263" y="2804476"/>
                </a:cubicBezTo>
                <a:cubicBezTo>
                  <a:pt x="2618884" y="2845718"/>
                  <a:pt x="2680749" y="2866339"/>
                  <a:pt x="2742611" y="2948824"/>
                </a:cubicBezTo>
                <a:cubicBezTo>
                  <a:pt x="2701369" y="2948824"/>
                  <a:pt x="2639506" y="2969445"/>
                  <a:pt x="2577643" y="2990066"/>
                </a:cubicBezTo>
                <a:cubicBezTo>
                  <a:pt x="2618884" y="3031308"/>
                  <a:pt x="2639506" y="3093172"/>
                  <a:pt x="2680749" y="3093172"/>
                </a:cubicBezTo>
                <a:cubicBezTo>
                  <a:pt x="2742611" y="3093172"/>
                  <a:pt x="2866338" y="2990066"/>
                  <a:pt x="2907580" y="2990066"/>
                </a:cubicBezTo>
                <a:cubicBezTo>
                  <a:pt x="2969444" y="2990066"/>
                  <a:pt x="3051928" y="3093172"/>
                  <a:pt x="3113792" y="3093172"/>
                </a:cubicBezTo>
                <a:cubicBezTo>
                  <a:pt x="3155034" y="3093172"/>
                  <a:pt x="3299382" y="2990066"/>
                  <a:pt x="3361246" y="2990066"/>
                </a:cubicBezTo>
                <a:cubicBezTo>
                  <a:pt x="3402488" y="2990066"/>
                  <a:pt x="3464352" y="3072551"/>
                  <a:pt x="3526214" y="3072551"/>
                </a:cubicBezTo>
                <a:cubicBezTo>
                  <a:pt x="3567457" y="3072551"/>
                  <a:pt x="3711805" y="2990066"/>
                  <a:pt x="3773669" y="2990066"/>
                </a:cubicBezTo>
                <a:cubicBezTo>
                  <a:pt x="3814910" y="2990066"/>
                  <a:pt x="3918016" y="3072551"/>
                  <a:pt x="3979881" y="3072551"/>
                </a:cubicBezTo>
                <a:cubicBezTo>
                  <a:pt x="4021122" y="3072551"/>
                  <a:pt x="4144849" y="3010687"/>
                  <a:pt x="4206712" y="3010687"/>
                </a:cubicBezTo>
                <a:cubicBezTo>
                  <a:pt x="4211868" y="3010687"/>
                  <a:pt x="4217345" y="3011976"/>
                  <a:pt x="4223064" y="3014232"/>
                </a:cubicBezTo>
                <a:lnTo>
                  <a:pt x="4225002" y="3015249"/>
                </a:lnTo>
                <a:lnTo>
                  <a:pt x="4225002" y="3833903"/>
                </a:lnTo>
                <a:lnTo>
                  <a:pt x="1183748" y="3833903"/>
                </a:lnTo>
                <a:lnTo>
                  <a:pt x="1100774" y="3753814"/>
                </a:lnTo>
                <a:cubicBezTo>
                  <a:pt x="1018491" y="3654131"/>
                  <a:pt x="969194" y="3523638"/>
                  <a:pt x="969194" y="3361247"/>
                </a:cubicBezTo>
                <a:cubicBezTo>
                  <a:pt x="969194" y="2990066"/>
                  <a:pt x="1278510" y="2845718"/>
                  <a:pt x="1525964" y="2392053"/>
                </a:cubicBezTo>
                <a:cubicBezTo>
                  <a:pt x="1587827" y="2268326"/>
                  <a:pt x="1629069" y="2144599"/>
                  <a:pt x="1670312" y="2020872"/>
                </a:cubicBezTo>
                <a:cubicBezTo>
                  <a:pt x="1629069" y="2000251"/>
                  <a:pt x="1608448" y="1979630"/>
                  <a:pt x="1546585" y="1979630"/>
                </a:cubicBezTo>
                <a:cubicBezTo>
                  <a:pt x="1505342" y="1979630"/>
                  <a:pt x="824845" y="2062115"/>
                  <a:pt x="762981" y="2062115"/>
                </a:cubicBezTo>
                <a:cubicBezTo>
                  <a:pt x="659876" y="2062115"/>
                  <a:pt x="515528" y="2062115"/>
                  <a:pt x="412423" y="1959009"/>
                </a:cubicBezTo>
                <a:cubicBezTo>
                  <a:pt x="783602" y="1690934"/>
                  <a:pt x="1464101" y="1876524"/>
                  <a:pt x="1464101" y="1670313"/>
                </a:cubicBezTo>
                <a:cubicBezTo>
                  <a:pt x="1464101" y="1567207"/>
                  <a:pt x="1216646" y="1567207"/>
                  <a:pt x="1216646" y="1567207"/>
                </a:cubicBezTo>
                <a:cubicBezTo>
                  <a:pt x="1154783" y="1567207"/>
                  <a:pt x="1031056" y="1608449"/>
                  <a:pt x="927950" y="1629071"/>
                </a:cubicBezTo>
                <a:cubicBezTo>
                  <a:pt x="783602" y="1670313"/>
                  <a:pt x="515528" y="1690934"/>
                  <a:pt x="453665" y="1690934"/>
                </a:cubicBezTo>
                <a:cubicBezTo>
                  <a:pt x="268075" y="1690934"/>
                  <a:pt x="0" y="1670313"/>
                  <a:pt x="0" y="1402238"/>
                </a:cubicBezTo>
                <a:cubicBezTo>
                  <a:pt x="0" y="1196027"/>
                  <a:pt x="164969" y="1402238"/>
                  <a:pt x="123727" y="1134163"/>
                </a:cubicBezTo>
                <a:cubicBezTo>
                  <a:pt x="144347" y="1175405"/>
                  <a:pt x="144347" y="1237269"/>
                  <a:pt x="144347" y="1299132"/>
                </a:cubicBezTo>
                <a:cubicBezTo>
                  <a:pt x="247453" y="1319753"/>
                  <a:pt x="433043" y="1422859"/>
                  <a:pt x="474285" y="1422859"/>
                </a:cubicBezTo>
                <a:cubicBezTo>
                  <a:pt x="577391" y="1422859"/>
                  <a:pt x="680497" y="1319753"/>
                  <a:pt x="680497" y="1278511"/>
                </a:cubicBezTo>
                <a:cubicBezTo>
                  <a:pt x="680497" y="1216648"/>
                  <a:pt x="556770" y="1092921"/>
                  <a:pt x="556770" y="1031057"/>
                </a:cubicBezTo>
                <a:cubicBezTo>
                  <a:pt x="556770" y="907331"/>
                  <a:pt x="783602" y="907331"/>
                  <a:pt x="804224" y="907331"/>
                </a:cubicBezTo>
                <a:cubicBezTo>
                  <a:pt x="866088" y="907331"/>
                  <a:pt x="1072298" y="927952"/>
                  <a:pt x="1072298" y="1031057"/>
                </a:cubicBezTo>
                <a:cubicBezTo>
                  <a:pt x="1072298" y="1072300"/>
                  <a:pt x="1031056" y="1092921"/>
                  <a:pt x="1010435" y="1092921"/>
                </a:cubicBezTo>
                <a:lnTo>
                  <a:pt x="1051678" y="1051679"/>
                </a:lnTo>
                <a:cubicBezTo>
                  <a:pt x="969194" y="907331"/>
                  <a:pt x="866088" y="927952"/>
                  <a:pt x="804224" y="927952"/>
                </a:cubicBezTo>
                <a:cubicBezTo>
                  <a:pt x="742360" y="927952"/>
                  <a:pt x="639254" y="907331"/>
                  <a:pt x="577391" y="1031057"/>
                </a:cubicBezTo>
                <a:cubicBezTo>
                  <a:pt x="598012" y="1092921"/>
                  <a:pt x="762981" y="1216648"/>
                  <a:pt x="701118" y="1319753"/>
                </a:cubicBezTo>
                <a:cubicBezTo>
                  <a:pt x="701118" y="1340375"/>
                  <a:pt x="701118" y="1360996"/>
                  <a:pt x="721739" y="1381617"/>
                </a:cubicBezTo>
                <a:cubicBezTo>
                  <a:pt x="866088" y="1340375"/>
                  <a:pt x="1031056" y="1257890"/>
                  <a:pt x="1196025" y="1196027"/>
                </a:cubicBezTo>
                <a:cubicBezTo>
                  <a:pt x="1216646" y="1196027"/>
                  <a:pt x="1216646" y="1134163"/>
                  <a:pt x="1257889" y="1113542"/>
                </a:cubicBezTo>
                <a:cubicBezTo>
                  <a:pt x="1278510" y="1072300"/>
                  <a:pt x="1340373" y="1031057"/>
                  <a:pt x="1422858" y="1031057"/>
                </a:cubicBezTo>
                <a:cubicBezTo>
                  <a:pt x="1525964" y="1010436"/>
                  <a:pt x="1690933" y="1031057"/>
                  <a:pt x="1835281" y="989815"/>
                </a:cubicBezTo>
                <a:cubicBezTo>
                  <a:pt x="1876523" y="989815"/>
                  <a:pt x="1917765" y="907331"/>
                  <a:pt x="1917765" y="866088"/>
                </a:cubicBezTo>
                <a:cubicBezTo>
                  <a:pt x="1897144" y="783604"/>
                  <a:pt x="1917765" y="639256"/>
                  <a:pt x="2000250" y="639256"/>
                </a:cubicBezTo>
                <a:cubicBezTo>
                  <a:pt x="2062114" y="639256"/>
                  <a:pt x="2062114" y="680498"/>
                  <a:pt x="2082734" y="701119"/>
                </a:cubicBezTo>
                <a:cubicBezTo>
                  <a:pt x="2144598" y="618634"/>
                  <a:pt x="2247704" y="453666"/>
                  <a:pt x="2247704" y="391802"/>
                </a:cubicBezTo>
                <a:cubicBezTo>
                  <a:pt x="2247704" y="350560"/>
                  <a:pt x="2165220" y="164970"/>
                  <a:pt x="2144598" y="20621"/>
                </a:cubicBezTo>
                <a:cubicBezTo>
                  <a:pt x="2165220" y="0"/>
                  <a:pt x="2165220" y="0"/>
                  <a:pt x="2206462" y="0"/>
                </a:cubicBezTo>
                <a:close/>
              </a:path>
            </a:pathLst>
          </a:custGeom>
          <a:gradFill>
            <a:gsLst>
              <a:gs pos="100000">
                <a:srgbClr val="92D050">
                  <a:alpha val="0"/>
                </a:srgbClr>
              </a:gs>
              <a:gs pos="27000">
                <a:srgbClr val="3E8D19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B3346A2-4F9B-5986-47B3-5F6A7D0D8515}"/>
              </a:ext>
            </a:extLst>
          </p:cNvPr>
          <p:cNvSpPr/>
          <p:nvPr/>
        </p:nvSpPr>
        <p:spPr>
          <a:xfrm flipH="1">
            <a:off x="1" y="3024098"/>
            <a:ext cx="4589645" cy="3833903"/>
          </a:xfrm>
          <a:custGeom>
            <a:avLst/>
            <a:gdLst>
              <a:gd name="connsiteX0" fmla="*/ 3051929 w 4589645"/>
              <a:gd name="connsiteY0" fmla="*/ 927952 h 3833903"/>
              <a:gd name="connsiteX1" fmla="*/ 3072550 w 4589645"/>
              <a:gd name="connsiteY1" fmla="*/ 1031057 h 3833903"/>
              <a:gd name="connsiteX2" fmla="*/ 3031308 w 4589645"/>
              <a:gd name="connsiteY2" fmla="*/ 1154784 h 3833903"/>
              <a:gd name="connsiteX3" fmla="*/ 3051929 w 4589645"/>
              <a:gd name="connsiteY3" fmla="*/ 927952 h 3833903"/>
              <a:gd name="connsiteX4" fmla="*/ 2206463 w 4589645"/>
              <a:gd name="connsiteY4" fmla="*/ 0 h 3833903"/>
              <a:gd name="connsiteX5" fmla="*/ 2144599 w 4589645"/>
              <a:gd name="connsiteY5" fmla="*/ 20621 h 3833903"/>
              <a:gd name="connsiteX6" fmla="*/ 2247705 w 4589645"/>
              <a:gd name="connsiteY6" fmla="*/ 391802 h 3833903"/>
              <a:gd name="connsiteX7" fmla="*/ 2082735 w 4589645"/>
              <a:gd name="connsiteY7" fmla="*/ 701119 h 3833903"/>
              <a:gd name="connsiteX8" fmla="*/ 2000251 w 4589645"/>
              <a:gd name="connsiteY8" fmla="*/ 639256 h 3833903"/>
              <a:gd name="connsiteX9" fmla="*/ 1917767 w 4589645"/>
              <a:gd name="connsiteY9" fmla="*/ 866088 h 3833903"/>
              <a:gd name="connsiteX10" fmla="*/ 1835282 w 4589645"/>
              <a:gd name="connsiteY10" fmla="*/ 989815 h 3833903"/>
              <a:gd name="connsiteX11" fmla="*/ 1422859 w 4589645"/>
              <a:gd name="connsiteY11" fmla="*/ 1031057 h 3833903"/>
              <a:gd name="connsiteX12" fmla="*/ 1257890 w 4589645"/>
              <a:gd name="connsiteY12" fmla="*/ 1113542 h 3833903"/>
              <a:gd name="connsiteX13" fmla="*/ 1196027 w 4589645"/>
              <a:gd name="connsiteY13" fmla="*/ 1196027 h 3833903"/>
              <a:gd name="connsiteX14" fmla="*/ 721740 w 4589645"/>
              <a:gd name="connsiteY14" fmla="*/ 1381617 h 3833903"/>
              <a:gd name="connsiteX15" fmla="*/ 701119 w 4589645"/>
              <a:gd name="connsiteY15" fmla="*/ 1319753 h 3833903"/>
              <a:gd name="connsiteX16" fmla="*/ 577392 w 4589645"/>
              <a:gd name="connsiteY16" fmla="*/ 1031057 h 3833903"/>
              <a:gd name="connsiteX17" fmla="*/ 804225 w 4589645"/>
              <a:gd name="connsiteY17" fmla="*/ 927952 h 3833903"/>
              <a:gd name="connsiteX18" fmla="*/ 1051679 w 4589645"/>
              <a:gd name="connsiteY18" fmla="*/ 1051679 h 3833903"/>
              <a:gd name="connsiteX19" fmla="*/ 1010436 w 4589645"/>
              <a:gd name="connsiteY19" fmla="*/ 1092921 h 3833903"/>
              <a:gd name="connsiteX20" fmla="*/ 1072300 w 4589645"/>
              <a:gd name="connsiteY20" fmla="*/ 1031057 h 3833903"/>
              <a:gd name="connsiteX21" fmla="*/ 804225 w 4589645"/>
              <a:gd name="connsiteY21" fmla="*/ 907331 h 3833903"/>
              <a:gd name="connsiteX22" fmla="*/ 556771 w 4589645"/>
              <a:gd name="connsiteY22" fmla="*/ 1031057 h 3833903"/>
              <a:gd name="connsiteX23" fmla="*/ 680498 w 4589645"/>
              <a:gd name="connsiteY23" fmla="*/ 1278511 h 3833903"/>
              <a:gd name="connsiteX24" fmla="*/ 474286 w 4589645"/>
              <a:gd name="connsiteY24" fmla="*/ 1422859 h 3833903"/>
              <a:gd name="connsiteX25" fmla="*/ 144348 w 4589645"/>
              <a:gd name="connsiteY25" fmla="*/ 1299132 h 3833903"/>
              <a:gd name="connsiteX26" fmla="*/ 123727 w 4589645"/>
              <a:gd name="connsiteY26" fmla="*/ 1134163 h 3833903"/>
              <a:gd name="connsiteX27" fmla="*/ 0 w 4589645"/>
              <a:gd name="connsiteY27" fmla="*/ 1402238 h 3833903"/>
              <a:gd name="connsiteX28" fmla="*/ 453665 w 4589645"/>
              <a:gd name="connsiteY28" fmla="*/ 1690934 h 3833903"/>
              <a:gd name="connsiteX29" fmla="*/ 927951 w 4589645"/>
              <a:gd name="connsiteY29" fmla="*/ 1629071 h 3833903"/>
              <a:gd name="connsiteX30" fmla="*/ 1216648 w 4589645"/>
              <a:gd name="connsiteY30" fmla="*/ 1567207 h 3833903"/>
              <a:gd name="connsiteX31" fmla="*/ 1464102 w 4589645"/>
              <a:gd name="connsiteY31" fmla="*/ 1670313 h 3833903"/>
              <a:gd name="connsiteX32" fmla="*/ 412423 w 4589645"/>
              <a:gd name="connsiteY32" fmla="*/ 1959009 h 3833903"/>
              <a:gd name="connsiteX33" fmla="*/ 762982 w 4589645"/>
              <a:gd name="connsiteY33" fmla="*/ 2062115 h 3833903"/>
              <a:gd name="connsiteX34" fmla="*/ 1546586 w 4589645"/>
              <a:gd name="connsiteY34" fmla="*/ 1979630 h 3833903"/>
              <a:gd name="connsiteX35" fmla="*/ 1670313 w 4589645"/>
              <a:gd name="connsiteY35" fmla="*/ 2020872 h 3833903"/>
              <a:gd name="connsiteX36" fmla="*/ 1525965 w 4589645"/>
              <a:gd name="connsiteY36" fmla="*/ 2392053 h 3833903"/>
              <a:gd name="connsiteX37" fmla="*/ 969194 w 4589645"/>
              <a:gd name="connsiteY37" fmla="*/ 3361247 h 3833903"/>
              <a:gd name="connsiteX38" fmla="*/ 1100774 w 4589645"/>
              <a:gd name="connsiteY38" fmla="*/ 3753814 h 3833903"/>
              <a:gd name="connsiteX39" fmla="*/ 1183749 w 4589645"/>
              <a:gd name="connsiteY39" fmla="*/ 3833903 h 3833903"/>
              <a:gd name="connsiteX40" fmla="*/ 4589645 w 4589645"/>
              <a:gd name="connsiteY40" fmla="*/ 3833903 h 3833903"/>
              <a:gd name="connsiteX41" fmla="*/ 4589645 w 4589645"/>
              <a:gd name="connsiteY41" fmla="*/ 2997898 h 3833903"/>
              <a:gd name="connsiteX42" fmla="*/ 4568550 w 4589645"/>
              <a:gd name="connsiteY42" fmla="*/ 3006177 h 3833903"/>
              <a:gd name="connsiteX43" fmla="*/ 4351062 w 4589645"/>
              <a:gd name="connsiteY43" fmla="*/ 3093172 h 3833903"/>
              <a:gd name="connsiteX44" fmla="*/ 4206713 w 4589645"/>
              <a:gd name="connsiteY44" fmla="*/ 3010687 h 3833903"/>
              <a:gd name="connsiteX45" fmla="*/ 3979881 w 4589645"/>
              <a:gd name="connsiteY45" fmla="*/ 3072551 h 3833903"/>
              <a:gd name="connsiteX46" fmla="*/ 3773669 w 4589645"/>
              <a:gd name="connsiteY46" fmla="*/ 2990066 h 3833903"/>
              <a:gd name="connsiteX47" fmla="*/ 3526216 w 4589645"/>
              <a:gd name="connsiteY47" fmla="*/ 3072551 h 3833903"/>
              <a:gd name="connsiteX48" fmla="*/ 3361247 w 4589645"/>
              <a:gd name="connsiteY48" fmla="*/ 2990066 h 3833903"/>
              <a:gd name="connsiteX49" fmla="*/ 3113793 w 4589645"/>
              <a:gd name="connsiteY49" fmla="*/ 3093172 h 3833903"/>
              <a:gd name="connsiteX50" fmla="*/ 2907581 w 4589645"/>
              <a:gd name="connsiteY50" fmla="*/ 2990066 h 3833903"/>
              <a:gd name="connsiteX51" fmla="*/ 2680749 w 4589645"/>
              <a:gd name="connsiteY51" fmla="*/ 3093172 h 3833903"/>
              <a:gd name="connsiteX52" fmla="*/ 2577643 w 4589645"/>
              <a:gd name="connsiteY52" fmla="*/ 2990066 h 3833903"/>
              <a:gd name="connsiteX53" fmla="*/ 2742612 w 4589645"/>
              <a:gd name="connsiteY53" fmla="*/ 2948824 h 3833903"/>
              <a:gd name="connsiteX54" fmla="*/ 2598264 w 4589645"/>
              <a:gd name="connsiteY54" fmla="*/ 2804476 h 3833903"/>
              <a:gd name="connsiteX55" fmla="*/ 2660128 w 4589645"/>
              <a:gd name="connsiteY55" fmla="*/ 2742612 h 3833903"/>
              <a:gd name="connsiteX56" fmla="*/ 2618885 w 4589645"/>
              <a:gd name="connsiteY56" fmla="*/ 2660128 h 3833903"/>
              <a:gd name="connsiteX57" fmla="*/ 2783854 w 4589645"/>
              <a:gd name="connsiteY57" fmla="*/ 2618885 h 3833903"/>
              <a:gd name="connsiteX58" fmla="*/ 2701370 w 4589645"/>
              <a:gd name="connsiteY58" fmla="*/ 2474537 h 3833903"/>
              <a:gd name="connsiteX59" fmla="*/ 2845718 w 4589645"/>
              <a:gd name="connsiteY59" fmla="*/ 2371432 h 3833903"/>
              <a:gd name="connsiteX60" fmla="*/ 2845718 w 4589645"/>
              <a:gd name="connsiteY60" fmla="*/ 2288947 h 3833903"/>
              <a:gd name="connsiteX61" fmla="*/ 3031308 w 4589645"/>
              <a:gd name="connsiteY61" fmla="*/ 2227084 h 3833903"/>
              <a:gd name="connsiteX62" fmla="*/ 3031308 w 4589645"/>
              <a:gd name="connsiteY62" fmla="*/ 2144599 h 3833903"/>
              <a:gd name="connsiteX63" fmla="*/ 2969445 w 4589645"/>
              <a:gd name="connsiteY63" fmla="*/ 2041493 h 3833903"/>
              <a:gd name="connsiteX64" fmla="*/ 3629321 w 4589645"/>
              <a:gd name="connsiteY64" fmla="*/ 1567207 h 3833903"/>
              <a:gd name="connsiteX65" fmla="*/ 3381868 w 4589645"/>
              <a:gd name="connsiteY65" fmla="*/ 1278511 h 3833903"/>
              <a:gd name="connsiteX66" fmla="*/ 3505594 w 4589645"/>
              <a:gd name="connsiteY66" fmla="*/ 1505344 h 3833903"/>
              <a:gd name="connsiteX67" fmla="*/ 3196277 w 4589645"/>
              <a:gd name="connsiteY67" fmla="*/ 1732176 h 3833903"/>
              <a:gd name="connsiteX68" fmla="*/ 2886960 w 4589645"/>
              <a:gd name="connsiteY68" fmla="*/ 1525965 h 3833903"/>
              <a:gd name="connsiteX69" fmla="*/ 2990066 w 4589645"/>
              <a:gd name="connsiteY69" fmla="*/ 1422859 h 3833903"/>
              <a:gd name="connsiteX70" fmla="*/ 3051929 w 4589645"/>
              <a:gd name="connsiteY70" fmla="*/ 1443480 h 3833903"/>
              <a:gd name="connsiteX71" fmla="*/ 2969445 w 4589645"/>
              <a:gd name="connsiteY71" fmla="*/ 1546586 h 3833903"/>
              <a:gd name="connsiteX72" fmla="*/ 3175656 w 4589645"/>
              <a:gd name="connsiteY72" fmla="*/ 1649692 h 3833903"/>
              <a:gd name="connsiteX73" fmla="*/ 3402489 w 4589645"/>
              <a:gd name="connsiteY73" fmla="*/ 1422859 h 3833903"/>
              <a:gd name="connsiteX74" fmla="*/ 3134414 w 4589645"/>
              <a:gd name="connsiteY74" fmla="*/ 1196027 h 3833903"/>
              <a:gd name="connsiteX75" fmla="*/ 2660128 w 4589645"/>
              <a:gd name="connsiteY75" fmla="*/ 680498 h 3833903"/>
              <a:gd name="connsiteX76" fmla="*/ 2350811 w 4589645"/>
              <a:gd name="connsiteY76" fmla="*/ 886709 h 3833903"/>
              <a:gd name="connsiteX77" fmla="*/ 2536401 w 4589645"/>
              <a:gd name="connsiteY77" fmla="*/ 1072300 h 3833903"/>
              <a:gd name="connsiteX78" fmla="*/ 2742612 w 4589645"/>
              <a:gd name="connsiteY78" fmla="*/ 927952 h 3833903"/>
              <a:gd name="connsiteX79" fmla="*/ 2783854 w 4589645"/>
              <a:gd name="connsiteY79" fmla="*/ 989815 h 3833903"/>
              <a:gd name="connsiteX80" fmla="*/ 2453916 w 4589645"/>
              <a:gd name="connsiteY80" fmla="*/ 1196027 h 3833903"/>
              <a:gd name="connsiteX81" fmla="*/ 2165220 w 4589645"/>
              <a:gd name="connsiteY81" fmla="*/ 1031057 h 3833903"/>
              <a:gd name="connsiteX82" fmla="*/ 2144599 w 4589645"/>
              <a:gd name="connsiteY82" fmla="*/ 948573 h 3833903"/>
              <a:gd name="connsiteX83" fmla="*/ 2577643 w 4589645"/>
              <a:gd name="connsiteY83" fmla="*/ 433044 h 3833903"/>
              <a:gd name="connsiteX84" fmla="*/ 2577643 w 4589645"/>
              <a:gd name="connsiteY84" fmla="*/ 350560 h 3833903"/>
              <a:gd name="connsiteX85" fmla="*/ 2495159 w 4589645"/>
              <a:gd name="connsiteY85" fmla="*/ 329938 h 3833903"/>
              <a:gd name="connsiteX86" fmla="*/ 2371432 w 4589645"/>
              <a:gd name="connsiteY86" fmla="*/ 453666 h 3833903"/>
              <a:gd name="connsiteX87" fmla="*/ 2206463 w 4589645"/>
              <a:gd name="connsiteY87" fmla="*/ 0 h 383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589645" h="3833903">
                <a:moveTo>
                  <a:pt x="3051929" y="927952"/>
                </a:moveTo>
                <a:cubicBezTo>
                  <a:pt x="3051929" y="969194"/>
                  <a:pt x="3072550" y="989815"/>
                  <a:pt x="3072550" y="1031057"/>
                </a:cubicBezTo>
                <a:cubicBezTo>
                  <a:pt x="3072550" y="1092921"/>
                  <a:pt x="3051929" y="1113542"/>
                  <a:pt x="3031308" y="1154784"/>
                </a:cubicBezTo>
                <a:cubicBezTo>
                  <a:pt x="3031308" y="1092921"/>
                  <a:pt x="3051929" y="1010436"/>
                  <a:pt x="3051929" y="927952"/>
                </a:cubicBezTo>
                <a:close/>
                <a:moveTo>
                  <a:pt x="2206463" y="0"/>
                </a:moveTo>
                <a:cubicBezTo>
                  <a:pt x="2165220" y="0"/>
                  <a:pt x="2165220" y="0"/>
                  <a:pt x="2144599" y="20621"/>
                </a:cubicBezTo>
                <a:cubicBezTo>
                  <a:pt x="2165220" y="164970"/>
                  <a:pt x="2247705" y="350560"/>
                  <a:pt x="2247705" y="391802"/>
                </a:cubicBezTo>
                <a:cubicBezTo>
                  <a:pt x="2247705" y="453666"/>
                  <a:pt x="2144599" y="618634"/>
                  <a:pt x="2082735" y="701119"/>
                </a:cubicBezTo>
                <a:cubicBezTo>
                  <a:pt x="2062115" y="680498"/>
                  <a:pt x="2062115" y="639256"/>
                  <a:pt x="2000251" y="639256"/>
                </a:cubicBezTo>
                <a:cubicBezTo>
                  <a:pt x="1917767" y="639256"/>
                  <a:pt x="1897145" y="783604"/>
                  <a:pt x="1917767" y="866088"/>
                </a:cubicBezTo>
                <a:cubicBezTo>
                  <a:pt x="1917767" y="907331"/>
                  <a:pt x="1876524" y="989815"/>
                  <a:pt x="1835282" y="989815"/>
                </a:cubicBezTo>
                <a:cubicBezTo>
                  <a:pt x="1690934" y="1031057"/>
                  <a:pt x="1525965" y="1010436"/>
                  <a:pt x="1422859" y="1031057"/>
                </a:cubicBezTo>
                <a:cubicBezTo>
                  <a:pt x="1340375" y="1031057"/>
                  <a:pt x="1278511" y="1072300"/>
                  <a:pt x="1257890" y="1113542"/>
                </a:cubicBezTo>
                <a:cubicBezTo>
                  <a:pt x="1216648" y="1134163"/>
                  <a:pt x="1216648" y="1196027"/>
                  <a:pt x="1196027" y="1196027"/>
                </a:cubicBezTo>
                <a:cubicBezTo>
                  <a:pt x="1031057" y="1257890"/>
                  <a:pt x="866088" y="1340375"/>
                  <a:pt x="721740" y="1381617"/>
                </a:cubicBezTo>
                <a:cubicBezTo>
                  <a:pt x="701119" y="1360996"/>
                  <a:pt x="701119" y="1340375"/>
                  <a:pt x="701119" y="1319753"/>
                </a:cubicBezTo>
                <a:cubicBezTo>
                  <a:pt x="762982" y="1216648"/>
                  <a:pt x="598013" y="1092921"/>
                  <a:pt x="577392" y="1031057"/>
                </a:cubicBezTo>
                <a:cubicBezTo>
                  <a:pt x="639256" y="907331"/>
                  <a:pt x="742361" y="927952"/>
                  <a:pt x="804225" y="927952"/>
                </a:cubicBezTo>
                <a:cubicBezTo>
                  <a:pt x="866088" y="927952"/>
                  <a:pt x="969194" y="907331"/>
                  <a:pt x="1051679" y="1051679"/>
                </a:cubicBezTo>
                <a:lnTo>
                  <a:pt x="1010436" y="1092921"/>
                </a:lnTo>
                <a:cubicBezTo>
                  <a:pt x="1031057" y="1092921"/>
                  <a:pt x="1072300" y="1072300"/>
                  <a:pt x="1072300" y="1031057"/>
                </a:cubicBezTo>
                <a:cubicBezTo>
                  <a:pt x="1072300" y="927952"/>
                  <a:pt x="866088" y="907331"/>
                  <a:pt x="804225" y="907331"/>
                </a:cubicBezTo>
                <a:cubicBezTo>
                  <a:pt x="783604" y="907331"/>
                  <a:pt x="556771" y="907331"/>
                  <a:pt x="556771" y="1031057"/>
                </a:cubicBezTo>
                <a:cubicBezTo>
                  <a:pt x="556771" y="1092921"/>
                  <a:pt x="680498" y="1216648"/>
                  <a:pt x="680498" y="1278511"/>
                </a:cubicBezTo>
                <a:cubicBezTo>
                  <a:pt x="680498" y="1319753"/>
                  <a:pt x="577392" y="1422859"/>
                  <a:pt x="474286" y="1422859"/>
                </a:cubicBezTo>
                <a:cubicBezTo>
                  <a:pt x="433044" y="1422859"/>
                  <a:pt x="247454" y="1319753"/>
                  <a:pt x="144348" y="1299132"/>
                </a:cubicBezTo>
                <a:cubicBezTo>
                  <a:pt x="144348" y="1237269"/>
                  <a:pt x="144348" y="1175405"/>
                  <a:pt x="123727" y="1134163"/>
                </a:cubicBezTo>
                <a:cubicBezTo>
                  <a:pt x="164969" y="1402238"/>
                  <a:pt x="0" y="1196027"/>
                  <a:pt x="0" y="1402238"/>
                </a:cubicBezTo>
                <a:cubicBezTo>
                  <a:pt x="0" y="1670313"/>
                  <a:pt x="268075" y="1690934"/>
                  <a:pt x="453665" y="1690934"/>
                </a:cubicBezTo>
                <a:cubicBezTo>
                  <a:pt x="515529" y="1690934"/>
                  <a:pt x="783604" y="1670313"/>
                  <a:pt x="927951" y="1629071"/>
                </a:cubicBezTo>
                <a:cubicBezTo>
                  <a:pt x="1031057" y="1608449"/>
                  <a:pt x="1154784" y="1567207"/>
                  <a:pt x="1216648" y="1567207"/>
                </a:cubicBezTo>
                <a:cubicBezTo>
                  <a:pt x="1216648" y="1567207"/>
                  <a:pt x="1464102" y="1567207"/>
                  <a:pt x="1464102" y="1670313"/>
                </a:cubicBezTo>
                <a:cubicBezTo>
                  <a:pt x="1464102" y="1876524"/>
                  <a:pt x="783604" y="1690934"/>
                  <a:pt x="412423" y="1959009"/>
                </a:cubicBezTo>
                <a:cubicBezTo>
                  <a:pt x="515529" y="2062115"/>
                  <a:pt x="659876" y="2062115"/>
                  <a:pt x="762982" y="2062115"/>
                </a:cubicBezTo>
                <a:cubicBezTo>
                  <a:pt x="824846" y="2062115"/>
                  <a:pt x="1505344" y="1979630"/>
                  <a:pt x="1546586" y="1979630"/>
                </a:cubicBezTo>
                <a:cubicBezTo>
                  <a:pt x="1608449" y="1979630"/>
                  <a:pt x="1629070" y="2000251"/>
                  <a:pt x="1670313" y="2020872"/>
                </a:cubicBezTo>
                <a:cubicBezTo>
                  <a:pt x="1629070" y="2144599"/>
                  <a:pt x="1587828" y="2268326"/>
                  <a:pt x="1525965" y="2392053"/>
                </a:cubicBezTo>
                <a:cubicBezTo>
                  <a:pt x="1278511" y="2845718"/>
                  <a:pt x="969194" y="2990066"/>
                  <a:pt x="969194" y="3361247"/>
                </a:cubicBezTo>
                <a:cubicBezTo>
                  <a:pt x="969194" y="3523638"/>
                  <a:pt x="1018491" y="3654131"/>
                  <a:pt x="1100774" y="3753814"/>
                </a:cubicBezTo>
                <a:lnTo>
                  <a:pt x="1183749" y="3833903"/>
                </a:lnTo>
                <a:lnTo>
                  <a:pt x="4589645" y="3833903"/>
                </a:lnTo>
                <a:lnTo>
                  <a:pt x="4589645" y="2997898"/>
                </a:lnTo>
                <a:lnTo>
                  <a:pt x="4568550" y="3006177"/>
                </a:lnTo>
                <a:cubicBezTo>
                  <a:pt x="4501854" y="3035175"/>
                  <a:pt x="4397459" y="3093172"/>
                  <a:pt x="4351062" y="3093172"/>
                </a:cubicBezTo>
                <a:cubicBezTo>
                  <a:pt x="4309819" y="3093172"/>
                  <a:pt x="4247956" y="3010687"/>
                  <a:pt x="4206713" y="3010687"/>
                </a:cubicBezTo>
                <a:cubicBezTo>
                  <a:pt x="4144850" y="3010687"/>
                  <a:pt x="4021123" y="3072551"/>
                  <a:pt x="3979881" y="3072551"/>
                </a:cubicBezTo>
                <a:cubicBezTo>
                  <a:pt x="3918017" y="3072551"/>
                  <a:pt x="3814912" y="2990066"/>
                  <a:pt x="3773669" y="2990066"/>
                </a:cubicBezTo>
                <a:cubicBezTo>
                  <a:pt x="3711806" y="2990066"/>
                  <a:pt x="3567458" y="3072551"/>
                  <a:pt x="3526216" y="3072551"/>
                </a:cubicBezTo>
                <a:cubicBezTo>
                  <a:pt x="3464352" y="3072551"/>
                  <a:pt x="3402489" y="2990066"/>
                  <a:pt x="3361247" y="2990066"/>
                </a:cubicBezTo>
                <a:cubicBezTo>
                  <a:pt x="3299383" y="2990066"/>
                  <a:pt x="3155035" y="3093172"/>
                  <a:pt x="3113793" y="3093172"/>
                </a:cubicBezTo>
                <a:cubicBezTo>
                  <a:pt x="3051929" y="3093172"/>
                  <a:pt x="2969445" y="2990066"/>
                  <a:pt x="2907581" y="2990066"/>
                </a:cubicBezTo>
                <a:cubicBezTo>
                  <a:pt x="2866339" y="2990066"/>
                  <a:pt x="2742612" y="3093172"/>
                  <a:pt x="2680749" y="3093172"/>
                </a:cubicBezTo>
                <a:cubicBezTo>
                  <a:pt x="2639507" y="3093172"/>
                  <a:pt x="2618885" y="3031308"/>
                  <a:pt x="2577643" y="2990066"/>
                </a:cubicBezTo>
                <a:cubicBezTo>
                  <a:pt x="2639507" y="2969445"/>
                  <a:pt x="2701370" y="2948824"/>
                  <a:pt x="2742612" y="2948824"/>
                </a:cubicBezTo>
                <a:cubicBezTo>
                  <a:pt x="2680749" y="2866339"/>
                  <a:pt x="2618885" y="2845718"/>
                  <a:pt x="2598264" y="2804476"/>
                </a:cubicBezTo>
                <a:cubicBezTo>
                  <a:pt x="2618885" y="2783855"/>
                  <a:pt x="2660128" y="2783855"/>
                  <a:pt x="2660128" y="2742612"/>
                </a:cubicBezTo>
                <a:cubicBezTo>
                  <a:pt x="2660128" y="2680749"/>
                  <a:pt x="2639507" y="2680749"/>
                  <a:pt x="2618885" y="2660128"/>
                </a:cubicBezTo>
                <a:cubicBezTo>
                  <a:pt x="2680749" y="2639507"/>
                  <a:pt x="2742612" y="2618885"/>
                  <a:pt x="2783854" y="2618885"/>
                </a:cubicBezTo>
                <a:cubicBezTo>
                  <a:pt x="2783854" y="2577643"/>
                  <a:pt x="2721991" y="2515780"/>
                  <a:pt x="2701370" y="2474537"/>
                </a:cubicBezTo>
                <a:cubicBezTo>
                  <a:pt x="2763233" y="2433295"/>
                  <a:pt x="2825097" y="2392053"/>
                  <a:pt x="2845718" y="2371432"/>
                </a:cubicBezTo>
                <a:cubicBezTo>
                  <a:pt x="2866339" y="2350811"/>
                  <a:pt x="2845718" y="2309568"/>
                  <a:pt x="2845718" y="2288947"/>
                </a:cubicBezTo>
                <a:lnTo>
                  <a:pt x="3031308" y="2227084"/>
                </a:lnTo>
                <a:lnTo>
                  <a:pt x="3031308" y="2144599"/>
                </a:lnTo>
                <a:cubicBezTo>
                  <a:pt x="3010687" y="2123978"/>
                  <a:pt x="2969445" y="2103357"/>
                  <a:pt x="2969445" y="2041493"/>
                </a:cubicBezTo>
                <a:cubicBezTo>
                  <a:pt x="2969445" y="1897145"/>
                  <a:pt x="3629321" y="2000251"/>
                  <a:pt x="3629321" y="1567207"/>
                </a:cubicBezTo>
                <a:cubicBezTo>
                  <a:pt x="3629321" y="1464101"/>
                  <a:pt x="3567458" y="1237269"/>
                  <a:pt x="3381868" y="1278511"/>
                </a:cubicBezTo>
                <a:cubicBezTo>
                  <a:pt x="3423110" y="1299132"/>
                  <a:pt x="3505594" y="1443480"/>
                  <a:pt x="3505594" y="1505344"/>
                </a:cubicBezTo>
                <a:cubicBezTo>
                  <a:pt x="3505594" y="1608449"/>
                  <a:pt x="3278762" y="1732176"/>
                  <a:pt x="3196277" y="1732176"/>
                </a:cubicBezTo>
                <a:cubicBezTo>
                  <a:pt x="3155035" y="1732176"/>
                  <a:pt x="2886960" y="1649692"/>
                  <a:pt x="2886960" y="1525965"/>
                </a:cubicBezTo>
                <a:cubicBezTo>
                  <a:pt x="2886960" y="1484723"/>
                  <a:pt x="2948824" y="1422859"/>
                  <a:pt x="2990066" y="1422859"/>
                </a:cubicBezTo>
                <a:cubicBezTo>
                  <a:pt x="3051929" y="1422859"/>
                  <a:pt x="3031308" y="1422859"/>
                  <a:pt x="3051929" y="1443480"/>
                </a:cubicBezTo>
                <a:cubicBezTo>
                  <a:pt x="3010687" y="1464101"/>
                  <a:pt x="2969445" y="1484723"/>
                  <a:pt x="2969445" y="1546586"/>
                </a:cubicBezTo>
                <a:cubicBezTo>
                  <a:pt x="2969445" y="1629071"/>
                  <a:pt x="3113793" y="1649692"/>
                  <a:pt x="3175656" y="1649692"/>
                </a:cubicBezTo>
                <a:cubicBezTo>
                  <a:pt x="3299383" y="1649692"/>
                  <a:pt x="3402489" y="1587828"/>
                  <a:pt x="3402489" y="1422859"/>
                </a:cubicBezTo>
                <a:cubicBezTo>
                  <a:pt x="3402489" y="1257890"/>
                  <a:pt x="3258141" y="1257890"/>
                  <a:pt x="3134414" y="1196027"/>
                </a:cubicBezTo>
                <a:cubicBezTo>
                  <a:pt x="3299383" y="866088"/>
                  <a:pt x="2845718" y="680498"/>
                  <a:pt x="2660128" y="680498"/>
                </a:cubicBezTo>
                <a:cubicBezTo>
                  <a:pt x="2577643" y="680498"/>
                  <a:pt x="2350811" y="701119"/>
                  <a:pt x="2350811" y="886709"/>
                </a:cubicBezTo>
                <a:cubicBezTo>
                  <a:pt x="2350811" y="948573"/>
                  <a:pt x="2392053" y="1072300"/>
                  <a:pt x="2536401" y="1072300"/>
                </a:cubicBezTo>
                <a:cubicBezTo>
                  <a:pt x="2639507" y="1072300"/>
                  <a:pt x="2639507" y="1010436"/>
                  <a:pt x="2742612" y="927952"/>
                </a:cubicBezTo>
                <a:cubicBezTo>
                  <a:pt x="2763233" y="948573"/>
                  <a:pt x="2763233" y="969194"/>
                  <a:pt x="2783854" y="989815"/>
                </a:cubicBezTo>
                <a:cubicBezTo>
                  <a:pt x="2721991" y="1031057"/>
                  <a:pt x="2495159" y="1196027"/>
                  <a:pt x="2453916" y="1196027"/>
                </a:cubicBezTo>
                <a:cubicBezTo>
                  <a:pt x="2433295" y="1196027"/>
                  <a:pt x="2185841" y="1051679"/>
                  <a:pt x="2165220" y="1031057"/>
                </a:cubicBezTo>
                <a:cubicBezTo>
                  <a:pt x="2165220" y="1010436"/>
                  <a:pt x="2144599" y="1010436"/>
                  <a:pt x="2144599" y="948573"/>
                </a:cubicBezTo>
                <a:cubicBezTo>
                  <a:pt x="2144599" y="783604"/>
                  <a:pt x="2474537" y="556771"/>
                  <a:pt x="2577643" y="433044"/>
                </a:cubicBezTo>
                <a:lnTo>
                  <a:pt x="2577643" y="350560"/>
                </a:lnTo>
                <a:cubicBezTo>
                  <a:pt x="2536401" y="350560"/>
                  <a:pt x="2557022" y="329938"/>
                  <a:pt x="2495159" y="329938"/>
                </a:cubicBezTo>
                <a:cubicBezTo>
                  <a:pt x="2453916" y="329938"/>
                  <a:pt x="2412674" y="412423"/>
                  <a:pt x="2371432" y="453666"/>
                </a:cubicBezTo>
                <a:cubicBezTo>
                  <a:pt x="2350811" y="391802"/>
                  <a:pt x="2412674" y="0"/>
                  <a:pt x="2206463" y="0"/>
                </a:cubicBezTo>
                <a:close/>
              </a:path>
            </a:pathLst>
          </a:custGeom>
          <a:gradFill>
            <a:gsLst>
              <a:gs pos="100000">
                <a:srgbClr val="92D050">
                  <a:alpha val="0"/>
                </a:srgbClr>
              </a:gs>
              <a:gs pos="27000">
                <a:srgbClr val="3E8D19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2AC18BB-12CC-8A71-21DA-4ADC1E2C8C2B}"/>
              </a:ext>
            </a:extLst>
          </p:cNvPr>
          <p:cNvGrpSpPr/>
          <p:nvPr/>
        </p:nvGrpSpPr>
        <p:grpSpPr>
          <a:xfrm>
            <a:off x="6755176" y="662815"/>
            <a:ext cx="346387" cy="1209527"/>
            <a:chOff x="6675550" y="966581"/>
            <a:chExt cx="346387" cy="1209527"/>
          </a:xfrm>
        </p:grpSpPr>
        <p:sp>
          <p:nvSpPr>
            <p:cNvPr id="11" name="Freeform 30">
              <a:extLst>
                <a:ext uri="{FF2B5EF4-FFF2-40B4-BE49-F238E27FC236}">
                  <a16:creationId xmlns:a16="http://schemas.microsoft.com/office/drawing/2014/main" id="{406F84ED-15D5-FB9D-911E-2BF65174439C}"/>
                </a:ext>
              </a:extLst>
            </p:cNvPr>
            <p:cNvSpPr>
              <a:spLocks/>
            </p:cNvSpPr>
            <p:nvPr/>
          </p:nvSpPr>
          <p:spPr bwMode="auto">
            <a:xfrm rot="5226636">
              <a:off x="6245356" y="1399528"/>
              <a:ext cx="1209527" cy="343634"/>
            </a:xfrm>
            <a:custGeom>
              <a:avLst/>
              <a:gdLst>
                <a:gd name="T0" fmla="*/ 405 w 439"/>
                <a:gd name="T1" fmla="*/ 122 h 166"/>
                <a:gd name="T2" fmla="*/ 392 w 439"/>
                <a:gd name="T3" fmla="*/ 112 h 166"/>
                <a:gd name="T4" fmla="*/ 410 w 439"/>
                <a:gd name="T5" fmla="*/ 96 h 166"/>
                <a:gd name="T6" fmla="*/ 405 w 439"/>
                <a:gd name="T7" fmla="*/ 94 h 166"/>
                <a:gd name="T8" fmla="*/ 396 w 439"/>
                <a:gd name="T9" fmla="*/ 86 h 166"/>
                <a:gd name="T10" fmla="*/ 406 w 439"/>
                <a:gd name="T11" fmla="*/ 77 h 166"/>
                <a:gd name="T12" fmla="*/ 426 w 439"/>
                <a:gd name="T13" fmla="*/ 74 h 166"/>
                <a:gd name="T14" fmla="*/ 400 w 439"/>
                <a:gd name="T15" fmla="*/ 75 h 166"/>
                <a:gd name="T16" fmla="*/ 426 w 439"/>
                <a:gd name="T17" fmla="*/ 51 h 166"/>
                <a:gd name="T18" fmla="*/ 407 w 439"/>
                <a:gd name="T19" fmla="*/ 68 h 166"/>
                <a:gd name="T20" fmla="*/ 404 w 439"/>
                <a:gd name="T21" fmla="*/ 63 h 166"/>
                <a:gd name="T22" fmla="*/ 395 w 439"/>
                <a:gd name="T23" fmla="*/ 51 h 166"/>
                <a:gd name="T24" fmla="*/ 380 w 439"/>
                <a:gd name="T25" fmla="*/ 44 h 166"/>
                <a:gd name="T26" fmla="*/ 391 w 439"/>
                <a:gd name="T27" fmla="*/ 33 h 166"/>
                <a:gd name="T28" fmla="*/ 367 w 439"/>
                <a:gd name="T29" fmla="*/ 43 h 166"/>
                <a:gd name="T30" fmla="*/ 358 w 439"/>
                <a:gd name="T31" fmla="*/ 33 h 166"/>
                <a:gd name="T32" fmla="*/ 348 w 439"/>
                <a:gd name="T33" fmla="*/ 37 h 166"/>
                <a:gd name="T34" fmla="*/ 337 w 439"/>
                <a:gd name="T35" fmla="*/ 35 h 166"/>
                <a:gd name="T36" fmla="*/ 321 w 439"/>
                <a:gd name="T37" fmla="*/ 30 h 166"/>
                <a:gd name="T38" fmla="*/ 305 w 439"/>
                <a:gd name="T39" fmla="*/ 32 h 166"/>
                <a:gd name="T40" fmla="*/ 285 w 439"/>
                <a:gd name="T41" fmla="*/ 25 h 166"/>
                <a:gd name="T42" fmla="*/ 275 w 439"/>
                <a:gd name="T43" fmla="*/ 23 h 166"/>
                <a:gd name="T44" fmla="*/ 266 w 439"/>
                <a:gd name="T45" fmla="*/ 22 h 166"/>
                <a:gd name="T46" fmla="*/ 250 w 439"/>
                <a:gd name="T47" fmla="*/ 28 h 166"/>
                <a:gd name="T48" fmla="*/ 243 w 439"/>
                <a:gd name="T49" fmla="*/ 21 h 166"/>
                <a:gd name="T50" fmla="*/ 228 w 439"/>
                <a:gd name="T51" fmla="*/ 21 h 166"/>
                <a:gd name="T52" fmla="*/ 213 w 439"/>
                <a:gd name="T53" fmla="*/ 11 h 166"/>
                <a:gd name="T54" fmla="*/ 208 w 439"/>
                <a:gd name="T55" fmla="*/ 21 h 166"/>
                <a:gd name="T56" fmla="*/ 195 w 439"/>
                <a:gd name="T57" fmla="*/ 18 h 166"/>
                <a:gd name="T58" fmla="*/ 198 w 439"/>
                <a:gd name="T59" fmla="*/ 6 h 166"/>
                <a:gd name="T60" fmla="*/ 179 w 439"/>
                <a:gd name="T61" fmla="*/ 9 h 166"/>
                <a:gd name="T62" fmla="*/ 171 w 439"/>
                <a:gd name="T63" fmla="*/ 5 h 166"/>
                <a:gd name="T64" fmla="*/ 156 w 439"/>
                <a:gd name="T65" fmla="*/ 6 h 166"/>
                <a:gd name="T66" fmla="*/ 140 w 439"/>
                <a:gd name="T67" fmla="*/ 3 h 166"/>
                <a:gd name="T68" fmla="*/ 131 w 439"/>
                <a:gd name="T69" fmla="*/ 9 h 166"/>
                <a:gd name="T70" fmla="*/ 118 w 439"/>
                <a:gd name="T71" fmla="*/ 6 h 166"/>
                <a:gd name="T72" fmla="*/ 60 w 439"/>
                <a:gd name="T73" fmla="*/ 7 h 166"/>
                <a:gd name="T74" fmla="*/ 63 w 439"/>
                <a:gd name="T75" fmla="*/ 25 h 166"/>
                <a:gd name="T76" fmla="*/ 64 w 439"/>
                <a:gd name="T77" fmla="*/ 40 h 166"/>
                <a:gd name="T78" fmla="*/ 6 w 439"/>
                <a:gd name="T79" fmla="*/ 51 h 166"/>
                <a:gd name="T80" fmla="*/ 6 w 439"/>
                <a:gd name="T81" fmla="*/ 66 h 166"/>
                <a:gd name="T82" fmla="*/ 8 w 439"/>
                <a:gd name="T83" fmla="*/ 84 h 166"/>
                <a:gd name="T84" fmla="*/ 38 w 439"/>
                <a:gd name="T85" fmla="*/ 102 h 166"/>
                <a:gd name="T86" fmla="*/ 43 w 439"/>
                <a:gd name="T87" fmla="*/ 119 h 166"/>
                <a:gd name="T88" fmla="*/ 51 w 439"/>
                <a:gd name="T89" fmla="*/ 137 h 166"/>
                <a:gd name="T90" fmla="*/ 60 w 439"/>
                <a:gd name="T91" fmla="*/ 148 h 166"/>
                <a:gd name="T92" fmla="*/ 103 w 439"/>
                <a:gd name="T93" fmla="*/ 144 h 166"/>
                <a:gd name="T94" fmla="*/ 129 w 439"/>
                <a:gd name="T95" fmla="*/ 155 h 166"/>
                <a:gd name="T96" fmla="*/ 137 w 439"/>
                <a:gd name="T97" fmla="*/ 154 h 166"/>
                <a:gd name="T98" fmla="*/ 156 w 439"/>
                <a:gd name="T99" fmla="*/ 160 h 166"/>
                <a:gd name="T100" fmla="*/ 215 w 439"/>
                <a:gd name="T101" fmla="*/ 162 h 166"/>
                <a:gd name="T102" fmla="*/ 232 w 439"/>
                <a:gd name="T103" fmla="*/ 163 h 166"/>
                <a:gd name="T104" fmla="*/ 274 w 439"/>
                <a:gd name="T105" fmla="*/ 160 h 166"/>
                <a:gd name="T106" fmla="*/ 295 w 439"/>
                <a:gd name="T107" fmla="*/ 162 h 166"/>
                <a:gd name="T108" fmla="*/ 325 w 439"/>
                <a:gd name="T109" fmla="*/ 160 h 166"/>
                <a:gd name="T110" fmla="*/ 343 w 439"/>
                <a:gd name="T111" fmla="*/ 164 h 166"/>
                <a:gd name="T112" fmla="*/ 380 w 439"/>
                <a:gd name="T113" fmla="*/ 160 h 166"/>
                <a:gd name="T114" fmla="*/ 389 w 439"/>
                <a:gd name="T115" fmla="*/ 158 h 166"/>
                <a:gd name="T116" fmla="*/ 401 w 439"/>
                <a:gd name="T117" fmla="*/ 159 h 166"/>
                <a:gd name="T118" fmla="*/ 403 w 439"/>
                <a:gd name="T119" fmla="*/ 150 h 166"/>
                <a:gd name="T120" fmla="*/ 407 w 439"/>
                <a:gd name="T121" fmla="*/ 138 h 166"/>
                <a:gd name="T122" fmla="*/ 413 w 439"/>
                <a:gd name="T123" fmla="*/ 131 h 166"/>
                <a:gd name="T124" fmla="*/ 433 w 439"/>
                <a:gd name="T125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166">
                  <a:moveTo>
                    <a:pt x="433" y="125"/>
                  </a:moveTo>
                  <a:cubicBezTo>
                    <a:pt x="430" y="123"/>
                    <a:pt x="428" y="126"/>
                    <a:pt x="426" y="124"/>
                  </a:cubicBezTo>
                  <a:cubicBezTo>
                    <a:pt x="426" y="125"/>
                    <a:pt x="425" y="125"/>
                    <a:pt x="425" y="125"/>
                  </a:cubicBezTo>
                  <a:cubicBezTo>
                    <a:pt x="424" y="124"/>
                    <a:pt x="422" y="125"/>
                    <a:pt x="421" y="124"/>
                  </a:cubicBezTo>
                  <a:cubicBezTo>
                    <a:pt x="423" y="123"/>
                    <a:pt x="423" y="123"/>
                    <a:pt x="423" y="123"/>
                  </a:cubicBezTo>
                  <a:cubicBezTo>
                    <a:pt x="422" y="123"/>
                    <a:pt x="422" y="123"/>
                    <a:pt x="422" y="123"/>
                  </a:cubicBezTo>
                  <a:cubicBezTo>
                    <a:pt x="422" y="124"/>
                    <a:pt x="422" y="124"/>
                    <a:pt x="422" y="124"/>
                  </a:cubicBezTo>
                  <a:cubicBezTo>
                    <a:pt x="420" y="125"/>
                    <a:pt x="418" y="125"/>
                    <a:pt x="415" y="124"/>
                  </a:cubicBezTo>
                  <a:cubicBezTo>
                    <a:pt x="412" y="124"/>
                    <a:pt x="413" y="124"/>
                    <a:pt x="410" y="124"/>
                  </a:cubicBezTo>
                  <a:cubicBezTo>
                    <a:pt x="414" y="122"/>
                    <a:pt x="407" y="121"/>
                    <a:pt x="409" y="118"/>
                  </a:cubicBezTo>
                  <a:cubicBezTo>
                    <a:pt x="405" y="118"/>
                    <a:pt x="405" y="118"/>
                    <a:pt x="405" y="118"/>
                  </a:cubicBezTo>
                  <a:cubicBezTo>
                    <a:pt x="405" y="119"/>
                    <a:pt x="405" y="119"/>
                    <a:pt x="405" y="119"/>
                  </a:cubicBezTo>
                  <a:cubicBezTo>
                    <a:pt x="407" y="118"/>
                    <a:pt x="407" y="118"/>
                    <a:pt x="407" y="118"/>
                  </a:cubicBezTo>
                  <a:cubicBezTo>
                    <a:pt x="410" y="120"/>
                    <a:pt x="405" y="120"/>
                    <a:pt x="405" y="121"/>
                  </a:cubicBezTo>
                  <a:cubicBezTo>
                    <a:pt x="407" y="121"/>
                    <a:pt x="408" y="120"/>
                    <a:pt x="409" y="121"/>
                  </a:cubicBezTo>
                  <a:cubicBezTo>
                    <a:pt x="405" y="122"/>
                    <a:pt x="405" y="122"/>
                    <a:pt x="405" y="122"/>
                  </a:cubicBezTo>
                  <a:cubicBezTo>
                    <a:pt x="405" y="122"/>
                    <a:pt x="406" y="122"/>
                    <a:pt x="406" y="122"/>
                  </a:cubicBezTo>
                  <a:cubicBezTo>
                    <a:pt x="406" y="123"/>
                    <a:pt x="406" y="124"/>
                    <a:pt x="405" y="125"/>
                  </a:cubicBezTo>
                  <a:cubicBezTo>
                    <a:pt x="403" y="124"/>
                    <a:pt x="403" y="124"/>
                    <a:pt x="401" y="124"/>
                  </a:cubicBezTo>
                  <a:cubicBezTo>
                    <a:pt x="400" y="124"/>
                    <a:pt x="398" y="123"/>
                    <a:pt x="400" y="122"/>
                  </a:cubicBezTo>
                  <a:cubicBezTo>
                    <a:pt x="401" y="122"/>
                    <a:pt x="401" y="123"/>
                    <a:pt x="402" y="123"/>
                  </a:cubicBezTo>
                  <a:cubicBezTo>
                    <a:pt x="402" y="118"/>
                    <a:pt x="402" y="118"/>
                    <a:pt x="402" y="118"/>
                  </a:cubicBezTo>
                  <a:cubicBezTo>
                    <a:pt x="400" y="119"/>
                    <a:pt x="404" y="120"/>
                    <a:pt x="401" y="120"/>
                  </a:cubicBezTo>
                  <a:cubicBezTo>
                    <a:pt x="400" y="119"/>
                    <a:pt x="398" y="119"/>
                    <a:pt x="398" y="118"/>
                  </a:cubicBezTo>
                  <a:cubicBezTo>
                    <a:pt x="396" y="119"/>
                    <a:pt x="396" y="119"/>
                    <a:pt x="396" y="119"/>
                  </a:cubicBezTo>
                  <a:cubicBezTo>
                    <a:pt x="392" y="118"/>
                    <a:pt x="395" y="116"/>
                    <a:pt x="391" y="115"/>
                  </a:cubicBezTo>
                  <a:cubicBezTo>
                    <a:pt x="388" y="115"/>
                    <a:pt x="385" y="116"/>
                    <a:pt x="383" y="115"/>
                  </a:cubicBezTo>
                  <a:cubicBezTo>
                    <a:pt x="381" y="115"/>
                    <a:pt x="384" y="114"/>
                    <a:pt x="381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4" y="112"/>
                    <a:pt x="387" y="113"/>
                    <a:pt x="392" y="112"/>
                  </a:cubicBezTo>
                  <a:cubicBezTo>
                    <a:pt x="392" y="112"/>
                    <a:pt x="392" y="111"/>
                    <a:pt x="391" y="111"/>
                  </a:cubicBezTo>
                  <a:cubicBezTo>
                    <a:pt x="392" y="110"/>
                    <a:pt x="394" y="111"/>
                    <a:pt x="396" y="110"/>
                  </a:cubicBezTo>
                  <a:cubicBezTo>
                    <a:pt x="398" y="110"/>
                    <a:pt x="397" y="109"/>
                    <a:pt x="398" y="108"/>
                  </a:cubicBezTo>
                  <a:cubicBezTo>
                    <a:pt x="410" y="109"/>
                    <a:pt x="410" y="109"/>
                    <a:pt x="410" y="109"/>
                  </a:cubicBezTo>
                  <a:cubicBezTo>
                    <a:pt x="409" y="107"/>
                    <a:pt x="409" y="107"/>
                    <a:pt x="409" y="107"/>
                  </a:cubicBezTo>
                  <a:cubicBezTo>
                    <a:pt x="412" y="107"/>
                    <a:pt x="417" y="108"/>
                    <a:pt x="419" y="107"/>
                  </a:cubicBezTo>
                  <a:cubicBezTo>
                    <a:pt x="417" y="106"/>
                    <a:pt x="417" y="106"/>
                    <a:pt x="417" y="106"/>
                  </a:cubicBezTo>
                  <a:cubicBezTo>
                    <a:pt x="419" y="105"/>
                    <a:pt x="419" y="105"/>
                    <a:pt x="419" y="105"/>
                  </a:cubicBezTo>
                  <a:cubicBezTo>
                    <a:pt x="417" y="105"/>
                    <a:pt x="417" y="105"/>
                    <a:pt x="417" y="105"/>
                  </a:cubicBezTo>
                  <a:cubicBezTo>
                    <a:pt x="413" y="103"/>
                    <a:pt x="421" y="105"/>
                    <a:pt x="420" y="103"/>
                  </a:cubicBezTo>
                  <a:cubicBezTo>
                    <a:pt x="418" y="103"/>
                    <a:pt x="418" y="103"/>
                    <a:pt x="418" y="103"/>
                  </a:cubicBezTo>
                  <a:cubicBezTo>
                    <a:pt x="418" y="100"/>
                    <a:pt x="412" y="102"/>
                    <a:pt x="409" y="101"/>
                  </a:cubicBezTo>
                  <a:cubicBezTo>
                    <a:pt x="412" y="100"/>
                    <a:pt x="412" y="100"/>
                    <a:pt x="412" y="100"/>
                  </a:cubicBezTo>
                  <a:cubicBezTo>
                    <a:pt x="410" y="99"/>
                    <a:pt x="412" y="98"/>
                    <a:pt x="409" y="97"/>
                  </a:cubicBezTo>
                  <a:cubicBezTo>
                    <a:pt x="412" y="96"/>
                    <a:pt x="412" y="96"/>
                    <a:pt x="412" y="96"/>
                  </a:cubicBezTo>
                  <a:cubicBezTo>
                    <a:pt x="410" y="96"/>
                    <a:pt x="410" y="96"/>
                    <a:pt x="410" y="96"/>
                  </a:cubicBezTo>
                  <a:cubicBezTo>
                    <a:pt x="405" y="97"/>
                    <a:pt x="404" y="100"/>
                    <a:pt x="405" y="102"/>
                  </a:cubicBezTo>
                  <a:cubicBezTo>
                    <a:pt x="400" y="102"/>
                    <a:pt x="400" y="102"/>
                    <a:pt x="400" y="102"/>
                  </a:cubicBezTo>
                  <a:cubicBezTo>
                    <a:pt x="401" y="103"/>
                    <a:pt x="401" y="103"/>
                    <a:pt x="401" y="103"/>
                  </a:cubicBezTo>
                  <a:cubicBezTo>
                    <a:pt x="400" y="103"/>
                    <a:pt x="399" y="104"/>
                    <a:pt x="398" y="103"/>
                  </a:cubicBezTo>
                  <a:cubicBezTo>
                    <a:pt x="396" y="102"/>
                    <a:pt x="400" y="102"/>
                    <a:pt x="397" y="101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399" y="100"/>
                    <a:pt x="397" y="100"/>
                    <a:pt x="396" y="100"/>
                  </a:cubicBezTo>
                  <a:cubicBezTo>
                    <a:pt x="399" y="99"/>
                    <a:pt x="401" y="99"/>
                    <a:pt x="402" y="98"/>
                  </a:cubicBezTo>
                  <a:cubicBezTo>
                    <a:pt x="395" y="98"/>
                    <a:pt x="395" y="98"/>
                    <a:pt x="395" y="98"/>
                  </a:cubicBezTo>
                  <a:cubicBezTo>
                    <a:pt x="395" y="99"/>
                    <a:pt x="394" y="100"/>
                    <a:pt x="392" y="101"/>
                  </a:cubicBezTo>
                  <a:cubicBezTo>
                    <a:pt x="392" y="98"/>
                    <a:pt x="392" y="98"/>
                    <a:pt x="392" y="98"/>
                  </a:cubicBezTo>
                  <a:cubicBezTo>
                    <a:pt x="392" y="97"/>
                    <a:pt x="396" y="97"/>
                    <a:pt x="396" y="96"/>
                  </a:cubicBezTo>
                  <a:cubicBezTo>
                    <a:pt x="397" y="97"/>
                    <a:pt x="399" y="96"/>
                    <a:pt x="400" y="97"/>
                  </a:cubicBezTo>
                  <a:cubicBezTo>
                    <a:pt x="404" y="97"/>
                    <a:pt x="404" y="97"/>
                    <a:pt x="404" y="97"/>
                  </a:cubicBezTo>
                  <a:cubicBezTo>
                    <a:pt x="406" y="96"/>
                    <a:pt x="402" y="94"/>
                    <a:pt x="407" y="94"/>
                  </a:cubicBezTo>
                  <a:cubicBezTo>
                    <a:pt x="406" y="94"/>
                    <a:pt x="405" y="94"/>
                    <a:pt x="405" y="94"/>
                  </a:cubicBezTo>
                  <a:cubicBezTo>
                    <a:pt x="406" y="92"/>
                    <a:pt x="405" y="90"/>
                    <a:pt x="408" y="89"/>
                  </a:cubicBezTo>
                  <a:cubicBezTo>
                    <a:pt x="408" y="89"/>
                    <a:pt x="407" y="89"/>
                    <a:pt x="407" y="89"/>
                  </a:cubicBezTo>
                  <a:cubicBezTo>
                    <a:pt x="405" y="89"/>
                    <a:pt x="402" y="90"/>
                    <a:pt x="402" y="91"/>
                  </a:cubicBezTo>
                  <a:cubicBezTo>
                    <a:pt x="399" y="91"/>
                    <a:pt x="396" y="91"/>
                    <a:pt x="393" y="90"/>
                  </a:cubicBezTo>
                  <a:cubicBezTo>
                    <a:pt x="395" y="89"/>
                    <a:pt x="395" y="89"/>
                    <a:pt x="395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9"/>
                    <a:pt x="392" y="89"/>
                    <a:pt x="392" y="89"/>
                  </a:cubicBezTo>
                  <a:cubicBezTo>
                    <a:pt x="392" y="90"/>
                    <a:pt x="392" y="90"/>
                    <a:pt x="392" y="90"/>
                  </a:cubicBezTo>
                  <a:cubicBezTo>
                    <a:pt x="391" y="90"/>
                    <a:pt x="391" y="90"/>
                    <a:pt x="391" y="90"/>
                  </a:cubicBezTo>
                  <a:cubicBezTo>
                    <a:pt x="391" y="90"/>
                    <a:pt x="390" y="90"/>
                    <a:pt x="390" y="90"/>
                  </a:cubicBezTo>
                  <a:cubicBezTo>
                    <a:pt x="390" y="90"/>
                    <a:pt x="390" y="89"/>
                    <a:pt x="391" y="89"/>
                  </a:cubicBezTo>
                  <a:cubicBezTo>
                    <a:pt x="389" y="89"/>
                    <a:pt x="389" y="89"/>
                    <a:pt x="389" y="89"/>
                  </a:cubicBezTo>
                  <a:cubicBezTo>
                    <a:pt x="394" y="87"/>
                    <a:pt x="402" y="88"/>
                    <a:pt x="408" y="88"/>
                  </a:cubicBezTo>
                  <a:cubicBezTo>
                    <a:pt x="401" y="88"/>
                    <a:pt x="401" y="88"/>
                    <a:pt x="401" y="88"/>
                  </a:cubicBezTo>
                  <a:cubicBezTo>
                    <a:pt x="398" y="86"/>
                    <a:pt x="394" y="87"/>
                    <a:pt x="391" y="87"/>
                  </a:cubicBezTo>
                  <a:cubicBezTo>
                    <a:pt x="392" y="86"/>
                    <a:pt x="394" y="86"/>
                    <a:pt x="396" y="86"/>
                  </a:cubicBezTo>
                  <a:cubicBezTo>
                    <a:pt x="398" y="85"/>
                    <a:pt x="403" y="86"/>
                    <a:pt x="404" y="85"/>
                  </a:cubicBezTo>
                  <a:cubicBezTo>
                    <a:pt x="403" y="85"/>
                    <a:pt x="402" y="85"/>
                    <a:pt x="401" y="85"/>
                  </a:cubicBezTo>
                  <a:cubicBezTo>
                    <a:pt x="400" y="84"/>
                    <a:pt x="402" y="84"/>
                    <a:pt x="402" y="83"/>
                  </a:cubicBezTo>
                  <a:cubicBezTo>
                    <a:pt x="398" y="83"/>
                    <a:pt x="398" y="83"/>
                    <a:pt x="398" y="83"/>
                  </a:cubicBezTo>
                  <a:cubicBezTo>
                    <a:pt x="401" y="81"/>
                    <a:pt x="406" y="82"/>
                    <a:pt x="409" y="81"/>
                  </a:cubicBezTo>
                  <a:cubicBezTo>
                    <a:pt x="405" y="81"/>
                    <a:pt x="401" y="80"/>
                    <a:pt x="398" y="81"/>
                  </a:cubicBezTo>
                  <a:cubicBezTo>
                    <a:pt x="396" y="79"/>
                    <a:pt x="391" y="82"/>
                    <a:pt x="388" y="80"/>
                  </a:cubicBezTo>
                  <a:cubicBezTo>
                    <a:pt x="388" y="80"/>
                    <a:pt x="389" y="80"/>
                    <a:pt x="389" y="80"/>
                  </a:cubicBezTo>
                  <a:cubicBezTo>
                    <a:pt x="394" y="80"/>
                    <a:pt x="401" y="80"/>
                    <a:pt x="404" y="79"/>
                  </a:cubicBezTo>
                  <a:cubicBezTo>
                    <a:pt x="387" y="79"/>
                    <a:pt x="387" y="79"/>
                    <a:pt x="387" y="79"/>
                  </a:cubicBezTo>
                  <a:cubicBezTo>
                    <a:pt x="387" y="78"/>
                    <a:pt x="389" y="79"/>
                    <a:pt x="390" y="78"/>
                  </a:cubicBezTo>
                  <a:cubicBezTo>
                    <a:pt x="389" y="78"/>
                    <a:pt x="389" y="78"/>
                    <a:pt x="389" y="78"/>
                  </a:cubicBezTo>
                  <a:cubicBezTo>
                    <a:pt x="392" y="77"/>
                    <a:pt x="396" y="77"/>
                    <a:pt x="399" y="77"/>
                  </a:cubicBezTo>
                  <a:cubicBezTo>
                    <a:pt x="394" y="78"/>
                    <a:pt x="394" y="78"/>
                    <a:pt x="394" y="78"/>
                  </a:cubicBezTo>
                  <a:cubicBezTo>
                    <a:pt x="400" y="78"/>
                    <a:pt x="400" y="78"/>
                    <a:pt x="400" y="78"/>
                  </a:cubicBezTo>
                  <a:cubicBezTo>
                    <a:pt x="399" y="76"/>
                    <a:pt x="404" y="77"/>
                    <a:pt x="406" y="77"/>
                  </a:cubicBezTo>
                  <a:cubicBezTo>
                    <a:pt x="408" y="76"/>
                    <a:pt x="410" y="75"/>
                    <a:pt x="411" y="74"/>
                  </a:cubicBezTo>
                  <a:cubicBezTo>
                    <a:pt x="413" y="75"/>
                    <a:pt x="410" y="76"/>
                    <a:pt x="410" y="77"/>
                  </a:cubicBezTo>
                  <a:cubicBezTo>
                    <a:pt x="411" y="77"/>
                    <a:pt x="413" y="76"/>
                    <a:pt x="413" y="75"/>
                  </a:cubicBezTo>
                  <a:cubicBezTo>
                    <a:pt x="414" y="75"/>
                    <a:pt x="415" y="76"/>
                    <a:pt x="416" y="76"/>
                  </a:cubicBezTo>
                  <a:cubicBezTo>
                    <a:pt x="415" y="76"/>
                    <a:pt x="415" y="76"/>
                    <a:pt x="415" y="76"/>
                  </a:cubicBezTo>
                  <a:cubicBezTo>
                    <a:pt x="416" y="77"/>
                    <a:pt x="417" y="78"/>
                    <a:pt x="420" y="77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20" y="76"/>
                    <a:pt x="421" y="77"/>
                    <a:pt x="422" y="77"/>
                  </a:cubicBezTo>
                  <a:cubicBezTo>
                    <a:pt x="423" y="77"/>
                    <a:pt x="423" y="77"/>
                    <a:pt x="423" y="77"/>
                  </a:cubicBezTo>
                  <a:cubicBezTo>
                    <a:pt x="424" y="76"/>
                    <a:pt x="426" y="77"/>
                    <a:pt x="427" y="77"/>
                  </a:cubicBezTo>
                  <a:cubicBezTo>
                    <a:pt x="425" y="75"/>
                    <a:pt x="421" y="77"/>
                    <a:pt x="419" y="76"/>
                  </a:cubicBezTo>
                  <a:cubicBezTo>
                    <a:pt x="419" y="75"/>
                    <a:pt x="419" y="75"/>
                    <a:pt x="420" y="75"/>
                  </a:cubicBezTo>
                  <a:cubicBezTo>
                    <a:pt x="421" y="75"/>
                    <a:pt x="423" y="75"/>
                    <a:pt x="424" y="75"/>
                  </a:cubicBezTo>
                  <a:cubicBezTo>
                    <a:pt x="423" y="74"/>
                    <a:pt x="423" y="74"/>
                    <a:pt x="423" y="74"/>
                  </a:cubicBezTo>
                  <a:cubicBezTo>
                    <a:pt x="424" y="73"/>
                    <a:pt x="427" y="74"/>
                    <a:pt x="427" y="74"/>
                  </a:cubicBezTo>
                  <a:cubicBezTo>
                    <a:pt x="426" y="74"/>
                    <a:pt x="426" y="74"/>
                    <a:pt x="426" y="74"/>
                  </a:cubicBezTo>
                  <a:cubicBezTo>
                    <a:pt x="428" y="70"/>
                    <a:pt x="416" y="73"/>
                    <a:pt x="415" y="71"/>
                  </a:cubicBezTo>
                  <a:cubicBezTo>
                    <a:pt x="416" y="70"/>
                    <a:pt x="418" y="69"/>
                    <a:pt x="420" y="70"/>
                  </a:cubicBezTo>
                  <a:cubicBezTo>
                    <a:pt x="420" y="70"/>
                    <a:pt x="420" y="71"/>
                    <a:pt x="420" y="71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4" y="71"/>
                    <a:pt x="423" y="70"/>
                    <a:pt x="424" y="70"/>
                  </a:cubicBezTo>
                  <a:cubicBezTo>
                    <a:pt x="425" y="70"/>
                    <a:pt x="425" y="70"/>
                    <a:pt x="426" y="70"/>
                  </a:cubicBezTo>
                  <a:cubicBezTo>
                    <a:pt x="425" y="70"/>
                    <a:pt x="425" y="71"/>
                    <a:pt x="425" y="71"/>
                  </a:cubicBezTo>
                  <a:cubicBezTo>
                    <a:pt x="427" y="71"/>
                    <a:pt x="427" y="71"/>
                    <a:pt x="427" y="71"/>
                  </a:cubicBezTo>
                  <a:cubicBezTo>
                    <a:pt x="425" y="70"/>
                    <a:pt x="424" y="68"/>
                    <a:pt x="428" y="68"/>
                  </a:cubicBezTo>
                  <a:cubicBezTo>
                    <a:pt x="425" y="68"/>
                    <a:pt x="427" y="67"/>
                    <a:pt x="426" y="66"/>
                  </a:cubicBezTo>
                  <a:cubicBezTo>
                    <a:pt x="423" y="67"/>
                    <a:pt x="419" y="68"/>
                    <a:pt x="415" y="68"/>
                  </a:cubicBezTo>
                  <a:cubicBezTo>
                    <a:pt x="416" y="69"/>
                    <a:pt x="416" y="69"/>
                    <a:pt x="416" y="69"/>
                  </a:cubicBezTo>
                  <a:cubicBezTo>
                    <a:pt x="415" y="69"/>
                    <a:pt x="414" y="70"/>
                    <a:pt x="415" y="70"/>
                  </a:cubicBezTo>
                  <a:cubicBezTo>
                    <a:pt x="411" y="72"/>
                    <a:pt x="411" y="76"/>
                    <a:pt x="404" y="75"/>
                  </a:cubicBezTo>
                  <a:cubicBezTo>
                    <a:pt x="404" y="75"/>
                    <a:pt x="404" y="76"/>
                    <a:pt x="403" y="76"/>
                  </a:cubicBezTo>
                  <a:cubicBezTo>
                    <a:pt x="403" y="75"/>
                    <a:pt x="401" y="75"/>
                    <a:pt x="400" y="75"/>
                  </a:cubicBezTo>
                  <a:cubicBezTo>
                    <a:pt x="401" y="73"/>
                    <a:pt x="403" y="75"/>
                    <a:pt x="404" y="73"/>
                  </a:cubicBezTo>
                  <a:cubicBezTo>
                    <a:pt x="411" y="75"/>
                    <a:pt x="406" y="71"/>
                    <a:pt x="412" y="71"/>
                  </a:cubicBezTo>
                  <a:cubicBezTo>
                    <a:pt x="412" y="70"/>
                    <a:pt x="411" y="68"/>
                    <a:pt x="413" y="66"/>
                  </a:cubicBezTo>
                  <a:cubicBezTo>
                    <a:pt x="415" y="67"/>
                    <a:pt x="419" y="66"/>
                    <a:pt x="422" y="66"/>
                  </a:cubicBezTo>
                  <a:cubicBezTo>
                    <a:pt x="423" y="66"/>
                    <a:pt x="422" y="65"/>
                    <a:pt x="422" y="65"/>
                  </a:cubicBezTo>
                  <a:cubicBezTo>
                    <a:pt x="420" y="65"/>
                    <a:pt x="418" y="65"/>
                    <a:pt x="417" y="66"/>
                  </a:cubicBezTo>
                  <a:cubicBezTo>
                    <a:pt x="416" y="66"/>
                    <a:pt x="413" y="66"/>
                    <a:pt x="413" y="65"/>
                  </a:cubicBezTo>
                  <a:cubicBezTo>
                    <a:pt x="413" y="64"/>
                    <a:pt x="414" y="64"/>
                    <a:pt x="416" y="64"/>
                  </a:cubicBezTo>
                  <a:cubicBezTo>
                    <a:pt x="431" y="68"/>
                    <a:pt x="424" y="59"/>
                    <a:pt x="429" y="58"/>
                  </a:cubicBezTo>
                  <a:cubicBezTo>
                    <a:pt x="428" y="58"/>
                    <a:pt x="428" y="58"/>
                    <a:pt x="428" y="58"/>
                  </a:cubicBezTo>
                  <a:cubicBezTo>
                    <a:pt x="426" y="57"/>
                    <a:pt x="431" y="57"/>
                    <a:pt x="428" y="56"/>
                  </a:cubicBezTo>
                  <a:cubicBezTo>
                    <a:pt x="428" y="57"/>
                    <a:pt x="427" y="58"/>
                    <a:pt x="424" y="59"/>
                  </a:cubicBezTo>
                  <a:cubicBezTo>
                    <a:pt x="423" y="59"/>
                    <a:pt x="424" y="58"/>
                    <a:pt x="424" y="58"/>
                  </a:cubicBezTo>
                  <a:cubicBezTo>
                    <a:pt x="422" y="58"/>
                    <a:pt x="422" y="58"/>
                    <a:pt x="422" y="58"/>
                  </a:cubicBezTo>
                  <a:cubicBezTo>
                    <a:pt x="422" y="55"/>
                    <a:pt x="422" y="55"/>
                    <a:pt x="422" y="55"/>
                  </a:cubicBezTo>
                  <a:cubicBezTo>
                    <a:pt x="422" y="54"/>
                    <a:pt x="426" y="53"/>
                    <a:pt x="426" y="51"/>
                  </a:cubicBezTo>
                  <a:cubicBezTo>
                    <a:pt x="426" y="50"/>
                    <a:pt x="428" y="49"/>
                    <a:pt x="431" y="49"/>
                  </a:cubicBezTo>
                  <a:cubicBezTo>
                    <a:pt x="433" y="49"/>
                    <a:pt x="428" y="50"/>
                    <a:pt x="431" y="51"/>
                  </a:cubicBezTo>
                  <a:cubicBezTo>
                    <a:pt x="429" y="51"/>
                    <a:pt x="428" y="51"/>
                    <a:pt x="429" y="52"/>
                  </a:cubicBezTo>
                  <a:cubicBezTo>
                    <a:pt x="434" y="49"/>
                    <a:pt x="434" y="49"/>
                    <a:pt x="434" y="49"/>
                  </a:cubicBezTo>
                  <a:cubicBezTo>
                    <a:pt x="432" y="49"/>
                    <a:pt x="432" y="49"/>
                    <a:pt x="432" y="49"/>
                  </a:cubicBezTo>
                  <a:cubicBezTo>
                    <a:pt x="431" y="48"/>
                    <a:pt x="433" y="47"/>
                    <a:pt x="433" y="46"/>
                  </a:cubicBezTo>
                  <a:cubicBezTo>
                    <a:pt x="432" y="46"/>
                    <a:pt x="432" y="46"/>
                    <a:pt x="432" y="46"/>
                  </a:cubicBezTo>
                  <a:cubicBezTo>
                    <a:pt x="431" y="45"/>
                    <a:pt x="433" y="44"/>
                    <a:pt x="431" y="43"/>
                  </a:cubicBezTo>
                  <a:cubicBezTo>
                    <a:pt x="430" y="44"/>
                    <a:pt x="428" y="45"/>
                    <a:pt x="429" y="46"/>
                  </a:cubicBezTo>
                  <a:cubicBezTo>
                    <a:pt x="433" y="48"/>
                    <a:pt x="425" y="49"/>
                    <a:pt x="424" y="51"/>
                  </a:cubicBezTo>
                  <a:cubicBezTo>
                    <a:pt x="423" y="54"/>
                    <a:pt x="419" y="56"/>
                    <a:pt x="417" y="58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14" y="62"/>
                    <a:pt x="414" y="62"/>
                    <a:pt x="414" y="62"/>
                  </a:cubicBezTo>
                  <a:cubicBezTo>
                    <a:pt x="410" y="63"/>
                    <a:pt x="413" y="66"/>
                    <a:pt x="408" y="67"/>
                  </a:cubicBezTo>
                  <a:cubicBezTo>
                    <a:pt x="410" y="68"/>
                    <a:pt x="410" y="68"/>
                    <a:pt x="410" y="68"/>
                  </a:cubicBezTo>
                  <a:cubicBezTo>
                    <a:pt x="409" y="68"/>
                    <a:pt x="409" y="68"/>
                    <a:pt x="407" y="68"/>
                  </a:cubicBezTo>
                  <a:cubicBezTo>
                    <a:pt x="408" y="69"/>
                    <a:pt x="408" y="69"/>
                    <a:pt x="408" y="69"/>
                  </a:cubicBezTo>
                  <a:cubicBezTo>
                    <a:pt x="402" y="69"/>
                    <a:pt x="409" y="72"/>
                    <a:pt x="404" y="73"/>
                  </a:cubicBezTo>
                  <a:cubicBezTo>
                    <a:pt x="402" y="72"/>
                    <a:pt x="402" y="72"/>
                    <a:pt x="402" y="72"/>
                  </a:cubicBezTo>
                  <a:cubicBezTo>
                    <a:pt x="402" y="72"/>
                    <a:pt x="402" y="71"/>
                    <a:pt x="403" y="70"/>
                  </a:cubicBezTo>
                  <a:cubicBezTo>
                    <a:pt x="406" y="69"/>
                    <a:pt x="404" y="68"/>
                    <a:pt x="407" y="66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6" y="65"/>
                    <a:pt x="406" y="65"/>
                    <a:pt x="406" y="65"/>
                  </a:cubicBezTo>
                  <a:cubicBezTo>
                    <a:pt x="405" y="64"/>
                    <a:pt x="405" y="64"/>
                    <a:pt x="405" y="64"/>
                  </a:cubicBezTo>
                  <a:cubicBezTo>
                    <a:pt x="406" y="63"/>
                    <a:pt x="406" y="63"/>
                    <a:pt x="406" y="63"/>
                  </a:cubicBezTo>
                  <a:cubicBezTo>
                    <a:pt x="406" y="63"/>
                    <a:pt x="407" y="63"/>
                    <a:pt x="407" y="63"/>
                  </a:cubicBezTo>
                  <a:cubicBezTo>
                    <a:pt x="405" y="63"/>
                    <a:pt x="405" y="61"/>
                    <a:pt x="407" y="61"/>
                  </a:cubicBezTo>
                  <a:cubicBezTo>
                    <a:pt x="405" y="60"/>
                    <a:pt x="406" y="59"/>
                    <a:pt x="404" y="59"/>
                  </a:cubicBezTo>
                  <a:cubicBezTo>
                    <a:pt x="404" y="60"/>
                    <a:pt x="404" y="60"/>
                    <a:pt x="404" y="60"/>
                  </a:cubicBezTo>
                  <a:cubicBezTo>
                    <a:pt x="404" y="60"/>
                    <a:pt x="404" y="60"/>
                    <a:pt x="405" y="60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2" y="62"/>
                    <a:pt x="403" y="62"/>
                    <a:pt x="404" y="63"/>
                  </a:cubicBezTo>
                  <a:cubicBezTo>
                    <a:pt x="398" y="64"/>
                    <a:pt x="407" y="66"/>
                    <a:pt x="401" y="67"/>
                  </a:cubicBezTo>
                  <a:cubicBezTo>
                    <a:pt x="398" y="67"/>
                    <a:pt x="395" y="67"/>
                    <a:pt x="392" y="67"/>
                  </a:cubicBezTo>
                  <a:cubicBezTo>
                    <a:pt x="393" y="67"/>
                    <a:pt x="393" y="66"/>
                    <a:pt x="394" y="66"/>
                  </a:cubicBezTo>
                  <a:cubicBezTo>
                    <a:pt x="392" y="66"/>
                    <a:pt x="395" y="64"/>
                    <a:pt x="396" y="64"/>
                  </a:cubicBezTo>
                  <a:cubicBezTo>
                    <a:pt x="395" y="64"/>
                    <a:pt x="395" y="64"/>
                    <a:pt x="395" y="64"/>
                  </a:cubicBezTo>
                  <a:cubicBezTo>
                    <a:pt x="397" y="63"/>
                    <a:pt x="397" y="63"/>
                    <a:pt x="397" y="63"/>
                  </a:cubicBezTo>
                  <a:cubicBezTo>
                    <a:pt x="397" y="63"/>
                    <a:pt x="395" y="62"/>
                    <a:pt x="396" y="61"/>
                  </a:cubicBezTo>
                  <a:cubicBezTo>
                    <a:pt x="397" y="62"/>
                    <a:pt x="397" y="62"/>
                    <a:pt x="397" y="62"/>
                  </a:cubicBezTo>
                  <a:cubicBezTo>
                    <a:pt x="396" y="61"/>
                    <a:pt x="399" y="60"/>
                    <a:pt x="396" y="60"/>
                  </a:cubicBezTo>
                  <a:cubicBezTo>
                    <a:pt x="396" y="59"/>
                    <a:pt x="396" y="59"/>
                    <a:pt x="397" y="59"/>
                  </a:cubicBezTo>
                  <a:cubicBezTo>
                    <a:pt x="400" y="58"/>
                    <a:pt x="401" y="56"/>
                    <a:pt x="400" y="55"/>
                  </a:cubicBezTo>
                  <a:cubicBezTo>
                    <a:pt x="400" y="54"/>
                    <a:pt x="396" y="53"/>
                    <a:pt x="398" y="52"/>
                  </a:cubicBezTo>
                  <a:cubicBezTo>
                    <a:pt x="398" y="53"/>
                    <a:pt x="398" y="53"/>
                    <a:pt x="399" y="53"/>
                  </a:cubicBezTo>
                  <a:cubicBezTo>
                    <a:pt x="399" y="52"/>
                    <a:pt x="399" y="52"/>
                    <a:pt x="398" y="52"/>
                  </a:cubicBezTo>
                  <a:cubicBezTo>
                    <a:pt x="397" y="53"/>
                    <a:pt x="397" y="53"/>
                    <a:pt x="397" y="53"/>
                  </a:cubicBezTo>
                  <a:cubicBezTo>
                    <a:pt x="395" y="52"/>
                    <a:pt x="396" y="51"/>
                    <a:pt x="395" y="51"/>
                  </a:cubicBezTo>
                  <a:cubicBezTo>
                    <a:pt x="393" y="51"/>
                    <a:pt x="392" y="51"/>
                    <a:pt x="391" y="51"/>
                  </a:cubicBezTo>
                  <a:cubicBezTo>
                    <a:pt x="391" y="50"/>
                    <a:pt x="386" y="49"/>
                    <a:pt x="390" y="48"/>
                  </a:cubicBezTo>
                  <a:cubicBezTo>
                    <a:pt x="388" y="47"/>
                    <a:pt x="390" y="46"/>
                    <a:pt x="386" y="46"/>
                  </a:cubicBezTo>
                  <a:cubicBezTo>
                    <a:pt x="386" y="47"/>
                    <a:pt x="387" y="49"/>
                    <a:pt x="383" y="49"/>
                  </a:cubicBezTo>
                  <a:cubicBezTo>
                    <a:pt x="382" y="49"/>
                    <a:pt x="382" y="48"/>
                    <a:pt x="380" y="48"/>
                  </a:cubicBezTo>
                  <a:cubicBezTo>
                    <a:pt x="380" y="49"/>
                    <a:pt x="381" y="49"/>
                    <a:pt x="381" y="49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78" y="51"/>
                    <a:pt x="378" y="51"/>
                    <a:pt x="378" y="51"/>
                  </a:cubicBezTo>
                  <a:cubicBezTo>
                    <a:pt x="376" y="51"/>
                    <a:pt x="373" y="51"/>
                    <a:pt x="372" y="50"/>
                  </a:cubicBezTo>
                  <a:cubicBezTo>
                    <a:pt x="372" y="49"/>
                    <a:pt x="370" y="48"/>
                    <a:pt x="372" y="48"/>
                  </a:cubicBezTo>
                  <a:cubicBezTo>
                    <a:pt x="374" y="48"/>
                    <a:pt x="376" y="48"/>
                    <a:pt x="376" y="49"/>
                  </a:cubicBezTo>
                  <a:cubicBezTo>
                    <a:pt x="377" y="49"/>
                    <a:pt x="377" y="49"/>
                    <a:pt x="377" y="48"/>
                  </a:cubicBezTo>
                  <a:cubicBezTo>
                    <a:pt x="376" y="48"/>
                    <a:pt x="376" y="48"/>
                    <a:pt x="376" y="48"/>
                  </a:cubicBezTo>
                  <a:cubicBezTo>
                    <a:pt x="376" y="47"/>
                    <a:pt x="374" y="47"/>
                    <a:pt x="376" y="46"/>
                  </a:cubicBezTo>
                  <a:cubicBezTo>
                    <a:pt x="375" y="45"/>
                    <a:pt x="375" y="45"/>
                    <a:pt x="375" y="45"/>
                  </a:cubicBezTo>
                  <a:cubicBezTo>
                    <a:pt x="376" y="44"/>
                    <a:pt x="378" y="45"/>
                    <a:pt x="380" y="44"/>
                  </a:cubicBezTo>
                  <a:cubicBezTo>
                    <a:pt x="377" y="43"/>
                    <a:pt x="377" y="43"/>
                    <a:pt x="377" y="43"/>
                  </a:cubicBezTo>
                  <a:cubicBezTo>
                    <a:pt x="376" y="42"/>
                    <a:pt x="380" y="41"/>
                    <a:pt x="382" y="40"/>
                  </a:cubicBezTo>
                  <a:cubicBezTo>
                    <a:pt x="386" y="42"/>
                    <a:pt x="381" y="43"/>
                    <a:pt x="383" y="45"/>
                  </a:cubicBezTo>
                  <a:cubicBezTo>
                    <a:pt x="387" y="45"/>
                    <a:pt x="387" y="45"/>
                    <a:pt x="389" y="44"/>
                  </a:cubicBezTo>
                  <a:cubicBezTo>
                    <a:pt x="387" y="43"/>
                    <a:pt x="387" y="44"/>
                    <a:pt x="385" y="44"/>
                  </a:cubicBezTo>
                  <a:cubicBezTo>
                    <a:pt x="384" y="44"/>
                    <a:pt x="385" y="43"/>
                    <a:pt x="385" y="43"/>
                  </a:cubicBezTo>
                  <a:cubicBezTo>
                    <a:pt x="384" y="41"/>
                    <a:pt x="388" y="42"/>
                    <a:pt x="391" y="42"/>
                  </a:cubicBezTo>
                  <a:cubicBezTo>
                    <a:pt x="391" y="41"/>
                    <a:pt x="391" y="41"/>
                    <a:pt x="391" y="41"/>
                  </a:cubicBezTo>
                  <a:cubicBezTo>
                    <a:pt x="388" y="40"/>
                    <a:pt x="385" y="41"/>
                    <a:pt x="384" y="39"/>
                  </a:cubicBezTo>
                  <a:cubicBezTo>
                    <a:pt x="387" y="39"/>
                    <a:pt x="390" y="40"/>
                    <a:pt x="393" y="39"/>
                  </a:cubicBezTo>
                  <a:cubicBezTo>
                    <a:pt x="393" y="39"/>
                    <a:pt x="393" y="39"/>
                    <a:pt x="393" y="39"/>
                  </a:cubicBezTo>
                  <a:cubicBezTo>
                    <a:pt x="394" y="38"/>
                    <a:pt x="392" y="38"/>
                    <a:pt x="392" y="38"/>
                  </a:cubicBezTo>
                  <a:cubicBezTo>
                    <a:pt x="393" y="37"/>
                    <a:pt x="395" y="37"/>
                    <a:pt x="394" y="37"/>
                  </a:cubicBezTo>
                  <a:cubicBezTo>
                    <a:pt x="394" y="33"/>
                    <a:pt x="394" y="33"/>
                    <a:pt x="394" y="33"/>
                  </a:cubicBezTo>
                  <a:cubicBezTo>
                    <a:pt x="392" y="34"/>
                    <a:pt x="392" y="34"/>
                    <a:pt x="392" y="34"/>
                  </a:cubicBezTo>
                  <a:cubicBezTo>
                    <a:pt x="391" y="33"/>
                    <a:pt x="391" y="33"/>
                    <a:pt x="391" y="33"/>
                  </a:cubicBezTo>
                  <a:cubicBezTo>
                    <a:pt x="391" y="34"/>
                    <a:pt x="391" y="34"/>
                    <a:pt x="391" y="34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1" y="35"/>
                    <a:pt x="392" y="38"/>
                    <a:pt x="391" y="38"/>
                  </a:cubicBezTo>
                  <a:cubicBezTo>
                    <a:pt x="391" y="38"/>
                    <a:pt x="391" y="38"/>
                    <a:pt x="391" y="39"/>
                  </a:cubicBezTo>
                  <a:cubicBezTo>
                    <a:pt x="391" y="39"/>
                    <a:pt x="391" y="39"/>
                    <a:pt x="391" y="39"/>
                  </a:cubicBezTo>
                  <a:cubicBezTo>
                    <a:pt x="389" y="39"/>
                    <a:pt x="386" y="39"/>
                    <a:pt x="385" y="39"/>
                  </a:cubicBezTo>
                  <a:cubicBezTo>
                    <a:pt x="386" y="38"/>
                    <a:pt x="386" y="38"/>
                    <a:pt x="386" y="38"/>
                  </a:cubicBezTo>
                  <a:cubicBezTo>
                    <a:pt x="383" y="36"/>
                    <a:pt x="382" y="35"/>
                    <a:pt x="383" y="33"/>
                  </a:cubicBezTo>
                  <a:cubicBezTo>
                    <a:pt x="383" y="33"/>
                    <a:pt x="380" y="32"/>
                    <a:pt x="382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1" y="32"/>
                    <a:pt x="381" y="32"/>
                    <a:pt x="381" y="32"/>
                  </a:cubicBezTo>
                  <a:cubicBezTo>
                    <a:pt x="380" y="34"/>
                    <a:pt x="385" y="38"/>
                    <a:pt x="380" y="40"/>
                  </a:cubicBezTo>
                  <a:cubicBezTo>
                    <a:pt x="378" y="40"/>
                    <a:pt x="378" y="40"/>
                    <a:pt x="378" y="40"/>
                  </a:cubicBezTo>
                  <a:cubicBezTo>
                    <a:pt x="374" y="41"/>
                    <a:pt x="372" y="43"/>
                    <a:pt x="367" y="43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8" y="43"/>
                    <a:pt x="368" y="42"/>
                    <a:pt x="369" y="42"/>
                  </a:cubicBezTo>
                  <a:cubicBezTo>
                    <a:pt x="367" y="41"/>
                    <a:pt x="371" y="40"/>
                    <a:pt x="374" y="40"/>
                  </a:cubicBezTo>
                  <a:cubicBezTo>
                    <a:pt x="373" y="40"/>
                    <a:pt x="373" y="40"/>
                    <a:pt x="373" y="40"/>
                  </a:cubicBezTo>
                  <a:cubicBezTo>
                    <a:pt x="370" y="38"/>
                    <a:pt x="367" y="41"/>
                    <a:pt x="363" y="40"/>
                  </a:cubicBezTo>
                  <a:cubicBezTo>
                    <a:pt x="364" y="40"/>
                    <a:pt x="365" y="40"/>
                    <a:pt x="366" y="39"/>
                  </a:cubicBezTo>
                  <a:cubicBezTo>
                    <a:pt x="368" y="38"/>
                    <a:pt x="365" y="37"/>
                    <a:pt x="364" y="36"/>
                  </a:cubicBezTo>
                  <a:cubicBezTo>
                    <a:pt x="365" y="36"/>
                    <a:pt x="365" y="36"/>
                    <a:pt x="365" y="36"/>
                  </a:cubicBezTo>
                  <a:cubicBezTo>
                    <a:pt x="363" y="35"/>
                    <a:pt x="361" y="37"/>
                    <a:pt x="359" y="35"/>
                  </a:cubicBezTo>
                  <a:cubicBezTo>
                    <a:pt x="359" y="34"/>
                    <a:pt x="363" y="35"/>
                    <a:pt x="363" y="35"/>
                  </a:cubicBezTo>
                  <a:cubicBezTo>
                    <a:pt x="359" y="35"/>
                    <a:pt x="362" y="33"/>
                    <a:pt x="361" y="33"/>
                  </a:cubicBezTo>
                  <a:cubicBezTo>
                    <a:pt x="360" y="32"/>
                    <a:pt x="368" y="30"/>
                    <a:pt x="361" y="29"/>
                  </a:cubicBezTo>
                  <a:cubicBezTo>
                    <a:pt x="359" y="29"/>
                    <a:pt x="362" y="30"/>
                    <a:pt x="361" y="30"/>
                  </a:cubicBezTo>
                  <a:cubicBezTo>
                    <a:pt x="357" y="31"/>
                    <a:pt x="362" y="32"/>
                    <a:pt x="359" y="33"/>
                  </a:cubicBezTo>
                  <a:cubicBezTo>
                    <a:pt x="358" y="32"/>
                    <a:pt x="355" y="33"/>
                    <a:pt x="354" y="33"/>
                  </a:cubicBezTo>
                  <a:cubicBezTo>
                    <a:pt x="354" y="34"/>
                    <a:pt x="354" y="35"/>
                    <a:pt x="355" y="35"/>
                  </a:cubicBezTo>
                  <a:cubicBezTo>
                    <a:pt x="358" y="34"/>
                    <a:pt x="356" y="34"/>
                    <a:pt x="358" y="33"/>
                  </a:cubicBezTo>
                  <a:cubicBezTo>
                    <a:pt x="359" y="34"/>
                    <a:pt x="359" y="35"/>
                    <a:pt x="358" y="36"/>
                  </a:cubicBezTo>
                  <a:cubicBezTo>
                    <a:pt x="359" y="36"/>
                    <a:pt x="360" y="36"/>
                    <a:pt x="360" y="36"/>
                  </a:cubicBezTo>
                  <a:cubicBezTo>
                    <a:pt x="357" y="36"/>
                    <a:pt x="358" y="37"/>
                    <a:pt x="357" y="38"/>
                  </a:cubicBezTo>
                  <a:cubicBezTo>
                    <a:pt x="358" y="38"/>
                    <a:pt x="359" y="38"/>
                    <a:pt x="360" y="39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57" y="40"/>
                    <a:pt x="360" y="40"/>
                    <a:pt x="361" y="41"/>
                  </a:cubicBezTo>
                  <a:cubicBezTo>
                    <a:pt x="359" y="41"/>
                    <a:pt x="359" y="41"/>
                    <a:pt x="359" y="41"/>
                  </a:cubicBezTo>
                  <a:cubicBezTo>
                    <a:pt x="357" y="42"/>
                    <a:pt x="353" y="41"/>
                    <a:pt x="352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38"/>
                    <a:pt x="350" y="37"/>
                    <a:pt x="351" y="37"/>
                  </a:cubicBezTo>
                  <a:cubicBezTo>
                    <a:pt x="351" y="37"/>
                    <a:pt x="352" y="37"/>
                    <a:pt x="353" y="37"/>
                  </a:cubicBezTo>
                  <a:cubicBezTo>
                    <a:pt x="350" y="37"/>
                    <a:pt x="350" y="37"/>
                    <a:pt x="350" y="37"/>
                  </a:cubicBezTo>
                  <a:cubicBezTo>
                    <a:pt x="352" y="36"/>
                    <a:pt x="352" y="36"/>
                    <a:pt x="352" y="36"/>
                  </a:cubicBezTo>
                  <a:cubicBezTo>
                    <a:pt x="350" y="36"/>
                    <a:pt x="350" y="36"/>
                    <a:pt x="350" y="36"/>
                  </a:cubicBezTo>
                  <a:cubicBezTo>
                    <a:pt x="349" y="36"/>
                    <a:pt x="349" y="37"/>
                    <a:pt x="348" y="37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6" y="37"/>
                    <a:pt x="344" y="39"/>
                    <a:pt x="342" y="38"/>
                  </a:cubicBezTo>
                  <a:cubicBezTo>
                    <a:pt x="345" y="37"/>
                    <a:pt x="345" y="37"/>
                    <a:pt x="345" y="37"/>
                  </a:cubicBezTo>
                  <a:cubicBezTo>
                    <a:pt x="344" y="37"/>
                    <a:pt x="344" y="37"/>
                    <a:pt x="343" y="36"/>
                  </a:cubicBezTo>
                  <a:cubicBezTo>
                    <a:pt x="344" y="36"/>
                    <a:pt x="344" y="36"/>
                    <a:pt x="345" y="36"/>
                  </a:cubicBezTo>
                  <a:cubicBezTo>
                    <a:pt x="344" y="35"/>
                    <a:pt x="348" y="34"/>
                    <a:pt x="346" y="33"/>
                  </a:cubicBezTo>
                  <a:cubicBezTo>
                    <a:pt x="346" y="34"/>
                    <a:pt x="344" y="33"/>
                    <a:pt x="343" y="33"/>
                  </a:cubicBezTo>
                  <a:cubicBezTo>
                    <a:pt x="342" y="32"/>
                    <a:pt x="345" y="32"/>
                    <a:pt x="345" y="32"/>
                  </a:cubicBezTo>
                  <a:cubicBezTo>
                    <a:pt x="340" y="32"/>
                    <a:pt x="340" y="32"/>
                    <a:pt x="340" y="32"/>
                  </a:cubicBezTo>
                  <a:cubicBezTo>
                    <a:pt x="340" y="32"/>
                    <a:pt x="341" y="33"/>
                    <a:pt x="341" y="33"/>
                  </a:cubicBezTo>
                  <a:cubicBezTo>
                    <a:pt x="340" y="33"/>
                    <a:pt x="342" y="35"/>
                    <a:pt x="339" y="34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0" y="35"/>
                    <a:pt x="339" y="35"/>
                    <a:pt x="339" y="35"/>
                  </a:cubicBezTo>
                  <a:cubicBezTo>
                    <a:pt x="340" y="35"/>
                    <a:pt x="341" y="36"/>
                    <a:pt x="339" y="37"/>
                  </a:cubicBezTo>
                  <a:cubicBezTo>
                    <a:pt x="337" y="37"/>
                    <a:pt x="336" y="37"/>
                    <a:pt x="335" y="36"/>
                  </a:cubicBezTo>
                  <a:cubicBezTo>
                    <a:pt x="335" y="36"/>
                    <a:pt x="337" y="35"/>
                    <a:pt x="337" y="35"/>
                  </a:cubicBezTo>
                  <a:cubicBezTo>
                    <a:pt x="337" y="35"/>
                    <a:pt x="336" y="35"/>
                    <a:pt x="336" y="34"/>
                  </a:cubicBezTo>
                  <a:cubicBezTo>
                    <a:pt x="337" y="34"/>
                    <a:pt x="337" y="34"/>
                    <a:pt x="338" y="34"/>
                  </a:cubicBezTo>
                  <a:cubicBezTo>
                    <a:pt x="339" y="33"/>
                    <a:pt x="337" y="33"/>
                    <a:pt x="336" y="32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4" y="33"/>
                    <a:pt x="334" y="33"/>
                    <a:pt x="333" y="33"/>
                  </a:cubicBezTo>
                  <a:cubicBezTo>
                    <a:pt x="333" y="32"/>
                    <a:pt x="334" y="32"/>
                    <a:pt x="334" y="32"/>
                  </a:cubicBezTo>
                  <a:cubicBezTo>
                    <a:pt x="338" y="32"/>
                    <a:pt x="336" y="31"/>
                    <a:pt x="337" y="30"/>
                  </a:cubicBezTo>
                  <a:cubicBezTo>
                    <a:pt x="335" y="30"/>
                    <a:pt x="336" y="31"/>
                    <a:pt x="335" y="31"/>
                  </a:cubicBezTo>
                  <a:cubicBezTo>
                    <a:pt x="334" y="31"/>
                    <a:pt x="333" y="31"/>
                    <a:pt x="332" y="30"/>
                  </a:cubicBezTo>
                  <a:cubicBezTo>
                    <a:pt x="332" y="30"/>
                    <a:pt x="332" y="30"/>
                    <a:pt x="333" y="29"/>
                  </a:cubicBezTo>
                  <a:cubicBezTo>
                    <a:pt x="335" y="29"/>
                    <a:pt x="339" y="29"/>
                    <a:pt x="337" y="27"/>
                  </a:cubicBezTo>
                  <a:cubicBezTo>
                    <a:pt x="333" y="26"/>
                    <a:pt x="336" y="30"/>
                    <a:pt x="332" y="29"/>
                  </a:cubicBezTo>
                  <a:cubicBezTo>
                    <a:pt x="332" y="31"/>
                    <a:pt x="329" y="30"/>
                    <a:pt x="328" y="32"/>
                  </a:cubicBezTo>
                  <a:cubicBezTo>
                    <a:pt x="325" y="32"/>
                    <a:pt x="325" y="33"/>
                    <a:pt x="322" y="33"/>
                  </a:cubicBezTo>
                  <a:cubicBezTo>
                    <a:pt x="320" y="31"/>
                    <a:pt x="320" y="30"/>
                    <a:pt x="322" y="29"/>
                  </a:cubicBezTo>
                  <a:cubicBezTo>
                    <a:pt x="321" y="30"/>
                    <a:pt x="321" y="30"/>
                    <a:pt x="321" y="30"/>
                  </a:cubicBezTo>
                  <a:cubicBezTo>
                    <a:pt x="320" y="30"/>
                    <a:pt x="320" y="30"/>
                    <a:pt x="319" y="30"/>
                  </a:cubicBezTo>
                  <a:cubicBezTo>
                    <a:pt x="319" y="29"/>
                    <a:pt x="320" y="28"/>
                    <a:pt x="321" y="28"/>
                  </a:cubicBezTo>
                  <a:cubicBezTo>
                    <a:pt x="323" y="29"/>
                    <a:pt x="324" y="28"/>
                    <a:pt x="327" y="29"/>
                  </a:cubicBezTo>
                  <a:cubicBezTo>
                    <a:pt x="327" y="30"/>
                    <a:pt x="322" y="30"/>
                    <a:pt x="322" y="32"/>
                  </a:cubicBezTo>
                  <a:cubicBezTo>
                    <a:pt x="326" y="31"/>
                    <a:pt x="326" y="30"/>
                    <a:pt x="329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8" y="28"/>
                    <a:pt x="328" y="29"/>
                    <a:pt x="327" y="28"/>
                  </a:cubicBezTo>
                  <a:cubicBezTo>
                    <a:pt x="325" y="28"/>
                    <a:pt x="319" y="27"/>
                    <a:pt x="321" y="25"/>
                  </a:cubicBezTo>
                  <a:cubicBezTo>
                    <a:pt x="318" y="26"/>
                    <a:pt x="317" y="25"/>
                    <a:pt x="315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6"/>
                    <a:pt x="317" y="25"/>
                    <a:pt x="318" y="26"/>
                  </a:cubicBezTo>
                  <a:cubicBezTo>
                    <a:pt x="314" y="27"/>
                    <a:pt x="317" y="30"/>
                    <a:pt x="317" y="31"/>
                  </a:cubicBezTo>
                  <a:cubicBezTo>
                    <a:pt x="317" y="32"/>
                    <a:pt x="317" y="33"/>
                    <a:pt x="315" y="33"/>
                  </a:cubicBezTo>
                  <a:cubicBezTo>
                    <a:pt x="314" y="33"/>
                    <a:pt x="314" y="33"/>
                    <a:pt x="314" y="33"/>
                  </a:cubicBezTo>
                  <a:cubicBezTo>
                    <a:pt x="318" y="30"/>
                    <a:pt x="310" y="31"/>
                    <a:pt x="309" y="29"/>
                  </a:cubicBezTo>
                  <a:cubicBezTo>
                    <a:pt x="308" y="30"/>
                    <a:pt x="308" y="31"/>
                    <a:pt x="305" y="32"/>
                  </a:cubicBezTo>
                  <a:cubicBezTo>
                    <a:pt x="304" y="31"/>
                    <a:pt x="304" y="31"/>
                    <a:pt x="304" y="31"/>
                  </a:cubicBezTo>
                  <a:cubicBezTo>
                    <a:pt x="305" y="31"/>
                    <a:pt x="304" y="30"/>
                    <a:pt x="305" y="30"/>
                  </a:cubicBezTo>
                  <a:cubicBezTo>
                    <a:pt x="304" y="30"/>
                    <a:pt x="302" y="29"/>
                    <a:pt x="303" y="28"/>
                  </a:cubicBezTo>
                  <a:cubicBezTo>
                    <a:pt x="304" y="27"/>
                    <a:pt x="306" y="29"/>
                    <a:pt x="308" y="28"/>
                  </a:cubicBezTo>
                  <a:cubicBezTo>
                    <a:pt x="307" y="27"/>
                    <a:pt x="306" y="26"/>
                    <a:pt x="304" y="26"/>
                  </a:cubicBezTo>
                  <a:cubicBezTo>
                    <a:pt x="304" y="25"/>
                    <a:pt x="305" y="24"/>
                    <a:pt x="306" y="24"/>
                  </a:cubicBezTo>
                  <a:cubicBezTo>
                    <a:pt x="300" y="24"/>
                    <a:pt x="305" y="26"/>
                    <a:pt x="300" y="27"/>
                  </a:cubicBezTo>
                  <a:cubicBezTo>
                    <a:pt x="302" y="29"/>
                    <a:pt x="297" y="30"/>
                    <a:pt x="300" y="32"/>
                  </a:cubicBezTo>
                  <a:cubicBezTo>
                    <a:pt x="297" y="32"/>
                    <a:pt x="297" y="34"/>
                    <a:pt x="295" y="35"/>
                  </a:cubicBezTo>
                  <a:cubicBezTo>
                    <a:pt x="294" y="34"/>
                    <a:pt x="294" y="33"/>
                    <a:pt x="295" y="32"/>
                  </a:cubicBezTo>
                  <a:cubicBezTo>
                    <a:pt x="294" y="31"/>
                    <a:pt x="297" y="29"/>
                    <a:pt x="293" y="29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85" y="31"/>
                    <a:pt x="293" y="29"/>
                    <a:pt x="289" y="28"/>
                  </a:cubicBezTo>
                  <a:cubicBezTo>
                    <a:pt x="290" y="27"/>
                    <a:pt x="293" y="28"/>
                    <a:pt x="293" y="27"/>
                  </a:cubicBezTo>
                  <a:cubicBezTo>
                    <a:pt x="291" y="27"/>
                    <a:pt x="293" y="26"/>
                    <a:pt x="293" y="26"/>
                  </a:cubicBezTo>
                  <a:cubicBezTo>
                    <a:pt x="291" y="27"/>
                    <a:pt x="289" y="25"/>
                    <a:pt x="285" y="25"/>
                  </a:cubicBezTo>
                  <a:cubicBezTo>
                    <a:pt x="290" y="24"/>
                    <a:pt x="287" y="23"/>
                    <a:pt x="291" y="22"/>
                  </a:cubicBezTo>
                  <a:cubicBezTo>
                    <a:pt x="294" y="23"/>
                    <a:pt x="298" y="22"/>
                    <a:pt x="299" y="21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7" y="21"/>
                    <a:pt x="297" y="21"/>
                    <a:pt x="296" y="22"/>
                  </a:cubicBezTo>
                  <a:cubicBezTo>
                    <a:pt x="293" y="22"/>
                    <a:pt x="293" y="20"/>
                    <a:pt x="292" y="20"/>
                  </a:cubicBezTo>
                  <a:cubicBezTo>
                    <a:pt x="291" y="21"/>
                    <a:pt x="287" y="21"/>
                    <a:pt x="287" y="20"/>
                  </a:cubicBezTo>
                  <a:cubicBezTo>
                    <a:pt x="283" y="21"/>
                    <a:pt x="285" y="23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4"/>
                    <a:pt x="282" y="23"/>
                    <a:pt x="282" y="24"/>
                  </a:cubicBezTo>
                  <a:cubicBezTo>
                    <a:pt x="281" y="25"/>
                    <a:pt x="286" y="25"/>
                    <a:pt x="282" y="26"/>
                  </a:cubicBezTo>
                  <a:cubicBezTo>
                    <a:pt x="280" y="27"/>
                    <a:pt x="278" y="25"/>
                    <a:pt x="276" y="25"/>
                  </a:cubicBezTo>
                  <a:cubicBezTo>
                    <a:pt x="276" y="26"/>
                    <a:pt x="276" y="26"/>
                    <a:pt x="276" y="26"/>
                  </a:cubicBezTo>
                  <a:cubicBezTo>
                    <a:pt x="275" y="27"/>
                    <a:pt x="274" y="28"/>
                    <a:pt x="272" y="27"/>
                  </a:cubicBezTo>
                  <a:cubicBezTo>
                    <a:pt x="273" y="26"/>
                    <a:pt x="270" y="24"/>
                    <a:pt x="274" y="24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5" y="23"/>
                    <a:pt x="275" y="23"/>
                    <a:pt x="275" y="23"/>
                  </a:cubicBezTo>
                  <a:cubicBezTo>
                    <a:pt x="274" y="20"/>
                    <a:pt x="275" y="18"/>
                    <a:pt x="271" y="16"/>
                  </a:cubicBezTo>
                  <a:cubicBezTo>
                    <a:pt x="272" y="16"/>
                    <a:pt x="272" y="16"/>
                    <a:pt x="273" y="16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0" y="13"/>
                    <a:pt x="270" y="14"/>
                    <a:pt x="269" y="15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2" y="16"/>
                    <a:pt x="269" y="16"/>
                    <a:pt x="268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3" y="19"/>
                    <a:pt x="269" y="21"/>
                    <a:pt x="272" y="22"/>
                  </a:cubicBezTo>
                  <a:cubicBezTo>
                    <a:pt x="273" y="24"/>
                    <a:pt x="269" y="24"/>
                    <a:pt x="267" y="25"/>
                  </a:cubicBezTo>
                  <a:cubicBezTo>
                    <a:pt x="266" y="26"/>
                    <a:pt x="268" y="27"/>
                    <a:pt x="269" y="28"/>
                  </a:cubicBezTo>
                  <a:cubicBezTo>
                    <a:pt x="268" y="28"/>
                    <a:pt x="268" y="28"/>
                    <a:pt x="268" y="28"/>
                  </a:cubicBezTo>
                  <a:cubicBezTo>
                    <a:pt x="266" y="28"/>
                    <a:pt x="264" y="28"/>
                    <a:pt x="263" y="28"/>
                  </a:cubicBezTo>
                  <a:cubicBezTo>
                    <a:pt x="267" y="27"/>
                    <a:pt x="262" y="25"/>
                    <a:pt x="263" y="24"/>
                  </a:cubicBezTo>
                  <a:cubicBezTo>
                    <a:pt x="266" y="25"/>
                    <a:pt x="267" y="23"/>
                    <a:pt x="269" y="23"/>
                  </a:cubicBezTo>
                  <a:cubicBezTo>
                    <a:pt x="268" y="22"/>
                    <a:pt x="267" y="22"/>
                    <a:pt x="266" y="22"/>
                  </a:cubicBezTo>
                  <a:cubicBezTo>
                    <a:pt x="267" y="22"/>
                    <a:pt x="267" y="22"/>
                    <a:pt x="267" y="22"/>
                  </a:cubicBezTo>
                  <a:cubicBezTo>
                    <a:pt x="265" y="23"/>
                    <a:pt x="265" y="23"/>
                    <a:pt x="265" y="23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2" y="24"/>
                    <a:pt x="262" y="25"/>
                    <a:pt x="261" y="27"/>
                  </a:cubicBezTo>
                  <a:cubicBezTo>
                    <a:pt x="258" y="27"/>
                    <a:pt x="258" y="26"/>
                    <a:pt x="256" y="26"/>
                  </a:cubicBezTo>
                  <a:cubicBezTo>
                    <a:pt x="259" y="25"/>
                    <a:pt x="259" y="22"/>
                    <a:pt x="262" y="21"/>
                  </a:cubicBezTo>
                  <a:cubicBezTo>
                    <a:pt x="261" y="20"/>
                    <a:pt x="266" y="19"/>
                    <a:pt x="263" y="18"/>
                  </a:cubicBezTo>
                  <a:cubicBezTo>
                    <a:pt x="262" y="16"/>
                    <a:pt x="262" y="14"/>
                    <a:pt x="258" y="13"/>
                  </a:cubicBezTo>
                  <a:cubicBezTo>
                    <a:pt x="258" y="14"/>
                    <a:pt x="258" y="14"/>
                    <a:pt x="258" y="14"/>
                  </a:cubicBezTo>
                  <a:cubicBezTo>
                    <a:pt x="260" y="16"/>
                    <a:pt x="263" y="17"/>
                    <a:pt x="260" y="19"/>
                  </a:cubicBezTo>
                  <a:cubicBezTo>
                    <a:pt x="259" y="19"/>
                    <a:pt x="258" y="19"/>
                    <a:pt x="258" y="1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58" y="18"/>
                    <a:pt x="258" y="17"/>
                    <a:pt x="256" y="17"/>
                  </a:cubicBezTo>
                  <a:cubicBezTo>
                    <a:pt x="255" y="19"/>
                    <a:pt x="256" y="20"/>
                    <a:pt x="256" y="21"/>
                  </a:cubicBezTo>
                  <a:cubicBezTo>
                    <a:pt x="259" y="21"/>
                    <a:pt x="255" y="24"/>
                    <a:pt x="256" y="25"/>
                  </a:cubicBezTo>
                  <a:cubicBezTo>
                    <a:pt x="250" y="24"/>
                    <a:pt x="255" y="28"/>
                    <a:pt x="250" y="28"/>
                  </a:cubicBezTo>
                  <a:cubicBezTo>
                    <a:pt x="250" y="29"/>
                    <a:pt x="250" y="29"/>
                    <a:pt x="250" y="29"/>
                  </a:cubicBezTo>
                  <a:cubicBezTo>
                    <a:pt x="249" y="29"/>
                    <a:pt x="249" y="29"/>
                    <a:pt x="248" y="29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5" y="30"/>
                    <a:pt x="245" y="29"/>
                    <a:pt x="243" y="28"/>
                  </a:cubicBezTo>
                  <a:cubicBezTo>
                    <a:pt x="244" y="28"/>
                    <a:pt x="246" y="28"/>
                    <a:pt x="247" y="28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8" y="23"/>
                    <a:pt x="250" y="24"/>
                    <a:pt x="252" y="24"/>
                  </a:cubicBezTo>
                  <a:cubicBezTo>
                    <a:pt x="249" y="24"/>
                    <a:pt x="250" y="22"/>
                    <a:pt x="248" y="22"/>
                  </a:cubicBezTo>
                  <a:cubicBezTo>
                    <a:pt x="245" y="21"/>
                    <a:pt x="245" y="23"/>
                    <a:pt x="243" y="23"/>
                  </a:cubicBezTo>
                  <a:cubicBezTo>
                    <a:pt x="245" y="23"/>
                    <a:pt x="245" y="23"/>
                    <a:pt x="245" y="23"/>
                  </a:cubicBezTo>
                  <a:cubicBezTo>
                    <a:pt x="248" y="25"/>
                    <a:pt x="243" y="26"/>
                    <a:pt x="245" y="28"/>
                  </a:cubicBezTo>
                  <a:cubicBezTo>
                    <a:pt x="245" y="28"/>
                    <a:pt x="244" y="27"/>
                    <a:pt x="244" y="27"/>
                  </a:cubicBezTo>
                  <a:cubicBezTo>
                    <a:pt x="243" y="26"/>
                    <a:pt x="240" y="24"/>
                    <a:pt x="242" y="23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1" y="21"/>
                    <a:pt x="238" y="20"/>
                    <a:pt x="241" y="20"/>
                  </a:cubicBezTo>
                  <a:cubicBezTo>
                    <a:pt x="242" y="20"/>
                    <a:pt x="241" y="21"/>
                    <a:pt x="243" y="21"/>
                  </a:cubicBezTo>
                  <a:cubicBezTo>
                    <a:pt x="243" y="21"/>
                    <a:pt x="241" y="20"/>
                    <a:pt x="243" y="20"/>
                  </a:cubicBezTo>
                  <a:cubicBezTo>
                    <a:pt x="243" y="20"/>
                    <a:pt x="242" y="19"/>
                    <a:pt x="241" y="20"/>
                  </a:cubicBezTo>
                  <a:cubicBezTo>
                    <a:pt x="238" y="19"/>
                    <a:pt x="245" y="16"/>
                    <a:pt x="239" y="16"/>
                  </a:cubicBezTo>
                  <a:cubicBezTo>
                    <a:pt x="239" y="16"/>
                    <a:pt x="239" y="16"/>
                    <a:pt x="240" y="16"/>
                  </a:cubicBezTo>
                  <a:cubicBezTo>
                    <a:pt x="240" y="14"/>
                    <a:pt x="242" y="14"/>
                    <a:pt x="244" y="14"/>
                  </a:cubicBezTo>
                  <a:cubicBezTo>
                    <a:pt x="243" y="13"/>
                    <a:pt x="242" y="14"/>
                    <a:pt x="241" y="13"/>
                  </a:cubicBezTo>
                  <a:cubicBezTo>
                    <a:pt x="242" y="12"/>
                    <a:pt x="240" y="11"/>
                    <a:pt x="243" y="11"/>
                  </a:cubicBezTo>
                  <a:cubicBezTo>
                    <a:pt x="242" y="10"/>
                    <a:pt x="242" y="10"/>
                    <a:pt x="242" y="10"/>
                  </a:cubicBezTo>
                  <a:cubicBezTo>
                    <a:pt x="238" y="10"/>
                    <a:pt x="239" y="12"/>
                    <a:pt x="237" y="12"/>
                  </a:cubicBezTo>
                  <a:cubicBezTo>
                    <a:pt x="236" y="11"/>
                    <a:pt x="238" y="9"/>
                    <a:pt x="238" y="8"/>
                  </a:cubicBezTo>
                  <a:cubicBezTo>
                    <a:pt x="236" y="6"/>
                    <a:pt x="235" y="9"/>
                    <a:pt x="232" y="8"/>
                  </a:cubicBezTo>
                  <a:cubicBezTo>
                    <a:pt x="232" y="9"/>
                    <a:pt x="233" y="10"/>
                    <a:pt x="235" y="10"/>
                  </a:cubicBezTo>
                  <a:cubicBezTo>
                    <a:pt x="233" y="11"/>
                    <a:pt x="236" y="12"/>
                    <a:pt x="233" y="13"/>
                  </a:cubicBezTo>
                  <a:cubicBezTo>
                    <a:pt x="227" y="13"/>
                    <a:pt x="231" y="15"/>
                    <a:pt x="228" y="17"/>
                  </a:cubicBezTo>
                  <a:cubicBezTo>
                    <a:pt x="227" y="18"/>
                    <a:pt x="230" y="18"/>
                    <a:pt x="231" y="19"/>
                  </a:cubicBezTo>
                  <a:cubicBezTo>
                    <a:pt x="231" y="20"/>
                    <a:pt x="229" y="21"/>
                    <a:pt x="228" y="21"/>
                  </a:cubicBezTo>
                  <a:cubicBezTo>
                    <a:pt x="227" y="21"/>
                    <a:pt x="227" y="21"/>
                    <a:pt x="227" y="21"/>
                  </a:cubicBezTo>
                  <a:cubicBezTo>
                    <a:pt x="224" y="21"/>
                    <a:pt x="223" y="20"/>
                    <a:pt x="221" y="19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22" y="16"/>
                    <a:pt x="227" y="14"/>
                    <a:pt x="228" y="11"/>
                  </a:cubicBezTo>
                  <a:cubicBezTo>
                    <a:pt x="224" y="11"/>
                    <a:pt x="228" y="13"/>
                    <a:pt x="225" y="14"/>
                  </a:cubicBezTo>
                  <a:cubicBezTo>
                    <a:pt x="224" y="14"/>
                    <a:pt x="224" y="14"/>
                    <a:pt x="224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4"/>
                    <a:pt x="219" y="15"/>
                    <a:pt x="221" y="16"/>
                  </a:cubicBezTo>
                  <a:cubicBezTo>
                    <a:pt x="216" y="17"/>
                    <a:pt x="220" y="19"/>
                    <a:pt x="219" y="21"/>
                  </a:cubicBezTo>
                  <a:cubicBezTo>
                    <a:pt x="215" y="20"/>
                    <a:pt x="215" y="18"/>
                    <a:pt x="212" y="17"/>
                  </a:cubicBezTo>
                  <a:cubicBezTo>
                    <a:pt x="211" y="16"/>
                    <a:pt x="214" y="16"/>
                    <a:pt x="215" y="15"/>
                  </a:cubicBezTo>
                  <a:cubicBezTo>
                    <a:pt x="214" y="15"/>
                    <a:pt x="214" y="14"/>
                    <a:pt x="214" y="14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6" y="13"/>
                    <a:pt x="213" y="14"/>
                    <a:pt x="212" y="13"/>
                  </a:cubicBezTo>
                  <a:cubicBezTo>
                    <a:pt x="214" y="12"/>
                    <a:pt x="214" y="12"/>
                    <a:pt x="214" y="12"/>
                  </a:cubicBezTo>
                  <a:cubicBezTo>
                    <a:pt x="214" y="12"/>
                    <a:pt x="213" y="12"/>
                    <a:pt x="213" y="11"/>
                  </a:cubicBezTo>
                  <a:cubicBezTo>
                    <a:pt x="215" y="11"/>
                    <a:pt x="215" y="11"/>
                    <a:pt x="215" y="11"/>
                  </a:cubicBezTo>
                  <a:cubicBezTo>
                    <a:pt x="213" y="11"/>
                    <a:pt x="212" y="11"/>
                    <a:pt x="212" y="12"/>
                  </a:cubicBezTo>
                  <a:cubicBezTo>
                    <a:pt x="211" y="12"/>
                    <a:pt x="209" y="12"/>
                    <a:pt x="208" y="11"/>
                  </a:cubicBezTo>
                  <a:cubicBezTo>
                    <a:pt x="208" y="11"/>
                    <a:pt x="209" y="11"/>
                    <a:pt x="209" y="11"/>
                  </a:cubicBezTo>
                  <a:cubicBezTo>
                    <a:pt x="210" y="11"/>
                    <a:pt x="210" y="11"/>
                    <a:pt x="210" y="11"/>
                  </a:cubicBezTo>
                  <a:cubicBezTo>
                    <a:pt x="206" y="9"/>
                    <a:pt x="216" y="11"/>
                    <a:pt x="217" y="9"/>
                  </a:cubicBezTo>
                  <a:cubicBezTo>
                    <a:pt x="216" y="9"/>
                    <a:pt x="216" y="8"/>
                    <a:pt x="214" y="8"/>
                  </a:cubicBezTo>
                  <a:cubicBezTo>
                    <a:pt x="214" y="9"/>
                    <a:pt x="216" y="9"/>
                    <a:pt x="215" y="10"/>
                  </a:cubicBezTo>
                  <a:cubicBezTo>
                    <a:pt x="213" y="10"/>
                    <a:pt x="210" y="10"/>
                    <a:pt x="209" y="9"/>
                  </a:cubicBezTo>
                  <a:cubicBezTo>
                    <a:pt x="213" y="9"/>
                    <a:pt x="209" y="7"/>
                    <a:pt x="210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5" y="8"/>
                    <a:pt x="207" y="11"/>
                    <a:pt x="207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5" y="15"/>
                    <a:pt x="207" y="14"/>
                    <a:pt x="208" y="14"/>
                  </a:cubicBezTo>
                  <a:cubicBezTo>
                    <a:pt x="210" y="16"/>
                    <a:pt x="210" y="19"/>
                    <a:pt x="208" y="21"/>
                  </a:cubicBezTo>
                  <a:cubicBezTo>
                    <a:pt x="207" y="20"/>
                    <a:pt x="204" y="20"/>
                    <a:pt x="204" y="19"/>
                  </a:cubicBezTo>
                  <a:cubicBezTo>
                    <a:pt x="205" y="18"/>
                    <a:pt x="204" y="16"/>
                    <a:pt x="203" y="15"/>
                  </a:cubicBezTo>
                  <a:cubicBezTo>
                    <a:pt x="203" y="18"/>
                    <a:pt x="201" y="21"/>
                    <a:pt x="204" y="23"/>
                  </a:cubicBezTo>
                  <a:cubicBezTo>
                    <a:pt x="204" y="22"/>
                    <a:pt x="204" y="22"/>
                    <a:pt x="204" y="22"/>
                  </a:cubicBezTo>
                  <a:cubicBezTo>
                    <a:pt x="205" y="22"/>
                    <a:pt x="206" y="21"/>
                    <a:pt x="208" y="21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08" y="24"/>
                    <a:pt x="206" y="23"/>
                    <a:pt x="204" y="23"/>
                  </a:cubicBezTo>
                  <a:cubicBezTo>
                    <a:pt x="207" y="25"/>
                    <a:pt x="203" y="26"/>
                    <a:pt x="201" y="27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2" y="26"/>
                    <a:pt x="198" y="25"/>
                    <a:pt x="202" y="24"/>
                  </a:cubicBezTo>
                  <a:cubicBezTo>
                    <a:pt x="201" y="24"/>
                    <a:pt x="199" y="24"/>
                    <a:pt x="199" y="23"/>
                  </a:cubicBezTo>
                  <a:cubicBezTo>
                    <a:pt x="195" y="23"/>
                    <a:pt x="200" y="20"/>
                    <a:pt x="197" y="20"/>
                  </a:cubicBezTo>
                  <a:cubicBezTo>
                    <a:pt x="197" y="19"/>
                    <a:pt x="199" y="19"/>
                    <a:pt x="200" y="19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89" y="20"/>
                    <a:pt x="197" y="19"/>
                    <a:pt x="195" y="18"/>
                  </a:cubicBezTo>
                  <a:cubicBezTo>
                    <a:pt x="198" y="17"/>
                    <a:pt x="198" y="15"/>
                    <a:pt x="200" y="13"/>
                  </a:cubicBezTo>
                  <a:cubicBezTo>
                    <a:pt x="197" y="13"/>
                    <a:pt x="199" y="12"/>
                    <a:pt x="197" y="11"/>
                  </a:cubicBezTo>
                  <a:cubicBezTo>
                    <a:pt x="195" y="12"/>
                    <a:pt x="193" y="15"/>
                    <a:pt x="192" y="17"/>
                  </a:cubicBezTo>
                  <a:cubicBezTo>
                    <a:pt x="191" y="18"/>
                    <a:pt x="186" y="18"/>
                    <a:pt x="186" y="20"/>
                  </a:cubicBezTo>
                  <a:cubicBezTo>
                    <a:pt x="188" y="20"/>
                    <a:pt x="191" y="20"/>
                    <a:pt x="190" y="21"/>
                  </a:cubicBezTo>
                  <a:cubicBezTo>
                    <a:pt x="188" y="22"/>
                    <a:pt x="185" y="23"/>
                    <a:pt x="182" y="22"/>
                  </a:cubicBezTo>
                  <a:cubicBezTo>
                    <a:pt x="183" y="22"/>
                    <a:pt x="182" y="21"/>
                    <a:pt x="183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5" y="22"/>
                    <a:pt x="186" y="22"/>
                    <a:pt x="186" y="22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83" y="21"/>
                    <a:pt x="182" y="21"/>
                  </a:cubicBezTo>
                  <a:cubicBezTo>
                    <a:pt x="176" y="17"/>
                    <a:pt x="188" y="17"/>
                    <a:pt x="188" y="13"/>
                  </a:cubicBezTo>
                  <a:cubicBezTo>
                    <a:pt x="190" y="11"/>
                    <a:pt x="196" y="11"/>
                    <a:pt x="195" y="9"/>
                  </a:cubicBezTo>
                  <a:cubicBezTo>
                    <a:pt x="199" y="5"/>
                    <a:pt x="197" y="11"/>
                    <a:pt x="201" y="10"/>
                  </a:cubicBezTo>
                  <a:cubicBezTo>
                    <a:pt x="202" y="9"/>
                    <a:pt x="197" y="8"/>
                    <a:pt x="201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9" y="5"/>
                    <a:pt x="202" y="4"/>
                    <a:pt x="204" y="3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1" y="1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194" y="4"/>
                    <a:pt x="196" y="10"/>
                    <a:pt x="186" y="12"/>
                  </a:cubicBezTo>
                  <a:cubicBezTo>
                    <a:pt x="185" y="13"/>
                    <a:pt x="184" y="15"/>
                    <a:pt x="180" y="15"/>
                  </a:cubicBezTo>
                  <a:cubicBezTo>
                    <a:pt x="182" y="14"/>
                    <a:pt x="178" y="13"/>
                    <a:pt x="181" y="12"/>
                  </a:cubicBezTo>
                  <a:cubicBezTo>
                    <a:pt x="178" y="11"/>
                    <a:pt x="179" y="13"/>
                    <a:pt x="175" y="13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7" y="15"/>
                    <a:pt x="177" y="18"/>
                    <a:pt x="173" y="18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3" y="13"/>
                    <a:pt x="173" y="12"/>
                    <a:pt x="176" y="12"/>
                  </a:cubicBezTo>
                  <a:cubicBezTo>
                    <a:pt x="176" y="10"/>
                    <a:pt x="183" y="12"/>
                    <a:pt x="184" y="10"/>
                  </a:cubicBezTo>
                  <a:cubicBezTo>
                    <a:pt x="183" y="10"/>
                    <a:pt x="182" y="10"/>
                    <a:pt x="182" y="9"/>
                  </a:cubicBezTo>
                  <a:cubicBezTo>
                    <a:pt x="181" y="9"/>
                    <a:pt x="179" y="9"/>
                    <a:pt x="179" y="9"/>
                  </a:cubicBezTo>
                  <a:cubicBezTo>
                    <a:pt x="179" y="7"/>
                    <a:pt x="182" y="8"/>
                    <a:pt x="184" y="8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78" y="6"/>
                    <a:pt x="184" y="5"/>
                    <a:pt x="184" y="3"/>
                  </a:cubicBezTo>
                  <a:cubicBezTo>
                    <a:pt x="180" y="3"/>
                    <a:pt x="178" y="3"/>
                    <a:pt x="175" y="4"/>
                  </a:cubicBezTo>
                  <a:cubicBezTo>
                    <a:pt x="175" y="4"/>
                    <a:pt x="176" y="4"/>
                    <a:pt x="177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6" y="5"/>
                    <a:pt x="175" y="5"/>
                    <a:pt x="175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4" y="6"/>
                    <a:pt x="171" y="10"/>
                    <a:pt x="177" y="9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69" y="10"/>
                    <a:pt x="171" y="7"/>
                    <a:pt x="169" y="6"/>
                  </a:cubicBezTo>
                  <a:cubicBezTo>
                    <a:pt x="171" y="6"/>
                    <a:pt x="172" y="5"/>
                    <a:pt x="171" y="5"/>
                  </a:cubicBezTo>
                  <a:cubicBezTo>
                    <a:pt x="169" y="6"/>
                    <a:pt x="164" y="7"/>
                    <a:pt x="166" y="9"/>
                  </a:cubicBezTo>
                  <a:cubicBezTo>
                    <a:pt x="166" y="10"/>
                    <a:pt x="161" y="12"/>
                    <a:pt x="165" y="11"/>
                  </a:cubicBezTo>
                  <a:cubicBezTo>
                    <a:pt x="166" y="11"/>
                    <a:pt x="166" y="10"/>
                    <a:pt x="167" y="11"/>
                  </a:cubicBezTo>
                  <a:cubicBezTo>
                    <a:pt x="167" y="12"/>
                    <a:pt x="167" y="14"/>
                    <a:pt x="164" y="15"/>
                  </a:cubicBezTo>
                  <a:cubicBezTo>
                    <a:pt x="163" y="15"/>
                    <a:pt x="161" y="15"/>
                    <a:pt x="160" y="14"/>
                  </a:cubicBezTo>
                  <a:cubicBezTo>
                    <a:pt x="159" y="15"/>
                    <a:pt x="160" y="15"/>
                    <a:pt x="158" y="16"/>
                  </a:cubicBezTo>
                  <a:cubicBezTo>
                    <a:pt x="157" y="15"/>
                    <a:pt x="156" y="15"/>
                    <a:pt x="155" y="15"/>
                  </a:cubicBezTo>
                  <a:cubicBezTo>
                    <a:pt x="155" y="14"/>
                    <a:pt x="156" y="13"/>
                    <a:pt x="156" y="13"/>
                  </a:cubicBezTo>
                  <a:cubicBezTo>
                    <a:pt x="154" y="12"/>
                    <a:pt x="154" y="13"/>
                    <a:pt x="152" y="12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4" y="9"/>
                    <a:pt x="151" y="10"/>
                    <a:pt x="150" y="9"/>
                  </a:cubicBezTo>
                  <a:cubicBezTo>
                    <a:pt x="152" y="8"/>
                    <a:pt x="157" y="9"/>
                    <a:pt x="159" y="9"/>
                  </a:cubicBezTo>
                  <a:cubicBezTo>
                    <a:pt x="158" y="8"/>
                    <a:pt x="156" y="9"/>
                    <a:pt x="154" y="8"/>
                  </a:cubicBezTo>
                  <a:cubicBezTo>
                    <a:pt x="156" y="7"/>
                    <a:pt x="160" y="9"/>
                    <a:pt x="161" y="7"/>
                  </a:cubicBezTo>
                  <a:cubicBezTo>
                    <a:pt x="158" y="8"/>
                    <a:pt x="156" y="8"/>
                    <a:pt x="153" y="7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5"/>
                    <a:pt x="151" y="4"/>
                    <a:pt x="154" y="3"/>
                  </a:cubicBezTo>
                  <a:cubicBezTo>
                    <a:pt x="155" y="3"/>
                    <a:pt x="156" y="3"/>
                    <a:pt x="156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2" y="2"/>
                    <a:pt x="159" y="1"/>
                    <a:pt x="157" y="0"/>
                  </a:cubicBezTo>
                  <a:cubicBezTo>
                    <a:pt x="155" y="0"/>
                    <a:pt x="156" y="1"/>
                    <a:pt x="155" y="1"/>
                  </a:cubicBezTo>
                  <a:cubicBezTo>
                    <a:pt x="154" y="1"/>
                    <a:pt x="154" y="1"/>
                    <a:pt x="153" y="1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2" y="0"/>
                    <a:pt x="148" y="1"/>
                    <a:pt x="145" y="0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6" y="1"/>
                    <a:pt x="147" y="1"/>
                    <a:pt x="147" y="1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2"/>
                    <a:pt x="148" y="2"/>
                    <a:pt x="147" y="2"/>
                  </a:cubicBezTo>
                  <a:cubicBezTo>
                    <a:pt x="148" y="3"/>
                    <a:pt x="147" y="4"/>
                    <a:pt x="146" y="4"/>
                  </a:cubicBezTo>
                  <a:cubicBezTo>
                    <a:pt x="144" y="5"/>
                    <a:pt x="142" y="5"/>
                    <a:pt x="140" y="4"/>
                  </a:cubicBezTo>
                  <a:cubicBezTo>
                    <a:pt x="139" y="4"/>
                    <a:pt x="140" y="3"/>
                    <a:pt x="140" y="3"/>
                  </a:cubicBezTo>
                  <a:cubicBezTo>
                    <a:pt x="144" y="2"/>
                    <a:pt x="140" y="1"/>
                    <a:pt x="142" y="0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2" y="3"/>
                    <a:pt x="138" y="5"/>
                    <a:pt x="136" y="7"/>
                  </a:cubicBezTo>
                  <a:cubicBezTo>
                    <a:pt x="135" y="8"/>
                    <a:pt x="140" y="10"/>
                    <a:pt x="139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9" y="12"/>
                    <a:pt x="140" y="12"/>
                    <a:pt x="141" y="11"/>
                  </a:cubicBezTo>
                  <a:cubicBezTo>
                    <a:pt x="143" y="13"/>
                    <a:pt x="146" y="15"/>
                    <a:pt x="141" y="15"/>
                  </a:cubicBezTo>
                  <a:cubicBezTo>
                    <a:pt x="142" y="16"/>
                    <a:pt x="142" y="17"/>
                    <a:pt x="142" y="17"/>
                  </a:cubicBezTo>
                  <a:cubicBezTo>
                    <a:pt x="141" y="17"/>
                    <a:pt x="140" y="17"/>
                    <a:pt x="140" y="17"/>
                  </a:cubicBezTo>
                  <a:cubicBezTo>
                    <a:pt x="137" y="16"/>
                    <a:pt x="140" y="15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8" y="11"/>
                    <a:pt x="130" y="11"/>
                    <a:pt x="134" y="9"/>
                  </a:cubicBezTo>
                  <a:cubicBezTo>
                    <a:pt x="133" y="9"/>
                    <a:pt x="132" y="9"/>
                    <a:pt x="131" y="9"/>
                  </a:cubicBezTo>
                  <a:cubicBezTo>
                    <a:pt x="130" y="8"/>
                    <a:pt x="132" y="8"/>
                    <a:pt x="133" y="7"/>
                  </a:cubicBezTo>
                  <a:cubicBezTo>
                    <a:pt x="131" y="5"/>
                    <a:pt x="138" y="2"/>
                    <a:pt x="136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5" y="3"/>
                    <a:pt x="130" y="5"/>
                    <a:pt x="130" y="7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5"/>
                    <a:pt x="126" y="4"/>
                    <a:pt x="124" y="3"/>
                  </a:cubicBezTo>
                  <a:cubicBezTo>
                    <a:pt x="127" y="2"/>
                    <a:pt x="127" y="5"/>
                    <a:pt x="131" y="4"/>
                  </a:cubicBezTo>
                  <a:cubicBezTo>
                    <a:pt x="128" y="3"/>
                    <a:pt x="131" y="2"/>
                    <a:pt x="129" y="0"/>
                  </a:cubicBezTo>
                  <a:cubicBezTo>
                    <a:pt x="124" y="1"/>
                    <a:pt x="120" y="0"/>
                    <a:pt x="116" y="1"/>
                  </a:cubicBezTo>
                  <a:cubicBezTo>
                    <a:pt x="116" y="1"/>
                    <a:pt x="118" y="2"/>
                    <a:pt x="118" y="2"/>
                  </a:cubicBezTo>
                  <a:cubicBezTo>
                    <a:pt x="118" y="3"/>
                    <a:pt x="116" y="2"/>
                    <a:pt x="115" y="3"/>
                  </a:cubicBezTo>
                  <a:cubicBezTo>
                    <a:pt x="116" y="4"/>
                    <a:pt x="126" y="1"/>
                    <a:pt x="121" y="4"/>
                  </a:cubicBezTo>
                  <a:cubicBezTo>
                    <a:pt x="121" y="5"/>
                    <a:pt x="122" y="6"/>
                    <a:pt x="123" y="7"/>
                  </a:cubicBezTo>
                  <a:cubicBezTo>
                    <a:pt x="122" y="7"/>
                    <a:pt x="120" y="7"/>
                    <a:pt x="118" y="7"/>
                  </a:cubicBezTo>
                  <a:cubicBezTo>
                    <a:pt x="118" y="7"/>
                    <a:pt x="117" y="7"/>
                    <a:pt x="117" y="6"/>
                  </a:cubicBezTo>
                  <a:cubicBezTo>
                    <a:pt x="117" y="6"/>
                    <a:pt x="118" y="6"/>
                    <a:pt x="118" y="6"/>
                  </a:cubicBezTo>
                  <a:cubicBezTo>
                    <a:pt x="116" y="6"/>
                    <a:pt x="117" y="3"/>
                    <a:pt x="114" y="4"/>
                  </a:cubicBezTo>
                  <a:cubicBezTo>
                    <a:pt x="112" y="4"/>
                    <a:pt x="112" y="3"/>
                    <a:pt x="113" y="3"/>
                  </a:cubicBezTo>
                  <a:cubicBezTo>
                    <a:pt x="112" y="2"/>
                    <a:pt x="110" y="2"/>
                    <a:pt x="110" y="1"/>
                  </a:cubicBezTo>
                  <a:cubicBezTo>
                    <a:pt x="109" y="2"/>
                    <a:pt x="110" y="3"/>
                    <a:pt x="108" y="3"/>
                  </a:cubicBezTo>
                  <a:cubicBezTo>
                    <a:pt x="108" y="0"/>
                    <a:pt x="102" y="1"/>
                    <a:pt x="99" y="1"/>
                  </a:cubicBezTo>
                  <a:cubicBezTo>
                    <a:pt x="99" y="3"/>
                    <a:pt x="105" y="4"/>
                    <a:pt x="108" y="5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4" y="6"/>
                    <a:pt x="103" y="5"/>
                    <a:pt x="102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4" y="4"/>
                    <a:pt x="96" y="2"/>
                    <a:pt x="96" y="1"/>
                  </a:cubicBezTo>
                  <a:cubicBezTo>
                    <a:pt x="84" y="1"/>
                    <a:pt x="71" y="3"/>
                    <a:pt x="59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0" y="5"/>
                    <a:pt x="59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7"/>
                    <a:pt x="59" y="6"/>
                    <a:pt x="6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2" y="10"/>
                    <a:pt x="58" y="10"/>
                    <a:pt x="56" y="11"/>
                  </a:cubicBezTo>
                  <a:cubicBezTo>
                    <a:pt x="59" y="12"/>
                    <a:pt x="62" y="13"/>
                    <a:pt x="65" y="13"/>
                  </a:cubicBezTo>
                  <a:cubicBezTo>
                    <a:pt x="64" y="14"/>
                    <a:pt x="60" y="14"/>
                    <a:pt x="58" y="14"/>
                  </a:cubicBezTo>
                  <a:cubicBezTo>
                    <a:pt x="62" y="14"/>
                    <a:pt x="62" y="17"/>
                    <a:pt x="66" y="17"/>
                  </a:cubicBezTo>
                  <a:cubicBezTo>
                    <a:pt x="65" y="18"/>
                    <a:pt x="63" y="18"/>
                    <a:pt x="61" y="18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5" y="22"/>
                    <a:pt x="62" y="21"/>
                    <a:pt x="60" y="22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4"/>
                    <a:pt x="60" y="23"/>
                    <a:pt x="61" y="24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3" y="2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3" y="27"/>
                    <a:pt x="62" y="25"/>
                    <a:pt x="60" y="26"/>
                  </a:cubicBezTo>
                  <a:cubicBezTo>
                    <a:pt x="60" y="27"/>
                    <a:pt x="65" y="28"/>
                    <a:pt x="61" y="28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2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2" y="31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3" y="34"/>
                    <a:pt x="64" y="35"/>
                    <a:pt x="66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9" y="37"/>
                    <a:pt x="71" y="38"/>
                  </a:cubicBezTo>
                  <a:cubicBezTo>
                    <a:pt x="67" y="39"/>
                    <a:pt x="65" y="37"/>
                    <a:pt x="61" y="37"/>
                  </a:cubicBezTo>
                  <a:cubicBezTo>
                    <a:pt x="64" y="38"/>
                    <a:pt x="65" y="39"/>
                    <a:pt x="68" y="39"/>
                  </a:cubicBezTo>
                  <a:cubicBezTo>
                    <a:pt x="68" y="41"/>
                    <a:pt x="66" y="39"/>
                    <a:pt x="64" y="40"/>
                  </a:cubicBezTo>
                  <a:cubicBezTo>
                    <a:pt x="64" y="40"/>
                    <a:pt x="67" y="41"/>
                    <a:pt x="65" y="41"/>
                  </a:cubicBezTo>
                  <a:cubicBezTo>
                    <a:pt x="64" y="41"/>
                    <a:pt x="62" y="40"/>
                    <a:pt x="60" y="41"/>
                  </a:cubicBezTo>
                  <a:cubicBezTo>
                    <a:pt x="62" y="44"/>
                    <a:pt x="72" y="43"/>
                    <a:pt x="68" y="47"/>
                  </a:cubicBezTo>
                  <a:cubicBezTo>
                    <a:pt x="63" y="49"/>
                    <a:pt x="68" y="51"/>
                    <a:pt x="66" y="54"/>
                  </a:cubicBezTo>
                  <a:cubicBezTo>
                    <a:pt x="65" y="54"/>
                    <a:pt x="65" y="54"/>
                    <a:pt x="64" y="54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8"/>
                    <a:pt x="61" y="47"/>
                    <a:pt x="59" y="48"/>
                  </a:cubicBezTo>
                  <a:cubicBezTo>
                    <a:pt x="56" y="49"/>
                    <a:pt x="61" y="49"/>
                    <a:pt x="60" y="51"/>
                  </a:cubicBezTo>
                  <a:cubicBezTo>
                    <a:pt x="61" y="51"/>
                    <a:pt x="60" y="51"/>
                    <a:pt x="59" y="51"/>
                  </a:cubicBezTo>
                  <a:cubicBezTo>
                    <a:pt x="58" y="51"/>
                    <a:pt x="57" y="50"/>
                    <a:pt x="57" y="50"/>
                  </a:cubicBezTo>
                  <a:cubicBezTo>
                    <a:pt x="54" y="49"/>
                    <a:pt x="51" y="46"/>
                    <a:pt x="47" y="48"/>
                  </a:cubicBezTo>
                  <a:cubicBezTo>
                    <a:pt x="46" y="47"/>
                    <a:pt x="42" y="49"/>
                    <a:pt x="40" y="48"/>
                  </a:cubicBezTo>
                  <a:cubicBezTo>
                    <a:pt x="30" y="48"/>
                    <a:pt x="19" y="45"/>
                    <a:pt x="8" y="47"/>
                  </a:cubicBezTo>
                  <a:cubicBezTo>
                    <a:pt x="8" y="47"/>
                    <a:pt x="8" y="49"/>
                    <a:pt x="5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10" y="52"/>
                    <a:pt x="5" y="51"/>
                    <a:pt x="5" y="52"/>
                  </a:cubicBezTo>
                  <a:cubicBezTo>
                    <a:pt x="7" y="53"/>
                    <a:pt x="12" y="52"/>
                    <a:pt x="13" y="54"/>
                  </a:cubicBezTo>
                  <a:cubicBezTo>
                    <a:pt x="10" y="54"/>
                    <a:pt x="5" y="53"/>
                    <a:pt x="3" y="54"/>
                  </a:cubicBezTo>
                  <a:cubicBezTo>
                    <a:pt x="4" y="55"/>
                    <a:pt x="7" y="55"/>
                    <a:pt x="9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7" y="56"/>
                    <a:pt x="7" y="58"/>
                    <a:pt x="9" y="58"/>
                  </a:cubicBezTo>
                  <a:cubicBezTo>
                    <a:pt x="9" y="58"/>
                    <a:pt x="8" y="58"/>
                    <a:pt x="7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0" y="62"/>
                    <a:pt x="9" y="62"/>
                  </a:cubicBezTo>
                  <a:cubicBezTo>
                    <a:pt x="8" y="62"/>
                    <a:pt x="8" y="63"/>
                    <a:pt x="9" y="63"/>
                  </a:cubicBezTo>
                  <a:cubicBezTo>
                    <a:pt x="9" y="64"/>
                    <a:pt x="6" y="64"/>
                    <a:pt x="7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8" y="65"/>
                    <a:pt x="6" y="6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9" y="68"/>
                    <a:pt x="8" y="68"/>
                    <a:pt x="6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5" y="69"/>
                    <a:pt x="10" y="70"/>
                    <a:pt x="7" y="70"/>
                  </a:cubicBezTo>
                  <a:cubicBezTo>
                    <a:pt x="0" y="71"/>
                    <a:pt x="13" y="74"/>
                    <a:pt x="6" y="7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8" y="77"/>
                    <a:pt x="7" y="77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0"/>
                    <a:pt x="10" y="80"/>
                    <a:pt x="9" y="80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1"/>
                    <a:pt x="7" y="81"/>
                    <a:pt x="5" y="81"/>
                  </a:cubicBezTo>
                  <a:cubicBezTo>
                    <a:pt x="7" y="82"/>
                    <a:pt x="8" y="82"/>
                    <a:pt x="10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6" y="83"/>
                    <a:pt x="7" y="84"/>
                    <a:pt x="8" y="84"/>
                  </a:cubicBezTo>
                  <a:cubicBezTo>
                    <a:pt x="7" y="85"/>
                    <a:pt x="4" y="84"/>
                    <a:pt x="5" y="85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10" y="88"/>
                    <a:pt x="14" y="88"/>
                    <a:pt x="16" y="90"/>
                  </a:cubicBezTo>
                  <a:cubicBezTo>
                    <a:pt x="19" y="90"/>
                    <a:pt x="22" y="92"/>
                    <a:pt x="26" y="92"/>
                  </a:cubicBezTo>
                  <a:cubicBezTo>
                    <a:pt x="28" y="93"/>
                    <a:pt x="32" y="93"/>
                    <a:pt x="35" y="94"/>
                  </a:cubicBezTo>
                  <a:cubicBezTo>
                    <a:pt x="35" y="94"/>
                    <a:pt x="33" y="94"/>
                    <a:pt x="32" y="94"/>
                  </a:cubicBezTo>
                  <a:cubicBezTo>
                    <a:pt x="33" y="96"/>
                    <a:pt x="35" y="93"/>
                    <a:pt x="36" y="95"/>
                  </a:cubicBezTo>
                  <a:cubicBezTo>
                    <a:pt x="37" y="96"/>
                    <a:pt x="39" y="96"/>
                    <a:pt x="36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3" y="96"/>
                    <a:pt x="32" y="96"/>
                    <a:pt x="31" y="96"/>
                  </a:cubicBezTo>
                  <a:cubicBezTo>
                    <a:pt x="32" y="97"/>
                    <a:pt x="33" y="97"/>
                    <a:pt x="34" y="97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9"/>
                    <a:pt x="34" y="100"/>
                    <a:pt x="36" y="100"/>
                  </a:cubicBezTo>
                  <a:cubicBezTo>
                    <a:pt x="36" y="101"/>
                    <a:pt x="33" y="100"/>
                    <a:pt x="35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5"/>
                    <a:pt x="41" y="105"/>
                    <a:pt x="37" y="10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9"/>
                    <a:pt x="39" y="109"/>
                    <a:pt x="40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9" y="110"/>
                    <a:pt x="40" y="111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9" y="111"/>
                    <a:pt x="39" y="111"/>
                    <a:pt x="40" y="112"/>
                  </a:cubicBezTo>
                  <a:cubicBezTo>
                    <a:pt x="39" y="112"/>
                    <a:pt x="39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9" y="114"/>
                    <a:pt x="39" y="116"/>
                    <a:pt x="41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120"/>
                    <a:pt x="44" y="121"/>
                    <a:pt x="46" y="121"/>
                  </a:cubicBezTo>
                  <a:cubicBezTo>
                    <a:pt x="47" y="123"/>
                    <a:pt x="42" y="122"/>
                    <a:pt x="42" y="123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5"/>
                    <a:pt x="39" y="124"/>
                    <a:pt x="39" y="125"/>
                  </a:cubicBezTo>
                  <a:cubicBezTo>
                    <a:pt x="41" y="125"/>
                    <a:pt x="42" y="126"/>
                    <a:pt x="44" y="126"/>
                  </a:cubicBezTo>
                  <a:cubicBezTo>
                    <a:pt x="43" y="127"/>
                    <a:pt x="42" y="126"/>
                    <a:pt x="42" y="126"/>
                  </a:cubicBezTo>
                  <a:cubicBezTo>
                    <a:pt x="45" y="127"/>
                    <a:pt x="41" y="128"/>
                    <a:pt x="42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39" y="132"/>
                    <a:pt x="50" y="130"/>
                    <a:pt x="51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3" y="133"/>
                    <a:pt x="57" y="133"/>
                    <a:pt x="60" y="133"/>
                  </a:cubicBezTo>
                  <a:cubicBezTo>
                    <a:pt x="59" y="135"/>
                    <a:pt x="53" y="133"/>
                    <a:pt x="52" y="134"/>
                  </a:cubicBezTo>
                  <a:cubicBezTo>
                    <a:pt x="55" y="135"/>
                    <a:pt x="59" y="134"/>
                    <a:pt x="61" y="135"/>
                  </a:cubicBezTo>
                  <a:cubicBezTo>
                    <a:pt x="58" y="136"/>
                    <a:pt x="52" y="136"/>
                    <a:pt x="48" y="137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2" y="139"/>
                    <a:pt x="59" y="137"/>
                    <a:pt x="62" y="139"/>
                  </a:cubicBezTo>
                  <a:cubicBezTo>
                    <a:pt x="61" y="140"/>
                    <a:pt x="56" y="140"/>
                    <a:pt x="53" y="140"/>
                  </a:cubicBezTo>
                  <a:cubicBezTo>
                    <a:pt x="56" y="140"/>
                    <a:pt x="58" y="140"/>
                    <a:pt x="60" y="141"/>
                  </a:cubicBezTo>
                  <a:cubicBezTo>
                    <a:pt x="57" y="142"/>
                    <a:pt x="53" y="142"/>
                    <a:pt x="50" y="142"/>
                  </a:cubicBezTo>
                  <a:cubicBezTo>
                    <a:pt x="55" y="142"/>
                    <a:pt x="62" y="142"/>
                    <a:pt x="66" y="143"/>
                  </a:cubicBezTo>
                  <a:cubicBezTo>
                    <a:pt x="60" y="143"/>
                    <a:pt x="60" y="143"/>
                    <a:pt x="60" y="143"/>
                  </a:cubicBezTo>
                  <a:cubicBezTo>
                    <a:pt x="62" y="143"/>
                    <a:pt x="63" y="143"/>
                    <a:pt x="64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58" y="145"/>
                    <a:pt x="52" y="143"/>
                    <a:pt x="51" y="146"/>
                  </a:cubicBezTo>
                  <a:cubicBezTo>
                    <a:pt x="52" y="146"/>
                    <a:pt x="53" y="146"/>
                    <a:pt x="55" y="146"/>
                  </a:cubicBezTo>
                  <a:cubicBezTo>
                    <a:pt x="54" y="146"/>
                    <a:pt x="55" y="146"/>
                    <a:pt x="55" y="146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61" y="148"/>
                    <a:pt x="64" y="146"/>
                    <a:pt x="66" y="148"/>
                  </a:cubicBezTo>
                  <a:cubicBezTo>
                    <a:pt x="66" y="148"/>
                    <a:pt x="65" y="148"/>
                    <a:pt x="64" y="148"/>
                  </a:cubicBezTo>
                  <a:cubicBezTo>
                    <a:pt x="63" y="148"/>
                    <a:pt x="63" y="149"/>
                    <a:pt x="62" y="149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60" y="150"/>
                    <a:pt x="55" y="149"/>
                    <a:pt x="53" y="150"/>
                  </a:cubicBezTo>
                  <a:cubicBezTo>
                    <a:pt x="57" y="150"/>
                    <a:pt x="61" y="150"/>
                    <a:pt x="65" y="151"/>
                  </a:cubicBezTo>
                  <a:cubicBezTo>
                    <a:pt x="68" y="149"/>
                    <a:pt x="71" y="152"/>
                    <a:pt x="74" y="151"/>
                  </a:cubicBezTo>
                  <a:cubicBezTo>
                    <a:pt x="73" y="152"/>
                    <a:pt x="69" y="151"/>
                    <a:pt x="68" y="152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5" y="152"/>
                    <a:pt x="62" y="151"/>
                    <a:pt x="62" y="152"/>
                  </a:cubicBezTo>
                  <a:cubicBezTo>
                    <a:pt x="65" y="153"/>
                    <a:pt x="68" y="153"/>
                    <a:pt x="71" y="153"/>
                  </a:cubicBezTo>
                  <a:cubicBezTo>
                    <a:pt x="79" y="151"/>
                    <a:pt x="78" y="156"/>
                    <a:pt x="86" y="154"/>
                  </a:cubicBezTo>
                  <a:cubicBezTo>
                    <a:pt x="85" y="152"/>
                    <a:pt x="92" y="154"/>
                    <a:pt x="94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8" y="153"/>
                    <a:pt x="97" y="153"/>
                    <a:pt x="97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2"/>
                    <a:pt x="95" y="152"/>
                    <a:pt x="95" y="151"/>
                  </a:cubicBezTo>
                  <a:cubicBezTo>
                    <a:pt x="99" y="150"/>
                    <a:pt x="97" y="149"/>
                    <a:pt x="98" y="147"/>
                  </a:cubicBezTo>
                  <a:cubicBezTo>
                    <a:pt x="104" y="147"/>
                    <a:pt x="101" y="145"/>
                    <a:pt x="103" y="144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101" y="144"/>
                    <a:pt x="101" y="144"/>
                    <a:pt x="102" y="143"/>
                  </a:cubicBezTo>
                  <a:cubicBezTo>
                    <a:pt x="104" y="143"/>
                    <a:pt x="105" y="144"/>
                    <a:pt x="107" y="145"/>
                  </a:cubicBezTo>
                  <a:cubicBezTo>
                    <a:pt x="106" y="147"/>
                    <a:pt x="102" y="148"/>
                    <a:pt x="103" y="151"/>
                  </a:cubicBezTo>
                  <a:cubicBezTo>
                    <a:pt x="98" y="151"/>
                    <a:pt x="101" y="153"/>
                    <a:pt x="99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9" y="157"/>
                    <a:pt x="109" y="152"/>
                    <a:pt x="114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6" y="151"/>
                    <a:pt x="111" y="149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147"/>
                    <a:pt x="113" y="147"/>
                    <a:pt x="112" y="146"/>
                  </a:cubicBezTo>
                  <a:cubicBezTo>
                    <a:pt x="113" y="146"/>
                    <a:pt x="117" y="147"/>
                    <a:pt x="118" y="145"/>
                  </a:cubicBezTo>
                  <a:cubicBezTo>
                    <a:pt x="119" y="145"/>
                    <a:pt x="121" y="145"/>
                    <a:pt x="122" y="145"/>
                  </a:cubicBezTo>
                  <a:cubicBezTo>
                    <a:pt x="123" y="147"/>
                    <a:pt x="119" y="148"/>
                    <a:pt x="119" y="149"/>
                  </a:cubicBezTo>
                  <a:cubicBezTo>
                    <a:pt x="124" y="151"/>
                    <a:pt x="124" y="154"/>
                    <a:pt x="129" y="155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8" y="154"/>
                    <a:pt x="128" y="154"/>
                    <a:pt x="127" y="154"/>
                  </a:cubicBezTo>
                  <a:cubicBezTo>
                    <a:pt x="128" y="154"/>
                    <a:pt x="128" y="154"/>
                    <a:pt x="128" y="154"/>
                  </a:cubicBezTo>
                  <a:cubicBezTo>
                    <a:pt x="127" y="152"/>
                    <a:pt x="122" y="151"/>
                    <a:pt x="122" y="149"/>
                  </a:cubicBezTo>
                  <a:cubicBezTo>
                    <a:pt x="124" y="149"/>
                    <a:pt x="123" y="150"/>
                    <a:pt x="124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6" y="150"/>
                    <a:pt x="128" y="150"/>
                    <a:pt x="128" y="151"/>
                  </a:cubicBezTo>
                  <a:cubicBezTo>
                    <a:pt x="126" y="153"/>
                    <a:pt x="134" y="152"/>
                    <a:pt x="131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4"/>
                    <a:pt x="132" y="153"/>
                    <a:pt x="134" y="152"/>
                  </a:cubicBezTo>
                  <a:cubicBezTo>
                    <a:pt x="135" y="153"/>
                    <a:pt x="135" y="153"/>
                    <a:pt x="135" y="153"/>
                  </a:cubicBezTo>
                  <a:cubicBezTo>
                    <a:pt x="137" y="153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41" y="153"/>
                    <a:pt x="138" y="152"/>
                    <a:pt x="142" y="151"/>
                  </a:cubicBezTo>
                  <a:cubicBezTo>
                    <a:pt x="146" y="152"/>
                    <a:pt x="147" y="154"/>
                    <a:pt x="149" y="155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3" y="157"/>
                    <a:pt x="143" y="156"/>
                    <a:pt x="144" y="156"/>
                  </a:cubicBezTo>
                  <a:cubicBezTo>
                    <a:pt x="143" y="155"/>
                    <a:pt x="142" y="156"/>
                    <a:pt x="142" y="155"/>
                  </a:cubicBezTo>
                  <a:cubicBezTo>
                    <a:pt x="141" y="159"/>
                    <a:pt x="139" y="154"/>
                    <a:pt x="135" y="155"/>
                  </a:cubicBezTo>
                  <a:cubicBezTo>
                    <a:pt x="134" y="156"/>
                    <a:pt x="137" y="157"/>
                    <a:pt x="137" y="157"/>
                  </a:cubicBezTo>
                  <a:cubicBezTo>
                    <a:pt x="135" y="158"/>
                    <a:pt x="136" y="160"/>
                    <a:pt x="136" y="161"/>
                  </a:cubicBezTo>
                  <a:cubicBezTo>
                    <a:pt x="137" y="161"/>
                    <a:pt x="139" y="160"/>
                    <a:pt x="140" y="159"/>
                  </a:cubicBezTo>
                  <a:cubicBezTo>
                    <a:pt x="142" y="160"/>
                    <a:pt x="137" y="161"/>
                    <a:pt x="138" y="162"/>
                  </a:cubicBezTo>
                  <a:cubicBezTo>
                    <a:pt x="141" y="162"/>
                    <a:pt x="143" y="161"/>
                    <a:pt x="146" y="161"/>
                  </a:cubicBezTo>
                  <a:cubicBezTo>
                    <a:pt x="147" y="162"/>
                    <a:pt x="148" y="162"/>
                    <a:pt x="147" y="162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51" y="162"/>
                    <a:pt x="153" y="164"/>
                    <a:pt x="156" y="162"/>
                  </a:cubicBezTo>
                  <a:cubicBezTo>
                    <a:pt x="157" y="162"/>
                    <a:pt x="159" y="161"/>
                    <a:pt x="156" y="160"/>
                  </a:cubicBezTo>
                  <a:cubicBezTo>
                    <a:pt x="158" y="159"/>
                    <a:pt x="158" y="158"/>
                    <a:pt x="160" y="158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2" y="159"/>
                    <a:pt x="165" y="159"/>
                    <a:pt x="167" y="159"/>
                  </a:cubicBezTo>
                  <a:cubicBezTo>
                    <a:pt x="166" y="160"/>
                    <a:pt x="166" y="161"/>
                    <a:pt x="165" y="161"/>
                  </a:cubicBezTo>
                  <a:cubicBezTo>
                    <a:pt x="166" y="161"/>
                    <a:pt x="167" y="161"/>
                    <a:pt x="168" y="161"/>
                  </a:cubicBezTo>
                  <a:cubicBezTo>
                    <a:pt x="167" y="162"/>
                    <a:pt x="166" y="162"/>
                    <a:pt x="166" y="162"/>
                  </a:cubicBezTo>
                  <a:cubicBezTo>
                    <a:pt x="169" y="163"/>
                    <a:pt x="176" y="162"/>
                    <a:pt x="179" y="163"/>
                  </a:cubicBezTo>
                  <a:cubicBezTo>
                    <a:pt x="180" y="159"/>
                    <a:pt x="180" y="159"/>
                    <a:pt x="180" y="159"/>
                  </a:cubicBezTo>
                  <a:cubicBezTo>
                    <a:pt x="185" y="159"/>
                    <a:pt x="180" y="161"/>
                    <a:pt x="184" y="162"/>
                  </a:cubicBezTo>
                  <a:cubicBezTo>
                    <a:pt x="186" y="161"/>
                    <a:pt x="190" y="161"/>
                    <a:pt x="190" y="160"/>
                  </a:cubicBezTo>
                  <a:cubicBezTo>
                    <a:pt x="193" y="159"/>
                    <a:pt x="195" y="158"/>
                    <a:pt x="197" y="159"/>
                  </a:cubicBezTo>
                  <a:cubicBezTo>
                    <a:pt x="198" y="160"/>
                    <a:pt x="193" y="161"/>
                    <a:pt x="192" y="162"/>
                  </a:cubicBezTo>
                  <a:cubicBezTo>
                    <a:pt x="193" y="163"/>
                    <a:pt x="194" y="163"/>
                    <a:pt x="195" y="163"/>
                  </a:cubicBezTo>
                  <a:cubicBezTo>
                    <a:pt x="201" y="164"/>
                    <a:pt x="201" y="161"/>
                    <a:pt x="206" y="161"/>
                  </a:cubicBezTo>
                  <a:cubicBezTo>
                    <a:pt x="207" y="162"/>
                    <a:pt x="208" y="162"/>
                    <a:pt x="208" y="163"/>
                  </a:cubicBezTo>
                  <a:cubicBezTo>
                    <a:pt x="210" y="161"/>
                    <a:pt x="213" y="164"/>
                    <a:pt x="215" y="162"/>
                  </a:cubicBezTo>
                  <a:cubicBezTo>
                    <a:pt x="213" y="161"/>
                    <a:pt x="214" y="160"/>
                    <a:pt x="214" y="160"/>
                  </a:cubicBezTo>
                  <a:cubicBezTo>
                    <a:pt x="213" y="157"/>
                    <a:pt x="218" y="159"/>
                    <a:pt x="219" y="159"/>
                  </a:cubicBezTo>
                  <a:cubicBezTo>
                    <a:pt x="222" y="161"/>
                    <a:pt x="215" y="160"/>
                    <a:pt x="217" y="162"/>
                  </a:cubicBezTo>
                  <a:cubicBezTo>
                    <a:pt x="218" y="162"/>
                    <a:pt x="219" y="162"/>
                    <a:pt x="220" y="162"/>
                  </a:cubicBezTo>
                  <a:cubicBezTo>
                    <a:pt x="219" y="163"/>
                    <a:pt x="219" y="163"/>
                    <a:pt x="219" y="163"/>
                  </a:cubicBezTo>
                  <a:cubicBezTo>
                    <a:pt x="225" y="165"/>
                    <a:pt x="226" y="161"/>
                    <a:pt x="231" y="161"/>
                  </a:cubicBezTo>
                  <a:cubicBezTo>
                    <a:pt x="231" y="161"/>
                    <a:pt x="231" y="160"/>
                    <a:pt x="232" y="160"/>
                  </a:cubicBezTo>
                  <a:cubicBezTo>
                    <a:pt x="234" y="160"/>
                    <a:pt x="233" y="161"/>
                    <a:pt x="234" y="161"/>
                  </a:cubicBezTo>
                  <a:cubicBezTo>
                    <a:pt x="235" y="161"/>
                    <a:pt x="235" y="161"/>
                    <a:pt x="235" y="161"/>
                  </a:cubicBezTo>
                  <a:cubicBezTo>
                    <a:pt x="235" y="160"/>
                    <a:pt x="239" y="160"/>
                    <a:pt x="240" y="160"/>
                  </a:cubicBezTo>
                  <a:cubicBezTo>
                    <a:pt x="245" y="158"/>
                    <a:pt x="249" y="161"/>
                    <a:pt x="253" y="159"/>
                  </a:cubicBezTo>
                  <a:cubicBezTo>
                    <a:pt x="254" y="159"/>
                    <a:pt x="255" y="159"/>
                    <a:pt x="254" y="160"/>
                  </a:cubicBezTo>
                  <a:cubicBezTo>
                    <a:pt x="253" y="161"/>
                    <a:pt x="251" y="162"/>
                    <a:pt x="248" y="162"/>
                  </a:cubicBezTo>
                  <a:cubicBezTo>
                    <a:pt x="247" y="162"/>
                    <a:pt x="246" y="161"/>
                    <a:pt x="246" y="161"/>
                  </a:cubicBezTo>
                  <a:cubicBezTo>
                    <a:pt x="245" y="160"/>
                    <a:pt x="242" y="160"/>
                    <a:pt x="241" y="161"/>
                  </a:cubicBezTo>
                  <a:cubicBezTo>
                    <a:pt x="236" y="160"/>
                    <a:pt x="235" y="163"/>
                    <a:pt x="232" y="163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241" y="160"/>
                    <a:pt x="248" y="166"/>
                    <a:pt x="256" y="163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7" y="162"/>
                    <a:pt x="258" y="162"/>
                    <a:pt x="259" y="162"/>
                  </a:cubicBezTo>
                  <a:cubicBezTo>
                    <a:pt x="262" y="160"/>
                    <a:pt x="258" y="159"/>
                    <a:pt x="260" y="157"/>
                  </a:cubicBezTo>
                  <a:cubicBezTo>
                    <a:pt x="261" y="157"/>
                    <a:pt x="263" y="157"/>
                    <a:pt x="263" y="157"/>
                  </a:cubicBezTo>
                  <a:cubicBezTo>
                    <a:pt x="264" y="158"/>
                    <a:pt x="263" y="158"/>
                    <a:pt x="262" y="159"/>
                  </a:cubicBezTo>
                  <a:cubicBezTo>
                    <a:pt x="265" y="160"/>
                    <a:pt x="265" y="160"/>
                    <a:pt x="265" y="160"/>
                  </a:cubicBezTo>
                  <a:cubicBezTo>
                    <a:pt x="265" y="161"/>
                    <a:pt x="266" y="162"/>
                    <a:pt x="264" y="162"/>
                  </a:cubicBezTo>
                  <a:cubicBezTo>
                    <a:pt x="263" y="162"/>
                    <a:pt x="263" y="162"/>
                    <a:pt x="262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3" y="163"/>
                    <a:pt x="264" y="164"/>
                    <a:pt x="265" y="164"/>
                  </a:cubicBezTo>
                  <a:cubicBezTo>
                    <a:pt x="265" y="163"/>
                    <a:pt x="265" y="163"/>
                    <a:pt x="265" y="163"/>
                  </a:cubicBezTo>
                  <a:cubicBezTo>
                    <a:pt x="267" y="164"/>
                    <a:pt x="267" y="164"/>
                    <a:pt x="267" y="164"/>
                  </a:cubicBezTo>
                  <a:cubicBezTo>
                    <a:pt x="268" y="163"/>
                    <a:pt x="270" y="162"/>
                    <a:pt x="269" y="161"/>
                  </a:cubicBezTo>
                  <a:cubicBezTo>
                    <a:pt x="270" y="159"/>
                    <a:pt x="272" y="160"/>
                    <a:pt x="274" y="160"/>
                  </a:cubicBezTo>
                  <a:cubicBezTo>
                    <a:pt x="274" y="161"/>
                    <a:pt x="273" y="161"/>
                    <a:pt x="272" y="162"/>
                  </a:cubicBezTo>
                  <a:cubicBezTo>
                    <a:pt x="272" y="162"/>
                    <a:pt x="272" y="163"/>
                    <a:pt x="273" y="164"/>
                  </a:cubicBezTo>
                  <a:cubicBezTo>
                    <a:pt x="275" y="164"/>
                    <a:pt x="274" y="162"/>
                    <a:pt x="276" y="162"/>
                  </a:cubicBezTo>
                  <a:cubicBezTo>
                    <a:pt x="278" y="162"/>
                    <a:pt x="276" y="163"/>
                    <a:pt x="276" y="163"/>
                  </a:cubicBezTo>
                  <a:cubicBezTo>
                    <a:pt x="278" y="163"/>
                    <a:pt x="280" y="162"/>
                    <a:pt x="282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4" y="161"/>
                    <a:pt x="283" y="161"/>
                    <a:pt x="284" y="161"/>
                  </a:cubicBezTo>
                  <a:cubicBezTo>
                    <a:pt x="284" y="160"/>
                    <a:pt x="284" y="160"/>
                    <a:pt x="285" y="160"/>
                  </a:cubicBezTo>
                  <a:cubicBezTo>
                    <a:pt x="285" y="160"/>
                    <a:pt x="284" y="159"/>
                    <a:pt x="284" y="159"/>
                  </a:cubicBezTo>
                  <a:cubicBezTo>
                    <a:pt x="286" y="157"/>
                    <a:pt x="289" y="159"/>
                    <a:pt x="291" y="159"/>
                  </a:cubicBezTo>
                  <a:cubicBezTo>
                    <a:pt x="288" y="160"/>
                    <a:pt x="288" y="160"/>
                    <a:pt x="288" y="160"/>
                  </a:cubicBezTo>
                  <a:cubicBezTo>
                    <a:pt x="289" y="161"/>
                    <a:pt x="289" y="161"/>
                    <a:pt x="289" y="161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7" y="163"/>
                    <a:pt x="289" y="162"/>
                    <a:pt x="291" y="162"/>
                  </a:cubicBezTo>
                  <a:cubicBezTo>
                    <a:pt x="291" y="162"/>
                    <a:pt x="291" y="162"/>
                    <a:pt x="291" y="162"/>
                  </a:cubicBezTo>
                  <a:cubicBezTo>
                    <a:pt x="292" y="161"/>
                    <a:pt x="294" y="161"/>
                    <a:pt x="295" y="162"/>
                  </a:cubicBezTo>
                  <a:cubicBezTo>
                    <a:pt x="296" y="162"/>
                    <a:pt x="291" y="163"/>
                    <a:pt x="294" y="162"/>
                  </a:cubicBezTo>
                  <a:cubicBezTo>
                    <a:pt x="296" y="163"/>
                    <a:pt x="296" y="161"/>
                    <a:pt x="298" y="161"/>
                  </a:cubicBezTo>
                  <a:cubicBezTo>
                    <a:pt x="299" y="161"/>
                    <a:pt x="298" y="161"/>
                    <a:pt x="298" y="162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304" y="162"/>
                    <a:pt x="300" y="163"/>
                    <a:pt x="301" y="164"/>
                  </a:cubicBezTo>
                  <a:cubicBezTo>
                    <a:pt x="304" y="164"/>
                    <a:pt x="304" y="163"/>
                    <a:pt x="306" y="162"/>
                  </a:cubicBezTo>
                  <a:cubicBezTo>
                    <a:pt x="307" y="162"/>
                    <a:pt x="307" y="163"/>
                    <a:pt x="308" y="163"/>
                  </a:cubicBezTo>
                  <a:cubicBezTo>
                    <a:pt x="309" y="162"/>
                    <a:pt x="312" y="163"/>
                    <a:pt x="313" y="163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9" y="161"/>
                    <a:pt x="313" y="161"/>
                    <a:pt x="315" y="161"/>
                  </a:cubicBezTo>
                  <a:cubicBezTo>
                    <a:pt x="318" y="162"/>
                    <a:pt x="316" y="162"/>
                    <a:pt x="317" y="163"/>
                  </a:cubicBezTo>
                  <a:cubicBezTo>
                    <a:pt x="318" y="163"/>
                    <a:pt x="318" y="163"/>
                    <a:pt x="319" y="163"/>
                  </a:cubicBezTo>
                  <a:cubicBezTo>
                    <a:pt x="320" y="163"/>
                    <a:pt x="320" y="163"/>
                    <a:pt x="320" y="163"/>
                  </a:cubicBezTo>
                  <a:cubicBezTo>
                    <a:pt x="321" y="162"/>
                    <a:pt x="325" y="161"/>
                    <a:pt x="326" y="160"/>
                  </a:cubicBezTo>
                  <a:cubicBezTo>
                    <a:pt x="326" y="160"/>
                    <a:pt x="325" y="160"/>
                    <a:pt x="325" y="160"/>
                  </a:cubicBezTo>
                  <a:cubicBezTo>
                    <a:pt x="328" y="160"/>
                    <a:pt x="330" y="159"/>
                    <a:pt x="333" y="160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30" y="161"/>
                    <a:pt x="333" y="163"/>
                    <a:pt x="330" y="163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27" y="162"/>
                    <a:pt x="327" y="163"/>
                    <a:pt x="326" y="163"/>
                  </a:cubicBezTo>
                  <a:cubicBezTo>
                    <a:pt x="324" y="162"/>
                    <a:pt x="324" y="162"/>
                    <a:pt x="324" y="162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4"/>
                    <a:pt x="324" y="164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333" y="163"/>
                    <a:pt x="339" y="163"/>
                    <a:pt x="339" y="163"/>
                  </a:cubicBezTo>
                  <a:cubicBezTo>
                    <a:pt x="337" y="162"/>
                    <a:pt x="337" y="162"/>
                    <a:pt x="337" y="162"/>
                  </a:cubicBezTo>
                  <a:cubicBezTo>
                    <a:pt x="340" y="161"/>
                    <a:pt x="340" y="161"/>
                    <a:pt x="340" y="161"/>
                  </a:cubicBezTo>
                  <a:cubicBezTo>
                    <a:pt x="342" y="161"/>
                    <a:pt x="345" y="161"/>
                    <a:pt x="346" y="162"/>
                  </a:cubicBezTo>
                  <a:cubicBezTo>
                    <a:pt x="345" y="163"/>
                    <a:pt x="342" y="162"/>
                    <a:pt x="342" y="163"/>
                  </a:cubicBezTo>
                  <a:cubicBezTo>
                    <a:pt x="343" y="164"/>
                    <a:pt x="343" y="164"/>
                    <a:pt x="343" y="164"/>
                  </a:cubicBezTo>
                  <a:cubicBezTo>
                    <a:pt x="345" y="164"/>
                    <a:pt x="347" y="163"/>
                    <a:pt x="348" y="162"/>
                  </a:cubicBezTo>
                  <a:cubicBezTo>
                    <a:pt x="347" y="162"/>
                    <a:pt x="347" y="162"/>
                    <a:pt x="347" y="162"/>
                  </a:cubicBezTo>
                  <a:cubicBezTo>
                    <a:pt x="349" y="163"/>
                    <a:pt x="351" y="161"/>
                    <a:pt x="354" y="161"/>
                  </a:cubicBezTo>
                  <a:cubicBezTo>
                    <a:pt x="356" y="163"/>
                    <a:pt x="350" y="162"/>
                    <a:pt x="350" y="164"/>
                  </a:cubicBezTo>
                  <a:cubicBezTo>
                    <a:pt x="354" y="164"/>
                    <a:pt x="356" y="162"/>
                    <a:pt x="359" y="162"/>
                  </a:cubicBezTo>
                  <a:cubicBezTo>
                    <a:pt x="362" y="162"/>
                    <a:pt x="366" y="161"/>
                    <a:pt x="369" y="162"/>
                  </a:cubicBezTo>
                  <a:cubicBezTo>
                    <a:pt x="368" y="162"/>
                    <a:pt x="367" y="163"/>
                    <a:pt x="367" y="163"/>
                  </a:cubicBezTo>
                  <a:cubicBezTo>
                    <a:pt x="370" y="164"/>
                    <a:pt x="369" y="162"/>
                    <a:pt x="370" y="162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70" y="160"/>
                    <a:pt x="371" y="160"/>
                  </a:cubicBezTo>
                  <a:cubicBezTo>
                    <a:pt x="376" y="160"/>
                    <a:pt x="371" y="158"/>
                    <a:pt x="374" y="157"/>
                  </a:cubicBezTo>
                  <a:cubicBezTo>
                    <a:pt x="379" y="158"/>
                    <a:pt x="374" y="160"/>
                    <a:pt x="376" y="160"/>
                  </a:cubicBezTo>
                  <a:cubicBezTo>
                    <a:pt x="377" y="160"/>
                    <a:pt x="379" y="160"/>
                    <a:pt x="380" y="159"/>
                  </a:cubicBezTo>
                  <a:cubicBezTo>
                    <a:pt x="379" y="159"/>
                    <a:pt x="378" y="159"/>
                    <a:pt x="378" y="158"/>
                  </a:cubicBezTo>
                  <a:cubicBezTo>
                    <a:pt x="379" y="157"/>
                    <a:pt x="380" y="158"/>
                    <a:pt x="381" y="159"/>
                  </a:cubicBezTo>
                  <a:cubicBezTo>
                    <a:pt x="382" y="159"/>
                    <a:pt x="381" y="159"/>
                    <a:pt x="380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2" y="160"/>
                    <a:pt x="382" y="160"/>
                    <a:pt x="383" y="159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5" y="160"/>
                    <a:pt x="386" y="159"/>
                    <a:pt x="384" y="159"/>
                  </a:cubicBezTo>
                  <a:cubicBezTo>
                    <a:pt x="383" y="159"/>
                    <a:pt x="383" y="159"/>
                    <a:pt x="383" y="159"/>
                  </a:cubicBezTo>
                  <a:cubicBezTo>
                    <a:pt x="381" y="157"/>
                    <a:pt x="385" y="156"/>
                    <a:pt x="383" y="155"/>
                  </a:cubicBezTo>
                  <a:cubicBezTo>
                    <a:pt x="384" y="154"/>
                    <a:pt x="385" y="153"/>
                    <a:pt x="387" y="153"/>
                  </a:cubicBezTo>
                  <a:cubicBezTo>
                    <a:pt x="390" y="153"/>
                    <a:pt x="389" y="155"/>
                    <a:pt x="389" y="155"/>
                  </a:cubicBezTo>
                  <a:cubicBezTo>
                    <a:pt x="388" y="155"/>
                    <a:pt x="388" y="155"/>
                    <a:pt x="388" y="155"/>
                  </a:cubicBezTo>
                  <a:cubicBezTo>
                    <a:pt x="387" y="155"/>
                    <a:pt x="387" y="155"/>
                    <a:pt x="387" y="154"/>
                  </a:cubicBezTo>
                  <a:cubicBezTo>
                    <a:pt x="386" y="154"/>
                    <a:pt x="386" y="154"/>
                    <a:pt x="386" y="154"/>
                  </a:cubicBezTo>
                  <a:cubicBezTo>
                    <a:pt x="386" y="155"/>
                    <a:pt x="386" y="155"/>
                    <a:pt x="386" y="155"/>
                  </a:cubicBezTo>
                  <a:cubicBezTo>
                    <a:pt x="387" y="156"/>
                    <a:pt x="390" y="155"/>
                    <a:pt x="391" y="156"/>
                  </a:cubicBezTo>
                  <a:cubicBezTo>
                    <a:pt x="390" y="156"/>
                    <a:pt x="390" y="156"/>
                    <a:pt x="390" y="156"/>
                  </a:cubicBezTo>
                  <a:cubicBezTo>
                    <a:pt x="391" y="157"/>
                    <a:pt x="392" y="157"/>
                    <a:pt x="392" y="157"/>
                  </a:cubicBezTo>
                  <a:cubicBezTo>
                    <a:pt x="389" y="158"/>
                    <a:pt x="389" y="158"/>
                    <a:pt x="389" y="158"/>
                  </a:cubicBezTo>
                  <a:cubicBezTo>
                    <a:pt x="389" y="157"/>
                    <a:pt x="389" y="155"/>
                    <a:pt x="385" y="156"/>
                  </a:cubicBezTo>
                  <a:cubicBezTo>
                    <a:pt x="387" y="157"/>
                    <a:pt x="387" y="157"/>
                    <a:pt x="387" y="157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6" y="159"/>
                    <a:pt x="387" y="158"/>
                    <a:pt x="389" y="158"/>
                  </a:cubicBezTo>
                  <a:cubicBezTo>
                    <a:pt x="390" y="158"/>
                    <a:pt x="392" y="159"/>
                    <a:pt x="391" y="160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0"/>
                    <a:pt x="387" y="160"/>
                    <a:pt x="387" y="160"/>
                  </a:cubicBezTo>
                  <a:cubicBezTo>
                    <a:pt x="388" y="160"/>
                    <a:pt x="388" y="160"/>
                    <a:pt x="389" y="160"/>
                  </a:cubicBezTo>
                  <a:cubicBezTo>
                    <a:pt x="389" y="161"/>
                    <a:pt x="389" y="161"/>
                    <a:pt x="389" y="161"/>
                  </a:cubicBezTo>
                  <a:cubicBezTo>
                    <a:pt x="390" y="160"/>
                    <a:pt x="396" y="160"/>
                    <a:pt x="396" y="159"/>
                  </a:cubicBezTo>
                  <a:cubicBezTo>
                    <a:pt x="397" y="159"/>
                    <a:pt x="398" y="159"/>
                    <a:pt x="399" y="160"/>
                  </a:cubicBezTo>
                  <a:cubicBezTo>
                    <a:pt x="398" y="160"/>
                    <a:pt x="398" y="160"/>
                    <a:pt x="398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399" y="160"/>
                    <a:pt x="399" y="160"/>
                    <a:pt x="398" y="159"/>
                  </a:cubicBezTo>
                  <a:cubicBezTo>
                    <a:pt x="399" y="159"/>
                    <a:pt x="400" y="159"/>
                    <a:pt x="401" y="159"/>
                  </a:cubicBezTo>
                  <a:cubicBezTo>
                    <a:pt x="399" y="158"/>
                    <a:pt x="401" y="157"/>
                    <a:pt x="402" y="156"/>
                  </a:cubicBezTo>
                  <a:cubicBezTo>
                    <a:pt x="401" y="156"/>
                    <a:pt x="400" y="156"/>
                    <a:pt x="400" y="156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9" y="157"/>
                    <a:pt x="399" y="157"/>
                    <a:pt x="399" y="157"/>
                  </a:cubicBezTo>
                  <a:cubicBezTo>
                    <a:pt x="399" y="157"/>
                    <a:pt x="399" y="158"/>
                    <a:pt x="398" y="158"/>
                  </a:cubicBezTo>
                  <a:cubicBezTo>
                    <a:pt x="397" y="159"/>
                    <a:pt x="396" y="158"/>
                    <a:pt x="394" y="157"/>
                  </a:cubicBezTo>
                  <a:cubicBezTo>
                    <a:pt x="394" y="156"/>
                    <a:pt x="395" y="155"/>
                    <a:pt x="395" y="154"/>
                  </a:cubicBezTo>
                  <a:cubicBezTo>
                    <a:pt x="392" y="155"/>
                    <a:pt x="392" y="155"/>
                    <a:pt x="392" y="155"/>
                  </a:cubicBezTo>
                  <a:cubicBezTo>
                    <a:pt x="391" y="155"/>
                    <a:pt x="390" y="154"/>
                    <a:pt x="391" y="154"/>
                  </a:cubicBezTo>
                  <a:cubicBezTo>
                    <a:pt x="393" y="154"/>
                    <a:pt x="395" y="154"/>
                    <a:pt x="396" y="153"/>
                  </a:cubicBezTo>
                  <a:cubicBezTo>
                    <a:pt x="397" y="155"/>
                    <a:pt x="402" y="152"/>
                    <a:pt x="401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1" y="153"/>
                    <a:pt x="401" y="153"/>
                    <a:pt x="401" y="153"/>
                  </a:cubicBezTo>
                  <a:cubicBezTo>
                    <a:pt x="400" y="153"/>
                    <a:pt x="398" y="153"/>
                    <a:pt x="398" y="153"/>
                  </a:cubicBezTo>
                  <a:cubicBezTo>
                    <a:pt x="401" y="153"/>
                    <a:pt x="402" y="151"/>
                    <a:pt x="403" y="150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10" y="152"/>
                    <a:pt x="410" y="150"/>
                    <a:pt x="409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5" y="151"/>
                    <a:pt x="403" y="149"/>
                    <a:pt x="402" y="148"/>
                  </a:cubicBezTo>
                  <a:cubicBezTo>
                    <a:pt x="403" y="147"/>
                    <a:pt x="406" y="146"/>
                    <a:pt x="406" y="145"/>
                  </a:cubicBezTo>
                  <a:cubicBezTo>
                    <a:pt x="407" y="145"/>
                    <a:pt x="407" y="145"/>
                    <a:pt x="408" y="145"/>
                  </a:cubicBezTo>
                  <a:cubicBezTo>
                    <a:pt x="408" y="144"/>
                    <a:pt x="408" y="143"/>
                    <a:pt x="409" y="143"/>
                  </a:cubicBezTo>
                  <a:cubicBezTo>
                    <a:pt x="410" y="144"/>
                    <a:pt x="412" y="146"/>
                    <a:pt x="407" y="146"/>
                  </a:cubicBezTo>
                  <a:cubicBezTo>
                    <a:pt x="411" y="147"/>
                    <a:pt x="406" y="148"/>
                    <a:pt x="407" y="148"/>
                  </a:cubicBezTo>
                  <a:cubicBezTo>
                    <a:pt x="414" y="150"/>
                    <a:pt x="409" y="145"/>
                    <a:pt x="413" y="145"/>
                  </a:cubicBezTo>
                  <a:cubicBezTo>
                    <a:pt x="411" y="145"/>
                    <a:pt x="409" y="144"/>
                    <a:pt x="409" y="143"/>
                  </a:cubicBezTo>
                  <a:cubicBezTo>
                    <a:pt x="412" y="143"/>
                    <a:pt x="409" y="141"/>
                    <a:pt x="407" y="141"/>
                  </a:cubicBezTo>
                  <a:cubicBezTo>
                    <a:pt x="406" y="141"/>
                    <a:pt x="406" y="143"/>
                    <a:pt x="404" y="142"/>
                  </a:cubicBezTo>
                  <a:cubicBezTo>
                    <a:pt x="401" y="142"/>
                    <a:pt x="403" y="141"/>
                    <a:pt x="402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409" y="139"/>
                    <a:pt x="408" y="138"/>
                    <a:pt x="407" y="138"/>
                  </a:cubicBezTo>
                  <a:cubicBezTo>
                    <a:pt x="409" y="138"/>
                    <a:pt x="410" y="137"/>
                    <a:pt x="411" y="137"/>
                  </a:cubicBezTo>
                  <a:cubicBezTo>
                    <a:pt x="412" y="137"/>
                    <a:pt x="411" y="137"/>
                    <a:pt x="411" y="138"/>
                  </a:cubicBezTo>
                  <a:cubicBezTo>
                    <a:pt x="414" y="138"/>
                    <a:pt x="411" y="137"/>
                    <a:pt x="413" y="137"/>
                  </a:cubicBezTo>
                  <a:cubicBezTo>
                    <a:pt x="414" y="137"/>
                    <a:pt x="416" y="137"/>
                    <a:pt x="416" y="138"/>
                  </a:cubicBezTo>
                  <a:cubicBezTo>
                    <a:pt x="417" y="137"/>
                    <a:pt x="417" y="137"/>
                    <a:pt x="417" y="137"/>
                  </a:cubicBezTo>
                  <a:cubicBezTo>
                    <a:pt x="417" y="137"/>
                    <a:pt x="416" y="136"/>
                    <a:pt x="415" y="136"/>
                  </a:cubicBezTo>
                  <a:cubicBezTo>
                    <a:pt x="414" y="137"/>
                    <a:pt x="412" y="136"/>
                    <a:pt x="410" y="136"/>
                  </a:cubicBezTo>
                  <a:cubicBezTo>
                    <a:pt x="410" y="135"/>
                    <a:pt x="412" y="135"/>
                    <a:pt x="412" y="134"/>
                  </a:cubicBezTo>
                  <a:cubicBezTo>
                    <a:pt x="410" y="135"/>
                    <a:pt x="408" y="137"/>
                    <a:pt x="406" y="135"/>
                  </a:cubicBezTo>
                  <a:cubicBezTo>
                    <a:pt x="409" y="134"/>
                    <a:pt x="412" y="133"/>
                    <a:pt x="415" y="133"/>
                  </a:cubicBezTo>
                  <a:cubicBezTo>
                    <a:pt x="414" y="133"/>
                    <a:pt x="414" y="134"/>
                    <a:pt x="414" y="134"/>
                  </a:cubicBezTo>
                  <a:cubicBezTo>
                    <a:pt x="415" y="134"/>
                    <a:pt x="415" y="134"/>
                    <a:pt x="415" y="134"/>
                  </a:cubicBezTo>
                  <a:cubicBezTo>
                    <a:pt x="415" y="132"/>
                    <a:pt x="415" y="132"/>
                    <a:pt x="415" y="132"/>
                  </a:cubicBezTo>
                  <a:cubicBezTo>
                    <a:pt x="413" y="133"/>
                    <a:pt x="408" y="131"/>
                    <a:pt x="407" y="133"/>
                  </a:cubicBezTo>
                  <a:cubicBezTo>
                    <a:pt x="406" y="133"/>
                    <a:pt x="407" y="132"/>
                    <a:pt x="406" y="132"/>
                  </a:cubicBezTo>
                  <a:cubicBezTo>
                    <a:pt x="408" y="131"/>
                    <a:pt x="411" y="130"/>
                    <a:pt x="413" y="131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7" y="131"/>
                    <a:pt x="423" y="131"/>
                    <a:pt x="427" y="131"/>
                  </a:cubicBezTo>
                  <a:cubicBezTo>
                    <a:pt x="427" y="130"/>
                    <a:pt x="427" y="130"/>
                    <a:pt x="427" y="130"/>
                  </a:cubicBezTo>
                  <a:cubicBezTo>
                    <a:pt x="421" y="129"/>
                    <a:pt x="414" y="130"/>
                    <a:pt x="407" y="129"/>
                  </a:cubicBezTo>
                  <a:cubicBezTo>
                    <a:pt x="410" y="128"/>
                    <a:pt x="410" y="128"/>
                    <a:pt x="410" y="128"/>
                  </a:cubicBezTo>
                  <a:cubicBezTo>
                    <a:pt x="412" y="129"/>
                    <a:pt x="412" y="129"/>
                    <a:pt x="412" y="129"/>
                  </a:cubicBezTo>
                  <a:cubicBezTo>
                    <a:pt x="415" y="128"/>
                    <a:pt x="413" y="126"/>
                    <a:pt x="416" y="127"/>
                  </a:cubicBezTo>
                  <a:cubicBezTo>
                    <a:pt x="416" y="129"/>
                    <a:pt x="416" y="129"/>
                    <a:pt x="416" y="129"/>
                  </a:cubicBezTo>
                  <a:cubicBezTo>
                    <a:pt x="419" y="127"/>
                    <a:pt x="423" y="129"/>
                    <a:pt x="426" y="128"/>
                  </a:cubicBezTo>
                  <a:cubicBezTo>
                    <a:pt x="426" y="128"/>
                    <a:pt x="426" y="128"/>
                    <a:pt x="426" y="128"/>
                  </a:cubicBezTo>
                  <a:cubicBezTo>
                    <a:pt x="425" y="126"/>
                    <a:pt x="421" y="126"/>
                    <a:pt x="420" y="127"/>
                  </a:cubicBezTo>
                  <a:cubicBezTo>
                    <a:pt x="420" y="127"/>
                    <a:pt x="421" y="127"/>
                    <a:pt x="421" y="127"/>
                  </a:cubicBezTo>
                  <a:cubicBezTo>
                    <a:pt x="418" y="128"/>
                    <a:pt x="417" y="126"/>
                    <a:pt x="414" y="126"/>
                  </a:cubicBezTo>
                  <a:cubicBezTo>
                    <a:pt x="418" y="125"/>
                    <a:pt x="423" y="125"/>
                    <a:pt x="428" y="126"/>
                  </a:cubicBezTo>
                  <a:cubicBezTo>
                    <a:pt x="431" y="125"/>
                    <a:pt x="431" y="125"/>
                    <a:pt x="431" y="125"/>
                  </a:cubicBezTo>
                  <a:cubicBezTo>
                    <a:pt x="433" y="126"/>
                    <a:pt x="433" y="126"/>
                    <a:pt x="433" y="126"/>
                  </a:cubicBezTo>
                  <a:cubicBezTo>
                    <a:pt x="433" y="125"/>
                    <a:pt x="433" y="125"/>
                    <a:pt x="433" y="125"/>
                  </a:cubicBezTo>
                  <a:cubicBezTo>
                    <a:pt x="433" y="125"/>
                    <a:pt x="434" y="125"/>
                    <a:pt x="435" y="125"/>
                  </a:cubicBezTo>
                  <a:cubicBezTo>
                    <a:pt x="436" y="125"/>
                    <a:pt x="437" y="125"/>
                    <a:pt x="437" y="126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36" y="126"/>
                    <a:pt x="436" y="123"/>
                    <a:pt x="433" y="1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E0F08"/>
                </a:gs>
                <a:gs pos="100000">
                  <a:srgbClr val="D9141D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7BFE9C4-20C4-C212-4629-419988306823}"/>
                </a:ext>
              </a:extLst>
            </p:cNvPr>
            <p:cNvSpPr txBox="1"/>
            <p:nvPr/>
          </p:nvSpPr>
          <p:spPr>
            <a:xfrm>
              <a:off x="6675550" y="1204578"/>
              <a:ext cx="338554" cy="73353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 b="1" dirty="0">
                  <a:solidFill>
                    <a:schemeClr val="bg1"/>
                  </a:solidFill>
                </a:rPr>
                <a:t>二十四节气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9F21767-907E-D26E-519C-5982E4D9D680}"/>
              </a:ext>
            </a:extLst>
          </p:cNvPr>
          <p:cNvGrpSpPr/>
          <p:nvPr/>
        </p:nvGrpSpPr>
        <p:grpSpPr>
          <a:xfrm>
            <a:off x="4148811" y="5195788"/>
            <a:ext cx="3993959" cy="312333"/>
            <a:chOff x="4289813" y="5864145"/>
            <a:chExt cx="2156065" cy="31233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0BE3FA2-346C-40B5-5515-3BCA19ED66C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E461B0-4ADC-5B28-294B-72219900988C}"/>
                </a:ext>
              </a:extLst>
            </p:cNvPr>
            <p:cNvSpPr txBox="1"/>
            <p:nvPr/>
          </p:nvSpPr>
          <p:spPr>
            <a:xfrm>
              <a:off x="5426056" y="5864145"/>
              <a:ext cx="1019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2023.06.14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4" name="图形 4">
            <a:extLst>
              <a:ext uri="{FF2B5EF4-FFF2-40B4-BE49-F238E27FC236}">
                <a16:creationId xmlns:a16="http://schemas.microsoft.com/office/drawing/2014/main" id="{2742C8DF-4BED-18A7-823C-B17FF3B719A7}"/>
              </a:ext>
            </a:extLst>
          </p:cNvPr>
          <p:cNvSpPr/>
          <p:nvPr/>
        </p:nvSpPr>
        <p:spPr>
          <a:xfrm>
            <a:off x="4259108" y="2301212"/>
            <a:ext cx="1274129" cy="609554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5E061E37-94C7-0CC2-B13F-A228C69867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0821" y="1712557"/>
            <a:ext cx="2128209" cy="2128209"/>
          </a:xfrm>
          <a:prstGeom prst="rect">
            <a:avLst/>
          </a:prstGeom>
        </p:spPr>
      </p:pic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D9A7D42F-8289-EA62-F8A2-9B844F86C0D3}"/>
              </a:ext>
            </a:extLst>
          </p:cNvPr>
          <p:cNvSpPr/>
          <p:nvPr/>
        </p:nvSpPr>
        <p:spPr>
          <a:xfrm>
            <a:off x="5822893" y="5620850"/>
            <a:ext cx="549126" cy="435317"/>
          </a:xfrm>
          <a:custGeom>
            <a:avLst/>
            <a:gdLst>
              <a:gd name="connsiteX0" fmla="*/ 1165505 w 1371600"/>
              <a:gd name="connsiteY0" fmla="*/ 575645 h 1087330"/>
              <a:gd name="connsiteX1" fmla="*/ 1371600 w 1371600"/>
              <a:gd name="connsiteY1" fmla="*/ 980729 h 1087330"/>
              <a:gd name="connsiteX2" fmla="*/ 987836 w 1371600"/>
              <a:gd name="connsiteY2" fmla="*/ 1080224 h 1087330"/>
              <a:gd name="connsiteX3" fmla="*/ 824381 w 1371600"/>
              <a:gd name="connsiteY3" fmla="*/ 1051797 h 1087330"/>
              <a:gd name="connsiteX4" fmla="*/ 1165505 w 1371600"/>
              <a:gd name="connsiteY4" fmla="*/ 575645 h 1087330"/>
              <a:gd name="connsiteX5" fmla="*/ 248736 w 1371600"/>
              <a:gd name="connsiteY5" fmla="*/ 504578 h 1087330"/>
              <a:gd name="connsiteX6" fmla="*/ 291376 w 1371600"/>
              <a:gd name="connsiteY6" fmla="*/ 511685 h 1087330"/>
              <a:gd name="connsiteX7" fmla="*/ 710674 w 1371600"/>
              <a:gd name="connsiteY7" fmla="*/ 1066010 h 1087330"/>
              <a:gd name="connsiteX8" fmla="*/ 646713 w 1371600"/>
              <a:gd name="connsiteY8" fmla="*/ 1080224 h 1087330"/>
              <a:gd name="connsiteX9" fmla="*/ 568539 w 1371600"/>
              <a:gd name="connsiteY9" fmla="*/ 1087330 h 1087330"/>
              <a:gd name="connsiteX10" fmla="*/ 156348 w 1371600"/>
              <a:gd name="connsiteY10" fmla="*/ 1051797 h 1087330"/>
              <a:gd name="connsiteX11" fmla="*/ 14213 w 1371600"/>
              <a:gd name="connsiteY11" fmla="*/ 1009156 h 1087330"/>
              <a:gd name="connsiteX12" fmla="*/ 0 w 1371600"/>
              <a:gd name="connsiteY12" fmla="*/ 973623 h 1087330"/>
              <a:gd name="connsiteX13" fmla="*/ 248736 w 1371600"/>
              <a:gd name="connsiteY13" fmla="*/ 504578 h 1087330"/>
              <a:gd name="connsiteX14" fmla="*/ 291376 w 1371600"/>
              <a:gd name="connsiteY14" fmla="*/ 426404 h 1087330"/>
              <a:gd name="connsiteX15" fmla="*/ 291376 w 1371600"/>
              <a:gd name="connsiteY15" fmla="*/ 461938 h 1087330"/>
              <a:gd name="connsiteX16" fmla="*/ 270056 w 1371600"/>
              <a:gd name="connsiteY16" fmla="*/ 454831 h 1087330"/>
              <a:gd name="connsiteX17" fmla="*/ 291376 w 1371600"/>
              <a:gd name="connsiteY17" fmla="*/ 426404 h 1087330"/>
              <a:gd name="connsiteX18" fmla="*/ 980730 w 1371600"/>
              <a:gd name="connsiteY18" fmla="*/ 312696 h 1087330"/>
              <a:gd name="connsiteX19" fmla="*/ 1122864 w 1371600"/>
              <a:gd name="connsiteY19" fmla="*/ 547218 h 1087330"/>
              <a:gd name="connsiteX20" fmla="*/ 1066010 w 1371600"/>
              <a:gd name="connsiteY20" fmla="*/ 746207 h 1087330"/>
              <a:gd name="connsiteX21" fmla="*/ 767528 w 1371600"/>
              <a:gd name="connsiteY21" fmla="*/ 1030476 h 1087330"/>
              <a:gd name="connsiteX22" fmla="*/ 419297 w 1371600"/>
              <a:gd name="connsiteY22" fmla="*/ 760420 h 1087330"/>
              <a:gd name="connsiteX23" fmla="*/ 341123 w 1371600"/>
              <a:gd name="connsiteY23" fmla="*/ 518791 h 1087330"/>
              <a:gd name="connsiteX24" fmla="*/ 447724 w 1371600"/>
              <a:gd name="connsiteY24" fmla="*/ 525898 h 1087330"/>
              <a:gd name="connsiteX25" fmla="*/ 980730 w 1371600"/>
              <a:gd name="connsiteY25" fmla="*/ 312696 h 1087330"/>
              <a:gd name="connsiteX26" fmla="*/ 682247 w 1371600"/>
              <a:gd name="connsiteY26" fmla="*/ 0 h 1087330"/>
              <a:gd name="connsiteX27" fmla="*/ 945196 w 1371600"/>
              <a:gd name="connsiteY27" fmla="*/ 262949 h 1087330"/>
              <a:gd name="connsiteX28" fmla="*/ 696460 w 1371600"/>
              <a:gd name="connsiteY28" fmla="*/ 433511 h 1087330"/>
              <a:gd name="connsiteX29" fmla="*/ 447724 w 1371600"/>
              <a:gd name="connsiteY29" fmla="*/ 476151 h 1087330"/>
              <a:gd name="connsiteX30" fmla="*/ 341123 w 1371600"/>
              <a:gd name="connsiteY30" fmla="*/ 469044 h 1087330"/>
              <a:gd name="connsiteX31" fmla="*/ 341123 w 1371600"/>
              <a:gd name="connsiteY31" fmla="*/ 440617 h 1087330"/>
              <a:gd name="connsiteX32" fmla="*/ 369550 w 1371600"/>
              <a:gd name="connsiteY32" fmla="*/ 312696 h 1087330"/>
              <a:gd name="connsiteX33" fmla="*/ 682247 w 1371600"/>
              <a:gd name="connsiteY33" fmla="*/ 0 h 108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71600" h="1087330">
                <a:moveTo>
                  <a:pt x="1165505" y="575645"/>
                </a:moveTo>
                <a:cubicBezTo>
                  <a:pt x="1201038" y="632499"/>
                  <a:pt x="1371600" y="895448"/>
                  <a:pt x="1371600" y="980729"/>
                </a:cubicBezTo>
                <a:cubicBezTo>
                  <a:pt x="1371600" y="1073117"/>
                  <a:pt x="1002050" y="1080224"/>
                  <a:pt x="987836" y="1080224"/>
                </a:cubicBezTo>
                <a:cubicBezTo>
                  <a:pt x="930982" y="1080224"/>
                  <a:pt x="895449" y="1080224"/>
                  <a:pt x="824381" y="1051797"/>
                </a:cubicBezTo>
                <a:cubicBezTo>
                  <a:pt x="1002050" y="966516"/>
                  <a:pt x="1165505" y="717780"/>
                  <a:pt x="1165505" y="575645"/>
                </a:cubicBezTo>
                <a:close/>
                <a:moveTo>
                  <a:pt x="248736" y="504578"/>
                </a:moveTo>
                <a:cubicBezTo>
                  <a:pt x="262949" y="504578"/>
                  <a:pt x="277163" y="511685"/>
                  <a:pt x="291376" y="511685"/>
                </a:cubicBezTo>
                <a:cubicBezTo>
                  <a:pt x="262949" y="682246"/>
                  <a:pt x="497472" y="994943"/>
                  <a:pt x="710674" y="1066010"/>
                </a:cubicBezTo>
                <a:cubicBezTo>
                  <a:pt x="689353" y="1073117"/>
                  <a:pt x="668033" y="1080224"/>
                  <a:pt x="646713" y="1080224"/>
                </a:cubicBezTo>
                <a:cubicBezTo>
                  <a:pt x="625393" y="1087330"/>
                  <a:pt x="589859" y="1087330"/>
                  <a:pt x="568539" y="1087330"/>
                </a:cubicBezTo>
                <a:cubicBezTo>
                  <a:pt x="554325" y="1087330"/>
                  <a:pt x="284269" y="1073117"/>
                  <a:pt x="156348" y="1051797"/>
                </a:cubicBezTo>
                <a:cubicBezTo>
                  <a:pt x="113708" y="1044690"/>
                  <a:pt x="56854" y="1037583"/>
                  <a:pt x="14213" y="1009156"/>
                </a:cubicBezTo>
                <a:cubicBezTo>
                  <a:pt x="0" y="1002050"/>
                  <a:pt x="0" y="987836"/>
                  <a:pt x="0" y="973623"/>
                </a:cubicBezTo>
                <a:cubicBezTo>
                  <a:pt x="0" y="895448"/>
                  <a:pt x="206095" y="504578"/>
                  <a:pt x="248736" y="504578"/>
                </a:cubicBezTo>
                <a:close/>
                <a:moveTo>
                  <a:pt x="291376" y="426404"/>
                </a:moveTo>
                <a:lnTo>
                  <a:pt x="291376" y="461938"/>
                </a:lnTo>
                <a:cubicBezTo>
                  <a:pt x="284269" y="454831"/>
                  <a:pt x="277163" y="454831"/>
                  <a:pt x="270056" y="454831"/>
                </a:cubicBezTo>
                <a:cubicBezTo>
                  <a:pt x="277163" y="447724"/>
                  <a:pt x="284269" y="433511"/>
                  <a:pt x="291376" y="426404"/>
                </a:cubicBezTo>
                <a:close/>
                <a:moveTo>
                  <a:pt x="980730" y="312696"/>
                </a:moveTo>
                <a:cubicBezTo>
                  <a:pt x="1037584" y="397977"/>
                  <a:pt x="1122864" y="476151"/>
                  <a:pt x="1122864" y="547218"/>
                </a:cubicBezTo>
                <a:cubicBezTo>
                  <a:pt x="1122864" y="618286"/>
                  <a:pt x="1094437" y="675140"/>
                  <a:pt x="1066010" y="746207"/>
                </a:cubicBezTo>
                <a:cubicBezTo>
                  <a:pt x="1037584" y="810168"/>
                  <a:pt x="831488" y="1030476"/>
                  <a:pt x="767528" y="1030476"/>
                </a:cubicBezTo>
                <a:cubicBezTo>
                  <a:pt x="682247" y="1030476"/>
                  <a:pt x="447724" y="824381"/>
                  <a:pt x="419297" y="760420"/>
                </a:cubicBezTo>
                <a:cubicBezTo>
                  <a:pt x="369550" y="668033"/>
                  <a:pt x="355337" y="589859"/>
                  <a:pt x="341123" y="518791"/>
                </a:cubicBezTo>
                <a:cubicBezTo>
                  <a:pt x="376657" y="525898"/>
                  <a:pt x="433511" y="525898"/>
                  <a:pt x="447724" y="525898"/>
                </a:cubicBezTo>
                <a:cubicBezTo>
                  <a:pt x="611179" y="525898"/>
                  <a:pt x="824381" y="483258"/>
                  <a:pt x="980730" y="312696"/>
                </a:cubicBezTo>
                <a:close/>
                <a:moveTo>
                  <a:pt x="682247" y="0"/>
                </a:moveTo>
                <a:cubicBezTo>
                  <a:pt x="717780" y="0"/>
                  <a:pt x="945196" y="227415"/>
                  <a:pt x="945196" y="262949"/>
                </a:cubicBezTo>
                <a:cubicBezTo>
                  <a:pt x="945196" y="334016"/>
                  <a:pt x="760421" y="412190"/>
                  <a:pt x="696460" y="433511"/>
                </a:cubicBezTo>
                <a:cubicBezTo>
                  <a:pt x="646713" y="447724"/>
                  <a:pt x="511685" y="476151"/>
                  <a:pt x="447724" y="476151"/>
                </a:cubicBezTo>
                <a:cubicBezTo>
                  <a:pt x="433511" y="476151"/>
                  <a:pt x="376657" y="469044"/>
                  <a:pt x="341123" y="469044"/>
                </a:cubicBezTo>
                <a:lnTo>
                  <a:pt x="341123" y="440617"/>
                </a:lnTo>
                <a:cubicBezTo>
                  <a:pt x="348230" y="397977"/>
                  <a:pt x="348230" y="348230"/>
                  <a:pt x="369550" y="312696"/>
                </a:cubicBezTo>
                <a:cubicBezTo>
                  <a:pt x="376657" y="291376"/>
                  <a:pt x="596966" y="0"/>
                  <a:pt x="682247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5645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3FBD218-666B-C047-2881-E7CA22F9B6D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5907" y="-210732"/>
            <a:ext cx="4762500" cy="47625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8BB3686-7E40-4ECF-1406-E582C1587E33}"/>
              </a:ext>
            </a:extLst>
          </p:cNvPr>
          <p:cNvGrpSpPr/>
          <p:nvPr/>
        </p:nvGrpSpPr>
        <p:grpSpPr>
          <a:xfrm>
            <a:off x="10078907" y="901371"/>
            <a:ext cx="1224478" cy="2271348"/>
            <a:chOff x="4413985" y="272234"/>
            <a:chExt cx="1224478" cy="227134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8F5A44F-68A1-B8A4-8CAA-7FCBFE16606F}"/>
                </a:ext>
              </a:extLst>
            </p:cNvPr>
            <p:cNvSpPr txBox="1"/>
            <p:nvPr/>
          </p:nvSpPr>
          <p:spPr>
            <a:xfrm>
              <a:off x="4427875" y="1220143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艾迪鹅演示引擎标题体 Normal" panose="02000600000000000000" pitchFamily="2" charset="-122"/>
                  <a:sym typeface="+mn-lt"/>
                </a:rPr>
                <a:t>录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1782537-0348-985F-E151-77C438BD1E80}"/>
                </a:ext>
              </a:extLst>
            </p:cNvPr>
            <p:cNvSpPr txBox="1"/>
            <p:nvPr/>
          </p:nvSpPr>
          <p:spPr>
            <a:xfrm>
              <a:off x="4413985" y="272234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艾迪鹅演示引擎标题体 Normal" panose="02000600000000000000" pitchFamily="2" charset="-122"/>
                  <a:sym typeface="+mn-lt"/>
                </a:rPr>
                <a:t>目</a:t>
              </a: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C1F6430-4708-3F79-380B-83BBCB3AFF1E}"/>
              </a:ext>
            </a:extLst>
          </p:cNvPr>
          <p:cNvSpPr/>
          <p:nvPr/>
        </p:nvSpPr>
        <p:spPr>
          <a:xfrm>
            <a:off x="9469154" y="3878395"/>
            <a:ext cx="2722846" cy="2470798"/>
          </a:xfrm>
          <a:custGeom>
            <a:avLst/>
            <a:gdLst>
              <a:gd name="connsiteX0" fmla="*/ 3051928 w 4225002"/>
              <a:gd name="connsiteY0" fmla="*/ 927952 h 3833903"/>
              <a:gd name="connsiteX1" fmla="*/ 3031307 w 4225002"/>
              <a:gd name="connsiteY1" fmla="*/ 1154784 h 3833903"/>
              <a:gd name="connsiteX2" fmla="*/ 3072550 w 4225002"/>
              <a:gd name="connsiteY2" fmla="*/ 1031057 h 3833903"/>
              <a:gd name="connsiteX3" fmla="*/ 3051928 w 4225002"/>
              <a:gd name="connsiteY3" fmla="*/ 927952 h 3833903"/>
              <a:gd name="connsiteX4" fmla="*/ 2206462 w 4225002"/>
              <a:gd name="connsiteY4" fmla="*/ 0 h 3833903"/>
              <a:gd name="connsiteX5" fmla="*/ 2371430 w 4225002"/>
              <a:gd name="connsiteY5" fmla="*/ 453666 h 3833903"/>
              <a:gd name="connsiteX6" fmla="*/ 2495159 w 4225002"/>
              <a:gd name="connsiteY6" fmla="*/ 329938 h 3833903"/>
              <a:gd name="connsiteX7" fmla="*/ 2577643 w 4225002"/>
              <a:gd name="connsiteY7" fmla="*/ 350560 h 3833903"/>
              <a:gd name="connsiteX8" fmla="*/ 2577643 w 4225002"/>
              <a:gd name="connsiteY8" fmla="*/ 433044 h 3833903"/>
              <a:gd name="connsiteX9" fmla="*/ 2144598 w 4225002"/>
              <a:gd name="connsiteY9" fmla="*/ 948573 h 3833903"/>
              <a:gd name="connsiteX10" fmla="*/ 2165220 w 4225002"/>
              <a:gd name="connsiteY10" fmla="*/ 1031057 h 3833903"/>
              <a:gd name="connsiteX11" fmla="*/ 2453915 w 4225002"/>
              <a:gd name="connsiteY11" fmla="*/ 1196027 h 3833903"/>
              <a:gd name="connsiteX12" fmla="*/ 2783855 w 4225002"/>
              <a:gd name="connsiteY12" fmla="*/ 989815 h 3833903"/>
              <a:gd name="connsiteX13" fmla="*/ 2742611 w 4225002"/>
              <a:gd name="connsiteY13" fmla="*/ 927952 h 3833903"/>
              <a:gd name="connsiteX14" fmla="*/ 2536400 w 4225002"/>
              <a:gd name="connsiteY14" fmla="*/ 1072300 h 3833903"/>
              <a:gd name="connsiteX15" fmla="*/ 2350810 w 4225002"/>
              <a:gd name="connsiteY15" fmla="*/ 886709 h 3833903"/>
              <a:gd name="connsiteX16" fmla="*/ 2660127 w 4225002"/>
              <a:gd name="connsiteY16" fmla="*/ 680498 h 3833903"/>
              <a:gd name="connsiteX17" fmla="*/ 3134413 w 4225002"/>
              <a:gd name="connsiteY17" fmla="*/ 1196027 h 3833903"/>
              <a:gd name="connsiteX18" fmla="*/ 3402488 w 4225002"/>
              <a:gd name="connsiteY18" fmla="*/ 1422859 h 3833903"/>
              <a:gd name="connsiteX19" fmla="*/ 3175656 w 4225002"/>
              <a:gd name="connsiteY19" fmla="*/ 1649692 h 3833903"/>
              <a:gd name="connsiteX20" fmla="*/ 2969444 w 4225002"/>
              <a:gd name="connsiteY20" fmla="*/ 1546586 h 3833903"/>
              <a:gd name="connsiteX21" fmla="*/ 3051928 w 4225002"/>
              <a:gd name="connsiteY21" fmla="*/ 1443480 h 3833903"/>
              <a:gd name="connsiteX22" fmla="*/ 2990065 w 4225002"/>
              <a:gd name="connsiteY22" fmla="*/ 1422859 h 3833903"/>
              <a:gd name="connsiteX23" fmla="*/ 2886959 w 4225002"/>
              <a:gd name="connsiteY23" fmla="*/ 1525965 h 3833903"/>
              <a:gd name="connsiteX24" fmla="*/ 3196276 w 4225002"/>
              <a:gd name="connsiteY24" fmla="*/ 1732176 h 3833903"/>
              <a:gd name="connsiteX25" fmla="*/ 3505594 w 4225002"/>
              <a:gd name="connsiteY25" fmla="*/ 1505344 h 3833903"/>
              <a:gd name="connsiteX26" fmla="*/ 3381866 w 4225002"/>
              <a:gd name="connsiteY26" fmla="*/ 1278511 h 3833903"/>
              <a:gd name="connsiteX27" fmla="*/ 3629320 w 4225002"/>
              <a:gd name="connsiteY27" fmla="*/ 1567207 h 3833903"/>
              <a:gd name="connsiteX28" fmla="*/ 2969444 w 4225002"/>
              <a:gd name="connsiteY28" fmla="*/ 2041493 h 3833903"/>
              <a:gd name="connsiteX29" fmla="*/ 3031307 w 4225002"/>
              <a:gd name="connsiteY29" fmla="*/ 2144599 h 3833903"/>
              <a:gd name="connsiteX30" fmla="*/ 3031307 w 4225002"/>
              <a:gd name="connsiteY30" fmla="*/ 2227084 h 3833903"/>
              <a:gd name="connsiteX31" fmla="*/ 2845717 w 4225002"/>
              <a:gd name="connsiteY31" fmla="*/ 2288947 h 3833903"/>
              <a:gd name="connsiteX32" fmla="*/ 2845717 w 4225002"/>
              <a:gd name="connsiteY32" fmla="*/ 2371432 h 3833903"/>
              <a:gd name="connsiteX33" fmla="*/ 2701369 w 4225002"/>
              <a:gd name="connsiteY33" fmla="*/ 2474537 h 3833903"/>
              <a:gd name="connsiteX34" fmla="*/ 2783855 w 4225002"/>
              <a:gd name="connsiteY34" fmla="*/ 2618885 h 3833903"/>
              <a:gd name="connsiteX35" fmla="*/ 2618884 w 4225002"/>
              <a:gd name="connsiteY35" fmla="*/ 2660128 h 3833903"/>
              <a:gd name="connsiteX36" fmla="*/ 2660127 w 4225002"/>
              <a:gd name="connsiteY36" fmla="*/ 2742612 h 3833903"/>
              <a:gd name="connsiteX37" fmla="*/ 2598263 w 4225002"/>
              <a:gd name="connsiteY37" fmla="*/ 2804476 h 3833903"/>
              <a:gd name="connsiteX38" fmla="*/ 2742611 w 4225002"/>
              <a:gd name="connsiteY38" fmla="*/ 2948824 h 3833903"/>
              <a:gd name="connsiteX39" fmla="*/ 2577643 w 4225002"/>
              <a:gd name="connsiteY39" fmla="*/ 2990066 h 3833903"/>
              <a:gd name="connsiteX40" fmla="*/ 2680749 w 4225002"/>
              <a:gd name="connsiteY40" fmla="*/ 3093172 h 3833903"/>
              <a:gd name="connsiteX41" fmla="*/ 2907580 w 4225002"/>
              <a:gd name="connsiteY41" fmla="*/ 2990066 h 3833903"/>
              <a:gd name="connsiteX42" fmla="*/ 3113792 w 4225002"/>
              <a:gd name="connsiteY42" fmla="*/ 3093172 h 3833903"/>
              <a:gd name="connsiteX43" fmla="*/ 3361246 w 4225002"/>
              <a:gd name="connsiteY43" fmla="*/ 2990066 h 3833903"/>
              <a:gd name="connsiteX44" fmla="*/ 3526214 w 4225002"/>
              <a:gd name="connsiteY44" fmla="*/ 3072551 h 3833903"/>
              <a:gd name="connsiteX45" fmla="*/ 3773669 w 4225002"/>
              <a:gd name="connsiteY45" fmla="*/ 2990066 h 3833903"/>
              <a:gd name="connsiteX46" fmla="*/ 3979881 w 4225002"/>
              <a:gd name="connsiteY46" fmla="*/ 3072551 h 3833903"/>
              <a:gd name="connsiteX47" fmla="*/ 4206712 w 4225002"/>
              <a:gd name="connsiteY47" fmla="*/ 3010687 h 3833903"/>
              <a:gd name="connsiteX48" fmla="*/ 4223064 w 4225002"/>
              <a:gd name="connsiteY48" fmla="*/ 3014232 h 3833903"/>
              <a:gd name="connsiteX49" fmla="*/ 4225002 w 4225002"/>
              <a:gd name="connsiteY49" fmla="*/ 3015249 h 3833903"/>
              <a:gd name="connsiteX50" fmla="*/ 4225002 w 4225002"/>
              <a:gd name="connsiteY50" fmla="*/ 3833903 h 3833903"/>
              <a:gd name="connsiteX51" fmla="*/ 1183748 w 4225002"/>
              <a:gd name="connsiteY51" fmla="*/ 3833903 h 3833903"/>
              <a:gd name="connsiteX52" fmla="*/ 1100774 w 4225002"/>
              <a:gd name="connsiteY52" fmla="*/ 3753814 h 3833903"/>
              <a:gd name="connsiteX53" fmla="*/ 969194 w 4225002"/>
              <a:gd name="connsiteY53" fmla="*/ 3361247 h 3833903"/>
              <a:gd name="connsiteX54" fmla="*/ 1525964 w 4225002"/>
              <a:gd name="connsiteY54" fmla="*/ 2392053 h 3833903"/>
              <a:gd name="connsiteX55" fmla="*/ 1670312 w 4225002"/>
              <a:gd name="connsiteY55" fmla="*/ 2020872 h 3833903"/>
              <a:gd name="connsiteX56" fmla="*/ 1546585 w 4225002"/>
              <a:gd name="connsiteY56" fmla="*/ 1979630 h 3833903"/>
              <a:gd name="connsiteX57" fmla="*/ 762981 w 4225002"/>
              <a:gd name="connsiteY57" fmla="*/ 2062115 h 3833903"/>
              <a:gd name="connsiteX58" fmla="*/ 412423 w 4225002"/>
              <a:gd name="connsiteY58" fmla="*/ 1959009 h 3833903"/>
              <a:gd name="connsiteX59" fmla="*/ 1464101 w 4225002"/>
              <a:gd name="connsiteY59" fmla="*/ 1670313 h 3833903"/>
              <a:gd name="connsiteX60" fmla="*/ 1216646 w 4225002"/>
              <a:gd name="connsiteY60" fmla="*/ 1567207 h 3833903"/>
              <a:gd name="connsiteX61" fmla="*/ 927950 w 4225002"/>
              <a:gd name="connsiteY61" fmla="*/ 1629071 h 3833903"/>
              <a:gd name="connsiteX62" fmla="*/ 453665 w 4225002"/>
              <a:gd name="connsiteY62" fmla="*/ 1690934 h 3833903"/>
              <a:gd name="connsiteX63" fmla="*/ 0 w 4225002"/>
              <a:gd name="connsiteY63" fmla="*/ 1402238 h 3833903"/>
              <a:gd name="connsiteX64" fmla="*/ 123727 w 4225002"/>
              <a:gd name="connsiteY64" fmla="*/ 1134163 h 3833903"/>
              <a:gd name="connsiteX65" fmla="*/ 144347 w 4225002"/>
              <a:gd name="connsiteY65" fmla="*/ 1299132 h 3833903"/>
              <a:gd name="connsiteX66" fmla="*/ 474285 w 4225002"/>
              <a:gd name="connsiteY66" fmla="*/ 1422859 h 3833903"/>
              <a:gd name="connsiteX67" fmla="*/ 680497 w 4225002"/>
              <a:gd name="connsiteY67" fmla="*/ 1278511 h 3833903"/>
              <a:gd name="connsiteX68" fmla="*/ 556770 w 4225002"/>
              <a:gd name="connsiteY68" fmla="*/ 1031057 h 3833903"/>
              <a:gd name="connsiteX69" fmla="*/ 804224 w 4225002"/>
              <a:gd name="connsiteY69" fmla="*/ 907331 h 3833903"/>
              <a:gd name="connsiteX70" fmla="*/ 1072298 w 4225002"/>
              <a:gd name="connsiteY70" fmla="*/ 1031057 h 3833903"/>
              <a:gd name="connsiteX71" fmla="*/ 1010435 w 4225002"/>
              <a:gd name="connsiteY71" fmla="*/ 1092921 h 3833903"/>
              <a:gd name="connsiteX72" fmla="*/ 1051678 w 4225002"/>
              <a:gd name="connsiteY72" fmla="*/ 1051679 h 3833903"/>
              <a:gd name="connsiteX73" fmla="*/ 804224 w 4225002"/>
              <a:gd name="connsiteY73" fmla="*/ 927952 h 3833903"/>
              <a:gd name="connsiteX74" fmla="*/ 577391 w 4225002"/>
              <a:gd name="connsiteY74" fmla="*/ 1031057 h 3833903"/>
              <a:gd name="connsiteX75" fmla="*/ 701118 w 4225002"/>
              <a:gd name="connsiteY75" fmla="*/ 1319753 h 3833903"/>
              <a:gd name="connsiteX76" fmla="*/ 721739 w 4225002"/>
              <a:gd name="connsiteY76" fmla="*/ 1381617 h 3833903"/>
              <a:gd name="connsiteX77" fmla="*/ 1196025 w 4225002"/>
              <a:gd name="connsiteY77" fmla="*/ 1196027 h 3833903"/>
              <a:gd name="connsiteX78" fmla="*/ 1257889 w 4225002"/>
              <a:gd name="connsiteY78" fmla="*/ 1113542 h 3833903"/>
              <a:gd name="connsiteX79" fmla="*/ 1422858 w 4225002"/>
              <a:gd name="connsiteY79" fmla="*/ 1031057 h 3833903"/>
              <a:gd name="connsiteX80" fmla="*/ 1835281 w 4225002"/>
              <a:gd name="connsiteY80" fmla="*/ 989815 h 3833903"/>
              <a:gd name="connsiteX81" fmla="*/ 1917765 w 4225002"/>
              <a:gd name="connsiteY81" fmla="*/ 866088 h 3833903"/>
              <a:gd name="connsiteX82" fmla="*/ 2000250 w 4225002"/>
              <a:gd name="connsiteY82" fmla="*/ 639256 h 3833903"/>
              <a:gd name="connsiteX83" fmla="*/ 2082734 w 4225002"/>
              <a:gd name="connsiteY83" fmla="*/ 701119 h 3833903"/>
              <a:gd name="connsiteX84" fmla="*/ 2247704 w 4225002"/>
              <a:gd name="connsiteY84" fmla="*/ 391802 h 3833903"/>
              <a:gd name="connsiteX85" fmla="*/ 2144598 w 4225002"/>
              <a:gd name="connsiteY85" fmla="*/ 20621 h 3833903"/>
              <a:gd name="connsiteX86" fmla="*/ 2206462 w 4225002"/>
              <a:gd name="connsiteY86" fmla="*/ 0 h 383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4225002" h="3833903">
                <a:moveTo>
                  <a:pt x="3051928" y="927952"/>
                </a:moveTo>
                <a:cubicBezTo>
                  <a:pt x="3051928" y="1010436"/>
                  <a:pt x="3031307" y="1092921"/>
                  <a:pt x="3031307" y="1154784"/>
                </a:cubicBezTo>
                <a:cubicBezTo>
                  <a:pt x="3051928" y="1113542"/>
                  <a:pt x="3072550" y="1092921"/>
                  <a:pt x="3072550" y="1031057"/>
                </a:cubicBezTo>
                <a:cubicBezTo>
                  <a:pt x="3072550" y="989815"/>
                  <a:pt x="3051928" y="969194"/>
                  <a:pt x="3051928" y="927952"/>
                </a:cubicBezTo>
                <a:close/>
                <a:moveTo>
                  <a:pt x="2206462" y="0"/>
                </a:moveTo>
                <a:cubicBezTo>
                  <a:pt x="2412673" y="0"/>
                  <a:pt x="2350810" y="391802"/>
                  <a:pt x="2371430" y="453666"/>
                </a:cubicBezTo>
                <a:cubicBezTo>
                  <a:pt x="2412673" y="412423"/>
                  <a:pt x="2453915" y="329938"/>
                  <a:pt x="2495159" y="329938"/>
                </a:cubicBezTo>
                <a:cubicBezTo>
                  <a:pt x="2557021" y="329938"/>
                  <a:pt x="2536400" y="350560"/>
                  <a:pt x="2577643" y="350560"/>
                </a:cubicBezTo>
                <a:lnTo>
                  <a:pt x="2577643" y="433044"/>
                </a:lnTo>
                <a:cubicBezTo>
                  <a:pt x="2474536" y="556771"/>
                  <a:pt x="2144598" y="783604"/>
                  <a:pt x="2144598" y="948573"/>
                </a:cubicBezTo>
                <a:cubicBezTo>
                  <a:pt x="2144598" y="1010436"/>
                  <a:pt x="2165220" y="1010436"/>
                  <a:pt x="2165220" y="1031057"/>
                </a:cubicBezTo>
                <a:cubicBezTo>
                  <a:pt x="2185840" y="1051679"/>
                  <a:pt x="2433294" y="1196027"/>
                  <a:pt x="2453915" y="1196027"/>
                </a:cubicBezTo>
                <a:cubicBezTo>
                  <a:pt x="2495159" y="1196027"/>
                  <a:pt x="2721990" y="1031057"/>
                  <a:pt x="2783855" y="989815"/>
                </a:cubicBezTo>
                <a:cubicBezTo>
                  <a:pt x="2763233" y="969194"/>
                  <a:pt x="2763233" y="948573"/>
                  <a:pt x="2742611" y="927952"/>
                </a:cubicBezTo>
                <a:cubicBezTo>
                  <a:pt x="2639506" y="1010436"/>
                  <a:pt x="2639506" y="1072300"/>
                  <a:pt x="2536400" y="1072300"/>
                </a:cubicBezTo>
                <a:cubicBezTo>
                  <a:pt x="2392052" y="1072300"/>
                  <a:pt x="2350810" y="948573"/>
                  <a:pt x="2350810" y="886709"/>
                </a:cubicBezTo>
                <a:cubicBezTo>
                  <a:pt x="2350810" y="701119"/>
                  <a:pt x="2577643" y="680498"/>
                  <a:pt x="2660127" y="680498"/>
                </a:cubicBezTo>
                <a:cubicBezTo>
                  <a:pt x="2845717" y="680498"/>
                  <a:pt x="3299382" y="866088"/>
                  <a:pt x="3134413" y="1196027"/>
                </a:cubicBezTo>
                <a:cubicBezTo>
                  <a:pt x="3258140" y="1257890"/>
                  <a:pt x="3402488" y="1257890"/>
                  <a:pt x="3402488" y="1422859"/>
                </a:cubicBezTo>
                <a:cubicBezTo>
                  <a:pt x="3402488" y="1587828"/>
                  <a:pt x="3299382" y="1649692"/>
                  <a:pt x="3175656" y="1649692"/>
                </a:cubicBezTo>
                <a:cubicBezTo>
                  <a:pt x="3113792" y="1649692"/>
                  <a:pt x="2969444" y="1629071"/>
                  <a:pt x="2969444" y="1546586"/>
                </a:cubicBezTo>
                <a:cubicBezTo>
                  <a:pt x="2969444" y="1484723"/>
                  <a:pt x="3010686" y="1464101"/>
                  <a:pt x="3051928" y="1443480"/>
                </a:cubicBezTo>
                <a:cubicBezTo>
                  <a:pt x="3031307" y="1422859"/>
                  <a:pt x="3051928" y="1422859"/>
                  <a:pt x="2990065" y="1422859"/>
                </a:cubicBezTo>
                <a:cubicBezTo>
                  <a:pt x="2948822" y="1422859"/>
                  <a:pt x="2886959" y="1484723"/>
                  <a:pt x="2886959" y="1525965"/>
                </a:cubicBezTo>
                <a:cubicBezTo>
                  <a:pt x="2886959" y="1649692"/>
                  <a:pt x="3155034" y="1732176"/>
                  <a:pt x="3196276" y="1732176"/>
                </a:cubicBezTo>
                <a:cubicBezTo>
                  <a:pt x="3278762" y="1732176"/>
                  <a:pt x="3505594" y="1608449"/>
                  <a:pt x="3505594" y="1505344"/>
                </a:cubicBezTo>
                <a:cubicBezTo>
                  <a:pt x="3505594" y="1443480"/>
                  <a:pt x="3423109" y="1299132"/>
                  <a:pt x="3381866" y="1278511"/>
                </a:cubicBezTo>
                <a:cubicBezTo>
                  <a:pt x="3567457" y="1237269"/>
                  <a:pt x="3629320" y="1464101"/>
                  <a:pt x="3629320" y="1567207"/>
                </a:cubicBezTo>
                <a:cubicBezTo>
                  <a:pt x="3629320" y="2000251"/>
                  <a:pt x="2969444" y="1897145"/>
                  <a:pt x="2969444" y="2041493"/>
                </a:cubicBezTo>
                <a:cubicBezTo>
                  <a:pt x="2969444" y="2103357"/>
                  <a:pt x="3010686" y="2123978"/>
                  <a:pt x="3031307" y="2144599"/>
                </a:cubicBezTo>
                <a:lnTo>
                  <a:pt x="3031307" y="2227084"/>
                </a:lnTo>
                <a:lnTo>
                  <a:pt x="2845717" y="2288947"/>
                </a:lnTo>
                <a:cubicBezTo>
                  <a:pt x="2845717" y="2309568"/>
                  <a:pt x="2866338" y="2350811"/>
                  <a:pt x="2845717" y="2371432"/>
                </a:cubicBezTo>
                <a:cubicBezTo>
                  <a:pt x="2825096" y="2392053"/>
                  <a:pt x="2763233" y="2433295"/>
                  <a:pt x="2701369" y="2474537"/>
                </a:cubicBezTo>
                <a:cubicBezTo>
                  <a:pt x="2721990" y="2515780"/>
                  <a:pt x="2783855" y="2577643"/>
                  <a:pt x="2783855" y="2618885"/>
                </a:cubicBezTo>
                <a:cubicBezTo>
                  <a:pt x="2742611" y="2618885"/>
                  <a:pt x="2680749" y="2639507"/>
                  <a:pt x="2618884" y="2660128"/>
                </a:cubicBezTo>
                <a:cubicBezTo>
                  <a:pt x="2639506" y="2680749"/>
                  <a:pt x="2660127" y="2680749"/>
                  <a:pt x="2660127" y="2742612"/>
                </a:cubicBezTo>
                <a:cubicBezTo>
                  <a:pt x="2660127" y="2783855"/>
                  <a:pt x="2618884" y="2783855"/>
                  <a:pt x="2598263" y="2804476"/>
                </a:cubicBezTo>
                <a:cubicBezTo>
                  <a:pt x="2618884" y="2845718"/>
                  <a:pt x="2680749" y="2866339"/>
                  <a:pt x="2742611" y="2948824"/>
                </a:cubicBezTo>
                <a:cubicBezTo>
                  <a:pt x="2701369" y="2948824"/>
                  <a:pt x="2639506" y="2969445"/>
                  <a:pt x="2577643" y="2990066"/>
                </a:cubicBezTo>
                <a:cubicBezTo>
                  <a:pt x="2618884" y="3031308"/>
                  <a:pt x="2639506" y="3093172"/>
                  <a:pt x="2680749" y="3093172"/>
                </a:cubicBezTo>
                <a:cubicBezTo>
                  <a:pt x="2742611" y="3093172"/>
                  <a:pt x="2866338" y="2990066"/>
                  <a:pt x="2907580" y="2990066"/>
                </a:cubicBezTo>
                <a:cubicBezTo>
                  <a:pt x="2969444" y="2990066"/>
                  <a:pt x="3051928" y="3093172"/>
                  <a:pt x="3113792" y="3093172"/>
                </a:cubicBezTo>
                <a:cubicBezTo>
                  <a:pt x="3155034" y="3093172"/>
                  <a:pt x="3299382" y="2990066"/>
                  <a:pt x="3361246" y="2990066"/>
                </a:cubicBezTo>
                <a:cubicBezTo>
                  <a:pt x="3402488" y="2990066"/>
                  <a:pt x="3464352" y="3072551"/>
                  <a:pt x="3526214" y="3072551"/>
                </a:cubicBezTo>
                <a:cubicBezTo>
                  <a:pt x="3567457" y="3072551"/>
                  <a:pt x="3711805" y="2990066"/>
                  <a:pt x="3773669" y="2990066"/>
                </a:cubicBezTo>
                <a:cubicBezTo>
                  <a:pt x="3814910" y="2990066"/>
                  <a:pt x="3918016" y="3072551"/>
                  <a:pt x="3979881" y="3072551"/>
                </a:cubicBezTo>
                <a:cubicBezTo>
                  <a:pt x="4021122" y="3072551"/>
                  <a:pt x="4144849" y="3010687"/>
                  <a:pt x="4206712" y="3010687"/>
                </a:cubicBezTo>
                <a:cubicBezTo>
                  <a:pt x="4211868" y="3010687"/>
                  <a:pt x="4217345" y="3011976"/>
                  <a:pt x="4223064" y="3014232"/>
                </a:cubicBezTo>
                <a:lnTo>
                  <a:pt x="4225002" y="3015249"/>
                </a:lnTo>
                <a:lnTo>
                  <a:pt x="4225002" y="3833903"/>
                </a:lnTo>
                <a:lnTo>
                  <a:pt x="1183748" y="3833903"/>
                </a:lnTo>
                <a:lnTo>
                  <a:pt x="1100774" y="3753814"/>
                </a:lnTo>
                <a:cubicBezTo>
                  <a:pt x="1018491" y="3654131"/>
                  <a:pt x="969194" y="3523638"/>
                  <a:pt x="969194" y="3361247"/>
                </a:cubicBezTo>
                <a:cubicBezTo>
                  <a:pt x="969194" y="2990066"/>
                  <a:pt x="1278510" y="2845718"/>
                  <a:pt x="1525964" y="2392053"/>
                </a:cubicBezTo>
                <a:cubicBezTo>
                  <a:pt x="1587827" y="2268326"/>
                  <a:pt x="1629069" y="2144599"/>
                  <a:pt x="1670312" y="2020872"/>
                </a:cubicBezTo>
                <a:cubicBezTo>
                  <a:pt x="1629069" y="2000251"/>
                  <a:pt x="1608448" y="1979630"/>
                  <a:pt x="1546585" y="1979630"/>
                </a:cubicBezTo>
                <a:cubicBezTo>
                  <a:pt x="1505342" y="1979630"/>
                  <a:pt x="824845" y="2062115"/>
                  <a:pt x="762981" y="2062115"/>
                </a:cubicBezTo>
                <a:cubicBezTo>
                  <a:pt x="659876" y="2062115"/>
                  <a:pt x="515528" y="2062115"/>
                  <a:pt x="412423" y="1959009"/>
                </a:cubicBezTo>
                <a:cubicBezTo>
                  <a:pt x="783602" y="1690934"/>
                  <a:pt x="1464101" y="1876524"/>
                  <a:pt x="1464101" y="1670313"/>
                </a:cubicBezTo>
                <a:cubicBezTo>
                  <a:pt x="1464101" y="1567207"/>
                  <a:pt x="1216646" y="1567207"/>
                  <a:pt x="1216646" y="1567207"/>
                </a:cubicBezTo>
                <a:cubicBezTo>
                  <a:pt x="1154783" y="1567207"/>
                  <a:pt x="1031056" y="1608449"/>
                  <a:pt x="927950" y="1629071"/>
                </a:cubicBezTo>
                <a:cubicBezTo>
                  <a:pt x="783602" y="1670313"/>
                  <a:pt x="515528" y="1690934"/>
                  <a:pt x="453665" y="1690934"/>
                </a:cubicBezTo>
                <a:cubicBezTo>
                  <a:pt x="268075" y="1690934"/>
                  <a:pt x="0" y="1670313"/>
                  <a:pt x="0" y="1402238"/>
                </a:cubicBezTo>
                <a:cubicBezTo>
                  <a:pt x="0" y="1196027"/>
                  <a:pt x="164969" y="1402238"/>
                  <a:pt x="123727" y="1134163"/>
                </a:cubicBezTo>
                <a:cubicBezTo>
                  <a:pt x="144347" y="1175405"/>
                  <a:pt x="144347" y="1237269"/>
                  <a:pt x="144347" y="1299132"/>
                </a:cubicBezTo>
                <a:cubicBezTo>
                  <a:pt x="247453" y="1319753"/>
                  <a:pt x="433043" y="1422859"/>
                  <a:pt x="474285" y="1422859"/>
                </a:cubicBezTo>
                <a:cubicBezTo>
                  <a:pt x="577391" y="1422859"/>
                  <a:pt x="680497" y="1319753"/>
                  <a:pt x="680497" y="1278511"/>
                </a:cubicBezTo>
                <a:cubicBezTo>
                  <a:pt x="680497" y="1216648"/>
                  <a:pt x="556770" y="1092921"/>
                  <a:pt x="556770" y="1031057"/>
                </a:cubicBezTo>
                <a:cubicBezTo>
                  <a:pt x="556770" y="907331"/>
                  <a:pt x="783602" y="907331"/>
                  <a:pt x="804224" y="907331"/>
                </a:cubicBezTo>
                <a:cubicBezTo>
                  <a:pt x="866088" y="907331"/>
                  <a:pt x="1072298" y="927952"/>
                  <a:pt x="1072298" y="1031057"/>
                </a:cubicBezTo>
                <a:cubicBezTo>
                  <a:pt x="1072298" y="1072300"/>
                  <a:pt x="1031056" y="1092921"/>
                  <a:pt x="1010435" y="1092921"/>
                </a:cubicBezTo>
                <a:lnTo>
                  <a:pt x="1051678" y="1051679"/>
                </a:lnTo>
                <a:cubicBezTo>
                  <a:pt x="969194" y="907331"/>
                  <a:pt x="866088" y="927952"/>
                  <a:pt x="804224" y="927952"/>
                </a:cubicBezTo>
                <a:cubicBezTo>
                  <a:pt x="742360" y="927952"/>
                  <a:pt x="639254" y="907331"/>
                  <a:pt x="577391" y="1031057"/>
                </a:cubicBezTo>
                <a:cubicBezTo>
                  <a:pt x="598012" y="1092921"/>
                  <a:pt x="762981" y="1216648"/>
                  <a:pt x="701118" y="1319753"/>
                </a:cubicBezTo>
                <a:cubicBezTo>
                  <a:pt x="701118" y="1340375"/>
                  <a:pt x="701118" y="1360996"/>
                  <a:pt x="721739" y="1381617"/>
                </a:cubicBezTo>
                <a:cubicBezTo>
                  <a:pt x="866088" y="1340375"/>
                  <a:pt x="1031056" y="1257890"/>
                  <a:pt x="1196025" y="1196027"/>
                </a:cubicBezTo>
                <a:cubicBezTo>
                  <a:pt x="1216646" y="1196027"/>
                  <a:pt x="1216646" y="1134163"/>
                  <a:pt x="1257889" y="1113542"/>
                </a:cubicBezTo>
                <a:cubicBezTo>
                  <a:pt x="1278510" y="1072300"/>
                  <a:pt x="1340373" y="1031057"/>
                  <a:pt x="1422858" y="1031057"/>
                </a:cubicBezTo>
                <a:cubicBezTo>
                  <a:pt x="1525964" y="1010436"/>
                  <a:pt x="1690933" y="1031057"/>
                  <a:pt x="1835281" y="989815"/>
                </a:cubicBezTo>
                <a:cubicBezTo>
                  <a:pt x="1876523" y="989815"/>
                  <a:pt x="1917765" y="907331"/>
                  <a:pt x="1917765" y="866088"/>
                </a:cubicBezTo>
                <a:cubicBezTo>
                  <a:pt x="1897144" y="783604"/>
                  <a:pt x="1917765" y="639256"/>
                  <a:pt x="2000250" y="639256"/>
                </a:cubicBezTo>
                <a:cubicBezTo>
                  <a:pt x="2062114" y="639256"/>
                  <a:pt x="2062114" y="680498"/>
                  <a:pt x="2082734" y="701119"/>
                </a:cubicBezTo>
                <a:cubicBezTo>
                  <a:pt x="2144598" y="618634"/>
                  <a:pt x="2247704" y="453666"/>
                  <a:pt x="2247704" y="391802"/>
                </a:cubicBezTo>
                <a:cubicBezTo>
                  <a:pt x="2247704" y="350560"/>
                  <a:pt x="2165220" y="164970"/>
                  <a:pt x="2144598" y="20621"/>
                </a:cubicBezTo>
                <a:cubicBezTo>
                  <a:pt x="2165220" y="0"/>
                  <a:pt x="2165220" y="0"/>
                  <a:pt x="2206462" y="0"/>
                </a:cubicBezTo>
                <a:close/>
              </a:path>
            </a:pathLst>
          </a:custGeom>
          <a:gradFill>
            <a:gsLst>
              <a:gs pos="100000">
                <a:srgbClr val="92D050">
                  <a:alpha val="0"/>
                </a:srgbClr>
              </a:gs>
              <a:gs pos="27000">
                <a:srgbClr val="3E8D19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4" name="图形 4">
            <a:extLst>
              <a:ext uri="{FF2B5EF4-FFF2-40B4-BE49-F238E27FC236}">
                <a16:creationId xmlns:a16="http://schemas.microsoft.com/office/drawing/2014/main" id="{2742C8DF-4BED-18A7-823C-B17FF3B719A7}"/>
              </a:ext>
            </a:extLst>
          </p:cNvPr>
          <p:cNvSpPr/>
          <p:nvPr/>
        </p:nvSpPr>
        <p:spPr>
          <a:xfrm>
            <a:off x="9835848" y="377554"/>
            <a:ext cx="1274129" cy="609554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9113BE5-1DC7-7BFE-99B1-FE8F7335B4B5}"/>
              </a:ext>
            </a:extLst>
          </p:cNvPr>
          <p:cNvGrpSpPr/>
          <p:nvPr/>
        </p:nvGrpSpPr>
        <p:grpSpPr>
          <a:xfrm>
            <a:off x="7560242" y="1626338"/>
            <a:ext cx="615823" cy="3092762"/>
            <a:chOff x="8415920" y="1835317"/>
            <a:chExt cx="615823" cy="3092762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9A7D42F-8289-EA62-F8A2-9B844F86C0D3}"/>
                </a:ext>
              </a:extLst>
            </p:cNvPr>
            <p:cNvSpPr/>
            <p:nvPr/>
          </p:nvSpPr>
          <p:spPr>
            <a:xfrm>
              <a:off x="8554376" y="260323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DC09FB6-C2D7-971A-9802-3D96173ED856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6566CF2-DFF6-4E26-D38A-68FBEE7B9C2D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6AD77DCD-8FF3-A482-3442-42BDAB0F8916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BB09C9A-3923-CBD1-D92A-14351E48A207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A2100AAE-FF90-2B9B-7F47-97D53FCC37A4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1C9E241B-1ABF-EC3B-FF3C-5E807D8BBB23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7451548-0D4D-D7AF-FF48-6922A8A56435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372646F5-D523-48DF-48F1-618B70650D5E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E79ED55-CA6D-661A-9FC4-4D5BBCBC6B45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1DB37D95-3382-AC57-B76E-BB20F1309BA2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8327C1E-5DDD-B8EB-75FB-DCE377305425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29095B2F-3719-FC0D-7B0C-D95A248A90F6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58AB16C9-FC4B-AD2D-ADBE-C67648C2438B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0BAEFE9-BB53-5B0D-67A0-FA6D64D68306}"/>
                </a:ext>
              </a:extLst>
            </p:cNvPr>
            <p:cNvSpPr txBox="1"/>
            <p:nvPr/>
          </p:nvSpPr>
          <p:spPr>
            <a:xfrm>
              <a:off x="8489504" y="3036436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端午节习俗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5F12DB4-7122-3AEE-BC4C-108A8055CAF3}"/>
                </a:ext>
              </a:extLst>
            </p:cNvPr>
            <p:cNvSpPr txBox="1"/>
            <p:nvPr/>
          </p:nvSpPr>
          <p:spPr>
            <a:xfrm>
              <a:off x="8436708" y="199387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CDB46D09-E095-CDA2-8A1E-2472D8D5CB28}"/>
              </a:ext>
            </a:extLst>
          </p:cNvPr>
          <p:cNvGrpSpPr/>
          <p:nvPr/>
        </p:nvGrpSpPr>
        <p:grpSpPr>
          <a:xfrm>
            <a:off x="5957998" y="1626338"/>
            <a:ext cx="615823" cy="3092762"/>
            <a:chOff x="8415920" y="1835317"/>
            <a:chExt cx="615823" cy="3092762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06AAF8A-7A42-D6D5-FCAB-C01FDD2B95D4}"/>
                </a:ext>
              </a:extLst>
            </p:cNvPr>
            <p:cNvSpPr/>
            <p:nvPr/>
          </p:nvSpPr>
          <p:spPr>
            <a:xfrm>
              <a:off x="8554376" y="260323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D2D3FFF0-FE03-C91F-EDF3-801BC3AEFE47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7D217210-EDB5-11BF-F5C3-875DC821209C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E97D3229-9D64-3B7A-826E-BA85A50FDF7E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7AD3F06C-F93E-E23E-EBDD-7BDC5C7631AD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9421A6D8-1DCA-D94E-91E2-1F898EB78CE5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92C65A47-4436-CF67-119D-DB42D8C623A7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BA29F105-4AE5-9CDC-97CF-FC7664A6043F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6FA8CD0D-957D-6A6A-ABDE-B240A959C678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0419F343-AC8C-6FAB-F6D8-5587CA210BA3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37B215D9-0761-F072-E3E2-4DC5677781FD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EE7516AE-89AD-960B-9B24-BDC045C9A762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AC76B129-48A0-CB12-0080-34A61473408C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E9384F85-F94C-E9A0-B12E-9435190A6C5B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EF65E2CF-B2F9-2B6D-37DD-10B642FD7283}"/>
                </a:ext>
              </a:extLst>
            </p:cNvPr>
            <p:cNvSpPr txBox="1"/>
            <p:nvPr/>
          </p:nvSpPr>
          <p:spPr>
            <a:xfrm>
              <a:off x="8489504" y="3036436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端午节食俗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1C822DEA-4C94-A1E8-F044-36EDCD5F93BB}"/>
                </a:ext>
              </a:extLst>
            </p:cNvPr>
            <p:cNvSpPr txBox="1"/>
            <p:nvPr/>
          </p:nvSpPr>
          <p:spPr>
            <a:xfrm>
              <a:off x="8436708" y="199387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BC887BC0-55B4-76BD-4E8B-5DFF33785F7D}"/>
              </a:ext>
            </a:extLst>
          </p:cNvPr>
          <p:cNvGrpSpPr/>
          <p:nvPr/>
        </p:nvGrpSpPr>
        <p:grpSpPr>
          <a:xfrm>
            <a:off x="4355754" y="1626338"/>
            <a:ext cx="615823" cy="3092762"/>
            <a:chOff x="8415920" y="1835317"/>
            <a:chExt cx="615823" cy="3092762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4C31889-49F1-CA05-C3C5-2E66C1CD76A7}"/>
                </a:ext>
              </a:extLst>
            </p:cNvPr>
            <p:cNvSpPr/>
            <p:nvPr/>
          </p:nvSpPr>
          <p:spPr>
            <a:xfrm>
              <a:off x="8554376" y="260323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95631A20-02E7-725D-E85E-BA1E148C5824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44AE7ED1-3DFC-415C-7B6D-F7BE45FBDE33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5CF33BCB-872D-6C90-804E-F2E9952A38C3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DEC441FB-587D-B553-10A9-8E411D85246F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E0BEA5C7-1931-5AF9-7DF4-D641340DA3DA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F844C053-9B04-A4D3-9047-5E6686137781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01E3E9AD-5F05-A228-24A0-A5819B954D53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89F0D726-2E65-66B8-BC28-942646CE7FA6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06BADD0C-3874-D600-D4CA-D73839174E3E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7C0D1B3A-3F10-8260-3F6E-494B40781B15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35046E74-1B86-53A3-3C18-C8E611DA1B87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8E62C533-73D6-CD03-C470-B0FA3DEC7C15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A42EAA21-1A9A-709D-65E1-9EDDFC97980E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2586BF93-1FBB-EB77-1885-D059BFADE556}"/>
                </a:ext>
              </a:extLst>
            </p:cNvPr>
            <p:cNvSpPr txBox="1"/>
            <p:nvPr/>
          </p:nvSpPr>
          <p:spPr>
            <a:xfrm>
              <a:off x="8489504" y="3036436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0E527CE2-1888-1346-1E56-4432EB996134}"/>
                </a:ext>
              </a:extLst>
            </p:cNvPr>
            <p:cNvSpPr txBox="1"/>
            <p:nvPr/>
          </p:nvSpPr>
          <p:spPr>
            <a:xfrm>
              <a:off x="8436708" y="199387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8BFA66B8-07D7-5AB3-20E0-25962621DCAC}"/>
              </a:ext>
            </a:extLst>
          </p:cNvPr>
          <p:cNvGrpSpPr/>
          <p:nvPr/>
        </p:nvGrpSpPr>
        <p:grpSpPr>
          <a:xfrm>
            <a:off x="2753510" y="1626338"/>
            <a:ext cx="615823" cy="3092762"/>
            <a:chOff x="8415920" y="1835317"/>
            <a:chExt cx="615823" cy="3092762"/>
          </a:xfrm>
        </p:grpSpPr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969B2C5-C520-DD3B-5051-D11B6BA7449F}"/>
                </a:ext>
              </a:extLst>
            </p:cNvPr>
            <p:cNvSpPr/>
            <p:nvPr/>
          </p:nvSpPr>
          <p:spPr>
            <a:xfrm>
              <a:off x="8554376" y="260323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74D7F25E-6C94-60DA-1A58-E4AD5FB9BA30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id="{CECA9777-3785-2F42-971F-54E092A8231F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CF9B6440-5E2E-383B-9E70-E3CDE91A973E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D0CA380A-3143-5EBC-B9A3-3007E1DB6C82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B4BD2774-B522-DCC0-E0E9-0E382F57053B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9B6332A8-29CA-D80F-C8EA-6FE7BE1E5218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510ACCA7-3058-8EB9-ADD6-794FB9F74D53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DAE645FF-1A93-2BEF-E2AB-2B0EEEAD239F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94832753-E338-BE94-76DF-A0CF253AA87C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461E214E-B3C0-237E-7B60-81D4F86EDFBD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C113EEC7-D8E6-C4A8-21DB-869BCFA58713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E4B78F5D-5DC8-5515-3718-AA801A69F9DE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F6D8552C-F81E-7889-8859-E8ED8823F4DD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2AC0B1FC-B2D4-72FB-9073-CEC57ACBBE47}"/>
                </a:ext>
              </a:extLst>
            </p:cNvPr>
            <p:cNvSpPr txBox="1"/>
            <p:nvPr/>
          </p:nvSpPr>
          <p:spPr>
            <a:xfrm>
              <a:off x="8489504" y="3036436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13F4A735-B063-1002-3CD9-C365D8C62D14}"/>
                </a:ext>
              </a:extLst>
            </p:cNvPr>
            <p:cNvSpPr txBox="1"/>
            <p:nvPr/>
          </p:nvSpPr>
          <p:spPr>
            <a:xfrm>
              <a:off x="8436708" y="199387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</p:grpSp>
      <p:pic>
        <p:nvPicPr>
          <p:cNvPr id="144" name="图片 143">
            <a:extLst>
              <a:ext uri="{FF2B5EF4-FFF2-40B4-BE49-F238E27FC236}">
                <a16:creationId xmlns:a16="http://schemas.microsoft.com/office/drawing/2014/main" id="{B9513969-EBEE-3DB1-9232-A102972CBA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764" y="4867275"/>
            <a:ext cx="333375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65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3FBD218-666B-C047-2881-E7CA22F9B6D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9846" y="815729"/>
            <a:ext cx="4762500" cy="47625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C1F6430-4708-3F79-380B-83BBCB3AFF1E}"/>
              </a:ext>
            </a:extLst>
          </p:cNvPr>
          <p:cNvSpPr/>
          <p:nvPr/>
        </p:nvSpPr>
        <p:spPr>
          <a:xfrm>
            <a:off x="9846690" y="4120238"/>
            <a:ext cx="2345309" cy="2128209"/>
          </a:xfrm>
          <a:custGeom>
            <a:avLst/>
            <a:gdLst>
              <a:gd name="connsiteX0" fmla="*/ 3051928 w 4225002"/>
              <a:gd name="connsiteY0" fmla="*/ 927952 h 3833903"/>
              <a:gd name="connsiteX1" fmla="*/ 3031307 w 4225002"/>
              <a:gd name="connsiteY1" fmla="*/ 1154784 h 3833903"/>
              <a:gd name="connsiteX2" fmla="*/ 3072550 w 4225002"/>
              <a:gd name="connsiteY2" fmla="*/ 1031057 h 3833903"/>
              <a:gd name="connsiteX3" fmla="*/ 3051928 w 4225002"/>
              <a:gd name="connsiteY3" fmla="*/ 927952 h 3833903"/>
              <a:gd name="connsiteX4" fmla="*/ 2206462 w 4225002"/>
              <a:gd name="connsiteY4" fmla="*/ 0 h 3833903"/>
              <a:gd name="connsiteX5" fmla="*/ 2371430 w 4225002"/>
              <a:gd name="connsiteY5" fmla="*/ 453666 h 3833903"/>
              <a:gd name="connsiteX6" fmla="*/ 2495159 w 4225002"/>
              <a:gd name="connsiteY6" fmla="*/ 329938 h 3833903"/>
              <a:gd name="connsiteX7" fmla="*/ 2577643 w 4225002"/>
              <a:gd name="connsiteY7" fmla="*/ 350560 h 3833903"/>
              <a:gd name="connsiteX8" fmla="*/ 2577643 w 4225002"/>
              <a:gd name="connsiteY8" fmla="*/ 433044 h 3833903"/>
              <a:gd name="connsiteX9" fmla="*/ 2144598 w 4225002"/>
              <a:gd name="connsiteY9" fmla="*/ 948573 h 3833903"/>
              <a:gd name="connsiteX10" fmla="*/ 2165220 w 4225002"/>
              <a:gd name="connsiteY10" fmla="*/ 1031057 h 3833903"/>
              <a:gd name="connsiteX11" fmla="*/ 2453915 w 4225002"/>
              <a:gd name="connsiteY11" fmla="*/ 1196027 h 3833903"/>
              <a:gd name="connsiteX12" fmla="*/ 2783855 w 4225002"/>
              <a:gd name="connsiteY12" fmla="*/ 989815 h 3833903"/>
              <a:gd name="connsiteX13" fmla="*/ 2742611 w 4225002"/>
              <a:gd name="connsiteY13" fmla="*/ 927952 h 3833903"/>
              <a:gd name="connsiteX14" fmla="*/ 2536400 w 4225002"/>
              <a:gd name="connsiteY14" fmla="*/ 1072300 h 3833903"/>
              <a:gd name="connsiteX15" fmla="*/ 2350810 w 4225002"/>
              <a:gd name="connsiteY15" fmla="*/ 886709 h 3833903"/>
              <a:gd name="connsiteX16" fmla="*/ 2660127 w 4225002"/>
              <a:gd name="connsiteY16" fmla="*/ 680498 h 3833903"/>
              <a:gd name="connsiteX17" fmla="*/ 3134413 w 4225002"/>
              <a:gd name="connsiteY17" fmla="*/ 1196027 h 3833903"/>
              <a:gd name="connsiteX18" fmla="*/ 3402488 w 4225002"/>
              <a:gd name="connsiteY18" fmla="*/ 1422859 h 3833903"/>
              <a:gd name="connsiteX19" fmla="*/ 3175656 w 4225002"/>
              <a:gd name="connsiteY19" fmla="*/ 1649692 h 3833903"/>
              <a:gd name="connsiteX20" fmla="*/ 2969444 w 4225002"/>
              <a:gd name="connsiteY20" fmla="*/ 1546586 h 3833903"/>
              <a:gd name="connsiteX21" fmla="*/ 3051928 w 4225002"/>
              <a:gd name="connsiteY21" fmla="*/ 1443480 h 3833903"/>
              <a:gd name="connsiteX22" fmla="*/ 2990065 w 4225002"/>
              <a:gd name="connsiteY22" fmla="*/ 1422859 h 3833903"/>
              <a:gd name="connsiteX23" fmla="*/ 2886959 w 4225002"/>
              <a:gd name="connsiteY23" fmla="*/ 1525965 h 3833903"/>
              <a:gd name="connsiteX24" fmla="*/ 3196276 w 4225002"/>
              <a:gd name="connsiteY24" fmla="*/ 1732176 h 3833903"/>
              <a:gd name="connsiteX25" fmla="*/ 3505594 w 4225002"/>
              <a:gd name="connsiteY25" fmla="*/ 1505344 h 3833903"/>
              <a:gd name="connsiteX26" fmla="*/ 3381866 w 4225002"/>
              <a:gd name="connsiteY26" fmla="*/ 1278511 h 3833903"/>
              <a:gd name="connsiteX27" fmla="*/ 3629320 w 4225002"/>
              <a:gd name="connsiteY27" fmla="*/ 1567207 h 3833903"/>
              <a:gd name="connsiteX28" fmla="*/ 2969444 w 4225002"/>
              <a:gd name="connsiteY28" fmla="*/ 2041493 h 3833903"/>
              <a:gd name="connsiteX29" fmla="*/ 3031307 w 4225002"/>
              <a:gd name="connsiteY29" fmla="*/ 2144599 h 3833903"/>
              <a:gd name="connsiteX30" fmla="*/ 3031307 w 4225002"/>
              <a:gd name="connsiteY30" fmla="*/ 2227084 h 3833903"/>
              <a:gd name="connsiteX31" fmla="*/ 2845717 w 4225002"/>
              <a:gd name="connsiteY31" fmla="*/ 2288947 h 3833903"/>
              <a:gd name="connsiteX32" fmla="*/ 2845717 w 4225002"/>
              <a:gd name="connsiteY32" fmla="*/ 2371432 h 3833903"/>
              <a:gd name="connsiteX33" fmla="*/ 2701369 w 4225002"/>
              <a:gd name="connsiteY33" fmla="*/ 2474537 h 3833903"/>
              <a:gd name="connsiteX34" fmla="*/ 2783855 w 4225002"/>
              <a:gd name="connsiteY34" fmla="*/ 2618885 h 3833903"/>
              <a:gd name="connsiteX35" fmla="*/ 2618884 w 4225002"/>
              <a:gd name="connsiteY35" fmla="*/ 2660128 h 3833903"/>
              <a:gd name="connsiteX36" fmla="*/ 2660127 w 4225002"/>
              <a:gd name="connsiteY36" fmla="*/ 2742612 h 3833903"/>
              <a:gd name="connsiteX37" fmla="*/ 2598263 w 4225002"/>
              <a:gd name="connsiteY37" fmla="*/ 2804476 h 3833903"/>
              <a:gd name="connsiteX38" fmla="*/ 2742611 w 4225002"/>
              <a:gd name="connsiteY38" fmla="*/ 2948824 h 3833903"/>
              <a:gd name="connsiteX39" fmla="*/ 2577643 w 4225002"/>
              <a:gd name="connsiteY39" fmla="*/ 2990066 h 3833903"/>
              <a:gd name="connsiteX40" fmla="*/ 2680749 w 4225002"/>
              <a:gd name="connsiteY40" fmla="*/ 3093172 h 3833903"/>
              <a:gd name="connsiteX41" fmla="*/ 2907580 w 4225002"/>
              <a:gd name="connsiteY41" fmla="*/ 2990066 h 3833903"/>
              <a:gd name="connsiteX42" fmla="*/ 3113792 w 4225002"/>
              <a:gd name="connsiteY42" fmla="*/ 3093172 h 3833903"/>
              <a:gd name="connsiteX43" fmla="*/ 3361246 w 4225002"/>
              <a:gd name="connsiteY43" fmla="*/ 2990066 h 3833903"/>
              <a:gd name="connsiteX44" fmla="*/ 3526214 w 4225002"/>
              <a:gd name="connsiteY44" fmla="*/ 3072551 h 3833903"/>
              <a:gd name="connsiteX45" fmla="*/ 3773669 w 4225002"/>
              <a:gd name="connsiteY45" fmla="*/ 2990066 h 3833903"/>
              <a:gd name="connsiteX46" fmla="*/ 3979881 w 4225002"/>
              <a:gd name="connsiteY46" fmla="*/ 3072551 h 3833903"/>
              <a:gd name="connsiteX47" fmla="*/ 4206712 w 4225002"/>
              <a:gd name="connsiteY47" fmla="*/ 3010687 h 3833903"/>
              <a:gd name="connsiteX48" fmla="*/ 4223064 w 4225002"/>
              <a:gd name="connsiteY48" fmla="*/ 3014232 h 3833903"/>
              <a:gd name="connsiteX49" fmla="*/ 4225002 w 4225002"/>
              <a:gd name="connsiteY49" fmla="*/ 3015249 h 3833903"/>
              <a:gd name="connsiteX50" fmla="*/ 4225002 w 4225002"/>
              <a:gd name="connsiteY50" fmla="*/ 3833903 h 3833903"/>
              <a:gd name="connsiteX51" fmla="*/ 1183748 w 4225002"/>
              <a:gd name="connsiteY51" fmla="*/ 3833903 h 3833903"/>
              <a:gd name="connsiteX52" fmla="*/ 1100774 w 4225002"/>
              <a:gd name="connsiteY52" fmla="*/ 3753814 h 3833903"/>
              <a:gd name="connsiteX53" fmla="*/ 969194 w 4225002"/>
              <a:gd name="connsiteY53" fmla="*/ 3361247 h 3833903"/>
              <a:gd name="connsiteX54" fmla="*/ 1525964 w 4225002"/>
              <a:gd name="connsiteY54" fmla="*/ 2392053 h 3833903"/>
              <a:gd name="connsiteX55" fmla="*/ 1670312 w 4225002"/>
              <a:gd name="connsiteY55" fmla="*/ 2020872 h 3833903"/>
              <a:gd name="connsiteX56" fmla="*/ 1546585 w 4225002"/>
              <a:gd name="connsiteY56" fmla="*/ 1979630 h 3833903"/>
              <a:gd name="connsiteX57" fmla="*/ 762981 w 4225002"/>
              <a:gd name="connsiteY57" fmla="*/ 2062115 h 3833903"/>
              <a:gd name="connsiteX58" fmla="*/ 412423 w 4225002"/>
              <a:gd name="connsiteY58" fmla="*/ 1959009 h 3833903"/>
              <a:gd name="connsiteX59" fmla="*/ 1464101 w 4225002"/>
              <a:gd name="connsiteY59" fmla="*/ 1670313 h 3833903"/>
              <a:gd name="connsiteX60" fmla="*/ 1216646 w 4225002"/>
              <a:gd name="connsiteY60" fmla="*/ 1567207 h 3833903"/>
              <a:gd name="connsiteX61" fmla="*/ 927950 w 4225002"/>
              <a:gd name="connsiteY61" fmla="*/ 1629071 h 3833903"/>
              <a:gd name="connsiteX62" fmla="*/ 453665 w 4225002"/>
              <a:gd name="connsiteY62" fmla="*/ 1690934 h 3833903"/>
              <a:gd name="connsiteX63" fmla="*/ 0 w 4225002"/>
              <a:gd name="connsiteY63" fmla="*/ 1402238 h 3833903"/>
              <a:gd name="connsiteX64" fmla="*/ 123727 w 4225002"/>
              <a:gd name="connsiteY64" fmla="*/ 1134163 h 3833903"/>
              <a:gd name="connsiteX65" fmla="*/ 144347 w 4225002"/>
              <a:gd name="connsiteY65" fmla="*/ 1299132 h 3833903"/>
              <a:gd name="connsiteX66" fmla="*/ 474285 w 4225002"/>
              <a:gd name="connsiteY66" fmla="*/ 1422859 h 3833903"/>
              <a:gd name="connsiteX67" fmla="*/ 680497 w 4225002"/>
              <a:gd name="connsiteY67" fmla="*/ 1278511 h 3833903"/>
              <a:gd name="connsiteX68" fmla="*/ 556770 w 4225002"/>
              <a:gd name="connsiteY68" fmla="*/ 1031057 h 3833903"/>
              <a:gd name="connsiteX69" fmla="*/ 804224 w 4225002"/>
              <a:gd name="connsiteY69" fmla="*/ 907331 h 3833903"/>
              <a:gd name="connsiteX70" fmla="*/ 1072298 w 4225002"/>
              <a:gd name="connsiteY70" fmla="*/ 1031057 h 3833903"/>
              <a:gd name="connsiteX71" fmla="*/ 1010435 w 4225002"/>
              <a:gd name="connsiteY71" fmla="*/ 1092921 h 3833903"/>
              <a:gd name="connsiteX72" fmla="*/ 1051678 w 4225002"/>
              <a:gd name="connsiteY72" fmla="*/ 1051679 h 3833903"/>
              <a:gd name="connsiteX73" fmla="*/ 804224 w 4225002"/>
              <a:gd name="connsiteY73" fmla="*/ 927952 h 3833903"/>
              <a:gd name="connsiteX74" fmla="*/ 577391 w 4225002"/>
              <a:gd name="connsiteY74" fmla="*/ 1031057 h 3833903"/>
              <a:gd name="connsiteX75" fmla="*/ 701118 w 4225002"/>
              <a:gd name="connsiteY75" fmla="*/ 1319753 h 3833903"/>
              <a:gd name="connsiteX76" fmla="*/ 721739 w 4225002"/>
              <a:gd name="connsiteY76" fmla="*/ 1381617 h 3833903"/>
              <a:gd name="connsiteX77" fmla="*/ 1196025 w 4225002"/>
              <a:gd name="connsiteY77" fmla="*/ 1196027 h 3833903"/>
              <a:gd name="connsiteX78" fmla="*/ 1257889 w 4225002"/>
              <a:gd name="connsiteY78" fmla="*/ 1113542 h 3833903"/>
              <a:gd name="connsiteX79" fmla="*/ 1422858 w 4225002"/>
              <a:gd name="connsiteY79" fmla="*/ 1031057 h 3833903"/>
              <a:gd name="connsiteX80" fmla="*/ 1835281 w 4225002"/>
              <a:gd name="connsiteY80" fmla="*/ 989815 h 3833903"/>
              <a:gd name="connsiteX81" fmla="*/ 1917765 w 4225002"/>
              <a:gd name="connsiteY81" fmla="*/ 866088 h 3833903"/>
              <a:gd name="connsiteX82" fmla="*/ 2000250 w 4225002"/>
              <a:gd name="connsiteY82" fmla="*/ 639256 h 3833903"/>
              <a:gd name="connsiteX83" fmla="*/ 2082734 w 4225002"/>
              <a:gd name="connsiteY83" fmla="*/ 701119 h 3833903"/>
              <a:gd name="connsiteX84" fmla="*/ 2247704 w 4225002"/>
              <a:gd name="connsiteY84" fmla="*/ 391802 h 3833903"/>
              <a:gd name="connsiteX85" fmla="*/ 2144598 w 4225002"/>
              <a:gd name="connsiteY85" fmla="*/ 20621 h 3833903"/>
              <a:gd name="connsiteX86" fmla="*/ 2206462 w 4225002"/>
              <a:gd name="connsiteY86" fmla="*/ 0 h 383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4225002" h="3833903">
                <a:moveTo>
                  <a:pt x="3051928" y="927952"/>
                </a:moveTo>
                <a:cubicBezTo>
                  <a:pt x="3051928" y="1010436"/>
                  <a:pt x="3031307" y="1092921"/>
                  <a:pt x="3031307" y="1154784"/>
                </a:cubicBezTo>
                <a:cubicBezTo>
                  <a:pt x="3051928" y="1113542"/>
                  <a:pt x="3072550" y="1092921"/>
                  <a:pt x="3072550" y="1031057"/>
                </a:cubicBezTo>
                <a:cubicBezTo>
                  <a:pt x="3072550" y="989815"/>
                  <a:pt x="3051928" y="969194"/>
                  <a:pt x="3051928" y="927952"/>
                </a:cubicBezTo>
                <a:close/>
                <a:moveTo>
                  <a:pt x="2206462" y="0"/>
                </a:moveTo>
                <a:cubicBezTo>
                  <a:pt x="2412673" y="0"/>
                  <a:pt x="2350810" y="391802"/>
                  <a:pt x="2371430" y="453666"/>
                </a:cubicBezTo>
                <a:cubicBezTo>
                  <a:pt x="2412673" y="412423"/>
                  <a:pt x="2453915" y="329938"/>
                  <a:pt x="2495159" y="329938"/>
                </a:cubicBezTo>
                <a:cubicBezTo>
                  <a:pt x="2557021" y="329938"/>
                  <a:pt x="2536400" y="350560"/>
                  <a:pt x="2577643" y="350560"/>
                </a:cubicBezTo>
                <a:lnTo>
                  <a:pt x="2577643" y="433044"/>
                </a:lnTo>
                <a:cubicBezTo>
                  <a:pt x="2474536" y="556771"/>
                  <a:pt x="2144598" y="783604"/>
                  <a:pt x="2144598" y="948573"/>
                </a:cubicBezTo>
                <a:cubicBezTo>
                  <a:pt x="2144598" y="1010436"/>
                  <a:pt x="2165220" y="1010436"/>
                  <a:pt x="2165220" y="1031057"/>
                </a:cubicBezTo>
                <a:cubicBezTo>
                  <a:pt x="2185840" y="1051679"/>
                  <a:pt x="2433294" y="1196027"/>
                  <a:pt x="2453915" y="1196027"/>
                </a:cubicBezTo>
                <a:cubicBezTo>
                  <a:pt x="2495159" y="1196027"/>
                  <a:pt x="2721990" y="1031057"/>
                  <a:pt x="2783855" y="989815"/>
                </a:cubicBezTo>
                <a:cubicBezTo>
                  <a:pt x="2763233" y="969194"/>
                  <a:pt x="2763233" y="948573"/>
                  <a:pt x="2742611" y="927952"/>
                </a:cubicBezTo>
                <a:cubicBezTo>
                  <a:pt x="2639506" y="1010436"/>
                  <a:pt x="2639506" y="1072300"/>
                  <a:pt x="2536400" y="1072300"/>
                </a:cubicBezTo>
                <a:cubicBezTo>
                  <a:pt x="2392052" y="1072300"/>
                  <a:pt x="2350810" y="948573"/>
                  <a:pt x="2350810" y="886709"/>
                </a:cubicBezTo>
                <a:cubicBezTo>
                  <a:pt x="2350810" y="701119"/>
                  <a:pt x="2577643" y="680498"/>
                  <a:pt x="2660127" y="680498"/>
                </a:cubicBezTo>
                <a:cubicBezTo>
                  <a:pt x="2845717" y="680498"/>
                  <a:pt x="3299382" y="866088"/>
                  <a:pt x="3134413" y="1196027"/>
                </a:cubicBezTo>
                <a:cubicBezTo>
                  <a:pt x="3258140" y="1257890"/>
                  <a:pt x="3402488" y="1257890"/>
                  <a:pt x="3402488" y="1422859"/>
                </a:cubicBezTo>
                <a:cubicBezTo>
                  <a:pt x="3402488" y="1587828"/>
                  <a:pt x="3299382" y="1649692"/>
                  <a:pt x="3175656" y="1649692"/>
                </a:cubicBezTo>
                <a:cubicBezTo>
                  <a:pt x="3113792" y="1649692"/>
                  <a:pt x="2969444" y="1629071"/>
                  <a:pt x="2969444" y="1546586"/>
                </a:cubicBezTo>
                <a:cubicBezTo>
                  <a:pt x="2969444" y="1484723"/>
                  <a:pt x="3010686" y="1464101"/>
                  <a:pt x="3051928" y="1443480"/>
                </a:cubicBezTo>
                <a:cubicBezTo>
                  <a:pt x="3031307" y="1422859"/>
                  <a:pt x="3051928" y="1422859"/>
                  <a:pt x="2990065" y="1422859"/>
                </a:cubicBezTo>
                <a:cubicBezTo>
                  <a:pt x="2948822" y="1422859"/>
                  <a:pt x="2886959" y="1484723"/>
                  <a:pt x="2886959" y="1525965"/>
                </a:cubicBezTo>
                <a:cubicBezTo>
                  <a:pt x="2886959" y="1649692"/>
                  <a:pt x="3155034" y="1732176"/>
                  <a:pt x="3196276" y="1732176"/>
                </a:cubicBezTo>
                <a:cubicBezTo>
                  <a:pt x="3278762" y="1732176"/>
                  <a:pt x="3505594" y="1608449"/>
                  <a:pt x="3505594" y="1505344"/>
                </a:cubicBezTo>
                <a:cubicBezTo>
                  <a:pt x="3505594" y="1443480"/>
                  <a:pt x="3423109" y="1299132"/>
                  <a:pt x="3381866" y="1278511"/>
                </a:cubicBezTo>
                <a:cubicBezTo>
                  <a:pt x="3567457" y="1237269"/>
                  <a:pt x="3629320" y="1464101"/>
                  <a:pt x="3629320" y="1567207"/>
                </a:cubicBezTo>
                <a:cubicBezTo>
                  <a:pt x="3629320" y="2000251"/>
                  <a:pt x="2969444" y="1897145"/>
                  <a:pt x="2969444" y="2041493"/>
                </a:cubicBezTo>
                <a:cubicBezTo>
                  <a:pt x="2969444" y="2103357"/>
                  <a:pt x="3010686" y="2123978"/>
                  <a:pt x="3031307" y="2144599"/>
                </a:cubicBezTo>
                <a:lnTo>
                  <a:pt x="3031307" y="2227084"/>
                </a:lnTo>
                <a:lnTo>
                  <a:pt x="2845717" y="2288947"/>
                </a:lnTo>
                <a:cubicBezTo>
                  <a:pt x="2845717" y="2309568"/>
                  <a:pt x="2866338" y="2350811"/>
                  <a:pt x="2845717" y="2371432"/>
                </a:cubicBezTo>
                <a:cubicBezTo>
                  <a:pt x="2825096" y="2392053"/>
                  <a:pt x="2763233" y="2433295"/>
                  <a:pt x="2701369" y="2474537"/>
                </a:cubicBezTo>
                <a:cubicBezTo>
                  <a:pt x="2721990" y="2515780"/>
                  <a:pt x="2783855" y="2577643"/>
                  <a:pt x="2783855" y="2618885"/>
                </a:cubicBezTo>
                <a:cubicBezTo>
                  <a:pt x="2742611" y="2618885"/>
                  <a:pt x="2680749" y="2639507"/>
                  <a:pt x="2618884" y="2660128"/>
                </a:cubicBezTo>
                <a:cubicBezTo>
                  <a:pt x="2639506" y="2680749"/>
                  <a:pt x="2660127" y="2680749"/>
                  <a:pt x="2660127" y="2742612"/>
                </a:cubicBezTo>
                <a:cubicBezTo>
                  <a:pt x="2660127" y="2783855"/>
                  <a:pt x="2618884" y="2783855"/>
                  <a:pt x="2598263" y="2804476"/>
                </a:cubicBezTo>
                <a:cubicBezTo>
                  <a:pt x="2618884" y="2845718"/>
                  <a:pt x="2680749" y="2866339"/>
                  <a:pt x="2742611" y="2948824"/>
                </a:cubicBezTo>
                <a:cubicBezTo>
                  <a:pt x="2701369" y="2948824"/>
                  <a:pt x="2639506" y="2969445"/>
                  <a:pt x="2577643" y="2990066"/>
                </a:cubicBezTo>
                <a:cubicBezTo>
                  <a:pt x="2618884" y="3031308"/>
                  <a:pt x="2639506" y="3093172"/>
                  <a:pt x="2680749" y="3093172"/>
                </a:cubicBezTo>
                <a:cubicBezTo>
                  <a:pt x="2742611" y="3093172"/>
                  <a:pt x="2866338" y="2990066"/>
                  <a:pt x="2907580" y="2990066"/>
                </a:cubicBezTo>
                <a:cubicBezTo>
                  <a:pt x="2969444" y="2990066"/>
                  <a:pt x="3051928" y="3093172"/>
                  <a:pt x="3113792" y="3093172"/>
                </a:cubicBezTo>
                <a:cubicBezTo>
                  <a:pt x="3155034" y="3093172"/>
                  <a:pt x="3299382" y="2990066"/>
                  <a:pt x="3361246" y="2990066"/>
                </a:cubicBezTo>
                <a:cubicBezTo>
                  <a:pt x="3402488" y="2990066"/>
                  <a:pt x="3464352" y="3072551"/>
                  <a:pt x="3526214" y="3072551"/>
                </a:cubicBezTo>
                <a:cubicBezTo>
                  <a:pt x="3567457" y="3072551"/>
                  <a:pt x="3711805" y="2990066"/>
                  <a:pt x="3773669" y="2990066"/>
                </a:cubicBezTo>
                <a:cubicBezTo>
                  <a:pt x="3814910" y="2990066"/>
                  <a:pt x="3918016" y="3072551"/>
                  <a:pt x="3979881" y="3072551"/>
                </a:cubicBezTo>
                <a:cubicBezTo>
                  <a:pt x="4021122" y="3072551"/>
                  <a:pt x="4144849" y="3010687"/>
                  <a:pt x="4206712" y="3010687"/>
                </a:cubicBezTo>
                <a:cubicBezTo>
                  <a:pt x="4211868" y="3010687"/>
                  <a:pt x="4217345" y="3011976"/>
                  <a:pt x="4223064" y="3014232"/>
                </a:cubicBezTo>
                <a:lnTo>
                  <a:pt x="4225002" y="3015249"/>
                </a:lnTo>
                <a:lnTo>
                  <a:pt x="4225002" y="3833903"/>
                </a:lnTo>
                <a:lnTo>
                  <a:pt x="1183748" y="3833903"/>
                </a:lnTo>
                <a:lnTo>
                  <a:pt x="1100774" y="3753814"/>
                </a:lnTo>
                <a:cubicBezTo>
                  <a:pt x="1018491" y="3654131"/>
                  <a:pt x="969194" y="3523638"/>
                  <a:pt x="969194" y="3361247"/>
                </a:cubicBezTo>
                <a:cubicBezTo>
                  <a:pt x="969194" y="2990066"/>
                  <a:pt x="1278510" y="2845718"/>
                  <a:pt x="1525964" y="2392053"/>
                </a:cubicBezTo>
                <a:cubicBezTo>
                  <a:pt x="1587827" y="2268326"/>
                  <a:pt x="1629069" y="2144599"/>
                  <a:pt x="1670312" y="2020872"/>
                </a:cubicBezTo>
                <a:cubicBezTo>
                  <a:pt x="1629069" y="2000251"/>
                  <a:pt x="1608448" y="1979630"/>
                  <a:pt x="1546585" y="1979630"/>
                </a:cubicBezTo>
                <a:cubicBezTo>
                  <a:pt x="1505342" y="1979630"/>
                  <a:pt x="824845" y="2062115"/>
                  <a:pt x="762981" y="2062115"/>
                </a:cubicBezTo>
                <a:cubicBezTo>
                  <a:pt x="659876" y="2062115"/>
                  <a:pt x="515528" y="2062115"/>
                  <a:pt x="412423" y="1959009"/>
                </a:cubicBezTo>
                <a:cubicBezTo>
                  <a:pt x="783602" y="1690934"/>
                  <a:pt x="1464101" y="1876524"/>
                  <a:pt x="1464101" y="1670313"/>
                </a:cubicBezTo>
                <a:cubicBezTo>
                  <a:pt x="1464101" y="1567207"/>
                  <a:pt x="1216646" y="1567207"/>
                  <a:pt x="1216646" y="1567207"/>
                </a:cubicBezTo>
                <a:cubicBezTo>
                  <a:pt x="1154783" y="1567207"/>
                  <a:pt x="1031056" y="1608449"/>
                  <a:pt x="927950" y="1629071"/>
                </a:cubicBezTo>
                <a:cubicBezTo>
                  <a:pt x="783602" y="1670313"/>
                  <a:pt x="515528" y="1690934"/>
                  <a:pt x="453665" y="1690934"/>
                </a:cubicBezTo>
                <a:cubicBezTo>
                  <a:pt x="268075" y="1690934"/>
                  <a:pt x="0" y="1670313"/>
                  <a:pt x="0" y="1402238"/>
                </a:cubicBezTo>
                <a:cubicBezTo>
                  <a:pt x="0" y="1196027"/>
                  <a:pt x="164969" y="1402238"/>
                  <a:pt x="123727" y="1134163"/>
                </a:cubicBezTo>
                <a:cubicBezTo>
                  <a:pt x="144347" y="1175405"/>
                  <a:pt x="144347" y="1237269"/>
                  <a:pt x="144347" y="1299132"/>
                </a:cubicBezTo>
                <a:cubicBezTo>
                  <a:pt x="247453" y="1319753"/>
                  <a:pt x="433043" y="1422859"/>
                  <a:pt x="474285" y="1422859"/>
                </a:cubicBezTo>
                <a:cubicBezTo>
                  <a:pt x="577391" y="1422859"/>
                  <a:pt x="680497" y="1319753"/>
                  <a:pt x="680497" y="1278511"/>
                </a:cubicBezTo>
                <a:cubicBezTo>
                  <a:pt x="680497" y="1216648"/>
                  <a:pt x="556770" y="1092921"/>
                  <a:pt x="556770" y="1031057"/>
                </a:cubicBezTo>
                <a:cubicBezTo>
                  <a:pt x="556770" y="907331"/>
                  <a:pt x="783602" y="907331"/>
                  <a:pt x="804224" y="907331"/>
                </a:cubicBezTo>
                <a:cubicBezTo>
                  <a:pt x="866088" y="907331"/>
                  <a:pt x="1072298" y="927952"/>
                  <a:pt x="1072298" y="1031057"/>
                </a:cubicBezTo>
                <a:cubicBezTo>
                  <a:pt x="1072298" y="1072300"/>
                  <a:pt x="1031056" y="1092921"/>
                  <a:pt x="1010435" y="1092921"/>
                </a:cubicBezTo>
                <a:lnTo>
                  <a:pt x="1051678" y="1051679"/>
                </a:lnTo>
                <a:cubicBezTo>
                  <a:pt x="969194" y="907331"/>
                  <a:pt x="866088" y="927952"/>
                  <a:pt x="804224" y="927952"/>
                </a:cubicBezTo>
                <a:cubicBezTo>
                  <a:pt x="742360" y="927952"/>
                  <a:pt x="639254" y="907331"/>
                  <a:pt x="577391" y="1031057"/>
                </a:cubicBezTo>
                <a:cubicBezTo>
                  <a:pt x="598012" y="1092921"/>
                  <a:pt x="762981" y="1216648"/>
                  <a:pt x="701118" y="1319753"/>
                </a:cubicBezTo>
                <a:cubicBezTo>
                  <a:pt x="701118" y="1340375"/>
                  <a:pt x="701118" y="1360996"/>
                  <a:pt x="721739" y="1381617"/>
                </a:cubicBezTo>
                <a:cubicBezTo>
                  <a:pt x="866088" y="1340375"/>
                  <a:pt x="1031056" y="1257890"/>
                  <a:pt x="1196025" y="1196027"/>
                </a:cubicBezTo>
                <a:cubicBezTo>
                  <a:pt x="1216646" y="1196027"/>
                  <a:pt x="1216646" y="1134163"/>
                  <a:pt x="1257889" y="1113542"/>
                </a:cubicBezTo>
                <a:cubicBezTo>
                  <a:pt x="1278510" y="1072300"/>
                  <a:pt x="1340373" y="1031057"/>
                  <a:pt x="1422858" y="1031057"/>
                </a:cubicBezTo>
                <a:cubicBezTo>
                  <a:pt x="1525964" y="1010436"/>
                  <a:pt x="1690933" y="1031057"/>
                  <a:pt x="1835281" y="989815"/>
                </a:cubicBezTo>
                <a:cubicBezTo>
                  <a:pt x="1876523" y="989815"/>
                  <a:pt x="1917765" y="907331"/>
                  <a:pt x="1917765" y="866088"/>
                </a:cubicBezTo>
                <a:cubicBezTo>
                  <a:pt x="1897144" y="783604"/>
                  <a:pt x="1917765" y="639256"/>
                  <a:pt x="2000250" y="639256"/>
                </a:cubicBezTo>
                <a:cubicBezTo>
                  <a:pt x="2062114" y="639256"/>
                  <a:pt x="2062114" y="680498"/>
                  <a:pt x="2082734" y="701119"/>
                </a:cubicBezTo>
                <a:cubicBezTo>
                  <a:pt x="2144598" y="618634"/>
                  <a:pt x="2247704" y="453666"/>
                  <a:pt x="2247704" y="391802"/>
                </a:cubicBezTo>
                <a:cubicBezTo>
                  <a:pt x="2247704" y="350560"/>
                  <a:pt x="2165220" y="164970"/>
                  <a:pt x="2144598" y="20621"/>
                </a:cubicBezTo>
                <a:cubicBezTo>
                  <a:pt x="2165220" y="0"/>
                  <a:pt x="2165220" y="0"/>
                  <a:pt x="2206462" y="0"/>
                </a:cubicBezTo>
                <a:close/>
              </a:path>
            </a:pathLst>
          </a:custGeom>
          <a:gradFill>
            <a:gsLst>
              <a:gs pos="100000">
                <a:srgbClr val="92D050">
                  <a:alpha val="0"/>
                </a:srgbClr>
              </a:gs>
              <a:gs pos="27000">
                <a:srgbClr val="3E8D19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4" name="图形 4">
            <a:extLst>
              <a:ext uri="{FF2B5EF4-FFF2-40B4-BE49-F238E27FC236}">
                <a16:creationId xmlns:a16="http://schemas.microsoft.com/office/drawing/2014/main" id="{2742C8DF-4BED-18A7-823C-B17FF3B719A7}"/>
              </a:ext>
            </a:extLst>
          </p:cNvPr>
          <p:cNvSpPr/>
          <p:nvPr/>
        </p:nvSpPr>
        <p:spPr>
          <a:xfrm>
            <a:off x="9041202" y="2892202"/>
            <a:ext cx="1274129" cy="609554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BCD2CBF-3E23-1516-6765-9B6340CC59C2}"/>
              </a:ext>
            </a:extLst>
          </p:cNvPr>
          <p:cNvSpPr/>
          <p:nvPr/>
        </p:nvSpPr>
        <p:spPr>
          <a:xfrm flipH="1">
            <a:off x="1109" y="4120238"/>
            <a:ext cx="2345310" cy="2128209"/>
          </a:xfrm>
          <a:custGeom>
            <a:avLst/>
            <a:gdLst>
              <a:gd name="connsiteX0" fmla="*/ 3051928 w 4225002"/>
              <a:gd name="connsiteY0" fmla="*/ 927952 h 3833903"/>
              <a:gd name="connsiteX1" fmla="*/ 3031307 w 4225002"/>
              <a:gd name="connsiteY1" fmla="*/ 1154784 h 3833903"/>
              <a:gd name="connsiteX2" fmla="*/ 3072550 w 4225002"/>
              <a:gd name="connsiteY2" fmla="*/ 1031057 h 3833903"/>
              <a:gd name="connsiteX3" fmla="*/ 3051928 w 4225002"/>
              <a:gd name="connsiteY3" fmla="*/ 927952 h 3833903"/>
              <a:gd name="connsiteX4" fmla="*/ 2206462 w 4225002"/>
              <a:gd name="connsiteY4" fmla="*/ 0 h 3833903"/>
              <a:gd name="connsiteX5" fmla="*/ 2371430 w 4225002"/>
              <a:gd name="connsiteY5" fmla="*/ 453666 h 3833903"/>
              <a:gd name="connsiteX6" fmla="*/ 2495159 w 4225002"/>
              <a:gd name="connsiteY6" fmla="*/ 329938 h 3833903"/>
              <a:gd name="connsiteX7" fmla="*/ 2577643 w 4225002"/>
              <a:gd name="connsiteY7" fmla="*/ 350560 h 3833903"/>
              <a:gd name="connsiteX8" fmla="*/ 2577643 w 4225002"/>
              <a:gd name="connsiteY8" fmla="*/ 433044 h 3833903"/>
              <a:gd name="connsiteX9" fmla="*/ 2144598 w 4225002"/>
              <a:gd name="connsiteY9" fmla="*/ 948573 h 3833903"/>
              <a:gd name="connsiteX10" fmla="*/ 2165220 w 4225002"/>
              <a:gd name="connsiteY10" fmla="*/ 1031057 h 3833903"/>
              <a:gd name="connsiteX11" fmla="*/ 2453915 w 4225002"/>
              <a:gd name="connsiteY11" fmla="*/ 1196027 h 3833903"/>
              <a:gd name="connsiteX12" fmla="*/ 2783855 w 4225002"/>
              <a:gd name="connsiteY12" fmla="*/ 989815 h 3833903"/>
              <a:gd name="connsiteX13" fmla="*/ 2742611 w 4225002"/>
              <a:gd name="connsiteY13" fmla="*/ 927952 h 3833903"/>
              <a:gd name="connsiteX14" fmla="*/ 2536400 w 4225002"/>
              <a:gd name="connsiteY14" fmla="*/ 1072300 h 3833903"/>
              <a:gd name="connsiteX15" fmla="*/ 2350810 w 4225002"/>
              <a:gd name="connsiteY15" fmla="*/ 886709 h 3833903"/>
              <a:gd name="connsiteX16" fmla="*/ 2660127 w 4225002"/>
              <a:gd name="connsiteY16" fmla="*/ 680498 h 3833903"/>
              <a:gd name="connsiteX17" fmla="*/ 3134413 w 4225002"/>
              <a:gd name="connsiteY17" fmla="*/ 1196027 h 3833903"/>
              <a:gd name="connsiteX18" fmla="*/ 3402488 w 4225002"/>
              <a:gd name="connsiteY18" fmla="*/ 1422859 h 3833903"/>
              <a:gd name="connsiteX19" fmla="*/ 3175656 w 4225002"/>
              <a:gd name="connsiteY19" fmla="*/ 1649692 h 3833903"/>
              <a:gd name="connsiteX20" fmla="*/ 2969444 w 4225002"/>
              <a:gd name="connsiteY20" fmla="*/ 1546586 h 3833903"/>
              <a:gd name="connsiteX21" fmla="*/ 3051928 w 4225002"/>
              <a:gd name="connsiteY21" fmla="*/ 1443480 h 3833903"/>
              <a:gd name="connsiteX22" fmla="*/ 2990065 w 4225002"/>
              <a:gd name="connsiteY22" fmla="*/ 1422859 h 3833903"/>
              <a:gd name="connsiteX23" fmla="*/ 2886959 w 4225002"/>
              <a:gd name="connsiteY23" fmla="*/ 1525965 h 3833903"/>
              <a:gd name="connsiteX24" fmla="*/ 3196276 w 4225002"/>
              <a:gd name="connsiteY24" fmla="*/ 1732176 h 3833903"/>
              <a:gd name="connsiteX25" fmla="*/ 3505594 w 4225002"/>
              <a:gd name="connsiteY25" fmla="*/ 1505344 h 3833903"/>
              <a:gd name="connsiteX26" fmla="*/ 3381866 w 4225002"/>
              <a:gd name="connsiteY26" fmla="*/ 1278511 h 3833903"/>
              <a:gd name="connsiteX27" fmla="*/ 3629320 w 4225002"/>
              <a:gd name="connsiteY27" fmla="*/ 1567207 h 3833903"/>
              <a:gd name="connsiteX28" fmla="*/ 2969444 w 4225002"/>
              <a:gd name="connsiteY28" fmla="*/ 2041493 h 3833903"/>
              <a:gd name="connsiteX29" fmla="*/ 3031307 w 4225002"/>
              <a:gd name="connsiteY29" fmla="*/ 2144599 h 3833903"/>
              <a:gd name="connsiteX30" fmla="*/ 3031307 w 4225002"/>
              <a:gd name="connsiteY30" fmla="*/ 2227084 h 3833903"/>
              <a:gd name="connsiteX31" fmla="*/ 2845717 w 4225002"/>
              <a:gd name="connsiteY31" fmla="*/ 2288947 h 3833903"/>
              <a:gd name="connsiteX32" fmla="*/ 2845717 w 4225002"/>
              <a:gd name="connsiteY32" fmla="*/ 2371432 h 3833903"/>
              <a:gd name="connsiteX33" fmla="*/ 2701369 w 4225002"/>
              <a:gd name="connsiteY33" fmla="*/ 2474537 h 3833903"/>
              <a:gd name="connsiteX34" fmla="*/ 2783855 w 4225002"/>
              <a:gd name="connsiteY34" fmla="*/ 2618885 h 3833903"/>
              <a:gd name="connsiteX35" fmla="*/ 2618884 w 4225002"/>
              <a:gd name="connsiteY35" fmla="*/ 2660128 h 3833903"/>
              <a:gd name="connsiteX36" fmla="*/ 2660127 w 4225002"/>
              <a:gd name="connsiteY36" fmla="*/ 2742612 h 3833903"/>
              <a:gd name="connsiteX37" fmla="*/ 2598263 w 4225002"/>
              <a:gd name="connsiteY37" fmla="*/ 2804476 h 3833903"/>
              <a:gd name="connsiteX38" fmla="*/ 2742611 w 4225002"/>
              <a:gd name="connsiteY38" fmla="*/ 2948824 h 3833903"/>
              <a:gd name="connsiteX39" fmla="*/ 2577643 w 4225002"/>
              <a:gd name="connsiteY39" fmla="*/ 2990066 h 3833903"/>
              <a:gd name="connsiteX40" fmla="*/ 2680749 w 4225002"/>
              <a:gd name="connsiteY40" fmla="*/ 3093172 h 3833903"/>
              <a:gd name="connsiteX41" fmla="*/ 2907580 w 4225002"/>
              <a:gd name="connsiteY41" fmla="*/ 2990066 h 3833903"/>
              <a:gd name="connsiteX42" fmla="*/ 3113792 w 4225002"/>
              <a:gd name="connsiteY42" fmla="*/ 3093172 h 3833903"/>
              <a:gd name="connsiteX43" fmla="*/ 3361246 w 4225002"/>
              <a:gd name="connsiteY43" fmla="*/ 2990066 h 3833903"/>
              <a:gd name="connsiteX44" fmla="*/ 3526214 w 4225002"/>
              <a:gd name="connsiteY44" fmla="*/ 3072551 h 3833903"/>
              <a:gd name="connsiteX45" fmla="*/ 3773669 w 4225002"/>
              <a:gd name="connsiteY45" fmla="*/ 2990066 h 3833903"/>
              <a:gd name="connsiteX46" fmla="*/ 3979881 w 4225002"/>
              <a:gd name="connsiteY46" fmla="*/ 3072551 h 3833903"/>
              <a:gd name="connsiteX47" fmla="*/ 4206712 w 4225002"/>
              <a:gd name="connsiteY47" fmla="*/ 3010687 h 3833903"/>
              <a:gd name="connsiteX48" fmla="*/ 4223064 w 4225002"/>
              <a:gd name="connsiteY48" fmla="*/ 3014232 h 3833903"/>
              <a:gd name="connsiteX49" fmla="*/ 4225002 w 4225002"/>
              <a:gd name="connsiteY49" fmla="*/ 3015249 h 3833903"/>
              <a:gd name="connsiteX50" fmla="*/ 4225002 w 4225002"/>
              <a:gd name="connsiteY50" fmla="*/ 3833903 h 3833903"/>
              <a:gd name="connsiteX51" fmla="*/ 1183748 w 4225002"/>
              <a:gd name="connsiteY51" fmla="*/ 3833903 h 3833903"/>
              <a:gd name="connsiteX52" fmla="*/ 1100774 w 4225002"/>
              <a:gd name="connsiteY52" fmla="*/ 3753814 h 3833903"/>
              <a:gd name="connsiteX53" fmla="*/ 969194 w 4225002"/>
              <a:gd name="connsiteY53" fmla="*/ 3361247 h 3833903"/>
              <a:gd name="connsiteX54" fmla="*/ 1525964 w 4225002"/>
              <a:gd name="connsiteY54" fmla="*/ 2392053 h 3833903"/>
              <a:gd name="connsiteX55" fmla="*/ 1670312 w 4225002"/>
              <a:gd name="connsiteY55" fmla="*/ 2020872 h 3833903"/>
              <a:gd name="connsiteX56" fmla="*/ 1546585 w 4225002"/>
              <a:gd name="connsiteY56" fmla="*/ 1979630 h 3833903"/>
              <a:gd name="connsiteX57" fmla="*/ 762981 w 4225002"/>
              <a:gd name="connsiteY57" fmla="*/ 2062115 h 3833903"/>
              <a:gd name="connsiteX58" fmla="*/ 412423 w 4225002"/>
              <a:gd name="connsiteY58" fmla="*/ 1959009 h 3833903"/>
              <a:gd name="connsiteX59" fmla="*/ 1464101 w 4225002"/>
              <a:gd name="connsiteY59" fmla="*/ 1670313 h 3833903"/>
              <a:gd name="connsiteX60" fmla="*/ 1216646 w 4225002"/>
              <a:gd name="connsiteY60" fmla="*/ 1567207 h 3833903"/>
              <a:gd name="connsiteX61" fmla="*/ 927950 w 4225002"/>
              <a:gd name="connsiteY61" fmla="*/ 1629071 h 3833903"/>
              <a:gd name="connsiteX62" fmla="*/ 453665 w 4225002"/>
              <a:gd name="connsiteY62" fmla="*/ 1690934 h 3833903"/>
              <a:gd name="connsiteX63" fmla="*/ 0 w 4225002"/>
              <a:gd name="connsiteY63" fmla="*/ 1402238 h 3833903"/>
              <a:gd name="connsiteX64" fmla="*/ 123727 w 4225002"/>
              <a:gd name="connsiteY64" fmla="*/ 1134163 h 3833903"/>
              <a:gd name="connsiteX65" fmla="*/ 144347 w 4225002"/>
              <a:gd name="connsiteY65" fmla="*/ 1299132 h 3833903"/>
              <a:gd name="connsiteX66" fmla="*/ 474285 w 4225002"/>
              <a:gd name="connsiteY66" fmla="*/ 1422859 h 3833903"/>
              <a:gd name="connsiteX67" fmla="*/ 680497 w 4225002"/>
              <a:gd name="connsiteY67" fmla="*/ 1278511 h 3833903"/>
              <a:gd name="connsiteX68" fmla="*/ 556770 w 4225002"/>
              <a:gd name="connsiteY68" fmla="*/ 1031057 h 3833903"/>
              <a:gd name="connsiteX69" fmla="*/ 804224 w 4225002"/>
              <a:gd name="connsiteY69" fmla="*/ 907331 h 3833903"/>
              <a:gd name="connsiteX70" fmla="*/ 1072298 w 4225002"/>
              <a:gd name="connsiteY70" fmla="*/ 1031057 h 3833903"/>
              <a:gd name="connsiteX71" fmla="*/ 1010435 w 4225002"/>
              <a:gd name="connsiteY71" fmla="*/ 1092921 h 3833903"/>
              <a:gd name="connsiteX72" fmla="*/ 1051678 w 4225002"/>
              <a:gd name="connsiteY72" fmla="*/ 1051679 h 3833903"/>
              <a:gd name="connsiteX73" fmla="*/ 804224 w 4225002"/>
              <a:gd name="connsiteY73" fmla="*/ 927952 h 3833903"/>
              <a:gd name="connsiteX74" fmla="*/ 577391 w 4225002"/>
              <a:gd name="connsiteY74" fmla="*/ 1031057 h 3833903"/>
              <a:gd name="connsiteX75" fmla="*/ 701118 w 4225002"/>
              <a:gd name="connsiteY75" fmla="*/ 1319753 h 3833903"/>
              <a:gd name="connsiteX76" fmla="*/ 721739 w 4225002"/>
              <a:gd name="connsiteY76" fmla="*/ 1381617 h 3833903"/>
              <a:gd name="connsiteX77" fmla="*/ 1196025 w 4225002"/>
              <a:gd name="connsiteY77" fmla="*/ 1196027 h 3833903"/>
              <a:gd name="connsiteX78" fmla="*/ 1257889 w 4225002"/>
              <a:gd name="connsiteY78" fmla="*/ 1113542 h 3833903"/>
              <a:gd name="connsiteX79" fmla="*/ 1422858 w 4225002"/>
              <a:gd name="connsiteY79" fmla="*/ 1031057 h 3833903"/>
              <a:gd name="connsiteX80" fmla="*/ 1835281 w 4225002"/>
              <a:gd name="connsiteY80" fmla="*/ 989815 h 3833903"/>
              <a:gd name="connsiteX81" fmla="*/ 1917765 w 4225002"/>
              <a:gd name="connsiteY81" fmla="*/ 866088 h 3833903"/>
              <a:gd name="connsiteX82" fmla="*/ 2000250 w 4225002"/>
              <a:gd name="connsiteY82" fmla="*/ 639256 h 3833903"/>
              <a:gd name="connsiteX83" fmla="*/ 2082734 w 4225002"/>
              <a:gd name="connsiteY83" fmla="*/ 701119 h 3833903"/>
              <a:gd name="connsiteX84" fmla="*/ 2247704 w 4225002"/>
              <a:gd name="connsiteY84" fmla="*/ 391802 h 3833903"/>
              <a:gd name="connsiteX85" fmla="*/ 2144598 w 4225002"/>
              <a:gd name="connsiteY85" fmla="*/ 20621 h 3833903"/>
              <a:gd name="connsiteX86" fmla="*/ 2206462 w 4225002"/>
              <a:gd name="connsiteY86" fmla="*/ 0 h 383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4225002" h="3833903">
                <a:moveTo>
                  <a:pt x="3051928" y="927952"/>
                </a:moveTo>
                <a:cubicBezTo>
                  <a:pt x="3051928" y="1010436"/>
                  <a:pt x="3031307" y="1092921"/>
                  <a:pt x="3031307" y="1154784"/>
                </a:cubicBezTo>
                <a:cubicBezTo>
                  <a:pt x="3051928" y="1113542"/>
                  <a:pt x="3072550" y="1092921"/>
                  <a:pt x="3072550" y="1031057"/>
                </a:cubicBezTo>
                <a:cubicBezTo>
                  <a:pt x="3072550" y="989815"/>
                  <a:pt x="3051928" y="969194"/>
                  <a:pt x="3051928" y="927952"/>
                </a:cubicBezTo>
                <a:close/>
                <a:moveTo>
                  <a:pt x="2206462" y="0"/>
                </a:moveTo>
                <a:cubicBezTo>
                  <a:pt x="2412673" y="0"/>
                  <a:pt x="2350810" y="391802"/>
                  <a:pt x="2371430" y="453666"/>
                </a:cubicBezTo>
                <a:cubicBezTo>
                  <a:pt x="2412673" y="412423"/>
                  <a:pt x="2453915" y="329938"/>
                  <a:pt x="2495159" y="329938"/>
                </a:cubicBezTo>
                <a:cubicBezTo>
                  <a:pt x="2557021" y="329938"/>
                  <a:pt x="2536400" y="350560"/>
                  <a:pt x="2577643" y="350560"/>
                </a:cubicBezTo>
                <a:lnTo>
                  <a:pt x="2577643" y="433044"/>
                </a:lnTo>
                <a:cubicBezTo>
                  <a:pt x="2474536" y="556771"/>
                  <a:pt x="2144598" y="783604"/>
                  <a:pt x="2144598" y="948573"/>
                </a:cubicBezTo>
                <a:cubicBezTo>
                  <a:pt x="2144598" y="1010436"/>
                  <a:pt x="2165220" y="1010436"/>
                  <a:pt x="2165220" y="1031057"/>
                </a:cubicBezTo>
                <a:cubicBezTo>
                  <a:pt x="2185840" y="1051679"/>
                  <a:pt x="2433294" y="1196027"/>
                  <a:pt x="2453915" y="1196027"/>
                </a:cubicBezTo>
                <a:cubicBezTo>
                  <a:pt x="2495159" y="1196027"/>
                  <a:pt x="2721990" y="1031057"/>
                  <a:pt x="2783855" y="989815"/>
                </a:cubicBezTo>
                <a:cubicBezTo>
                  <a:pt x="2763233" y="969194"/>
                  <a:pt x="2763233" y="948573"/>
                  <a:pt x="2742611" y="927952"/>
                </a:cubicBezTo>
                <a:cubicBezTo>
                  <a:pt x="2639506" y="1010436"/>
                  <a:pt x="2639506" y="1072300"/>
                  <a:pt x="2536400" y="1072300"/>
                </a:cubicBezTo>
                <a:cubicBezTo>
                  <a:pt x="2392052" y="1072300"/>
                  <a:pt x="2350810" y="948573"/>
                  <a:pt x="2350810" y="886709"/>
                </a:cubicBezTo>
                <a:cubicBezTo>
                  <a:pt x="2350810" y="701119"/>
                  <a:pt x="2577643" y="680498"/>
                  <a:pt x="2660127" y="680498"/>
                </a:cubicBezTo>
                <a:cubicBezTo>
                  <a:pt x="2845717" y="680498"/>
                  <a:pt x="3299382" y="866088"/>
                  <a:pt x="3134413" y="1196027"/>
                </a:cubicBezTo>
                <a:cubicBezTo>
                  <a:pt x="3258140" y="1257890"/>
                  <a:pt x="3402488" y="1257890"/>
                  <a:pt x="3402488" y="1422859"/>
                </a:cubicBezTo>
                <a:cubicBezTo>
                  <a:pt x="3402488" y="1587828"/>
                  <a:pt x="3299382" y="1649692"/>
                  <a:pt x="3175656" y="1649692"/>
                </a:cubicBezTo>
                <a:cubicBezTo>
                  <a:pt x="3113792" y="1649692"/>
                  <a:pt x="2969444" y="1629071"/>
                  <a:pt x="2969444" y="1546586"/>
                </a:cubicBezTo>
                <a:cubicBezTo>
                  <a:pt x="2969444" y="1484723"/>
                  <a:pt x="3010686" y="1464101"/>
                  <a:pt x="3051928" y="1443480"/>
                </a:cubicBezTo>
                <a:cubicBezTo>
                  <a:pt x="3031307" y="1422859"/>
                  <a:pt x="3051928" y="1422859"/>
                  <a:pt x="2990065" y="1422859"/>
                </a:cubicBezTo>
                <a:cubicBezTo>
                  <a:pt x="2948822" y="1422859"/>
                  <a:pt x="2886959" y="1484723"/>
                  <a:pt x="2886959" y="1525965"/>
                </a:cubicBezTo>
                <a:cubicBezTo>
                  <a:pt x="2886959" y="1649692"/>
                  <a:pt x="3155034" y="1732176"/>
                  <a:pt x="3196276" y="1732176"/>
                </a:cubicBezTo>
                <a:cubicBezTo>
                  <a:pt x="3278762" y="1732176"/>
                  <a:pt x="3505594" y="1608449"/>
                  <a:pt x="3505594" y="1505344"/>
                </a:cubicBezTo>
                <a:cubicBezTo>
                  <a:pt x="3505594" y="1443480"/>
                  <a:pt x="3423109" y="1299132"/>
                  <a:pt x="3381866" y="1278511"/>
                </a:cubicBezTo>
                <a:cubicBezTo>
                  <a:pt x="3567457" y="1237269"/>
                  <a:pt x="3629320" y="1464101"/>
                  <a:pt x="3629320" y="1567207"/>
                </a:cubicBezTo>
                <a:cubicBezTo>
                  <a:pt x="3629320" y="2000251"/>
                  <a:pt x="2969444" y="1897145"/>
                  <a:pt x="2969444" y="2041493"/>
                </a:cubicBezTo>
                <a:cubicBezTo>
                  <a:pt x="2969444" y="2103357"/>
                  <a:pt x="3010686" y="2123978"/>
                  <a:pt x="3031307" y="2144599"/>
                </a:cubicBezTo>
                <a:lnTo>
                  <a:pt x="3031307" y="2227084"/>
                </a:lnTo>
                <a:lnTo>
                  <a:pt x="2845717" y="2288947"/>
                </a:lnTo>
                <a:cubicBezTo>
                  <a:pt x="2845717" y="2309568"/>
                  <a:pt x="2866338" y="2350811"/>
                  <a:pt x="2845717" y="2371432"/>
                </a:cubicBezTo>
                <a:cubicBezTo>
                  <a:pt x="2825096" y="2392053"/>
                  <a:pt x="2763233" y="2433295"/>
                  <a:pt x="2701369" y="2474537"/>
                </a:cubicBezTo>
                <a:cubicBezTo>
                  <a:pt x="2721990" y="2515780"/>
                  <a:pt x="2783855" y="2577643"/>
                  <a:pt x="2783855" y="2618885"/>
                </a:cubicBezTo>
                <a:cubicBezTo>
                  <a:pt x="2742611" y="2618885"/>
                  <a:pt x="2680749" y="2639507"/>
                  <a:pt x="2618884" y="2660128"/>
                </a:cubicBezTo>
                <a:cubicBezTo>
                  <a:pt x="2639506" y="2680749"/>
                  <a:pt x="2660127" y="2680749"/>
                  <a:pt x="2660127" y="2742612"/>
                </a:cubicBezTo>
                <a:cubicBezTo>
                  <a:pt x="2660127" y="2783855"/>
                  <a:pt x="2618884" y="2783855"/>
                  <a:pt x="2598263" y="2804476"/>
                </a:cubicBezTo>
                <a:cubicBezTo>
                  <a:pt x="2618884" y="2845718"/>
                  <a:pt x="2680749" y="2866339"/>
                  <a:pt x="2742611" y="2948824"/>
                </a:cubicBezTo>
                <a:cubicBezTo>
                  <a:pt x="2701369" y="2948824"/>
                  <a:pt x="2639506" y="2969445"/>
                  <a:pt x="2577643" y="2990066"/>
                </a:cubicBezTo>
                <a:cubicBezTo>
                  <a:pt x="2618884" y="3031308"/>
                  <a:pt x="2639506" y="3093172"/>
                  <a:pt x="2680749" y="3093172"/>
                </a:cubicBezTo>
                <a:cubicBezTo>
                  <a:pt x="2742611" y="3093172"/>
                  <a:pt x="2866338" y="2990066"/>
                  <a:pt x="2907580" y="2990066"/>
                </a:cubicBezTo>
                <a:cubicBezTo>
                  <a:pt x="2969444" y="2990066"/>
                  <a:pt x="3051928" y="3093172"/>
                  <a:pt x="3113792" y="3093172"/>
                </a:cubicBezTo>
                <a:cubicBezTo>
                  <a:pt x="3155034" y="3093172"/>
                  <a:pt x="3299382" y="2990066"/>
                  <a:pt x="3361246" y="2990066"/>
                </a:cubicBezTo>
                <a:cubicBezTo>
                  <a:pt x="3402488" y="2990066"/>
                  <a:pt x="3464352" y="3072551"/>
                  <a:pt x="3526214" y="3072551"/>
                </a:cubicBezTo>
                <a:cubicBezTo>
                  <a:pt x="3567457" y="3072551"/>
                  <a:pt x="3711805" y="2990066"/>
                  <a:pt x="3773669" y="2990066"/>
                </a:cubicBezTo>
                <a:cubicBezTo>
                  <a:pt x="3814910" y="2990066"/>
                  <a:pt x="3918016" y="3072551"/>
                  <a:pt x="3979881" y="3072551"/>
                </a:cubicBezTo>
                <a:cubicBezTo>
                  <a:pt x="4021122" y="3072551"/>
                  <a:pt x="4144849" y="3010687"/>
                  <a:pt x="4206712" y="3010687"/>
                </a:cubicBezTo>
                <a:cubicBezTo>
                  <a:pt x="4211868" y="3010687"/>
                  <a:pt x="4217345" y="3011976"/>
                  <a:pt x="4223064" y="3014232"/>
                </a:cubicBezTo>
                <a:lnTo>
                  <a:pt x="4225002" y="3015249"/>
                </a:lnTo>
                <a:lnTo>
                  <a:pt x="4225002" y="3833903"/>
                </a:lnTo>
                <a:lnTo>
                  <a:pt x="1183748" y="3833903"/>
                </a:lnTo>
                <a:lnTo>
                  <a:pt x="1100774" y="3753814"/>
                </a:lnTo>
                <a:cubicBezTo>
                  <a:pt x="1018491" y="3654131"/>
                  <a:pt x="969194" y="3523638"/>
                  <a:pt x="969194" y="3361247"/>
                </a:cubicBezTo>
                <a:cubicBezTo>
                  <a:pt x="969194" y="2990066"/>
                  <a:pt x="1278510" y="2845718"/>
                  <a:pt x="1525964" y="2392053"/>
                </a:cubicBezTo>
                <a:cubicBezTo>
                  <a:pt x="1587827" y="2268326"/>
                  <a:pt x="1629069" y="2144599"/>
                  <a:pt x="1670312" y="2020872"/>
                </a:cubicBezTo>
                <a:cubicBezTo>
                  <a:pt x="1629069" y="2000251"/>
                  <a:pt x="1608448" y="1979630"/>
                  <a:pt x="1546585" y="1979630"/>
                </a:cubicBezTo>
                <a:cubicBezTo>
                  <a:pt x="1505342" y="1979630"/>
                  <a:pt x="824845" y="2062115"/>
                  <a:pt x="762981" y="2062115"/>
                </a:cubicBezTo>
                <a:cubicBezTo>
                  <a:pt x="659876" y="2062115"/>
                  <a:pt x="515528" y="2062115"/>
                  <a:pt x="412423" y="1959009"/>
                </a:cubicBezTo>
                <a:cubicBezTo>
                  <a:pt x="783602" y="1690934"/>
                  <a:pt x="1464101" y="1876524"/>
                  <a:pt x="1464101" y="1670313"/>
                </a:cubicBezTo>
                <a:cubicBezTo>
                  <a:pt x="1464101" y="1567207"/>
                  <a:pt x="1216646" y="1567207"/>
                  <a:pt x="1216646" y="1567207"/>
                </a:cubicBezTo>
                <a:cubicBezTo>
                  <a:pt x="1154783" y="1567207"/>
                  <a:pt x="1031056" y="1608449"/>
                  <a:pt x="927950" y="1629071"/>
                </a:cubicBezTo>
                <a:cubicBezTo>
                  <a:pt x="783602" y="1670313"/>
                  <a:pt x="515528" y="1690934"/>
                  <a:pt x="453665" y="1690934"/>
                </a:cubicBezTo>
                <a:cubicBezTo>
                  <a:pt x="268075" y="1690934"/>
                  <a:pt x="0" y="1670313"/>
                  <a:pt x="0" y="1402238"/>
                </a:cubicBezTo>
                <a:cubicBezTo>
                  <a:pt x="0" y="1196027"/>
                  <a:pt x="164969" y="1402238"/>
                  <a:pt x="123727" y="1134163"/>
                </a:cubicBezTo>
                <a:cubicBezTo>
                  <a:pt x="144347" y="1175405"/>
                  <a:pt x="144347" y="1237269"/>
                  <a:pt x="144347" y="1299132"/>
                </a:cubicBezTo>
                <a:cubicBezTo>
                  <a:pt x="247453" y="1319753"/>
                  <a:pt x="433043" y="1422859"/>
                  <a:pt x="474285" y="1422859"/>
                </a:cubicBezTo>
                <a:cubicBezTo>
                  <a:pt x="577391" y="1422859"/>
                  <a:pt x="680497" y="1319753"/>
                  <a:pt x="680497" y="1278511"/>
                </a:cubicBezTo>
                <a:cubicBezTo>
                  <a:pt x="680497" y="1216648"/>
                  <a:pt x="556770" y="1092921"/>
                  <a:pt x="556770" y="1031057"/>
                </a:cubicBezTo>
                <a:cubicBezTo>
                  <a:pt x="556770" y="907331"/>
                  <a:pt x="783602" y="907331"/>
                  <a:pt x="804224" y="907331"/>
                </a:cubicBezTo>
                <a:cubicBezTo>
                  <a:pt x="866088" y="907331"/>
                  <a:pt x="1072298" y="927952"/>
                  <a:pt x="1072298" y="1031057"/>
                </a:cubicBezTo>
                <a:cubicBezTo>
                  <a:pt x="1072298" y="1072300"/>
                  <a:pt x="1031056" y="1092921"/>
                  <a:pt x="1010435" y="1092921"/>
                </a:cubicBezTo>
                <a:lnTo>
                  <a:pt x="1051678" y="1051679"/>
                </a:lnTo>
                <a:cubicBezTo>
                  <a:pt x="969194" y="907331"/>
                  <a:pt x="866088" y="927952"/>
                  <a:pt x="804224" y="927952"/>
                </a:cubicBezTo>
                <a:cubicBezTo>
                  <a:pt x="742360" y="927952"/>
                  <a:pt x="639254" y="907331"/>
                  <a:pt x="577391" y="1031057"/>
                </a:cubicBezTo>
                <a:cubicBezTo>
                  <a:pt x="598012" y="1092921"/>
                  <a:pt x="762981" y="1216648"/>
                  <a:pt x="701118" y="1319753"/>
                </a:cubicBezTo>
                <a:cubicBezTo>
                  <a:pt x="701118" y="1340375"/>
                  <a:pt x="701118" y="1360996"/>
                  <a:pt x="721739" y="1381617"/>
                </a:cubicBezTo>
                <a:cubicBezTo>
                  <a:pt x="866088" y="1340375"/>
                  <a:pt x="1031056" y="1257890"/>
                  <a:pt x="1196025" y="1196027"/>
                </a:cubicBezTo>
                <a:cubicBezTo>
                  <a:pt x="1216646" y="1196027"/>
                  <a:pt x="1216646" y="1134163"/>
                  <a:pt x="1257889" y="1113542"/>
                </a:cubicBezTo>
                <a:cubicBezTo>
                  <a:pt x="1278510" y="1072300"/>
                  <a:pt x="1340373" y="1031057"/>
                  <a:pt x="1422858" y="1031057"/>
                </a:cubicBezTo>
                <a:cubicBezTo>
                  <a:pt x="1525964" y="1010436"/>
                  <a:pt x="1690933" y="1031057"/>
                  <a:pt x="1835281" y="989815"/>
                </a:cubicBezTo>
                <a:cubicBezTo>
                  <a:pt x="1876523" y="989815"/>
                  <a:pt x="1917765" y="907331"/>
                  <a:pt x="1917765" y="866088"/>
                </a:cubicBezTo>
                <a:cubicBezTo>
                  <a:pt x="1897144" y="783604"/>
                  <a:pt x="1917765" y="639256"/>
                  <a:pt x="2000250" y="639256"/>
                </a:cubicBezTo>
                <a:cubicBezTo>
                  <a:pt x="2062114" y="639256"/>
                  <a:pt x="2062114" y="680498"/>
                  <a:pt x="2082734" y="701119"/>
                </a:cubicBezTo>
                <a:cubicBezTo>
                  <a:pt x="2144598" y="618634"/>
                  <a:pt x="2247704" y="453666"/>
                  <a:pt x="2247704" y="391802"/>
                </a:cubicBezTo>
                <a:cubicBezTo>
                  <a:pt x="2247704" y="350560"/>
                  <a:pt x="2165220" y="164970"/>
                  <a:pt x="2144598" y="20621"/>
                </a:cubicBezTo>
                <a:cubicBezTo>
                  <a:pt x="2165220" y="0"/>
                  <a:pt x="2165220" y="0"/>
                  <a:pt x="2206462" y="0"/>
                </a:cubicBezTo>
                <a:close/>
              </a:path>
            </a:pathLst>
          </a:custGeom>
          <a:gradFill>
            <a:gsLst>
              <a:gs pos="100000">
                <a:srgbClr val="92D050">
                  <a:alpha val="0"/>
                </a:srgbClr>
              </a:gs>
              <a:gs pos="27000">
                <a:srgbClr val="3E8D19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9113BE5-1DC7-7BFE-99B1-FE8F7335B4B5}"/>
              </a:ext>
            </a:extLst>
          </p:cNvPr>
          <p:cNvGrpSpPr/>
          <p:nvPr/>
        </p:nvGrpSpPr>
        <p:grpSpPr>
          <a:xfrm>
            <a:off x="6096000" y="1626338"/>
            <a:ext cx="3375461" cy="3092762"/>
            <a:chOff x="8415920" y="1835317"/>
            <a:chExt cx="3375461" cy="3092762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9A7D42F-8289-EA62-F8A2-9B844F86C0D3}"/>
                </a:ext>
              </a:extLst>
            </p:cNvPr>
            <p:cNvSpPr/>
            <p:nvPr/>
          </p:nvSpPr>
          <p:spPr>
            <a:xfrm>
              <a:off x="8554376" y="218306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DC09FB6-C2D7-971A-9802-3D96173ED856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6566CF2-DFF6-4E26-D38A-68FBEE7B9C2D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6AD77DCD-8FF3-A482-3442-42BDAB0F8916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BB09C9A-3923-CBD1-D92A-14351E48A207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A2100AAE-FF90-2B9B-7F47-97D53FCC37A4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1C9E241B-1ABF-EC3B-FF3C-5E807D8BBB23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7451548-0D4D-D7AF-FF48-6922A8A56435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372646F5-D523-48DF-48F1-618B70650D5E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E79ED55-CA6D-661A-9FC4-4D5BBCBC6B45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1DB37D95-3382-AC57-B76E-BB20F1309BA2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8327C1E-5DDD-B8EB-75FB-DCE377305425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29095B2F-3719-FC0D-7B0C-D95A248A90F6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58AB16C9-FC4B-AD2D-ADBE-C67648C2438B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0BAEFE9-BB53-5B0D-67A0-FA6D64D68306}"/>
                </a:ext>
              </a:extLst>
            </p:cNvPr>
            <p:cNvSpPr txBox="1"/>
            <p:nvPr/>
          </p:nvSpPr>
          <p:spPr>
            <a:xfrm>
              <a:off x="8489504" y="2919734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端午节习俗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5F12DB4-7122-3AEE-BC4C-108A8055CAF3}"/>
                </a:ext>
              </a:extLst>
            </p:cNvPr>
            <p:cNvSpPr txBox="1"/>
            <p:nvPr/>
          </p:nvSpPr>
          <p:spPr>
            <a:xfrm>
              <a:off x="9477927" y="1835317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D015128-A501-76F0-9B34-6D3C66E4DF53}"/>
              </a:ext>
            </a:extLst>
          </p:cNvPr>
          <p:cNvSpPr txBox="1"/>
          <p:nvPr/>
        </p:nvSpPr>
        <p:spPr>
          <a:xfrm>
            <a:off x="2037659" y="2036924"/>
            <a:ext cx="3739485" cy="2214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latin typeface="+mn-ea"/>
              </a:rPr>
              <a:t>200</a:t>
            </a:r>
            <a:r>
              <a:rPr lang="zh-CN" altLang="en-US" sz="1400" dirty="0">
                <a:latin typeface="+mn-ea"/>
              </a:rPr>
              <a:t>字以内，据统计每页幻灯片的最好控制在</a:t>
            </a:r>
            <a:r>
              <a:rPr lang="en-US" altLang="zh-CN" sz="1400" dirty="0">
                <a:latin typeface="+mn-ea"/>
              </a:rPr>
              <a:t>5</a:t>
            </a:r>
            <a:r>
              <a:rPr lang="zh-CN" altLang="en-US" sz="1400" dirty="0"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D6BF77D-3BDF-3D9B-4113-35DED7707B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799" y="4867275"/>
            <a:ext cx="333375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924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图形 6" descr="D:\51PPT模板网\51pptmoban.com\图片.jpg">
            <a:extLst>
              <a:ext uri="{FF2B5EF4-FFF2-40B4-BE49-F238E27FC236}">
                <a16:creationId xmlns:a16="http://schemas.microsoft.com/office/drawing/2014/main" id="{40CAFD75-C874-2BB3-61EB-26689D921A2B}"/>
              </a:ext>
            </a:extLst>
          </p:cNvPr>
          <p:cNvSpPr/>
          <p:nvPr/>
        </p:nvSpPr>
        <p:spPr>
          <a:xfrm>
            <a:off x="4578084" y="928866"/>
            <a:ext cx="5486778" cy="5000267"/>
          </a:xfrm>
          <a:custGeom>
            <a:avLst/>
            <a:gdLst>
              <a:gd name="connsiteX0" fmla="*/ 7267743 w 7525265"/>
              <a:gd name="connsiteY0" fmla="*/ 722938 h 6858000"/>
              <a:gd name="connsiteX1" fmla="*/ 7314081 w 7525265"/>
              <a:gd name="connsiteY1" fmla="*/ 755560 h 6858000"/>
              <a:gd name="connsiteX2" fmla="*/ 7318901 w 7525265"/>
              <a:gd name="connsiteY2" fmla="*/ 847865 h 6858000"/>
              <a:gd name="connsiteX3" fmla="*/ 7298512 w 7525265"/>
              <a:gd name="connsiteY3" fmla="*/ 858244 h 6858000"/>
              <a:gd name="connsiteX4" fmla="*/ 7321495 w 7525265"/>
              <a:gd name="connsiteY4" fmla="*/ 873443 h 6858000"/>
              <a:gd name="connsiteX5" fmla="*/ 7343738 w 7525265"/>
              <a:gd name="connsiteY5" fmla="*/ 918669 h 6858000"/>
              <a:gd name="connsiteX6" fmla="*/ 7352264 w 7525265"/>
              <a:gd name="connsiteY6" fmla="*/ 966490 h 6858000"/>
              <a:gd name="connsiteX7" fmla="*/ 7430482 w 7525265"/>
              <a:gd name="connsiteY7" fmla="*/ 1048415 h 6858000"/>
              <a:gd name="connsiteX8" fmla="*/ 7430111 w 7525265"/>
              <a:gd name="connsiteY8" fmla="*/ 1116995 h 6858000"/>
              <a:gd name="connsiteX9" fmla="*/ 7420844 w 7525265"/>
              <a:gd name="connsiteY9" fmla="*/ 1127745 h 6858000"/>
              <a:gd name="connsiteX10" fmla="*/ 7420844 w 7525265"/>
              <a:gd name="connsiteY10" fmla="*/ 1128857 h 6858000"/>
              <a:gd name="connsiteX11" fmla="*/ 7460509 w 7525265"/>
              <a:gd name="connsiteY11" fmla="*/ 1159997 h 6858000"/>
              <a:gd name="connsiteX12" fmla="*/ 7472372 w 7525265"/>
              <a:gd name="connsiteY12" fmla="*/ 1144427 h 6858000"/>
              <a:gd name="connsiteX13" fmla="*/ 7503881 w 7525265"/>
              <a:gd name="connsiteY13" fmla="*/ 1277880 h 6858000"/>
              <a:gd name="connsiteX14" fmla="*/ 7510183 w 7525265"/>
              <a:gd name="connsiteY14" fmla="*/ 1321252 h 6858000"/>
              <a:gd name="connsiteX15" fmla="*/ 7520563 w 7525265"/>
              <a:gd name="connsiteY15" fmla="*/ 1349426 h 6858000"/>
              <a:gd name="connsiteX16" fmla="*/ 7493131 w 7525265"/>
              <a:gd name="connsiteY16" fmla="*/ 1430980 h 6858000"/>
              <a:gd name="connsiteX17" fmla="*/ 7499803 w 7525265"/>
              <a:gd name="connsiteY17" fmla="*/ 1464714 h 6858000"/>
              <a:gd name="connsiteX18" fmla="*/ 7509442 w 7525265"/>
              <a:gd name="connsiteY18" fmla="*/ 1526251 h 6858000"/>
              <a:gd name="connsiteX19" fmla="*/ 7516856 w 7525265"/>
              <a:gd name="connsiteY19" fmla="*/ 1568140 h 6858000"/>
              <a:gd name="connsiteX20" fmla="*/ 7467923 w 7525265"/>
              <a:gd name="connsiteY20" fmla="*/ 1666006 h 6858000"/>
              <a:gd name="connsiteX21" fmla="*/ 7498691 w 7525265"/>
              <a:gd name="connsiteY21" fmla="*/ 1697515 h 6858000"/>
              <a:gd name="connsiteX22" fmla="*/ 7461251 w 7525265"/>
              <a:gd name="connsiteY22" fmla="*/ 1723465 h 6858000"/>
              <a:gd name="connsiteX23" fmla="*/ 7502769 w 7525265"/>
              <a:gd name="connsiteY23" fmla="*/ 1759423 h 6858000"/>
              <a:gd name="connsiteX24" fmla="*/ 7509813 w 7525265"/>
              <a:gd name="connsiteY24" fmla="*/ 1786855 h 6858000"/>
              <a:gd name="connsiteX25" fmla="*/ 7504623 w 7525265"/>
              <a:gd name="connsiteY25" fmla="*/ 1854323 h 6858000"/>
              <a:gd name="connsiteX26" fmla="*/ 7490165 w 7525265"/>
              <a:gd name="connsiteY26" fmla="*/ 2005570 h 6858000"/>
              <a:gd name="connsiteX27" fmla="*/ 7477191 w 7525265"/>
              <a:gd name="connsiteY27" fmla="*/ 2088236 h 6858000"/>
              <a:gd name="connsiteX28" fmla="*/ 7434189 w 7525265"/>
              <a:gd name="connsiteY28" fmla="*/ 2151997 h 6858000"/>
              <a:gd name="connsiteX29" fmla="*/ 7462733 w 7525265"/>
              <a:gd name="connsiteY29" fmla="*/ 2244673 h 6858000"/>
              <a:gd name="connsiteX30" fmla="*/ 7449388 w 7525265"/>
              <a:gd name="connsiteY30" fmla="*/ 2281002 h 6858000"/>
              <a:gd name="connsiteX31" fmla="*/ 7426775 w 7525265"/>
              <a:gd name="connsiteY31" fmla="*/ 2358478 h 6858000"/>
              <a:gd name="connsiteX32" fmla="*/ 7406016 w 7525265"/>
              <a:gd name="connsiteY32" fmla="*/ 2500458 h 6858000"/>
              <a:gd name="connsiteX33" fmla="*/ 7438637 w 7525265"/>
              <a:gd name="connsiteY33" fmla="*/ 2538269 h 6858000"/>
              <a:gd name="connsiteX34" fmla="*/ 7403792 w 7525265"/>
              <a:gd name="connsiteY34" fmla="*/ 2566813 h 6858000"/>
              <a:gd name="connsiteX35" fmla="*/ 7414913 w 7525265"/>
              <a:gd name="connsiteY35" fmla="*/ 2570891 h 6858000"/>
              <a:gd name="connsiteX36" fmla="*/ 7408240 w 7525265"/>
              <a:gd name="connsiteY36" fmla="*/ 2615746 h 6858000"/>
              <a:gd name="connsiteX37" fmla="*/ 7385627 w 7525265"/>
              <a:gd name="connsiteY37" fmla="*/ 2653558 h 6858000"/>
              <a:gd name="connsiteX38" fmla="*/ 7373394 w 7525265"/>
              <a:gd name="connsiteY38" fmla="*/ 2761432 h 6858000"/>
              <a:gd name="connsiteX39" fmla="*/ 7370057 w 7525265"/>
              <a:gd name="connsiteY39" fmla="*/ 2907860 h 6858000"/>
              <a:gd name="connsiteX40" fmla="*/ 7385257 w 7525265"/>
              <a:gd name="connsiteY40" fmla="*/ 3007950 h 6858000"/>
              <a:gd name="connsiteX41" fmla="*/ 7384515 w 7525265"/>
              <a:gd name="connsiteY41" fmla="*/ 3066150 h 6858000"/>
              <a:gd name="connsiteX42" fmla="*/ 7348557 w 7525265"/>
              <a:gd name="connsiteY42" fmla="*/ 3172912 h 6858000"/>
              <a:gd name="connsiteX43" fmla="*/ 7367463 w 7525265"/>
              <a:gd name="connsiteY43" fmla="*/ 3195525 h 6858000"/>
              <a:gd name="connsiteX44" fmla="*/ 7282572 w 7525265"/>
              <a:gd name="connsiteY44" fmla="*/ 3298581 h 6858000"/>
              <a:gd name="connsiteX45" fmla="*/ 7311487 w 7525265"/>
              <a:gd name="connsiteY45" fmla="*/ 3377540 h 6858000"/>
              <a:gd name="connsiteX46" fmla="*/ 7297029 w 7525265"/>
              <a:gd name="connsiteY46" fmla="*/ 3442784 h 6858000"/>
              <a:gd name="connsiteX47" fmla="*/ 7293693 w 7525265"/>
              <a:gd name="connsiteY47" fmla="*/ 3471328 h 6858000"/>
              <a:gd name="connsiteX48" fmla="*/ 7289986 w 7525265"/>
              <a:gd name="connsiteY48" fmla="*/ 3523226 h 6858000"/>
              <a:gd name="connsiteX49" fmla="*/ 7283684 w 7525265"/>
              <a:gd name="connsiteY49" fmla="*/ 3535459 h 6858000"/>
              <a:gd name="connsiteX50" fmla="*/ 7216587 w 7525265"/>
              <a:gd name="connsiteY50" fmla="*/ 3615902 h 6858000"/>
              <a:gd name="connsiteX51" fmla="*/ 7203983 w 7525265"/>
              <a:gd name="connsiteY51" fmla="*/ 3695603 h 6858000"/>
              <a:gd name="connsiteX52" fmla="*/ 7143187 w 7525265"/>
              <a:gd name="connsiteY52" fmla="*/ 3776787 h 6858000"/>
              <a:gd name="connsiteX53" fmla="*/ 7117979 w 7525265"/>
              <a:gd name="connsiteY53" fmla="*/ 3787537 h 6858000"/>
              <a:gd name="connsiteX54" fmla="*/ 7119092 w 7525265"/>
              <a:gd name="connsiteY54" fmla="*/ 3796064 h 6858000"/>
              <a:gd name="connsiteX55" fmla="*/ 7110936 w 7525265"/>
              <a:gd name="connsiteY55" fmla="*/ 3863902 h 6858000"/>
              <a:gd name="connsiteX56" fmla="*/ 7063486 w 7525265"/>
              <a:gd name="connsiteY56" fmla="*/ 3903938 h 6858000"/>
              <a:gd name="connsiteX57" fmla="*/ 7053848 w 7525265"/>
              <a:gd name="connsiteY57" fmla="*/ 3937301 h 6858000"/>
              <a:gd name="connsiteX58" fmla="*/ 6978225 w 7525265"/>
              <a:gd name="connsiteY58" fmla="*/ 4045546 h 6858000"/>
              <a:gd name="connsiteX59" fmla="*/ 6930404 w 7525265"/>
              <a:gd name="connsiteY59" fmla="*/ 4185672 h 6858000"/>
              <a:gd name="connsiteX60" fmla="*/ 6920025 w 7525265"/>
              <a:gd name="connsiteY60" fmla="*/ 4306521 h 6858000"/>
              <a:gd name="connsiteX61" fmla="*/ 6927439 w 7525265"/>
              <a:gd name="connsiteY61" fmla="*/ 4339884 h 6858000"/>
              <a:gd name="connsiteX62" fmla="*/ 6933370 w 7525265"/>
              <a:gd name="connsiteY62" fmla="*/ 4470372 h 6858000"/>
              <a:gd name="connsiteX63" fmla="*/ 6965621 w 7525265"/>
              <a:gd name="connsiteY63" fmla="*/ 4574169 h 6858000"/>
              <a:gd name="connsiteX64" fmla="*/ 7006398 w 7525265"/>
              <a:gd name="connsiteY64" fmla="*/ 4669810 h 6858000"/>
              <a:gd name="connsiteX65" fmla="*/ 6972294 w 7525265"/>
              <a:gd name="connsiteY65" fmla="*/ 4773607 h 6858000"/>
              <a:gd name="connsiteX66" fmla="*/ 6979708 w 7525265"/>
              <a:gd name="connsiteY66" fmla="*/ 4829583 h 6858000"/>
              <a:gd name="connsiteX67" fmla="*/ 6980078 w 7525265"/>
              <a:gd name="connsiteY67" fmla="*/ 4912620 h 6858000"/>
              <a:gd name="connsiteX68" fmla="*/ 6946344 w 7525265"/>
              <a:gd name="connsiteY68" fmla="*/ 4912620 h 6858000"/>
              <a:gd name="connsiteX69" fmla="*/ 6938930 w 7525265"/>
              <a:gd name="connsiteY69" fmla="*/ 4920034 h 6858000"/>
              <a:gd name="connsiteX70" fmla="*/ 7001579 w 7525265"/>
              <a:gd name="connsiteY70" fmla="*/ 5142826 h 6858000"/>
              <a:gd name="connsiteX71" fmla="*/ 7003433 w 7525265"/>
              <a:gd name="connsiteY71" fmla="*/ 5141344 h 6858000"/>
              <a:gd name="connsiteX72" fmla="*/ 6914835 w 7525265"/>
              <a:gd name="connsiteY72" fmla="*/ 5175448 h 6858000"/>
              <a:gd name="connsiteX73" fmla="*/ 6852927 w 7525265"/>
              <a:gd name="connsiteY73" fmla="*/ 5207329 h 6858000"/>
              <a:gd name="connsiteX74" fmla="*/ 6813633 w 7525265"/>
              <a:gd name="connsiteY74" fmla="*/ 5227717 h 6858000"/>
              <a:gd name="connsiteX75" fmla="*/ 6722069 w 7525265"/>
              <a:gd name="connsiteY75" fmla="*/ 5304453 h 6858000"/>
              <a:gd name="connsiteX76" fmla="*/ 6689077 w 7525265"/>
              <a:gd name="connsiteY76" fmla="*/ 5354498 h 6858000"/>
              <a:gd name="connsiteX77" fmla="*/ 6642739 w 7525265"/>
              <a:gd name="connsiteY77" fmla="*/ 5403431 h 6858000"/>
              <a:gd name="connsiteX78" fmla="*/ 6602703 w 7525265"/>
              <a:gd name="connsiteY78" fmla="*/ 5449027 h 6858000"/>
              <a:gd name="connsiteX79" fmla="*/ 6563779 w 7525265"/>
              <a:gd name="connsiteY79" fmla="*/ 5495365 h 6858000"/>
              <a:gd name="connsiteX80" fmla="*/ 6426990 w 7525265"/>
              <a:gd name="connsiteY80" fmla="*/ 5534659 h 6858000"/>
              <a:gd name="connsiteX81" fmla="*/ 6391773 w 7525265"/>
              <a:gd name="connsiteY81" fmla="*/ 5576178 h 6858000"/>
              <a:gd name="connsiteX82" fmla="*/ 6375092 w 7525265"/>
              <a:gd name="connsiteY82" fmla="*/ 5627335 h 6858000"/>
              <a:gd name="connsiteX83" fmla="*/ 6334685 w 7525265"/>
              <a:gd name="connsiteY83" fmla="*/ 5741882 h 6858000"/>
              <a:gd name="connsiteX84" fmla="*/ 6294649 w 7525265"/>
              <a:gd name="connsiteY84" fmla="*/ 5818618 h 6858000"/>
              <a:gd name="connsiteX85" fmla="*/ 6285011 w 7525265"/>
              <a:gd name="connsiteY85" fmla="*/ 5832704 h 6858000"/>
              <a:gd name="connsiteX86" fmla="*/ 6247940 w 7525265"/>
              <a:gd name="connsiteY86" fmla="*/ 5932053 h 6858000"/>
              <a:gd name="connsiteX87" fmla="*/ 6235707 w 7525265"/>
              <a:gd name="connsiteY87" fmla="*/ 5990253 h 6858000"/>
              <a:gd name="connsiteX88" fmla="*/ 6138954 w 7525265"/>
              <a:gd name="connsiteY88" fmla="*/ 6091825 h 6858000"/>
              <a:gd name="connsiteX89" fmla="*/ 6110780 w 7525265"/>
              <a:gd name="connsiteY89" fmla="*/ 6114067 h 6858000"/>
              <a:gd name="connsiteX90" fmla="*/ 6062589 w 7525265"/>
              <a:gd name="connsiteY90" fmla="*/ 6160405 h 6858000"/>
              <a:gd name="connsiteX91" fmla="*/ 5996604 w 7525265"/>
              <a:gd name="connsiteY91" fmla="*/ 6199329 h 6858000"/>
              <a:gd name="connsiteX92" fmla="*/ 5908377 w 7525265"/>
              <a:gd name="connsiteY92" fmla="*/ 6221571 h 6858000"/>
              <a:gd name="connsiteX93" fmla="*/ 5775294 w 7525265"/>
              <a:gd name="connsiteY93" fmla="*/ 6248262 h 6858000"/>
              <a:gd name="connsiteX94" fmla="*/ 5623306 w 7525265"/>
              <a:gd name="connsiteY94" fmla="*/ 6277548 h 6858000"/>
              <a:gd name="connsiteX95" fmla="*/ 5487629 w 7525265"/>
              <a:gd name="connsiteY95" fmla="*/ 6322773 h 6858000"/>
              <a:gd name="connsiteX96" fmla="*/ 5472431 w 7525265"/>
              <a:gd name="connsiteY96" fmla="*/ 6331670 h 6858000"/>
              <a:gd name="connsiteX97" fmla="*/ 5366039 w 7525265"/>
              <a:gd name="connsiteY97" fmla="*/ 6413225 h 6858000"/>
              <a:gd name="connsiteX98" fmla="*/ 5338236 w 7525265"/>
              <a:gd name="connsiteY98" fmla="*/ 6419156 h 6858000"/>
              <a:gd name="connsiteX99" fmla="*/ 5312287 w 7525265"/>
              <a:gd name="connsiteY99" fmla="*/ 6429906 h 6858000"/>
              <a:gd name="connsiteX100" fmla="*/ 5160299 w 7525265"/>
              <a:gd name="connsiteY100" fmla="*/ 6509608 h 6858000"/>
              <a:gd name="connsiteX101" fmla="*/ 5152885 w 7525265"/>
              <a:gd name="connsiteY101" fmla="*/ 6510719 h 6858000"/>
              <a:gd name="connsiteX102" fmla="*/ 4965680 w 7525265"/>
              <a:gd name="connsiteY102" fmla="*/ 6516651 h 6858000"/>
              <a:gd name="connsiteX103" fmla="*/ 4779216 w 7525265"/>
              <a:gd name="connsiteY103" fmla="*/ 6537410 h 6858000"/>
              <a:gd name="connsiteX104" fmla="*/ 4723611 w 7525265"/>
              <a:gd name="connsiteY104" fmla="*/ 6530737 h 6858000"/>
              <a:gd name="connsiteX105" fmla="*/ 4707671 w 7525265"/>
              <a:gd name="connsiteY105" fmla="*/ 6526289 h 6858000"/>
              <a:gd name="connsiteX106" fmla="*/ 4635013 w 7525265"/>
              <a:gd name="connsiteY106" fmla="*/ 6489960 h 6858000"/>
              <a:gd name="connsiteX107" fmla="*/ 4616478 w 7525265"/>
              <a:gd name="connsiteY107" fmla="*/ 6480322 h 6858000"/>
              <a:gd name="connsiteX108" fmla="*/ 4545303 w 7525265"/>
              <a:gd name="connsiteY108" fmla="*/ 6392836 h 6858000"/>
              <a:gd name="connsiteX109" fmla="*/ 4519353 w 7525265"/>
              <a:gd name="connsiteY109" fmla="*/ 6352429 h 6858000"/>
              <a:gd name="connsiteX110" fmla="*/ 4478206 w 7525265"/>
              <a:gd name="connsiteY110" fmla="*/ 6310911 h 6858000"/>
              <a:gd name="connsiteX111" fmla="*/ 4467455 w 7525265"/>
              <a:gd name="connsiteY111" fmla="*/ 6290151 h 6858000"/>
              <a:gd name="connsiteX112" fmla="*/ 4436687 w 7525265"/>
              <a:gd name="connsiteY112" fmla="*/ 6257159 h 6858000"/>
              <a:gd name="connsiteX113" fmla="*/ 4402953 w 7525265"/>
              <a:gd name="connsiteY113" fmla="*/ 6211192 h 6858000"/>
              <a:gd name="connsiteX114" fmla="*/ 4367365 w 7525265"/>
              <a:gd name="connsiteY114" fmla="*/ 6198588 h 6858000"/>
              <a:gd name="connsiteX115" fmla="*/ 4287664 w 7525265"/>
              <a:gd name="connsiteY115" fmla="*/ 6299790 h 6858000"/>
              <a:gd name="connsiteX116" fmla="*/ 4252448 w 7525265"/>
              <a:gd name="connsiteY116" fmla="*/ 6333894 h 6858000"/>
              <a:gd name="connsiteX117" fmla="*/ 4191281 w 7525265"/>
              <a:gd name="connsiteY117" fmla="*/ 6381344 h 6858000"/>
              <a:gd name="connsiteX118" fmla="*/ 4132711 w 7525265"/>
              <a:gd name="connsiteY118" fmla="*/ 6400621 h 6858000"/>
              <a:gd name="connsiteX119" fmla="*/ 4062648 w 7525265"/>
              <a:gd name="connsiteY119" fmla="*/ 6418415 h 6858000"/>
              <a:gd name="connsiteX120" fmla="*/ 4001482 w 7525265"/>
              <a:gd name="connsiteY120" fmla="*/ 6382827 h 6858000"/>
              <a:gd name="connsiteX121" fmla="*/ 3893607 w 7525265"/>
              <a:gd name="connsiteY121" fmla="*/ 6403587 h 6858000"/>
              <a:gd name="connsiteX122" fmla="*/ 3829476 w 7525265"/>
              <a:gd name="connsiteY122" fmla="*/ 6416190 h 6858000"/>
              <a:gd name="connsiteX123" fmla="*/ 3811682 w 7525265"/>
              <a:gd name="connsiteY123" fmla="*/ 6415449 h 6858000"/>
              <a:gd name="connsiteX124" fmla="*/ 3827993 w 7525265"/>
              <a:gd name="connsiteY124" fmla="*/ 6385052 h 6858000"/>
              <a:gd name="connsiteX125" fmla="*/ 3819838 w 7525265"/>
              <a:gd name="connsiteY125" fmla="*/ 6378008 h 6858000"/>
              <a:gd name="connsiteX126" fmla="*/ 3795371 w 7525265"/>
              <a:gd name="connsiteY126" fmla="*/ 6406181 h 6858000"/>
              <a:gd name="connsiteX127" fmla="*/ 3736429 w 7525265"/>
              <a:gd name="connsiteY127" fmla="*/ 6472537 h 6858000"/>
              <a:gd name="connsiteX128" fmla="*/ 3645607 w 7525265"/>
              <a:gd name="connsiteY128" fmla="*/ 6552609 h 6858000"/>
              <a:gd name="connsiteX129" fmla="*/ 3572208 w 7525265"/>
              <a:gd name="connsiteY129" fmla="*/ 6621560 h 6858000"/>
              <a:gd name="connsiteX130" fmla="*/ 3425410 w 7525265"/>
              <a:gd name="connsiteY130" fmla="*/ 6677536 h 6858000"/>
              <a:gd name="connsiteX131" fmla="*/ 3435048 w 7525265"/>
              <a:gd name="connsiteY131" fmla="*/ 6637871 h 6858000"/>
              <a:gd name="connsiteX132" fmla="*/ 3425781 w 7525265"/>
              <a:gd name="connsiteY132" fmla="*/ 6634905 h 6858000"/>
              <a:gd name="connsiteX133" fmla="*/ 3377589 w 7525265"/>
              <a:gd name="connsiteY133" fmla="*/ 6618594 h 6858000"/>
              <a:gd name="connsiteX134" fmla="*/ 3333476 w 7525265"/>
              <a:gd name="connsiteY134" fmla="*/ 6661596 h 6858000"/>
              <a:gd name="connsiteX135" fmla="*/ 3287138 w 7525265"/>
              <a:gd name="connsiteY135" fmla="*/ 6662337 h 6858000"/>
              <a:gd name="connsiteX136" fmla="*/ 3228196 w 7525265"/>
              <a:gd name="connsiteY136" fmla="*/ 6690140 h 6858000"/>
              <a:gd name="connsiteX137" fmla="*/ 3200764 w 7525265"/>
              <a:gd name="connsiteY137" fmla="*/ 6753159 h 6858000"/>
              <a:gd name="connsiteX138" fmla="*/ 2837475 w 7525265"/>
              <a:gd name="connsiteY138" fmla="*/ 6733141 h 6858000"/>
              <a:gd name="connsiteX139" fmla="*/ 2833768 w 7525265"/>
              <a:gd name="connsiteY139" fmla="*/ 6753530 h 6858000"/>
              <a:gd name="connsiteX140" fmla="*/ 2803000 w 7525265"/>
              <a:gd name="connsiteY140" fmla="*/ 6760944 h 6858000"/>
              <a:gd name="connsiteX141" fmla="*/ 2741463 w 7525265"/>
              <a:gd name="connsiteY141" fmla="*/ 6733883 h 6858000"/>
              <a:gd name="connsiteX142" fmla="*/ 2703281 w 7525265"/>
              <a:gd name="connsiteY142" fmla="*/ 6756866 h 6858000"/>
              <a:gd name="connsiteX143" fmla="*/ 2635442 w 7525265"/>
              <a:gd name="connsiteY143" fmla="*/ 6827300 h 6858000"/>
              <a:gd name="connsiteX144" fmla="*/ 2589475 w 7525265"/>
              <a:gd name="connsiteY144" fmla="*/ 6790971 h 6858000"/>
              <a:gd name="connsiteX145" fmla="*/ 2504214 w 7525265"/>
              <a:gd name="connsiteY145" fmla="*/ 6839533 h 6858000"/>
              <a:gd name="connsiteX146" fmla="*/ 2454540 w 7525265"/>
              <a:gd name="connsiteY146" fmla="*/ 6812842 h 6858000"/>
              <a:gd name="connsiteX147" fmla="*/ 2480489 w 7525265"/>
              <a:gd name="connsiteY147" fmla="*/ 6781332 h 6858000"/>
              <a:gd name="connsiteX148" fmla="*/ 2572794 w 7525265"/>
              <a:gd name="connsiteY148" fmla="*/ 6689398 h 6858000"/>
              <a:gd name="connsiteX149" fmla="*/ 2550181 w 7525265"/>
              <a:gd name="connsiteY149" fmla="*/ 6704597 h 6858000"/>
              <a:gd name="connsiteX150" fmla="*/ 2504955 w 7525265"/>
              <a:gd name="connsiteY150" fmla="*/ 6643061 h 6858000"/>
              <a:gd name="connsiteX151" fmla="*/ 2430444 w 7525265"/>
              <a:gd name="connsiteY151" fmla="*/ 6640465 h 6858000"/>
              <a:gd name="connsiteX152" fmla="*/ 2418211 w 7525265"/>
              <a:gd name="connsiteY152" fmla="*/ 6647879 h 6858000"/>
              <a:gd name="connsiteX153" fmla="*/ 2345553 w 7525265"/>
              <a:gd name="connsiteY153" fmla="*/ 6788376 h 6858000"/>
              <a:gd name="connsiteX154" fmla="*/ 2318121 w 7525265"/>
              <a:gd name="connsiteY154" fmla="*/ 6826558 h 6858000"/>
              <a:gd name="connsiteX155" fmla="*/ 2288835 w 7525265"/>
              <a:gd name="connsiteY155" fmla="*/ 6858809 h 6858000"/>
              <a:gd name="connsiteX156" fmla="*/ 2266593 w 7525265"/>
              <a:gd name="connsiteY156" fmla="*/ 6820627 h 6858000"/>
              <a:gd name="connsiteX157" fmla="*/ 2237678 w 7525265"/>
              <a:gd name="connsiteY157" fmla="*/ 6751676 h 6858000"/>
              <a:gd name="connsiteX158" fmla="*/ 2166503 w 7525265"/>
              <a:gd name="connsiteY158" fmla="*/ 6752047 h 6858000"/>
              <a:gd name="connsiteX159" fmla="*/ 2150563 w 7525265"/>
              <a:gd name="connsiteY159" fmla="*/ 6753530 h 6858000"/>
              <a:gd name="connsiteX160" fmla="*/ 2187634 w 7525265"/>
              <a:gd name="connsiteY160" fmla="*/ 6693476 h 6858000"/>
              <a:gd name="connsiteX161" fmla="*/ 2246946 w 7525265"/>
              <a:gd name="connsiteY161" fmla="*/ 6664561 h 6858000"/>
              <a:gd name="connsiteX162" fmla="*/ 2308853 w 7525265"/>
              <a:gd name="connsiteY162" fmla="*/ 6653811 h 6858000"/>
              <a:gd name="connsiteX163" fmla="*/ 2308112 w 7525265"/>
              <a:gd name="connsiteY163" fmla="*/ 6642319 h 6858000"/>
              <a:gd name="connsiteX164" fmla="*/ 2240273 w 7525265"/>
              <a:gd name="connsiteY164" fmla="*/ 6642319 h 6858000"/>
              <a:gd name="connsiteX165" fmla="*/ 2202091 w 7525265"/>
              <a:gd name="connsiteY165" fmla="*/ 6608214 h 6858000"/>
              <a:gd name="connsiteX166" fmla="*/ 2163908 w 7525265"/>
              <a:gd name="connsiteY166" fmla="*/ 6627862 h 6858000"/>
              <a:gd name="connsiteX167" fmla="*/ 2183927 w 7525265"/>
              <a:gd name="connsiteY167" fmla="*/ 6647509 h 6858000"/>
              <a:gd name="connsiteX168" fmla="*/ 2166503 w 7525265"/>
              <a:gd name="connsiteY168" fmla="*/ 6656776 h 6858000"/>
              <a:gd name="connsiteX169" fmla="*/ 2136106 w 7525265"/>
              <a:gd name="connsiteY169" fmla="*/ 6725356 h 6858000"/>
              <a:gd name="connsiteX170" fmla="*/ 2076793 w 7525265"/>
              <a:gd name="connsiteY170" fmla="*/ 6743150 h 6858000"/>
              <a:gd name="connsiteX171" fmla="*/ 2107562 w 7525265"/>
              <a:gd name="connsiteY171" fmla="*/ 6697924 h 6858000"/>
              <a:gd name="connsiteX172" fmla="*/ 2060483 w 7525265"/>
              <a:gd name="connsiteY172" fmla="*/ 6666786 h 6858000"/>
              <a:gd name="connsiteX173" fmla="*/ 2026748 w 7525265"/>
              <a:gd name="connsiteY173" fmla="*/ 6567437 h 6858000"/>
              <a:gd name="connsiteX174" fmla="*/ 1971514 w 7525265"/>
              <a:gd name="connsiteY174" fmla="*/ 6526289 h 6858000"/>
              <a:gd name="connsiteX175" fmla="*/ 1935926 w 7525265"/>
              <a:gd name="connsiteY175" fmla="*/ 6486253 h 6858000"/>
              <a:gd name="connsiteX176" fmla="*/ 1963358 w 7525265"/>
              <a:gd name="connsiteY176" fmla="*/ 6447700 h 6858000"/>
              <a:gd name="connsiteX177" fmla="*/ 2039723 w 7525265"/>
              <a:gd name="connsiteY177" fmla="*/ 6459933 h 6858000"/>
              <a:gd name="connsiteX178" fmla="*/ 2054551 w 7525265"/>
              <a:gd name="connsiteY178" fmla="*/ 6375042 h 6858000"/>
              <a:gd name="connsiteX179" fmla="*/ 2030826 w 7525265"/>
              <a:gd name="connsiteY179" fmla="*/ 6333894 h 6858000"/>
              <a:gd name="connsiteX180" fmla="*/ 1991903 w 7525265"/>
              <a:gd name="connsiteY180" fmla="*/ 6312023 h 6858000"/>
              <a:gd name="connsiteX181" fmla="*/ 1879950 w 7525265"/>
              <a:gd name="connsiteY181" fmla="*/ 6326110 h 6858000"/>
              <a:gd name="connsiteX182" fmla="*/ 1804698 w 7525265"/>
              <a:gd name="connsiteY182" fmla="*/ 6334636 h 6858000"/>
              <a:gd name="connsiteX183" fmla="*/ 1746127 w 7525265"/>
              <a:gd name="connsiteY183" fmla="*/ 6302755 h 6858000"/>
              <a:gd name="connsiteX184" fmla="*/ 1702384 w 7525265"/>
              <a:gd name="connsiteY184" fmla="*/ 6274582 h 6858000"/>
              <a:gd name="connsiteX185" fmla="*/ 1594509 w 7525265"/>
              <a:gd name="connsiteY185" fmla="*/ 6218235 h 6858000"/>
              <a:gd name="connsiteX186" fmla="*/ 1562629 w 7525265"/>
              <a:gd name="connsiteY186" fmla="*/ 6207855 h 6858000"/>
              <a:gd name="connsiteX187" fmla="*/ 1499980 w 7525265"/>
              <a:gd name="connsiteY187" fmla="*/ 6214899 h 6858000"/>
              <a:gd name="connsiteX188" fmla="*/ 1440668 w 7525265"/>
              <a:gd name="connsiteY188" fmla="*/ 6189320 h 6858000"/>
              <a:gd name="connsiteX189" fmla="*/ 1411382 w 7525265"/>
              <a:gd name="connsiteY189" fmla="*/ 6177458 h 6858000"/>
              <a:gd name="connsiteX190" fmla="*/ 1427322 w 7525265"/>
              <a:gd name="connsiteY190" fmla="*/ 6138905 h 6858000"/>
              <a:gd name="connsiteX191" fmla="*/ 1396554 w 7525265"/>
              <a:gd name="connsiteY191" fmla="*/ 6078851 h 6858000"/>
              <a:gd name="connsiteX192" fmla="*/ 1280153 w 7525265"/>
              <a:gd name="connsiteY192" fmla="*/ 6024728 h 6858000"/>
              <a:gd name="connsiteX193" fmla="*/ 1271256 w 7525265"/>
              <a:gd name="connsiteY193" fmla="*/ 5998408 h 6858000"/>
              <a:gd name="connsiteX194" fmla="*/ 1265325 w 7525265"/>
              <a:gd name="connsiteY194" fmla="*/ 5933906 h 6858000"/>
              <a:gd name="connsiteX195" fmla="*/ 1231591 w 7525265"/>
              <a:gd name="connsiteY195" fmla="*/ 5857912 h 6858000"/>
              <a:gd name="connsiteX196" fmla="*/ 1190443 w 7525265"/>
              <a:gd name="connsiteY196" fmla="*/ 5849015 h 6858000"/>
              <a:gd name="connsiteX197" fmla="*/ 1146700 w 7525265"/>
              <a:gd name="connsiteY197" fmla="*/ 5860878 h 6858000"/>
              <a:gd name="connsiteX198" fmla="*/ 1171537 w 7525265"/>
              <a:gd name="connsiteY198" fmla="*/ 5781918 h 6858000"/>
              <a:gd name="connsiteX199" fmla="*/ 1122975 w 7525265"/>
              <a:gd name="connsiteY199" fmla="*/ 5722606 h 6858000"/>
              <a:gd name="connsiteX200" fmla="*/ 1144105 w 7525265"/>
              <a:gd name="connsiteY200" fmla="*/ 5674785 h 6858000"/>
              <a:gd name="connsiteX201" fmla="*/ 1125200 w 7525265"/>
              <a:gd name="connsiteY201" fmla="*/ 5619921 h 6858000"/>
              <a:gd name="connsiteX202" fmla="*/ 1049205 w 7525265"/>
              <a:gd name="connsiteY202" fmla="*/ 5628447 h 6858000"/>
              <a:gd name="connsiteX203" fmla="*/ 1025110 w 7525265"/>
              <a:gd name="connsiteY203" fmla="*/ 5547263 h 6858000"/>
              <a:gd name="connsiteX204" fmla="*/ 991005 w 7525265"/>
              <a:gd name="connsiteY204" fmla="*/ 5510193 h 6858000"/>
              <a:gd name="connsiteX205" fmla="*/ 988781 w 7525265"/>
              <a:gd name="connsiteY205" fmla="*/ 5493140 h 6858000"/>
              <a:gd name="connsiteX206" fmla="*/ 986557 w 7525265"/>
              <a:gd name="connsiteY206" fmla="*/ 5418629 h 6858000"/>
              <a:gd name="connsiteX207" fmla="*/ 909450 w 7525265"/>
              <a:gd name="connsiteY207" fmla="*/ 5414922 h 6858000"/>
              <a:gd name="connsiteX208" fmla="*/ 909080 w 7525265"/>
              <a:gd name="connsiteY208" fmla="*/ 5407508 h 6858000"/>
              <a:gd name="connsiteX209" fmla="*/ 854957 w 7525265"/>
              <a:gd name="connsiteY209" fmla="*/ 5437906 h 6858000"/>
              <a:gd name="connsiteX210" fmla="*/ 774144 w 7525265"/>
              <a:gd name="connsiteY210" fmla="*/ 5322617 h 6858000"/>
              <a:gd name="connsiteX211" fmla="*/ 787119 w 7525265"/>
              <a:gd name="connsiteY211" fmla="*/ 5285918 h 6858000"/>
              <a:gd name="connsiteX212" fmla="*/ 747453 w 7525265"/>
              <a:gd name="connsiteY212" fmla="*/ 5230683 h 6858000"/>
              <a:gd name="connsiteX213" fmla="*/ 710012 w 7525265"/>
              <a:gd name="connsiteY213" fmla="*/ 5183604 h 6858000"/>
              <a:gd name="connsiteX214" fmla="*/ 661821 w 7525265"/>
              <a:gd name="connsiteY214" fmla="*/ 5094264 h 6858000"/>
              <a:gd name="connsiteX215" fmla="*/ 568033 w 7525265"/>
              <a:gd name="connsiteY215" fmla="*/ 5046073 h 6858000"/>
              <a:gd name="connsiteX216" fmla="*/ 464607 w 7525265"/>
              <a:gd name="connsiteY216" fmla="*/ 5030133 h 6858000"/>
              <a:gd name="connsiteX217" fmla="*/ 460529 w 7525265"/>
              <a:gd name="connsiteY217" fmla="*/ 4840333 h 6858000"/>
              <a:gd name="connsiteX218" fmla="*/ 522808 w 7525265"/>
              <a:gd name="connsiteY218" fmla="*/ 4727639 h 6858000"/>
              <a:gd name="connsiteX219" fmla="*/ 510204 w 7525265"/>
              <a:gd name="connsiteY219" fmla="*/ 4611610 h 6858000"/>
              <a:gd name="connsiteX220" fmla="*/ 412709 w 7525265"/>
              <a:gd name="connsiteY220" fmla="*/ 4616429 h 6858000"/>
              <a:gd name="connsiteX221" fmla="*/ 399364 w 7525265"/>
              <a:gd name="connsiteY221" fmla="*/ 4568608 h 6858000"/>
              <a:gd name="connsiteX222" fmla="*/ 424942 w 7525265"/>
              <a:gd name="connsiteY222" fmla="*/ 4500399 h 6858000"/>
              <a:gd name="connsiteX223" fmla="*/ 460529 w 7525265"/>
              <a:gd name="connsiteY223" fmla="*/ 4474820 h 6858000"/>
              <a:gd name="connsiteX224" fmla="*/ 490556 w 7525265"/>
              <a:gd name="connsiteY224" fmla="*/ 4442940 h 6858000"/>
              <a:gd name="connsiteX225" fmla="*/ 525402 w 7525265"/>
              <a:gd name="connsiteY225" fmla="*/ 4377325 h 6858000"/>
              <a:gd name="connsiteX226" fmla="*/ 510204 w 7525265"/>
              <a:gd name="connsiteY226" fmla="*/ 4332470 h 6858000"/>
              <a:gd name="connsiteX227" fmla="*/ 516506 w 7525265"/>
              <a:gd name="connsiteY227" fmla="*/ 4275382 h 6858000"/>
              <a:gd name="connsiteX228" fmla="*/ 509092 w 7525265"/>
              <a:gd name="connsiteY228" fmla="*/ 4267597 h 6858000"/>
              <a:gd name="connsiteX229" fmla="*/ 313731 w 7525265"/>
              <a:gd name="connsiteY229" fmla="*/ 4236458 h 6858000"/>
              <a:gd name="connsiteX230" fmla="*/ 158407 w 7525265"/>
              <a:gd name="connsiteY230" fmla="*/ 4201613 h 6858000"/>
              <a:gd name="connsiteX231" fmla="*/ 121336 w 7525265"/>
              <a:gd name="connsiteY231" fmla="*/ 4194940 h 6858000"/>
              <a:gd name="connsiteX232" fmla="*/ 33480 w 7525265"/>
              <a:gd name="connsiteY232" fmla="*/ 4179741 h 6858000"/>
              <a:gd name="connsiteX233" fmla="*/ 27919 w 7525265"/>
              <a:gd name="connsiteY233" fmla="*/ 4123394 h 6858000"/>
              <a:gd name="connsiteX234" fmla="*/ 40894 w 7525265"/>
              <a:gd name="connsiteY234" fmla="*/ 4072978 h 6858000"/>
              <a:gd name="connsiteX235" fmla="*/ 58317 w 7525265"/>
              <a:gd name="connsiteY235" fmla="*/ 4017373 h 6858000"/>
              <a:gd name="connsiteX236" fmla="*/ 87603 w 7525265"/>
              <a:gd name="connsiteY236" fmla="*/ 3984751 h 6858000"/>
              <a:gd name="connsiteX237" fmla="*/ 124673 w 7525265"/>
              <a:gd name="connsiteY237" fmla="*/ 3971777 h 6858000"/>
              <a:gd name="connsiteX238" fmla="*/ 84637 w 7525265"/>
              <a:gd name="connsiteY238" fmla="*/ 3951759 h 6858000"/>
              <a:gd name="connsiteX239" fmla="*/ 130975 w 7525265"/>
              <a:gd name="connsiteY239" fmla="*/ 3931741 h 6858000"/>
              <a:gd name="connsiteX240" fmla="*/ 112069 w 7525265"/>
              <a:gd name="connsiteY240" fmla="*/ 3922844 h 6858000"/>
              <a:gd name="connsiteX241" fmla="*/ 92792 w 7525265"/>
              <a:gd name="connsiteY241" fmla="*/ 3867609 h 6858000"/>
              <a:gd name="connsiteX242" fmla="*/ 138018 w 7525265"/>
              <a:gd name="connsiteY242" fmla="*/ 3813116 h 6858000"/>
              <a:gd name="connsiteX243" fmla="*/ 131345 w 7525265"/>
              <a:gd name="connsiteY243" fmla="*/ 3760105 h 6858000"/>
              <a:gd name="connsiteX244" fmla="*/ 86490 w 7525265"/>
              <a:gd name="connsiteY244" fmla="*/ 3725630 h 6858000"/>
              <a:gd name="connsiteX245" fmla="*/ 123561 w 7525265"/>
              <a:gd name="connsiteY245" fmla="*/ 3699681 h 6858000"/>
              <a:gd name="connsiteX246" fmla="*/ 119112 w 7525265"/>
              <a:gd name="connsiteY246" fmla="*/ 3636291 h 6858000"/>
              <a:gd name="connsiteX247" fmla="*/ 75369 w 7525265"/>
              <a:gd name="connsiteY247" fmla="*/ 3598108 h 6858000"/>
              <a:gd name="connsiteX248" fmla="*/ 129863 w 7525265"/>
              <a:gd name="connsiteY248" fmla="*/ 3600703 h 6858000"/>
              <a:gd name="connsiteX249" fmla="*/ 194365 w 7525265"/>
              <a:gd name="connsiteY249" fmla="*/ 3559555 h 6858000"/>
              <a:gd name="connsiteX250" fmla="*/ 329671 w 7525265"/>
              <a:gd name="connsiteY250" fmla="*/ 3519890 h 6858000"/>
              <a:gd name="connsiteX251" fmla="*/ 496858 w 7525265"/>
              <a:gd name="connsiteY251" fmla="*/ 3485785 h 6858000"/>
              <a:gd name="connsiteX252" fmla="*/ 499453 w 7525265"/>
              <a:gd name="connsiteY252" fmla="*/ 3442784 h 6858000"/>
              <a:gd name="connsiteX253" fmla="*/ 593241 w 7525265"/>
              <a:gd name="connsiteY253" fmla="*/ 3368273 h 6858000"/>
              <a:gd name="connsiteX254" fmla="*/ 469797 w 7525265"/>
              <a:gd name="connsiteY254" fmla="*/ 3317857 h 6858000"/>
              <a:gd name="connsiteX255" fmla="*/ 352655 w 7525265"/>
              <a:gd name="connsiteY255" fmla="*/ 3301917 h 6858000"/>
              <a:gd name="connsiteX256" fmla="*/ 314473 w 7525265"/>
              <a:gd name="connsiteY256" fmla="*/ 3281899 h 6858000"/>
              <a:gd name="connsiteX257" fmla="*/ 350431 w 7525265"/>
              <a:gd name="connsiteY257" fmla="*/ 3271519 h 6858000"/>
              <a:gd name="connsiteX258" fmla="*/ 312990 w 7525265"/>
              <a:gd name="connsiteY258" fmla="*/ 3227406 h 6858000"/>
              <a:gd name="connsiteX259" fmla="*/ 314102 w 7525265"/>
              <a:gd name="connsiteY259" fmla="*/ 3189594 h 6858000"/>
              <a:gd name="connsiteX260" fmla="*/ 298903 w 7525265"/>
              <a:gd name="connsiteY260" fmla="*/ 3166240 h 6858000"/>
              <a:gd name="connsiteX261" fmla="*/ 268135 w 7525265"/>
              <a:gd name="connsiteY261" fmla="*/ 3136583 h 6858000"/>
              <a:gd name="connsiteX262" fmla="*/ 222168 w 7525265"/>
              <a:gd name="connsiteY262" fmla="*/ 3098401 h 6858000"/>
              <a:gd name="connsiteX263" fmla="*/ 165821 w 7525265"/>
              <a:gd name="connsiteY263" fmla="*/ 3062443 h 6858000"/>
              <a:gd name="connsiteX264" fmla="*/ 135423 w 7525265"/>
              <a:gd name="connsiteY264" fmla="*/ 3035382 h 6858000"/>
              <a:gd name="connsiteX265" fmla="*/ 101319 w 7525265"/>
              <a:gd name="connsiteY265" fmla="*/ 3020924 h 6858000"/>
              <a:gd name="connsiteX266" fmla="*/ 72404 w 7525265"/>
              <a:gd name="connsiteY266" fmla="*/ 2979405 h 6858000"/>
              <a:gd name="connsiteX267" fmla="*/ 83154 w 7525265"/>
              <a:gd name="connsiteY267" fmla="*/ 2904894 h 6858000"/>
              <a:gd name="connsiteX268" fmla="*/ 121707 w 7525265"/>
              <a:gd name="connsiteY268" fmla="*/ 2873755 h 6858000"/>
              <a:gd name="connsiteX269" fmla="*/ 82783 w 7525265"/>
              <a:gd name="connsiteY269" fmla="*/ 2814072 h 6858000"/>
              <a:gd name="connsiteX270" fmla="*/ 75369 w 7525265"/>
              <a:gd name="connsiteY270" fmla="*/ 2809253 h 6858000"/>
              <a:gd name="connsiteX271" fmla="*/ 80188 w 7525265"/>
              <a:gd name="connsiteY271" fmla="*/ 2734000 h 6858000"/>
              <a:gd name="connsiteX272" fmla="*/ 63878 w 7525265"/>
              <a:gd name="connsiteY272" fmla="*/ 2636135 h 6858000"/>
              <a:gd name="connsiteX273" fmla="*/ 51274 w 7525265"/>
              <a:gd name="connsiteY273" fmla="*/ 2587573 h 6858000"/>
              <a:gd name="connsiteX274" fmla="*/ 72033 w 7525265"/>
              <a:gd name="connsiteY274" fmla="*/ 2545683 h 6858000"/>
              <a:gd name="connsiteX275" fmla="*/ 64248 w 7525265"/>
              <a:gd name="connsiteY275" fmla="*/ 2500458 h 6858000"/>
              <a:gd name="connsiteX276" fmla="*/ 102431 w 7525265"/>
              <a:gd name="connsiteY276" fmla="*/ 2475621 h 6858000"/>
              <a:gd name="connsiteX277" fmla="*/ 127638 w 7525265"/>
              <a:gd name="connsiteY277" fmla="*/ 2463758 h 6858000"/>
              <a:gd name="connsiteX278" fmla="*/ 156924 w 7525265"/>
              <a:gd name="connsiteY278" fmla="*/ 2451154 h 6858000"/>
              <a:gd name="connsiteX279" fmla="*/ 205115 w 7525265"/>
              <a:gd name="connsiteY279" fmla="*/ 2402963 h 6858000"/>
              <a:gd name="connsiteX280" fmla="*/ 263316 w 7525265"/>
              <a:gd name="connsiteY280" fmla="*/ 2306580 h 6858000"/>
              <a:gd name="connsiteX281" fmla="*/ 236996 w 7525265"/>
              <a:gd name="connsiteY281" fmla="*/ 2257647 h 6858000"/>
              <a:gd name="connsiteX282" fmla="*/ 256643 w 7525265"/>
              <a:gd name="connsiteY282" fmla="*/ 2210197 h 6858000"/>
              <a:gd name="connsiteX283" fmla="*/ 241815 w 7525265"/>
              <a:gd name="connsiteY283" fmla="*/ 2107883 h 6858000"/>
              <a:gd name="connsiteX284" fmla="*/ 240703 w 7525265"/>
              <a:gd name="connsiteY284" fmla="*/ 2100840 h 6858000"/>
              <a:gd name="connsiteX285" fmla="*/ 126526 w 7525265"/>
              <a:gd name="connsiteY285" fmla="*/ 2012242 h 6858000"/>
              <a:gd name="connsiteX286" fmla="*/ 113922 w 7525265"/>
              <a:gd name="connsiteY286" fmla="*/ 1995931 h 6858000"/>
              <a:gd name="connsiteX287" fmla="*/ 24954 w 7525265"/>
              <a:gd name="connsiteY287" fmla="*/ 1891022 h 6858000"/>
              <a:gd name="connsiteX288" fmla="*/ 117 w 7525265"/>
              <a:gd name="connsiteY288" fmla="*/ 1754233 h 6858000"/>
              <a:gd name="connsiteX289" fmla="*/ 20505 w 7525265"/>
              <a:gd name="connsiteY289" fmla="*/ 1703447 h 6858000"/>
              <a:gd name="connsiteX290" fmla="*/ 13833 w 7525265"/>
              <a:gd name="connsiteY290" fmla="*/ 1679722 h 6858000"/>
              <a:gd name="connsiteX291" fmla="*/ 43118 w 7525265"/>
              <a:gd name="connsiteY291" fmla="*/ 1602986 h 6858000"/>
              <a:gd name="connsiteX292" fmla="*/ 87603 w 7525265"/>
              <a:gd name="connsiteY292" fmla="*/ 1549234 h 6858000"/>
              <a:gd name="connsiteX293" fmla="*/ 210305 w 7525265"/>
              <a:gd name="connsiteY293" fmla="*/ 1494370 h 6858000"/>
              <a:gd name="connsiteX294" fmla="*/ 290748 w 7525265"/>
              <a:gd name="connsiteY294" fmla="*/ 1482137 h 6858000"/>
              <a:gd name="connsiteX295" fmla="*/ 345982 w 7525265"/>
              <a:gd name="connsiteY295" fmla="*/ 1480654 h 6858000"/>
              <a:gd name="connsiteX296" fmla="*/ 406036 w 7525265"/>
              <a:gd name="connsiteY296" fmla="*/ 1407997 h 6858000"/>
              <a:gd name="connsiteX297" fmla="*/ 502048 w 7525265"/>
              <a:gd name="connsiteY297" fmla="*/ 1425049 h 6858000"/>
              <a:gd name="connsiteX298" fmla="*/ 590275 w 7525265"/>
              <a:gd name="connsiteY298" fmla="*/ 1360547 h 6858000"/>
              <a:gd name="connsiteX299" fmla="*/ 621785 w 7525265"/>
              <a:gd name="connsiteY299" fmla="*/ 1309019 h 6858000"/>
              <a:gd name="connsiteX300" fmla="*/ 765989 w 7525265"/>
              <a:gd name="connsiteY300" fmla="*/ 1148875 h 6858000"/>
              <a:gd name="connsiteX301" fmla="*/ 924649 w 7525265"/>
              <a:gd name="connsiteY301" fmla="*/ 1052122 h 6858000"/>
              <a:gd name="connsiteX302" fmla="*/ 1048464 w 7525265"/>
              <a:gd name="connsiteY302" fmla="*/ 1045449 h 6858000"/>
              <a:gd name="connsiteX303" fmla="*/ 1123717 w 7525265"/>
              <a:gd name="connsiteY303" fmla="*/ 1046191 h 6858000"/>
              <a:gd name="connsiteX304" fmla="*/ 1128536 w 7525265"/>
              <a:gd name="connsiteY304" fmla="*/ 1041001 h 6858000"/>
              <a:gd name="connsiteX305" fmla="*/ 1187478 w 7525265"/>
              <a:gd name="connsiteY305" fmla="*/ 993180 h 6858000"/>
              <a:gd name="connsiteX306" fmla="*/ 1254945 w 7525265"/>
              <a:gd name="connsiteY306" fmla="*/ 968714 h 6858000"/>
              <a:gd name="connsiteX307" fmla="*/ 1316111 w 7525265"/>
              <a:gd name="connsiteY307" fmla="*/ 904953 h 6858000"/>
              <a:gd name="connsiteX308" fmla="*/ 1347250 w 7525265"/>
              <a:gd name="connsiteY308" fmla="*/ 841192 h 6858000"/>
              <a:gd name="connsiteX309" fmla="*/ 1391364 w 7525265"/>
              <a:gd name="connsiteY309" fmla="*/ 840451 h 6858000"/>
              <a:gd name="connsiteX310" fmla="*/ 1532972 w 7525265"/>
              <a:gd name="connsiteY310" fmla="*/ 783363 h 6858000"/>
              <a:gd name="connsiteX311" fmla="*/ 1516662 w 7525265"/>
              <a:gd name="connsiteY311" fmla="*/ 763345 h 6858000"/>
              <a:gd name="connsiteX312" fmla="*/ 1572638 w 7525265"/>
              <a:gd name="connsiteY312" fmla="*/ 712188 h 6858000"/>
              <a:gd name="connsiteX313" fmla="*/ 1582276 w 7525265"/>
              <a:gd name="connsiteY313" fmla="*/ 722567 h 6858000"/>
              <a:gd name="connsiteX314" fmla="*/ 1554844 w 7525265"/>
              <a:gd name="connsiteY314" fmla="*/ 747034 h 6858000"/>
              <a:gd name="connsiteX315" fmla="*/ 1671615 w 7525265"/>
              <a:gd name="connsiteY315" fmla="*/ 747775 h 6858000"/>
              <a:gd name="connsiteX316" fmla="*/ 1805068 w 7525265"/>
              <a:gd name="connsiteY316" fmla="*/ 808941 h 6858000"/>
              <a:gd name="connsiteX317" fmla="*/ 1868458 w 7525265"/>
              <a:gd name="connsiteY317" fmla="*/ 756301 h 6858000"/>
              <a:gd name="connsiteX318" fmla="*/ 1782085 w 7525265"/>
              <a:gd name="connsiteY318" fmla="*/ 625073 h 6858000"/>
              <a:gd name="connsiteX319" fmla="*/ 1811370 w 7525265"/>
              <a:gd name="connsiteY319" fmla="*/ 623219 h 6858000"/>
              <a:gd name="connsiteX320" fmla="*/ 1894037 w 7525265"/>
              <a:gd name="connsiteY320" fmla="*/ 570950 h 6858000"/>
              <a:gd name="connsiteX321" fmla="*/ 1952979 w 7525265"/>
              <a:gd name="connsiteY321" fmla="*/ 501628 h 6858000"/>
              <a:gd name="connsiteX322" fmla="*/ 1997463 w 7525265"/>
              <a:gd name="connsiteY322" fmla="*/ 463446 h 6858000"/>
              <a:gd name="connsiteX323" fmla="*/ 2091251 w 7525265"/>
              <a:gd name="connsiteY323" fmla="*/ 371883 h 6858000"/>
              <a:gd name="connsiteX324" fmla="*/ 2146485 w 7525265"/>
              <a:gd name="connsiteY324" fmla="*/ 364468 h 6858000"/>
              <a:gd name="connsiteX325" fmla="*/ 2226557 w 7525265"/>
              <a:gd name="connsiteY325" fmla="*/ 321838 h 6858000"/>
              <a:gd name="connsiteX326" fmla="*/ 2255101 w 7525265"/>
              <a:gd name="connsiteY326" fmla="*/ 289957 h 6858000"/>
              <a:gd name="connsiteX327" fmla="*/ 2355932 w 7525265"/>
              <a:gd name="connsiteY327" fmla="*/ 255111 h 6858000"/>
              <a:gd name="connsiteX328" fmla="*/ 2429332 w 7525265"/>
              <a:gd name="connsiteY328" fmla="*/ 223601 h 6858000"/>
              <a:gd name="connsiteX329" fmla="*/ 2489756 w 7525265"/>
              <a:gd name="connsiteY329" fmla="*/ 225084 h 6858000"/>
              <a:gd name="connsiteX330" fmla="*/ 2506438 w 7525265"/>
              <a:gd name="connsiteY330" fmla="*/ 194687 h 6858000"/>
              <a:gd name="connsiteX331" fmla="*/ 2536094 w 7525265"/>
              <a:gd name="connsiteY331" fmla="*/ 215446 h 6858000"/>
              <a:gd name="connsiteX332" fmla="*/ 2610605 w 7525265"/>
              <a:gd name="connsiteY332" fmla="*/ 191721 h 6858000"/>
              <a:gd name="connsiteX333" fmla="*/ 2691789 w 7525265"/>
              <a:gd name="connsiteY333" fmla="*/ 174669 h 6858000"/>
              <a:gd name="connsiteX334" fmla="*/ 2708841 w 7525265"/>
              <a:gd name="connsiteY334" fmla="*/ 170591 h 6858000"/>
              <a:gd name="connsiteX335" fmla="*/ 2798552 w 7525265"/>
              <a:gd name="connsiteY335" fmla="*/ 156504 h 6858000"/>
              <a:gd name="connsiteX336" fmla="*/ 2852303 w 7525265"/>
              <a:gd name="connsiteY336" fmla="*/ 152427 h 6858000"/>
              <a:gd name="connsiteX337" fmla="*/ 3050629 w 7525265"/>
              <a:gd name="connsiteY337" fmla="*/ 99045 h 6858000"/>
              <a:gd name="connsiteX338" fmla="*/ 3167030 w 7525265"/>
              <a:gd name="connsiteY338" fmla="*/ 110537 h 6858000"/>
              <a:gd name="connsiteX339" fmla="*/ 3204842 w 7525265"/>
              <a:gd name="connsiteY339" fmla="*/ 83476 h 6858000"/>
              <a:gd name="connsiteX340" fmla="*/ 3225972 w 7525265"/>
              <a:gd name="connsiteY340" fmla="*/ 69018 h 6858000"/>
              <a:gd name="connsiteX341" fmla="*/ 3278612 w 7525265"/>
              <a:gd name="connsiteY341" fmla="*/ 26758 h 6858000"/>
              <a:gd name="connsiteX342" fmla="*/ 3339407 w 7525265"/>
              <a:gd name="connsiteY342" fmla="*/ 3033 h 6858000"/>
              <a:gd name="connsiteX343" fmla="*/ 3396124 w 7525265"/>
              <a:gd name="connsiteY343" fmla="*/ 1180 h 6858000"/>
              <a:gd name="connsiteX344" fmla="*/ 3484722 w 7525265"/>
              <a:gd name="connsiteY344" fmla="*/ 11930 h 6858000"/>
              <a:gd name="connsiteX345" fmla="*/ 3610020 w 7525265"/>
              <a:gd name="connsiteY345" fmla="*/ 54932 h 6858000"/>
              <a:gd name="connsiteX346" fmla="*/ 3765344 w 7525265"/>
              <a:gd name="connsiteY346" fmla="*/ 142418 h 6858000"/>
              <a:gd name="connsiteX347" fmla="*/ 3776836 w 7525265"/>
              <a:gd name="connsiteY347" fmla="*/ 191721 h 6858000"/>
              <a:gd name="connsiteX348" fmla="*/ 3804268 w 7525265"/>
              <a:gd name="connsiteY348" fmla="*/ 232498 h 6858000"/>
              <a:gd name="connsiteX349" fmla="*/ 3820208 w 7525265"/>
              <a:gd name="connsiteY349" fmla="*/ 243990 h 6858000"/>
              <a:gd name="connsiteX350" fmla="*/ 3807234 w 7525265"/>
              <a:gd name="connsiteY350" fmla="*/ 255111 h 6858000"/>
              <a:gd name="connsiteX351" fmla="*/ 3810570 w 7525265"/>
              <a:gd name="connsiteY351" fmla="*/ 260672 h 6858000"/>
              <a:gd name="connsiteX352" fmla="*/ 3845787 w 7525265"/>
              <a:gd name="connsiteY352" fmla="*/ 238059 h 6858000"/>
              <a:gd name="connsiteX353" fmla="*/ 3901392 w 7525265"/>
              <a:gd name="connsiteY353" fmla="*/ 260672 h 6858000"/>
              <a:gd name="connsiteX354" fmla="*/ 4084149 w 7525265"/>
              <a:gd name="connsiteY354" fmla="*/ 239171 h 6858000"/>
              <a:gd name="connsiteX355" fmla="*/ 4267276 w 7525265"/>
              <a:gd name="connsiteY355" fmla="*/ 213963 h 6858000"/>
              <a:gd name="connsiteX356" fmla="*/ 4299898 w 7525265"/>
              <a:gd name="connsiteY356" fmla="*/ 213963 h 6858000"/>
              <a:gd name="connsiteX357" fmla="*/ 4369219 w 7525265"/>
              <a:gd name="connsiteY357" fmla="*/ 175781 h 6858000"/>
              <a:gd name="connsiteX358" fmla="*/ 4377375 w 7525265"/>
              <a:gd name="connsiteY358" fmla="*/ 208032 h 6858000"/>
              <a:gd name="connsiteX359" fmla="*/ 4457817 w 7525265"/>
              <a:gd name="connsiteY359" fmla="*/ 188385 h 6858000"/>
              <a:gd name="connsiteX360" fmla="*/ 4494146 w 7525265"/>
              <a:gd name="connsiteY360" fmla="*/ 144271 h 6858000"/>
              <a:gd name="connsiteX361" fmla="*/ 4588305 w 7525265"/>
              <a:gd name="connsiteY361" fmla="*/ 144642 h 6858000"/>
              <a:gd name="connsiteX362" fmla="*/ 4597572 w 7525265"/>
              <a:gd name="connsiteY362" fmla="*/ 158358 h 6858000"/>
              <a:gd name="connsiteX363" fmla="*/ 4567916 w 7525265"/>
              <a:gd name="connsiteY363" fmla="*/ 169479 h 6858000"/>
              <a:gd name="connsiteX364" fmla="*/ 4571623 w 7525265"/>
              <a:gd name="connsiteY364" fmla="*/ 178376 h 6858000"/>
              <a:gd name="connsiteX365" fmla="*/ 4655772 w 7525265"/>
              <a:gd name="connsiteY365" fmla="*/ 168367 h 6858000"/>
              <a:gd name="connsiteX366" fmla="*/ 4656143 w 7525265"/>
              <a:gd name="connsiteY366" fmla="*/ 160211 h 6858000"/>
              <a:gd name="connsiteX367" fmla="*/ 4611288 w 7525265"/>
              <a:gd name="connsiteY367" fmla="*/ 154651 h 6858000"/>
              <a:gd name="connsiteX368" fmla="*/ 4610176 w 7525265"/>
              <a:gd name="connsiteY368" fmla="*/ 144271 h 6858000"/>
              <a:gd name="connsiteX369" fmla="*/ 4675049 w 7525265"/>
              <a:gd name="connsiteY369" fmla="*/ 129072 h 6858000"/>
              <a:gd name="connsiteX370" fmla="*/ 4745112 w 7525265"/>
              <a:gd name="connsiteY370" fmla="*/ 123882 h 6858000"/>
              <a:gd name="connsiteX371" fmla="*/ 4789225 w 7525265"/>
              <a:gd name="connsiteY371" fmla="*/ 111279 h 6858000"/>
              <a:gd name="connsiteX372" fmla="*/ 4897470 w 7525265"/>
              <a:gd name="connsiteY372" fmla="*/ 114615 h 6858000"/>
              <a:gd name="connsiteX373" fmla="*/ 4979025 w 7525265"/>
              <a:gd name="connsiteY373" fmla="*/ 108313 h 6858000"/>
              <a:gd name="connsiteX374" fmla="*/ 5093201 w 7525265"/>
              <a:gd name="connsiteY374" fmla="*/ 92743 h 6858000"/>
              <a:gd name="connsiteX375" fmla="*/ 5153255 w 7525265"/>
              <a:gd name="connsiteY375" fmla="*/ 82364 h 6858000"/>
              <a:gd name="connsiteX376" fmla="*/ 5293381 w 7525265"/>
              <a:gd name="connsiteY376" fmla="*/ 67165 h 6858000"/>
              <a:gd name="connsiteX377" fmla="*/ 5538786 w 7525265"/>
              <a:gd name="connsiteY377" fmla="*/ 57156 h 6858000"/>
              <a:gd name="connsiteX378" fmla="*/ 5667791 w 7525265"/>
              <a:gd name="connsiteY378" fmla="*/ 19344 h 6858000"/>
              <a:gd name="connsiteX379" fmla="*/ 5798278 w 7525265"/>
              <a:gd name="connsiteY379" fmla="*/ 63087 h 6858000"/>
              <a:gd name="connsiteX380" fmla="*/ 5886876 w 7525265"/>
              <a:gd name="connsiteY380" fmla="*/ 53449 h 6858000"/>
              <a:gd name="connsiteX381" fmla="*/ 5920610 w 7525265"/>
              <a:gd name="connsiteY381" fmla="*/ 58268 h 6858000"/>
              <a:gd name="connsiteX382" fmla="*/ 6002906 w 7525265"/>
              <a:gd name="connsiteY382" fmla="*/ 102011 h 6858000"/>
              <a:gd name="connsiteX383" fmla="*/ 5997716 w 7525265"/>
              <a:gd name="connsiteY383" fmla="*/ 126848 h 6858000"/>
              <a:gd name="connsiteX384" fmla="*/ 6059623 w 7525265"/>
              <a:gd name="connsiteY384" fmla="*/ 118322 h 6858000"/>
              <a:gd name="connsiteX385" fmla="*/ 6173059 w 7525265"/>
              <a:gd name="connsiteY385" fmla="*/ 111279 h 6858000"/>
              <a:gd name="connsiteX386" fmla="*/ 6206422 w 7525265"/>
              <a:gd name="connsiteY386" fmla="*/ 87183 h 6858000"/>
              <a:gd name="connsiteX387" fmla="*/ 6220879 w 7525265"/>
              <a:gd name="connsiteY387" fmla="*/ 62346 h 6858000"/>
              <a:gd name="connsiteX388" fmla="*/ 6344694 w 7525265"/>
              <a:gd name="connsiteY388" fmla="*/ 83105 h 6858000"/>
              <a:gd name="connsiteX389" fmla="*/ 6365082 w 7525265"/>
              <a:gd name="connsiteY389" fmla="*/ 150202 h 6858000"/>
              <a:gd name="connsiteX390" fmla="*/ 6370272 w 7525265"/>
              <a:gd name="connsiteY390" fmla="*/ 202842 h 6858000"/>
              <a:gd name="connsiteX391" fmla="*/ 6358781 w 7525265"/>
              <a:gd name="connsiteY391" fmla="*/ 210627 h 6858000"/>
              <a:gd name="connsiteX392" fmla="*/ 6395109 w 7525265"/>
              <a:gd name="connsiteY392" fmla="*/ 216187 h 6858000"/>
              <a:gd name="connsiteX393" fmla="*/ 6453310 w 7525265"/>
              <a:gd name="connsiteY393" fmla="*/ 223231 h 6858000"/>
              <a:gd name="connsiteX394" fmla="*/ 6464060 w 7525265"/>
              <a:gd name="connsiteY394" fmla="*/ 223231 h 6858000"/>
              <a:gd name="connsiteX395" fmla="*/ 6587133 w 7525265"/>
              <a:gd name="connsiteY395" fmla="*/ 238430 h 6858000"/>
              <a:gd name="connsiteX396" fmla="*/ 6626798 w 7525265"/>
              <a:gd name="connsiteY396" fmla="*/ 240283 h 6858000"/>
              <a:gd name="connsiteX397" fmla="*/ 6754691 w 7525265"/>
              <a:gd name="connsiteY397" fmla="*/ 312199 h 6858000"/>
              <a:gd name="connsiteX398" fmla="*/ 6778787 w 7525265"/>
              <a:gd name="connsiteY398" fmla="*/ 327398 h 6858000"/>
              <a:gd name="connsiteX399" fmla="*/ 6855893 w 7525265"/>
              <a:gd name="connsiteY399" fmla="*/ 350011 h 6858000"/>
              <a:gd name="connsiteX400" fmla="*/ 6935965 w 7525265"/>
              <a:gd name="connsiteY400" fmla="*/ 408953 h 6858000"/>
              <a:gd name="connsiteX401" fmla="*/ 6935223 w 7525265"/>
              <a:gd name="connsiteY401" fmla="*/ 431936 h 6858000"/>
              <a:gd name="connsiteX402" fmla="*/ 6950793 w 7525265"/>
              <a:gd name="connsiteY402" fmla="*/ 465670 h 6858000"/>
              <a:gd name="connsiteX403" fmla="*/ 6997501 w 7525265"/>
              <a:gd name="connsiteY403" fmla="*/ 500516 h 6858000"/>
              <a:gd name="connsiteX404" fmla="*/ 7093884 w 7525265"/>
              <a:gd name="connsiteY404" fmla="*/ 583554 h 6858000"/>
              <a:gd name="connsiteX405" fmla="*/ 7115014 w 7525265"/>
              <a:gd name="connsiteY405" fmla="*/ 596528 h 6858000"/>
              <a:gd name="connsiteX406" fmla="*/ 7140593 w 7525265"/>
              <a:gd name="connsiteY406" fmla="*/ 616546 h 6858000"/>
              <a:gd name="connsiteX407" fmla="*/ 7250321 w 7525265"/>
              <a:gd name="connsiteY407" fmla="*/ 649910 h 6858000"/>
              <a:gd name="connsiteX408" fmla="*/ 7235863 w 7525265"/>
              <a:gd name="connsiteY408" fmla="*/ 717007 h 6858000"/>
              <a:gd name="connsiteX409" fmla="*/ 7267373 w 7525265"/>
              <a:gd name="connsiteY409" fmla="*/ 724050 h 6858000"/>
              <a:gd name="connsiteX410" fmla="*/ 7267743 w 7525265"/>
              <a:gd name="connsiteY410" fmla="*/ 722938 h 6858000"/>
              <a:gd name="connsiteX411" fmla="*/ 4047078 w 7525265"/>
              <a:gd name="connsiteY411" fmla="*/ 302190 h 6858000"/>
              <a:gd name="connsiteX412" fmla="*/ 3986283 w 7525265"/>
              <a:gd name="connsiteY412" fmla="*/ 294035 h 6858000"/>
              <a:gd name="connsiteX413" fmla="*/ 3898056 w 7525265"/>
              <a:gd name="connsiteY413" fmla="*/ 300708 h 6858000"/>
              <a:gd name="connsiteX414" fmla="*/ 3842450 w 7525265"/>
              <a:gd name="connsiteY414" fmla="*/ 314053 h 6858000"/>
              <a:gd name="connsiteX415" fmla="*/ 3847270 w 7525265"/>
              <a:gd name="connsiteY415" fmla="*/ 387823 h 6858000"/>
              <a:gd name="connsiteX416" fmla="*/ 3915850 w 7525265"/>
              <a:gd name="connsiteY416" fmla="*/ 420815 h 6858000"/>
              <a:gd name="connsiteX417" fmla="*/ 4086743 w 7525265"/>
              <a:gd name="connsiteY417" fmla="*/ 440463 h 6858000"/>
              <a:gd name="connsiteX418" fmla="*/ 4196842 w 7525265"/>
              <a:gd name="connsiteY418" fmla="*/ 397832 h 6858000"/>
              <a:gd name="connsiteX419" fmla="*/ 4226128 w 7525265"/>
              <a:gd name="connsiteY419" fmla="*/ 380409 h 6858000"/>
              <a:gd name="connsiteX420" fmla="*/ 4118624 w 7525265"/>
              <a:gd name="connsiteY420" fmla="*/ 329252 h 6858000"/>
              <a:gd name="connsiteX421" fmla="*/ 4225016 w 7525265"/>
              <a:gd name="connsiteY421" fmla="*/ 288474 h 6858000"/>
              <a:gd name="connsiteX422" fmla="*/ 4246516 w 7525265"/>
              <a:gd name="connsiteY422" fmla="*/ 272164 h 6858000"/>
              <a:gd name="connsiteX423" fmla="*/ 4233912 w 7525265"/>
              <a:gd name="connsiteY423" fmla="*/ 253258 h 6858000"/>
              <a:gd name="connsiteX424" fmla="*/ 4179419 w 7525265"/>
              <a:gd name="connsiteY424" fmla="*/ 259560 h 6858000"/>
              <a:gd name="connsiteX425" fmla="*/ 4126780 w 7525265"/>
              <a:gd name="connsiteY425" fmla="*/ 276241 h 6858000"/>
              <a:gd name="connsiteX426" fmla="*/ 4134564 w 7525265"/>
              <a:gd name="connsiteY426" fmla="*/ 302932 h 6858000"/>
              <a:gd name="connsiteX427" fmla="*/ 4098235 w 7525265"/>
              <a:gd name="connsiteY427" fmla="*/ 296259 h 6858000"/>
              <a:gd name="connsiteX428" fmla="*/ 4040406 w 7525265"/>
              <a:gd name="connsiteY428" fmla="*/ 272164 h 6858000"/>
              <a:gd name="connsiteX429" fmla="*/ 4036328 w 7525265"/>
              <a:gd name="connsiteY429" fmla="*/ 280319 h 6858000"/>
              <a:gd name="connsiteX430" fmla="*/ 4047078 w 7525265"/>
              <a:gd name="connsiteY430" fmla="*/ 302190 h 6858000"/>
              <a:gd name="connsiteX431" fmla="*/ 2299586 w 7525265"/>
              <a:gd name="connsiteY431" fmla="*/ 6585602 h 6858000"/>
              <a:gd name="connsiteX432" fmla="*/ 2403012 w 7525265"/>
              <a:gd name="connsiteY432" fmla="*/ 6527772 h 6858000"/>
              <a:gd name="connsiteX433" fmla="*/ 2437858 w 7525265"/>
              <a:gd name="connsiteY433" fmla="*/ 6402104 h 6858000"/>
              <a:gd name="connsiteX434" fmla="*/ 2373356 w 7525265"/>
              <a:gd name="connsiteY434" fmla="*/ 6502935 h 6858000"/>
              <a:gd name="connsiteX435" fmla="*/ 2382994 w 7525265"/>
              <a:gd name="connsiteY435" fmla="*/ 6509978 h 6858000"/>
              <a:gd name="connsiteX436" fmla="*/ 2292913 w 7525265"/>
              <a:gd name="connsiteY436" fmla="*/ 6538893 h 6858000"/>
              <a:gd name="connsiteX437" fmla="*/ 2286240 w 7525265"/>
              <a:gd name="connsiteY437" fmla="*/ 6529255 h 6858000"/>
              <a:gd name="connsiteX438" fmla="*/ 2364829 w 7525265"/>
              <a:gd name="connsiteY438" fmla="*/ 6456967 h 6858000"/>
              <a:gd name="connsiteX439" fmla="*/ 2330354 w 7525265"/>
              <a:gd name="connsiteY439" fmla="*/ 6455485 h 6858000"/>
              <a:gd name="connsiteX440" fmla="*/ 2258809 w 7525265"/>
              <a:gd name="connsiteY440" fmla="*/ 6485882 h 6858000"/>
              <a:gd name="connsiteX441" fmla="*/ 2263628 w 7525265"/>
              <a:gd name="connsiteY441" fmla="*/ 6510719 h 6858000"/>
              <a:gd name="connsiteX442" fmla="*/ 2205798 w 7525265"/>
              <a:gd name="connsiteY442" fmla="*/ 6530737 h 6858000"/>
              <a:gd name="connsiteX443" fmla="*/ 2206539 w 7525265"/>
              <a:gd name="connsiteY443" fmla="*/ 6540747 h 6858000"/>
              <a:gd name="connsiteX444" fmla="*/ 2253989 w 7525265"/>
              <a:gd name="connsiteY444" fmla="*/ 6556316 h 6858000"/>
              <a:gd name="connsiteX445" fmla="*/ 2307370 w 7525265"/>
              <a:gd name="connsiteY445" fmla="*/ 6561877 h 6858000"/>
              <a:gd name="connsiteX446" fmla="*/ 2299586 w 7525265"/>
              <a:gd name="connsiteY446" fmla="*/ 6585602 h 6858000"/>
              <a:gd name="connsiteX447" fmla="*/ 5300054 w 7525265"/>
              <a:gd name="connsiteY447" fmla="*/ 154651 h 6858000"/>
              <a:gd name="connsiteX448" fmla="*/ 5300424 w 7525265"/>
              <a:gd name="connsiteY448" fmla="*/ 171703 h 6858000"/>
              <a:gd name="connsiteX449" fmla="*/ 5404592 w 7525265"/>
              <a:gd name="connsiteY449" fmla="*/ 160953 h 6858000"/>
              <a:gd name="connsiteX450" fmla="*/ 5404221 w 7525265"/>
              <a:gd name="connsiteY450" fmla="*/ 154651 h 6858000"/>
              <a:gd name="connsiteX451" fmla="*/ 5300054 w 7525265"/>
              <a:gd name="connsiteY451" fmla="*/ 154651 h 6858000"/>
              <a:gd name="connsiteX452" fmla="*/ 2081983 w 7525265"/>
              <a:gd name="connsiteY452" fmla="*/ 6512944 h 6858000"/>
              <a:gd name="connsiteX453" fmla="*/ 2036016 w 7525265"/>
              <a:gd name="connsiteY453" fmla="*/ 6502193 h 6858000"/>
              <a:gd name="connsiteX454" fmla="*/ 2022300 w 7525265"/>
              <a:gd name="connsiteY454" fmla="*/ 6538893 h 6858000"/>
              <a:gd name="connsiteX455" fmla="*/ 2081983 w 7525265"/>
              <a:gd name="connsiteY455" fmla="*/ 6512944 h 6858000"/>
              <a:gd name="connsiteX456" fmla="*/ 2181702 w 7525265"/>
              <a:gd name="connsiteY456" fmla="*/ 6518875 h 6858000"/>
              <a:gd name="connsiteX457" fmla="*/ 2172805 w 7525265"/>
              <a:gd name="connsiteY457" fmla="*/ 6509978 h 6858000"/>
              <a:gd name="connsiteX458" fmla="*/ 2133511 w 7525265"/>
              <a:gd name="connsiteY458" fmla="*/ 6550755 h 6858000"/>
              <a:gd name="connsiteX459" fmla="*/ 2142778 w 7525265"/>
              <a:gd name="connsiteY459" fmla="*/ 6560023 h 6858000"/>
              <a:gd name="connsiteX460" fmla="*/ 2181702 w 7525265"/>
              <a:gd name="connsiteY460" fmla="*/ 65188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</a:cxnLst>
            <a:rect l="l" t="t" r="r" b="b"/>
            <a:pathLst>
              <a:path w="7525265" h="6858000">
                <a:moveTo>
                  <a:pt x="7267743" y="722938"/>
                </a:moveTo>
                <a:cubicBezTo>
                  <a:pt x="7283313" y="734059"/>
                  <a:pt x="7297400" y="747034"/>
                  <a:pt x="7314081" y="755560"/>
                </a:cubicBezTo>
                <a:cubicBezTo>
                  <a:pt x="7353747" y="776319"/>
                  <a:pt x="7356712" y="821916"/>
                  <a:pt x="7318901" y="847865"/>
                </a:cubicBezTo>
                <a:cubicBezTo>
                  <a:pt x="7314081" y="851201"/>
                  <a:pt x="7308521" y="853425"/>
                  <a:pt x="7298512" y="858244"/>
                </a:cubicBezTo>
                <a:cubicBezTo>
                  <a:pt x="7308521" y="865288"/>
                  <a:pt x="7314452" y="870848"/>
                  <a:pt x="7321495" y="873443"/>
                </a:cubicBezTo>
                <a:cubicBezTo>
                  <a:pt x="7343738" y="881599"/>
                  <a:pt x="7351893" y="892720"/>
                  <a:pt x="7343738" y="918669"/>
                </a:cubicBezTo>
                <a:cubicBezTo>
                  <a:pt x="7339289" y="932385"/>
                  <a:pt x="7343367" y="954998"/>
                  <a:pt x="7352264" y="966490"/>
                </a:cubicBezTo>
                <a:cubicBezTo>
                  <a:pt x="7375618" y="996146"/>
                  <a:pt x="7401938" y="1023578"/>
                  <a:pt x="7430482" y="1048415"/>
                </a:cubicBezTo>
                <a:cubicBezTo>
                  <a:pt x="7463104" y="1076959"/>
                  <a:pt x="7464587" y="1089563"/>
                  <a:pt x="7430111" y="1116995"/>
                </a:cubicBezTo>
                <a:cubicBezTo>
                  <a:pt x="7426404" y="1119961"/>
                  <a:pt x="7423809" y="1124038"/>
                  <a:pt x="7420844" y="1127745"/>
                </a:cubicBezTo>
                <a:cubicBezTo>
                  <a:pt x="7420102" y="1128487"/>
                  <a:pt x="7420473" y="1129970"/>
                  <a:pt x="7420844" y="1128857"/>
                </a:cubicBezTo>
                <a:cubicBezTo>
                  <a:pt x="7434560" y="1139608"/>
                  <a:pt x="7446793" y="1149246"/>
                  <a:pt x="7460509" y="1159997"/>
                </a:cubicBezTo>
                <a:cubicBezTo>
                  <a:pt x="7460509" y="1159997"/>
                  <a:pt x="7466440" y="1152212"/>
                  <a:pt x="7472372" y="1144427"/>
                </a:cubicBezTo>
                <a:cubicBezTo>
                  <a:pt x="7519080" y="1186687"/>
                  <a:pt x="7526124" y="1223016"/>
                  <a:pt x="7503881" y="1277880"/>
                </a:cubicBezTo>
                <a:cubicBezTo>
                  <a:pt x="7499062" y="1289742"/>
                  <a:pt x="7506847" y="1306795"/>
                  <a:pt x="7510183" y="1321252"/>
                </a:cubicBezTo>
                <a:cubicBezTo>
                  <a:pt x="7512407" y="1330890"/>
                  <a:pt x="7516856" y="1340158"/>
                  <a:pt x="7520563" y="1349426"/>
                </a:cubicBezTo>
                <a:cubicBezTo>
                  <a:pt x="7533538" y="1383901"/>
                  <a:pt x="7522417" y="1409479"/>
                  <a:pt x="7493131" y="1430980"/>
                </a:cubicBezTo>
                <a:cubicBezTo>
                  <a:pt x="7489424" y="1433946"/>
                  <a:pt x="7497950" y="1452852"/>
                  <a:pt x="7499803" y="1464714"/>
                </a:cubicBezTo>
                <a:cubicBezTo>
                  <a:pt x="7503510" y="1485103"/>
                  <a:pt x="7506105" y="1505862"/>
                  <a:pt x="7509442" y="1526251"/>
                </a:cubicBezTo>
                <a:cubicBezTo>
                  <a:pt x="7511295" y="1538113"/>
                  <a:pt x="7513520" y="1549605"/>
                  <a:pt x="7516856" y="1568140"/>
                </a:cubicBezTo>
                <a:cubicBezTo>
                  <a:pt x="7484234" y="1582968"/>
                  <a:pt x="7476449" y="1625970"/>
                  <a:pt x="7467923" y="1666006"/>
                </a:cubicBezTo>
                <a:cubicBezTo>
                  <a:pt x="7466069" y="1673790"/>
                  <a:pt x="7487570" y="1686394"/>
                  <a:pt x="7498691" y="1697515"/>
                </a:cubicBezTo>
                <a:cubicBezTo>
                  <a:pt x="7492760" y="1701593"/>
                  <a:pt x="7479786" y="1710490"/>
                  <a:pt x="7461251" y="1723465"/>
                </a:cubicBezTo>
                <a:cubicBezTo>
                  <a:pt x="7478303" y="1737551"/>
                  <a:pt x="7492389" y="1747190"/>
                  <a:pt x="7502769" y="1759423"/>
                </a:cubicBezTo>
                <a:cubicBezTo>
                  <a:pt x="7508330" y="1766095"/>
                  <a:pt x="7511666" y="1785743"/>
                  <a:pt x="7509813" y="1786855"/>
                </a:cubicBezTo>
                <a:cubicBezTo>
                  <a:pt x="7463104" y="1808726"/>
                  <a:pt x="7481268" y="1833193"/>
                  <a:pt x="7504623" y="1854323"/>
                </a:cubicBezTo>
                <a:cubicBezTo>
                  <a:pt x="7491277" y="1905850"/>
                  <a:pt x="7475708" y="1952188"/>
                  <a:pt x="7490165" y="2005570"/>
                </a:cubicBezTo>
                <a:cubicBezTo>
                  <a:pt x="7496838" y="2030406"/>
                  <a:pt x="7486829" y="2062287"/>
                  <a:pt x="7477191" y="2088236"/>
                </a:cubicBezTo>
                <a:cubicBezTo>
                  <a:pt x="7469035" y="2110478"/>
                  <a:pt x="7450500" y="2128643"/>
                  <a:pt x="7434189" y="2151997"/>
                </a:cubicBezTo>
                <a:cubicBezTo>
                  <a:pt x="7442344" y="2176834"/>
                  <a:pt x="7454948" y="2210197"/>
                  <a:pt x="7462733" y="2244673"/>
                </a:cubicBezTo>
                <a:cubicBezTo>
                  <a:pt x="7465328" y="2255423"/>
                  <a:pt x="7456431" y="2270251"/>
                  <a:pt x="7449388" y="2281002"/>
                </a:cubicBezTo>
                <a:cubicBezTo>
                  <a:pt x="7434189" y="2304726"/>
                  <a:pt x="7413800" y="2317701"/>
                  <a:pt x="7426775" y="2358478"/>
                </a:cubicBezTo>
                <a:cubicBezTo>
                  <a:pt x="7440120" y="2399997"/>
                  <a:pt x="7420102" y="2452266"/>
                  <a:pt x="7406016" y="2500458"/>
                </a:cubicBezTo>
                <a:cubicBezTo>
                  <a:pt x="7416395" y="2512320"/>
                  <a:pt x="7426404" y="2524183"/>
                  <a:pt x="7438637" y="2538269"/>
                </a:cubicBezTo>
                <a:cubicBezTo>
                  <a:pt x="7425663" y="2549020"/>
                  <a:pt x="7414542" y="2557917"/>
                  <a:pt x="7403792" y="2566813"/>
                </a:cubicBezTo>
                <a:cubicBezTo>
                  <a:pt x="7407499" y="2568296"/>
                  <a:pt x="7411206" y="2569408"/>
                  <a:pt x="7414913" y="2570891"/>
                </a:cubicBezTo>
                <a:cubicBezTo>
                  <a:pt x="7413059" y="2586090"/>
                  <a:pt x="7413430" y="2602030"/>
                  <a:pt x="7408240" y="2615746"/>
                </a:cubicBezTo>
                <a:cubicBezTo>
                  <a:pt x="7403421" y="2629462"/>
                  <a:pt x="7387851" y="2640212"/>
                  <a:pt x="7385627" y="2653558"/>
                </a:cubicBezTo>
                <a:cubicBezTo>
                  <a:pt x="7378954" y="2689145"/>
                  <a:pt x="7375618" y="2725103"/>
                  <a:pt x="7373394" y="2761432"/>
                </a:cubicBezTo>
                <a:cubicBezTo>
                  <a:pt x="7370799" y="2809994"/>
                  <a:pt x="7368204" y="2859298"/>
                  <a:pt x="7370057" y="2907860"/>
                </a:cubicBezTo>
                <a:cubicBezTo>
                  <a:pt x="7371540" y="2941223"/>
                  <a:pt x="7381178" y="2974586"/>
                  <a:pt x="7385257" y="3007950"/>
                </a:cubicBezTo>
                <a:cubicBezTo>
                  <a:pt x="7387481" y="3027226"/>
                  <a:pt x="7389334" y="3047615"/>
                  <a:pt x="7384515" y="3066150"/>
                </a:cubicBezTo>
                <a:cubicBezTo>
                  <a:pt x="7375618" y="3100996"/>
                  <a:pt x="7361902" y="3134359"/>
                  <a:pt x="7348557" y="3172912"/>
                </a:cubicBezTo>
                <a:cubicBezTo>
                  <a:pt x="7351893" y="3176619"/>
                  <a:pt x="7358566" y="3184775"/>
                  <a:pt x="7367463" y="3195525"/>
                </a:cubicBezTo>
                <a:cubicBezTo>
                  <a:pt x="7333729" y="3227035"/>
                  <a:pt x="7355229" y="3299322"/>
                  <a:pt x="7282572" y="3298581"/>
                </a:cubicBezTo>
                <a:cubicBezTo>
                  <a:pt x="7292951" y="3327125"/>
                  <a:pt x="7301477" y="3350479"/>
                  <a:pt x="7311487" y="3377540"/>
                </a:cubicBezTo>
                <a:cubicBezTo>
                  <a:pt x="7296658" y="3392739"/>
                  <a:pt x="7268114" y="3410162"/>
                  <a:pt x="7297029" y="3442784"/>
                </a:cubicBezTo>
                <a:cubicBezTo>
                  <a:pt x="7301477" y="3447603"/>
                  <a:pt x="7294805" y="3461690"/>
                  <a:pt x="7293693" y="3471328"/>
                </a:cubicBezTo>
                <a:cubicBezTo>
                  <a:pt x="7291839" y="3488380"/>
                  <a:pt x="7264778" y="3503950"/>
                  <a:pt x="7289986" y="3523226"/>
                </a:cubicBezTo>
                <a:cubicBezTo>
                  <a:pt x="7290727" y="3523597"/>
                  <a:pt x="7286649" y="3531752"/>
                  <a:pt x="7283684" y="3535459"/>
                </a:cubicBezTo>
                <a:cubicBezTo>
                  <a:pt x="7261442" y="3562521"/>
                  <a:pt x="7240311" y="3590324"/>
                  <a:pt x="7216587" y="3615902"/>
                </a:cubicBezTo>
                <a:cubicBezTo>
                  <a:pt x="7193974" y="3640368"/>
                  <a:pt x="7187672" y="3665947"/>
                  <a:pt x="7203983" y="3695603"/>
                </a:cubicBezTo>
                <a:cubicBezTo>
                  <a:pt x="7168395" y="3705983"/>
                  <a:pt x="7133920" y="3751208"/>
                  <a:pt x="7143187" y="3776787"/>
                </a:cubicBezTo>
                <a:cubicBezTo>
                  <a:pt x="7134661" y="3780494"/>
                  <a:pt x="7126135" y="3783830"/>
                  <a:pt x="7117979" y="3787537"/>
                </a:cubicBezTo>
                <a:cubicBezTo>
                  <a:pt x="7118351" y="3791244"/>
                  <a:pt x="7117609" y="3794581"/>
                  <a:pt x="7119092" y="3796064"/>
                </a:cubicBezTo>
                <a:cubicBezTo>
                  <a:pt x="7146524" y="3822383"/>
                  <a:pt x="7136144" y="3843884"/>
                  <a:pt x="7110936" y="3863902"/>
                </a:cubicBezTo>
                <a:cubicBezTo>
                  <a:pt x="7094625" y="3876877"/>
                  <a:pt x="7077202" y="3888739"/>
                  <a:pt x="7063486" y="3903938"/>
                </a:cubicBezTo>
                <a:cubicBezTo>
                  <a:pt x="7056443" y="3911723"/>
                  <a:pt x="7052736" y="3926551"/>
                  <a:pt x="7053848" y="3937301"/>
                </a:cubicBezTo>
                <a:cubicBezTo>
                  <a:pt x="7059409" y="3989941"/>
                  <a:pt x="7029011" y="4034425"/>
                  <a:pt x="6978225" y="4045546"/>
                </a:cubicBezTo>
                <a:cubicBezTo>
                  <a:pt x="6977854" y="4097816"/>
                  <a:pt x="6975630" y="4147119"/>
                  <a:pt x="6930404" y="4185672"/>
                </a:cubicBezTo>
                <a:cubicBezTo>
                  <a:pt x="6889256" y="4220518"/>
                  <a:pt x="6893334" y="4263149"/>
                  <a:pt x="6920025" y="4306521"/>
                </a:cubicBezTo>
                <a:cubicBezTo>
                  <a:pt x="6925956" y="4316159"/>
                  <a:pt x="6931887" y="4332470"/>
                  <a:pt x="6927439" y="4339884"/>
                </a:cubicBezTo>
                <a:cubicBezTo>
                  <a:pt x="6902231" y="4385110"/>
                  <a:pt x="6927068" y="4427741"/>
                  <a:pt x="6933370" y="4470372"/>
                </a:cubicBezTo>
                <a:cubicBezTo>
                  <a:pt x="6938560" y="4505959"/>
                  <a:pt x="6953017" y="4540064"/>
                  <a:pt x="6965621" y="4574169"/>
                </a:cubicBezTo>
                <a:cubicBezTo>
                  <a:pt x="6977484" y="4606420"/>
                  <a:pt x="6992312" y="4637559"/>
                  <a:pt x="7006398" y="4669810"/>
                </a:cubicBezTo>
                <a:cubicBezTo>
                  <a:pt x="6970811" y="4688716"/>
                  <a:pt x="6957836" y="4728381"/>
                  <a:pt x="6972294" y="4773607"/>
                </a:cubicBezTo>
                <a:cubicBezTo>
                  <a:pt x="6977854" y="4791401"/>
                  <a:pt x="6978595" y="4811047"/>
                  <a:pt x="6979708" y="4829583"/>
                </a:cubicBezTo>
                <a:cubicBezTo>
                  <a:pt x="6980819" y="4856273"/>
                  <a:pt x="6980078" y="4882964"/>
                  <a:pt x="6980078" y="4912620"/>
                </a:cubicBezTo>
                <a:cubicBezTo>
                  <a:pt x="6973776" y="4912620"/>
                  <a:pt x="6960060" y="4912620"/>
                  <a:pt x="6946344" y="4912620"/>
                </a:cubicBezTo>
                <a:cubicBezTo>
                  <a:pt x="6943749" y="4915215"/>
                  <a:pt x="6941525" y="4917439"/>
                  <a:pt x="6938930" y="4920034"/>
                </a:cubicBezTo>
                <a:cubicBezTo>
                  <a:pt x="7021597" y="4975640"/>
                  <a:pt x="7044581" y="5048297"/>
                  <a:pt x="7001579" y="5142826"/>
                </a:cubicBezTo>
                <a:cubicBezTo>
                  <a:pt x="7007140" y="5139119"/>
                  <a:pt x="7004545" y="5142085"/>
                  <a:pt x="7003433" y="5141344"/>
                </a:cubicBezTo>
                <a:cubicBezTo>
                  <a:pt x="6962284" y="5122809"/>
                  <a:pt x="6935965" y="5138378"/>
                  <a:pt x="6914835" y="5175448"/>
                </a:cubicBezTo>
                <a:cubicBezTo>
                  <a:pt x="6902231" y="5197320"/>
                  <a:pt x="6882954" y="5211036"/>
                  <a:pt x="6852927" y="5207329"/>
                </a:cubicBezTo>
                <a:cubicBezTo>
                  <a:pt x="6840694" y="5205846"/>
                  <a:pt x="6825124" y="5218450"/>
                  <a:pt x="6813633" y="5227717"/>
                </a:cubicBezTo>
                <a:cubicBezTo>
                  <a:pt x="6782494" y="5252555"/>
                  <a:pt x="6753950" y="5281099"/>
                  <a:pt x="6722069" y="5304453"/>
                </a:cubicBezTo>
                <a:cubicBezTo>
                  <a:pt x="6703534" y="5318169"/>
                  <a:pt x="6691301" y="5327066"/>
                  <a:pt x="6689077" y="5354498"/>
                </a:cubicBezTo>
                <a:cubicBezTo>
                  <a:pt x="6687964" y="5372291"/>
                  <a:pt x="6662386" y="5396758"/>
                  <a:pt x="6642739" y="5403431"/>
                </a:cubicBezTo>
                <a:cubicBezTo>
                  <a:pt x="6617160" y="5412328"/>
                  <a:pt x="6601220" y="5419371"/>
                  <a:pt x="6602703" y="5449027"/>
                </a:cubicBezTo>
                <a:cubicBezTo>
                  <a:pt x="6603815" y="5474976"/>
                  <a:pt x="6587875" y="5489063"/>
                  <a:pt x="6563779" y="5495365"/>
                </a:cubicBezTo>
                <a:cubicBezTo>
                  <a:pt x="6517812" y="5507598"/>
                  <a:pt x="6471103" y="5518348"/>
                  <a:pt x="6426990" y="5534659"/>
                </a:cubicBezTo>
                <a:cubicBezTo>
                  <a:pt x="6412162" y="5540220"/>
                  <a:pt x="6400670" y="5560238"/>
                  <a:pt x="6391773" y="5576178"/>
                </a:cubicBezTo>
                <a:cubicBezTo>
                  <a:pt x="6383247" y="5591748"/>
                  <a:pt x="6381023" y="5610283"/>
                  <a:pt x="6375092" y="5627335"/>
                </a:cubicBezTo>
                <a:cubicBezTo>
                  <a:pt x="6362117" y="5665888"/>
                  <a:pt x="6349884" y="5704441"/>
                  <a:pt x="6334685" y="5741882"/>
                </a:cubicBezTo>
                <a:cubicBezTo>
                  <a:pt x="6323934" y="5768573"/>
                  <a:pt x="6308365" y="5793039"/>
                  <a:pt x="6294649" y="5818618"/>
                </a:cubicBezTo>
                <a:cubicBezTo>
                  <a:pt x="6292054" y="5823808"/>
                  <a:pt x="6283898" y="5828997"/>
                  <a:pt x="6285011" y="5832704"/>
                </a:cubicBezTo>
                <a:cubicBezTo>
                  <a:pt x="6295391" y="5874964"/>
                  <a:pt x="6270183" y="5901655"/>
                  <a:pt x="6247940" y="5932053"/>
                </a:cubicBezTo>
                <a:cubicBezTo>
                  <a:pt x="6238673" y="5944657"/>
                  <a:pt x="6240526" y="5965045"/>
                  <a:pt x="6235707" y="5990253"/>
                </a:cubicBezTo>
                <a:cubicBezTo>
                  <a:pt x="6208646" y="6018797"/>
                  <a:pt x="6174170" y="6055497"/>
                  <a:pt x="6138954" y="6091825"/>
                </a:cubicBezTo>
                <a:cubicBezTo>
                  <a:pt x="6130798" y="6100352"/>
                  <a:pt x="6118936" y="6105542"/>
                  <a:pt x="6110780" y="6114067"/>
                </a:cubicBezTo>
                <a:cubicBezTo>
                  <a:pt x="6095952" y="6129637"/>
                  <a:pt x="6067408" y="6125930"/>
                  <a:pt x="6062589" y="6160405"/>
                </a:cubicBezTo>
                <a:cubicBezTo>
                  <a:pt x="6060365" y="6176346"/>
                  <a:pt x="6021071" y="6190062"/>
                  <a:pt x="5996604" y="6199329"/>
                </a:cubicBezTo>
                <a:cubicBezTo>
                  <a:pt x="5968430" y="6210080"/>
                  <a:pt x="5938033" y="6214899"/>
                  <a:pt x="5908377" y="6221571"/>
                </a:cubicBezTo>
                <a:cubicBezTo>
                  <a:pt x="5863892" y="6231581"/>
                  <a:pt x="5819408" y="6248633"/>
                  <a:pt x="5775294" y="6248262"/>
                </a:cubicBezTo>
                <a:cubicBezTo>
                  <a:pt x="5721543" y="6247892"/>
                  <a:pt x="5672610" y="6258642"/>
                  <a:pt x="5623306" y="6277548"/>
                </a:cubicBezTo>
                <a:cubicBezTo>
                  <a:pt x="5578822" y="6294600"/>
                  <a:pt x="5532855" y="6307575"/>
                  <a:pt x="5487629" y="6322773"/>
                </a:cubicBezTo>
                <a:cubicBezTo>
                  <a:pt x="5482069" y="6324627"/>
                  <a:pt x="5473542" y="6327593"/>
                  <a:pt x="5472431" y="6331670"/>
                </a:cubicBezTo>
                <a:cubicBezTo>
                  <a:pt x="5456490" y="6384310"/>
                  <a:pt x="5397548" y="6380603"/>
                  <a:pt x="5366039" y="6413225"/>
                </a:cubicBezTo>
                <a:cubicBezTo>
                  <a:pt x="5360478" y="6418785"/>
                  <a:pt x="5347503" y="6416561"/>
                  <a:pt x="5338236" y="6419156"/>
                </a:cubicBezTo>
                <a:cubicBezTo>
                  <a:pt x="5328968" y="6421751"/>
                  <a:pt x="5315994" y="6423234"/>
                  <a:pt x="5312287" y="6429906"/>
                </a:cubicBezTo>
                <a:cubicBezTo>
                  <a:pt x="5278182" y="6489219"/>
                  <a:pt x="5218499" y="6497745"/>
                  <a:pt x="5160299" y="6509608"/>
                </a:cubicBezTo>
                <a:cubicBezTo>
                  <a:pt x="5157704" y="6509978"/>
                  <a:pt x="5155480" y="6510349"/>
                  <a:pt x="5152885" y="6510719"/>
                </a:cubicBezTo>
                <a:cubicBezTo>
                  <a:pt x="5090977" y="6518875"/>
                  <a:pt x="5033889" y="6537040"/>
                  <a:pt x="4965680" y="6516651"/>
                </a:cubicBezTo>
                <a:cubicBezTo>
                  <a:pt x="4910445" y="6500340"/>
                  <a:pt x="4841865" y="6530367"/>
                  <a:pt x="4779216" y="6537410"/>
                </a:cubicBezTo>
                <a:cubicBezTo>
                  <a:pt x="4761052" y="6539634"/>
                  <a:pt x="4742146" y="6533333"/>
                  <a:pt x="4723611" y="6530737"/>
                </a:cubicBezTo>
                <a:cubicBezTo>
                  <a:pt x="4718051" y="6529996"/>
                  <a:pt x="4712119" y="6525177"/>
                  <a:pt x="4707671" y="6526289"/>
                </a:cubicBezTo>
                <a:cubicBezTo>
                  <a:pt x="4672825" y="6535186"/>
                  <a:pt x="4642798" y="6536669"/>
                  <a:pt x="4635013" y="6489960"/>
                </a:cubicBezTo>
                <a:cubicBezTo>
                  <a:pt x="4634642" y="6486995"/>
                  <a:pt x="4618331" y="6486624"/>
                  <a:pt x="4616478" y="6480322"/>
                </a:cubicBezTo>
                <a:cubicBezTo>
                  <a:pt x="4593494" y="6452149"/>
                  <a:pt x="4570511" y="6423604"/>
                  <a:pt x="4545303" y="6392836"/>
                </a:cubicBezTo>
                <a:cubicBezTo>
                  <a:pt x="4558277" y="6369852"/>
                  <a:pt x="4551976" y="6355766"/>
                  <a:pt x="4519353" y="6352429"/>
                </a:cubicBezTo>
                <a:cubicBezTo>
                  <a:pt x="4494517" y="6349835"/>
                  <a:pt x="4476352" y="6341308"/>
                  <a:pt x="4478206" y="6310911"/>
                </a:cubicBezTo>
                <a:cubicBezTo>
                  <a:pt x="4478576" y="6304238"/>
                  <a:pt x="4472274" y="6296083"/>
                  <a:pt x="4467455" y="6290151"/>
                </a:cubicBezTo>
                <a:cubicBezTo>
                  <a:pt x="4458188" y="6279030"/>
                  <a:pt x="4447808" y="6269021"/>
                  <a:pt x="4436687" y="6257159"/>
                </a:cubicBezTo>
                <a:cubicBezTo>
                  <a:pt x="4425195" y="6240848"/>
                  <a:pt x="4416298" y="6223796"/>
                  <a:pt x="4402953" y="6211192"/>
                </a:cubicBezTo>
                <a:cubicBezTo>
                  <a:pt x="4394056" y="6203036"/>
                  <a:pt x="4372185" y="6194140"/>
                  <a:pt x="4367365" y="6198588"/>
                </a:cubicBezTo>
                <a:cubicBezTo>
                  <a:pt x="4335114" y="6227132"/>
                  <a:pt x="4306941" y="6259754"/>
                  <a:pt x="4287664" y="6299790"/>
                </a:cubicBezTo>
                <a:cubicBezTo>
                  <a:pt x="4280992" y="6313506"/>
                  <a:pt x="4265052" y="6323144"/>
                  <a:pt x="4252448" y="6333894"/>
                </a:cubicBezTo>
                <a:cubicBezTo>
                  <a:pt x="4232430" y="6350576"/>
                  <a:pt x="4213524" y="6368370"/>
                  <a:pt x="4191281" y="6381344"/>
                </a:cubicBezTo>
                <a:cubicBezTo>
                  <a:pt x="4173859" y="6391353"/>
                  <a:pt x="4152358" y="6395060"/>
                  <a:pt x="4132711" y="6400621"/>
                </a:cubicBezTo>
                <a:cubicBezTo>
                  <a:pt x="4106762" y="6407664"/>
                  <a:pt x="4080442" y="6413966"/>
                  <a:pt x="4062648" y="6418415"/>
                </a:cubicBezTo>
                <a:cubicBezTo>
                  <a:pt x="4040035" y="6405440"/>
                  <a:pt x="4020758" y="6393948"/>
                  <a:pt x="4001482" y="6382827"/>
                </a:cubicBezTo>
                <a:cubicBezTo>
                  <a:pt x="3969972" y="6420268"/>
                  <a:pt x="3928454" y="6403957"/>
                  <a:pt x="3893607" y="6403587"/>
                </a:cubicBezTo>
                <a:cubicBezTo>
                  <a:pt x="3869512" y="6403216"/>
                  <a:pt x="3849123" y="6400250"/>
                  <a:pt x="3829476" y="6416190"/>
                </a:cubicBezTo>
                <a:cubicBezTo>
                  <a:pt x="3826881" y="6418415"/>
                  <a:pt x="3820208" y="6416190"/>
                  <a:pt x="3811682" y="6415449"/>
                </a:cubicBezTo>
                <a:cubicBezTo>
                  <a:pt x="3817984" y="6403587"/>
                  <a:pt x="3822803" y="6394690"/>
                  <a:pt x="3827993" y="6385052"/>
                </a:cubicBezTo>
                <a:cubicBezTo>
                  <a:pt x="3825027" y="6382456"/>
                  <a:pt x="3819838" y="6378008"/>
                  <a:pt x="3819838" y="6378008"/>
                </a:cubicBezTo>
                <a:cubicBezTo>
                  <a:pt x="3810941" y="6387276"/>
                  <a:pt x="3796483" y="6396173"/>
                  <a:pt x="3795371" y="6406181"/>
                </a:cubicBezTo>
                <a:cubicBezTo>
                  <a:pt x="3791293" y="6443622"/>
                  <a:pt x="3777207" y="6464753"/>
                  <a:pt x="3736429" y="6472537"/>
                </a:cubicBezTo>
                <a:cubicBezTo>
                  <a:pt x="3693428" y="6480693"/>
                  <a:pt x="3655245" y="6502564"/>
                  <a:pt x="3645607" y="6552609"/>
                </a:cubicBezTo>
                <a:cubicBezTo>
                  <a:pt x="3637823" y="6593386"/>
                  <a:pt x="3607796" y="6609327"/>
                  <a:pt x="3572208" y="6621560"/>
                </a:cubicBezTo>
                <a:cubicBezTo>
                  <a:pt x="3525129" y="6637871"/>
                  <a:pt x="3479162" y="6656776"/>
                  <a:pt x="3425410" y="6677536"/>
                </a:cubicBezTo>
                <a:cubicBezTo>
                  <a:pt x="3429858" y="6659000"/>
                  <a:pt x="3432453" y="6648992"/>
                  <a:pt x="3435048" y="6637871"/>
                </a:cubicBezTo>
                <a:cubicBezTo>
                  <a:pt x="3432453" y="6637129"/>
                  <a:pt x="3429117" y="6636017"/>
                  <a:pt x="3425781" y="6634905"/>
                </a:cubicBezTo>
                <a:cubicBezTo>
                  <a:pt x="3409470" y="6629715"/>
                  <a:pt x="3392417" y="6626379"/>
                  <a:pt x="3377589" y="6618594"/>
                </a:cubicBezTo>
                <a:cubicBezTo>
                  <a:pt x="3353123" y="6605990"/>
                  <a:pt x="3336441" y="6620077"/>
                  <a:pt x="3333476" y="6661596"/>
                </a:cubicBezTo>
                <a:cubicBezTo>
                  <a:pt x="3318277" y="6661596"/>
                  <a:pt x="3301224" y="6657889"/>
                  <a:pt x="3287138" y="6662337"/>
                </a:cubicBezTo>
                <a:cubicBezTo>
                  <a:pt x="3266378" y="6669010"/>
                  <a:pt x="3248214" y="6688657"/>
                  <a:pt x="3228196" y="6690140"/>
                </a:cubicBezTo>
                <a:cubicBezTo>
                  <a:pt x="3182970" y="6693105"/>
                  <a:pt x="3215222" y="6728693"/>
                  <a:pt x="3200764" y="6753159"/>
                </a:cubicBezTo>
                <a:cubicBezTo>
                  <a:pt x="3081027" y="6746487"/>
                  <a:pt x="2960919" y="6739814"/>
                  <a:pt x="2837475" y="6733141"/>
                </a:cubicBezTo>
                <a:cubicBezTo>
                  <a:pt x="2836734" y="6739073"/>
                  <a:pt x="2838217" y="6750935"/>
                  <a:pt x="2833768" y="6753530"/>
                </a:cubicBezTo>
                <a:cubicBezTo>
                  <a:pt x="2825242" y="6759090"/>
                  <a:pt x="2811897" y="6763909"/>
                  <a:pt x="2803000" y="6760944"/>
                </a:cubicBezTo>
                <a:cubicBezTo>
                  <a:pt x="2781870" y="6754271"/>
                  <a:pt x="2762593" y="6740184"/>
                  <a:pt x="2741463" y="6733883"/>
                </a:cubicBezTo>
                <a:cubicBezTo>
                  <a:pt x="2724040" y="6728693"/>
                  <a:pt x="2714031" y="6736107"/>
                  <a:pt x="2703281" y="6756866"/>
                </a:cubicBezTo>
                <a:cubicBezTo>
                  <a:pt x="2688824" y="6785039"/>
                  <a:pt x="2663245" y="6812842"/>
                  <a:pt x="2635442" y="6827300"/>
                </a:cubicBezTo>
                <a:cubicBezTo>
                  <a:pt x="2607640" y="6842128"/>
                  <a:pt x="2596519" y="6809135"/>
                  <a:pt x="2589475" y="6790971"/>
                </a:cubicBezTo>
                <a:cubicBezTo>
                  <a:pt x="2560560" y="6808394"/>
                  <a:pt x="2534241" y="6829895"/>
                  <a:pt x="2504214" y="6839533"/>
                </a:cubicBezTo>
                <a:cubicBezTo>
                  <a:pt x="2491980" y="6843611"/>
                  <a:pt x="2471592" y="6822481"/>
                  <a:pt x="2454540" y="6812842"/>
                </a:cubicBezTo>
                <a:cubicBezTo>
                  <a:pt x="2463066" y="6802092"/>
                  <a:pt x="2469368" y="6787635"/>
                  <a:pt x="2480489" y="6781332"/>
                </a:cubicBezTo>
                <a:cubicBezTo>
                  <a:pt x="2518671" y="6759832"/>
                  <a:pt x="2555741" y="6738702"/>
                  <a:pt x="2572794" y="6689398"/>
                </a:cubicBezTo>
                <a:cubicBezTo>
                  <a:pt x="2562043" y="6696442"/>
                  <a:pt x="2555741" y="6700890"/>
                  <a:pt x="2550181" y="6704597"/>
                </a:cubicBezTo>
                <a:cubicBezTo>
                  <a:pt x="2534982" y="6682726"/>
                  <a:pt x="2524973" y="6653811"/>
                  <a:pt x="2504955" y="6643061"/>
                </a:cubicBezTo>
                <a:cubicBezTo>
                  <a:pt x="2485308" y="6632681"/>
                  <a:pt x="2455652" y="6640095"/>
                  <a:pt x="2430444" y="6640465"/>
                </a:cubicBezTo>
                <a:cubicBezTo>
                  <a:pt x="2426366" y="6640465"/>
                  <a:pt x="2420064" y="6644172"/>
                  <a:pt x="2418211" y="6647879"/>
                </a:cubicBezTo>
                <a:cubicBezTo>
                  <a:pt x="2394486" y="6695329"/>
                  <a:pt x="2371502" y="6743150"/>
                  <a:pt x="2345553" y="6788376"/>
                </a:cubicBezTo>
                <a:cubicBezTo>
                  <a:pt x="2336656" y="6800980"/>
                  <a:pt x="2328130" y="6814325"/>
                  <a:pt x="2318121" y="6826558"/>
                </a:cubicBezTo>
                <a:cubicBezTo>
                  <a:pt x="2309224" y="6838050"/>
                  <a:pt x="2298844" y="6848059"/>
                  <a:pt x="2288835" y="6858809"/>
                </a:cubicBezTo>
                <a:cubicBezTo>
                  <a:pt x="2281051" y="6846205"/>
                  <a:pt x="2266593" y="6833602"/>
                  <a:pt x="2266593" y="6820627"/>
                </a:cubicBezTo>
                <a:cubicBezTo>
                  <a:pt x="2266223" y="6792453"/>
                  <a:pt x="2268447" y="6763909"/>
                  <a:pt x="2237678" y="6751676"/>
                </a:cubicBezTo>
                <a:cubicBezTo>
                  <a:pt x="2215436" y="6742780"/>
                  <a:pt x="2190229" y="6734253"/>
                  <a:pt x="2166503" y="6752047"/>
                </a:cubicBezTo>
                <a:cubicBezTo>
                  <a:pt x="2163167" y="6754642"/>
                  <a:pt x="2157236" y="6753159"/>
                  <a:pt x="2150563" y="6753530"/>
                </a:cubicBezTo>
                <a:cubicBezTo>
                  <a:pt x="2145373" y="6721279"/>
                  <a:pt x="2163908" y="6706451"/>
                  <a:pt x="2187634" y="6693476"/>
                </a:cubicBezTo>
                <a:cubicBezTo>
                  <a:pt x="2207651" y="6682726"/>
                  <a:pt x="2226186" y="6669380"/>
                  <a:pt x="2246946" y="6664561"/>
                </a:cubicBezTo>
                <a:cubicBezTo>
                  <a:pt x="2267705" y="6660854"/>
                  <a:pt x="2288094" y="6657147"/>
                  <a:pt x="2308853" y="6653811"/>
                </a:cubicBezTo>
                <a:cubicBezTo>
                  <a:pt x="2308483" y="6650104"/>
                  <a:pt x="2308483" y="6646026"/>
                  <a:pt x="2308112" y="6642319"/>
                </a:cubicBezTo>
                <a:cubicBezTo>
                  <a:pt x="2287723" y="6642319"/>
                  <a:pt x="2266964" y="6642319"/>
                  <a:pt x="2240273" y="6642319"/>
                </a:cubicBezTo>
                <a:cubicBezTo>
                  <a:pt x="2232488" y="6635276"/>
                  <a:pt x="2218402" y="6623042"/>
                  <a:pt x="2202091" y="6608214"/>
                </a:cubicBezTo>
                <a:cubicBezTo>
                  <a:pt x="2189487" y="6614887"/>
                  <a:pt x="2175771" y="6621930"/>
                  <a:pt x="2163908" y="6627862"/>
                </a:cubicBezTo>
                <a:cubicBezTo>
                  <a:pt x="2171323" y="6635276"/>
                  <a:pt x="2177625" y="6641207"/>
                  <a:pt x="2183927" y="6647509"/>
                </a:cubicBezTo>
                <a:cubicBezTo>
                  <a:pt x="2178366" y="6650845"/>
                  <a:pt x="2172805" y="6656035"/>
                  <a:pt x="2166503" y="6656776"/>
                </a:cubicBezTo>
                <a:cubicBezTo>
                  <a:pt x="2115347" y="6661966"/>
                  <a:pt x="2109786" y="6673087"/>
                  <a:pt x="2136106" y="6725356"/>
                </a:cubicBezTo>
                <a:cubicBezTo>
                  <a:pt x="2118683" y="6730546"/>
                  <a:pt x="2102001" y="6735736"/>
                  <a:pt x="2076793" y="6743150"/>
                </a:cubicBezTo>
                <a:cubicBezTo>
                  <a:pt x="2089026" y="6725356"/>
                  <a:pt x="2096440" y="6714606"/>
                  <a:pt x="2107562" y="6697924"/>
                </a:cubicBezTo>
                <a:cubicBezTo>
                  <a:pt x="2094958" y="6689398"/>
                  <a:pt x="2081612" y="6680501"/>
                  <a:pt x="2060483" y="6666786"/>
                </a:cubicBezTo>
                <a:cubicBezTo>
                  <a:pt x="2051956" y="6640095"/>
                  <a:pt x="2044542" y="6601171"/>
                  <a:pt x="2026748" y="6567437"/>
                </a:cubicBezTo>
                <a:cubicBezTo>
                  <a:pt x="2017110" y="6549273"/>
                  <a:pt x="1989308" y="6541117"/>
                  <a:pt x="1971514" y="6526289"/>
                </a:cubicBezTo>
                <a:cubicBezTo>
                  <a:pt x="1957798" y="6514797"/>
                  <a:pt x="1942228" y="6501823"/>
                  <a:pt x="1935926" y="6486253"/>
                </a:cubicBezTo>
                <a:cubicBezTo>
                  <a:pt x="1928142" y="6466235"/>
                  <a:pt x="1932961" y="6448071"/>
                  <a:pt x="1963358" y="6447700"/>
                </a:cubicBezTo>
                <a:cubicBezTo>
                  <a:pt x="2020817" y="6446959"/>
                  <a:pt x="2023783" y="6445846"/>
                  <a:pt x="2039723" y="6459933"/>
                </a:cubicBezTo>
                <a:cubicBezTo>
                  <a:pt x="2077905" y="6440286"/>
                  <a:pt x="2083466" y="6404328"/>
                  <a:pt x="2054551" y="6375042"/>
                </a:cubicBezTo>
                <a:cubicBezTo>
                  <a:pt x="2043801" y="6364292"/>
                  <a:pt x="2035275" y="6348722"/>
                  <a:pt x="2030826" y="6333894"/>
                </a:cubicBezTo>
                <a:cubicBezTo>
                  <a:pt x="2024524" y="6311282"/>
                  <a:pt x="2011550" y="6306462"/>
                  <a:pt x="1991903" y="6312023"/>
                </a:cubicBezTo>
                <a:cubicBezTo>
                  <a:pt x="1955203" y="6322403"/>
                  <a:pt x="1920357" y="6332041"/>
                  <a:pt x="1879950" y="6326110"/>
                </a:cubicBezTo>
                <a:cubicBezTo>
                  <a:pt x="1858079" y="6322773"/>
                  <a:pt x="1831388" y="6346128"/>
                  <a:pt x="1804698" y="6334636"/>
                </a:cubicBezTo>
                <a:cubicBezTo>
                  <a:pt x="1784309" y="6326110"/>
                  <a:pt x="1765032" y="6314247"/>
                  <a:pt x="1746127" y="6302755"/>
                </a:cubicBezTo>
                <a:cubicBezTo>
                  <a:pt x="1731298" y="6293858"/>
                  <a:pt x="1717953" y="6276435"/>
                  <a:pt x="1702384" y="6274582"/>
                </a:cubicBezTo>
                <a:cubicBezTo>
                  <a:pt x="1658270" y="6269392"/>
                  <a:pt x="1617863" y="6263090"/>
                  <a:pt x="1594509" y="6218235"/>
                </a:cubicBezTo>
                <a:cubicBezTo>
                  <a:pt x="1590802" y="6210821"/>
                  <a:pt x="1573379" y="6207485"/>
                  <a:pt x="1562629" y="6207855"/>
                </a:cubicBezTo>
                <a:cubicBezTo>
                  <a:pt x="1541869" y="6208226"/>
                  <a:pt x="1521110" y="6214157"/>
                  <a:pt x="1499980" y="6214899"/>
                </a:cubicBezTo>
                <a:cubicBezTo>
                  <a:pt x="1476996" y="6216011"/>
                  <a:pt x="1453271" y="6217494"/>
                  <a:pt x="1440668" y="6189320"/>
                </a:cubicBezTo>
                <a:cubicBezTo>
                  <a:pt x="1437702" y="6183019"/>
                  <a:pt x="1423244" y="6181906"/>
                  <a:pt x="1411382" y="6177458"/>
                </a:cubicBezTo>
                <a:cubicBezTo>
                  <a:pt x="1416201" y="6165595"/>
                  <a:pt x="1421020" y="6154104"/>
                  <a:pt x="1427322" y="6138905"/>
                </a:cubicBezTo>
                <a:cubicBezTo>
                  <a:pt x="1385433" y="6131491"/>
                  <a:pt x="1383950" y="6105542"/>
                  <a:pt x="1396554" y="6078851"/>
                </a:cubicBezTo>
                <a:cubicBezTo>
                  <a:pt x="1356147" y="6060316"/>
                  <a:pt x="1317594" y="6044005"/>
                  <a:pt x="1280153" y="6024728"/>
                </a:cubicBezTo>
                <a:cubicBezTo>
                  <a:pt x="1273851" y="6021392"/>
                  <a:pt x="1267920" y="6003598"/>
                  <a:pt x="1271256" y="5998408"/>
                </a:cubicBezTo>
                <a:cubicBezTo>
                  <a:pt x="1286084" y="5974313"/>
                  <a:pt x="1274593" y="5954665"/>
                  <a:pt x="1265325" y="5933906"/>
                </a:cubicBezTo>
                <a:cubicBezTo>
                  <a:pt x="1254204" y="5908327"/>
                  <a:pt x="1246419" y="5880896"/>
                  <a:pt x="1231591" y="5857912"/>
                </a:cubicBezTo>
                <a:cubicBezTo>
                  <a:pt x="1226031" y="5849386"/>
                  <a:pt x="1204530" y="5848644"/>
                  <a:pt x="1190443" y="5849015"/>
                </a:cubicBezTo>
                <a:cubicBezTo>
                  <a:pt x="1176727" y="5849386"/>
                  <a:pt x="1163382" y="5856058"/>
                  <a:pt x="1146700" y="5860878"/>
                </a:cubicBezTo>
                <a:cubicBezTo>
                  <a:pt x="1156709" y="5829368"/>
                  <a:pt x="1164494" y="5804160"/>
                  <a:pt x="1171537" y="5781918"/>
                </a:cubicBezTo>
                <a:cubicBezTo>
                  <a:pt x="1154114" y="5760788"/>
                  <a:pt x="1138174" y="5740770"/>
                  <a:pt x="1122975" y="5722606"/>
                </a:cubicBezTo>
                <a:cubicBezTo>
                  <a:pt x="1131131" y="5703329"/>
                  <a:pt x="1170425" y="5705924"/>
                  <a:pt x="1144105" y="5674785"/>
                </a:cubicBezTo>
                <a:cubicBezTo>
                  <a:pt x="1132614" y="5661069"/>
                  <a:pt x="1131501" y="5638827"/>
                  <a:pt x="1125200" y="5619921"/>
                </a:cubicBezTo>
                <a:cubicBezTo>
                  <a:pt x="1095543" y="5623257"/>
                  <a:pt x="1067741" y="5626223"/>
                  <a:pt x="1049205" y="5628447"/>
                </a:cubicBezTo>
                <a:cubicBezTo>
                  <a:pt x="1039938" y="5598049"/>
                  <a:pt x="1032524" y="5572471"/>
                  <a:pt x="1025110" y="5547263"/>
                </a:cubicBezTo>
                <a:cubicBezTo>
                  <a:pt x="980255" y="5553936"/>
                  <a:pt x="979884" y="5553195"/>
                  <a:pt x="991005" y="5510193"/>
                </a:cubicBezTo>
                <a:cubicBezTo>
                  <a:pt x="992488" y="5505003"/>
                  <a:pt x="992117" y="5496847"/>
                  <a:pt x="988781" y="5493140"/>
                </a:cubicBezTo>
                <a:cubicBezTo>
                  <a:pt x="969875" y="5470898"/>
                  <a:pt x="962090" y="5447915"/>
                  <a:pt x="986557" y="5418629"/>
                </a:cubicBezTo>
                <a:cubicBezTo>
                  <a:pt x="955047" y="5417146"/>
                  <a:pt x="932434" y="5416035"/>
                  <a:pt x="909450" y="5414922"/>
                </a:cubicBezTo>
                <a:cubicBezTo>
                  <a:pt x="909450" y="5412328"/>
                  <a:pt x="909450" y="5410103"/>
                  <a:pt x="909080" y="5407508"/>
                </a:cubicBezTo>
                <a:cubicBezTo>
                  <a:pt x="893510" y="5416405"/>
                  <a:pt x="877570" y="5424932"/>
                  <a:pt x="854957" y="5437906"/>
                </a:cubicBezTo>
                <a:cubicBezTo>
                  <a:pt x="884613" y="5354869"/>
                  <a:pt x="800464" y="5359317"/>
                  <a:pt x="774144" y="5322617"/>
                </a:cubicBezTo>
                <a:cubicBezTo>
                  <a:pt x="780075" y="5305565"/>
                  <a:pt x="785265" y="5291479"/>
                  <a:pt x="787119" y="5285918"/>
                </a:cubicBezTo>
                <a:cubicBezTo>
                  <a:pt x="771920" y="5264788"/>
                  <a:pt x="760057" y="5248477"/>
                  <a:pt x="747453" y="5230683"/>
                </a:cubicBezTo>
                <a:cubicBezTo>
                  <a:pt x="697409" y="5248106"/>
                  <a:pt x="720392" y="5202139"/>
                  <a:pt x="710012" y="5183604"/>
                </a:cubicBezTo>
                <a:cubicBezTo>
                  <a:pt x="653295" y="5162844"/>
                  <a:pt x="645139" y="5150982"/>
                  <a:pt x="661821" y="5094264"/>
                </a:cubicBezTo>
                <a:cubicBezTo>
                  <a:pt x="632165" y="5078324"/>
                  <a:pt x="601767" y="5056824"/>
                  <a:pt x="568033" y="5046073"/>
                </a:cubicBezTo>
                <a:cubicBezTo>
                  <a:pt x="533558" y="5034952"/>
                  <a:pt x="495746" y="5034581"/>
                  <a:pt x="464607" y="5030133"/>
                </a:cubicBezTo>
                <a:cubicBezTo>
                  <a:pt x="462754" y="4966372"/>
                  <a:pt x="458305" y="4903353"/>
                  <a:pt x="460529" y="4840333"/>
                </a:cubicBezTo>
                <a:cubicBezTo>
                  <a:pt x="462383" y="4795108"/>
                  <a:pt x="463495" y="4744692"/>
                  <a:pt x="522808" y="4727639"/>
                </a:cubicBezTo>
                <a:cubicBezTo>
                  <a:pt x="463495" y="4684267"/>
                  <a:pt x="477211" y="4655723"/>
                  <a:pt x="510204" y="4611610"/>
                </a:cubicBezTo>
                <a:cubicBezTo>
                  <a:pt x="475358" y="4588997"/>
                  <a:pt x="442365" y="4594557"/>
                  <a:pt x="412709" y="4616429"/>
                </a:cubicBezTo>
                <a:cubicBezTo>
                  <a:pt x="407890" y="4598264"/>
                  <a:pt x="403441" y="4582324"/>
                  <a:pt x="399364" y="4568608"/>
                </a:cubicBezTo>
                <a:cubicBezTo>
                  <a:pt x="407519" y="4545995"/>
                  <a:pt x="413080" y="4521529"/>
                  <a:pt x="424942" y="4500399"/>
                </a:cubicBezTo>
                <a:cubicBezTo>
                  <a:pt x="431615" y="4488907"/>
                  <a:pt x="449038" y="4484458"/>
                  <a:pt x="460529" y="4474820"/>
                </a:cubicBezTo>
                <a:cubicBezTo>
                  <a:pt x="471651" y="4465553"/>
                  <a:pt x="482772" y="4455173"/>
                  <a:pt x="490556" y="4442940"/>
                </a:cubicBezTo>
                <a:cubicBezTo>
                  <a:pt x="503160" y="4422551"/>
                  <a:pt x="513169" y="4400680"/>
                  <a:pt x="525402" y="4377325"/>
                </a:cubicBezTo>
                <a:cubicBezTo>
                  <a:pt x="522066" y="4365834"/>
                  <a:pt x="522066" y="4342480"/>
                  <a:pt x="510204" y="4332470"/>
                </a:cubicBezTo>
                <a:cubicBezTo>
                  <a:pt x="481660" y="4307263"/>
                  <a:pt x="515023" y="4296142"/>
                  <a:pt x="516506" y="4275382"/>
                </a:cubicBezTo>
                <a:cubicBezTo>
                  <a:pt x="515393" y="4274270"/>
                  <a:pt x="512799" y="4268710"/>
                  <a:pt x="509092" y="4267597"/>
                </a:cubicBezTo>
                <a:cubicBezTo>
                  <a:pt x="444589" y="4253882"/>
                  <a:pt x="384165" y="4219406"/>
                  <a:pt x="313731" y="4236458"/>
                </a:cubicBezTo>
                <a:cubicBezTo>
                  <a:pt x="257755" y="4249804"/>
                  <a:pt x="205115" y="4239053"/>
                  <a:pt x="158407" y="4201613"/>
                </a:cubicBezTo>
                <a:cubicBezTo>
                  <a:pt x="149510" y="4194569"/>
                  <a:pt x="131345" y="4190862"/>
                  <a:pt x="121336" y="4194940"/>
                </a:cubicBezTo>
                <a:cubicBezTo>
                  <a:pt x="87603" y="4208285"/>
                  <a:pt x="60912" y="4193457"/>
                  <a:pt x="33480" y="4179741"/>
                </a:cubicBezTo>
                <a:cubicBezTo>
                  <a:pt x="3453" y="4164913"/>
                  <a:pt x="4194" y="4146378"/>
                  <a:pt x="27919" y="4123394"/>
                </a:cubicBezTo>
                <a:cubicBezTo>
                  <a:pt x="37187" y="4114497"/>
                  <a:pt x="35704" y="4094850"/>
                  <a:pt x="40894" y="4072978"/>
                </a:cubicBezTo>
                <a:cubicBezTo>
                  <a:pt x="58317" y="4065564"/>
                  <a:pt x="81301" y="4052590"/>
                  <a:pt x="58317" y="4017373"/>
                </a:cubicBezTo>
                <a:cubicBezTo>
                  <a:pt x="56093" y="4014037"/>
                  <a:pt x="75369" y="3992536"/>
                  <a:pt x="87603" y="3984751"/>
                </a:cubicBezTo>
                <a:cubicBezTo>
                  <a:pt x="97241" y="3978820"/>
                  <a:pt x="112069" y="3981044"/>
                  <a:pt x="124673" y="3971777"/>
                </a:cubicBezTo>
                <a:cubicBezTo>
                  <a:pt x="114293" y="3966587"/>
                  <a:pt x="104284" y="3961397"/>
                  <a:pt x="84637" y="3951759"/>
                </a:cubicBezTo>
                <a:cubicBezTo>
                  <a:pt x="103543" y="3943603"/>
                  <a:pt x="115035" y="3938784"/>
                  <a:pt x="130975" y="3931741"/>
                </a:cubicBezTo>
                <a:cubicBezTo>
                  <a:pt x="121707" y="3927292"/>
                  <a:pt x="117259" y="3924327"/>
                  <a:pt x="112069" y="3922844"/>
                </a:cubicBezTo>
                <a:cubicBezTo>
                  <a:pt x="82783" y="3914688"/>
                  <a:pt x="74257" y="3891705"/>
                  <a:pt x="92792" y="3867609"/>
                </a:cubicBezTo>
                <a:cubicBezTo>
                  <a:pt x="106879" y="3848703"/>
                  <a:pt x="121707" y="3830168"/>
                  <a:pt x="138018" y="3813116"/>
                </a:cubicBezTo>
                <a:cubicBezTo>
                  <a:pt x="159148" y="3791615"/>
                  <a:pt x="156924" y="3775675"/>
                  <a:pt x="131345" y="3760105"/>
                </a:cubicBezTo>
                <a:cubicBezTo>
                  <a:pt x="115776" y="3750838"/>
                  <a:pt x="102431" y="3737863"/>
                  <a:pt x="86490" y="3725630"/>
                </a:cubicBezTo>
                <a:cubicBezTo>
                  <a:pt x="100206" y="3715992"/>
                  <a:pt x="112069" y="3707836"/>
                  <a:pt x="123561" y="3699681"/>
                </a:cubicBezTo>
                <a:cubicBezTo>
                  <a:pt x="112810" y="3678551"/>
                  <a:pt x="92422" y="3658533"/>
                  <a:pt x="119112" y="3636291"/>
                </a:cubicBezTo>
                <a:cubicBezTo>
                  <a:pt x="117259" y="3607376"/>
                  <a:pt x="56093" y="3646300"/>
                  <a:pt x="75369" y="3598108"/>
                </a:cubicBezTo>
                <a:cubicBezTo>
                  <a:pt x="78335" y="3590324"/>
                  <a:pt x="110586" y="3594401"/>
                  <a:pt x="129863" y="3600703"/>
                </a:cubicBezTo>
                <a:cubicBezTo>
                  <a:pt x="151363" y="3586617"/>
                  <a:pt x="171011" y="3568452"/>
                  <a:pt x="194365" y="3559555"/>
                </a:cubicBezTo>
                <a:cubicBezTo>
                  <a:pt x="238479" y="3543244"/>
                  <a:pt x="284075" y="3530640"/>
                  <a:pt x="329671" y="3519890"/>
                </a:cubicBezTo>
                <a:cubicBezTo>
                  <a:pt x="384906" y="3506916"/>
                  <a:pt x="441624" y="3499501"/>
                  <a:pt x="496858" y="3485785"/>
                </a:cubicBezTo>
                <a:cubicBezTo>
                  <a:pt x="535411" y="3476147"/>
                  <a:pt x="496858" y="3455017"/>
                  <a:pt x="499453" y="3442784"/>
                </a:cubicBezTo>
                <a:cubicBezTo>
                  <a:pt x="529851" y="3418317"/>
                  <a:pt x="558766" y="3395705"/>
                  <a:pt x="593241" y="3368273"/>
                </a:cubicBezTo>
                <a:cubicBezTo>
                  <a:pt x="548757" y="3346772"/>
                  <a:pt x="516876" y="3318598"/>
                  <a:pt x="469797" y="3317857"/>
                </a:cubicBezTo>
                <a:cubicBezTo>
                  <a:pt x="430503" y="3317486"/>
                  <a:pt x="391579" y="3308960"/>
                  <a:pt x="352655" y="3301917"/>
                </a:cubicBezTo>
                <a:cubicBezTo>
                  <a:pt x="341163" y="3299693"/>
                  <a:pt x="330784" y="3290796"/>
                  <a:pt x="314473" y="3281899"/>
                </a:cubicBezTo>
                <a:cubicBezTo>
                  <a:pt x="331896" y="3276709"/>
                  <a:pt x="341163" y="3274114"/>
                  <a:pt x="350431" y="3271519"/>
                </a:cubicBezTo>
                <a:cubicBezTo>
                  <a:pt x="338198" y="3257432"/>
                  <a:pt x="326335" y="3243346"/>
                  <a:pt x="312990" y="3227406"/>
                </a:cubicBezTo>
                <a:cubicBezTo>
                  <a:pt x="330042" y="3217767"/>
                  <a:pt x="333749" y="3205163"/>
                  <a:pt x="314102" y="3189594"/>
                </a:cubicBezTo>
                <a:cubicBezTo>
                  <a:pt x="307059" y="3184033"/>
                  <a:pt x="304834" y="3173283"/>
                  <a:pt x="298903" y="3166240"/>
                </a:cubicBezTo>
                <a:cubicBezTo>
                  <a:pt x="289636" y="3155489"/>
                  <a:pt x="280368" y="3141032"/>
                  <a:pt x="268135" y="3136583"/>
                </a:cubicBezTo>
                <a:cubicBezTo>
                  <a:pt x="247375" y="3129169"/>
                  <a:pt x="229211" y="3128428"/>
                  <a:pt x="222168" y="3098401"/>
                </a:cubicBezTo>
                <a:cubicBezTo>
                  <a:pt x="218461" y="3082832"/>
                  <a:pt x="184727" y="3075417"/>
                  <a:pt x="165821" y="3062443"/>
                </a:cubicBezTo>
                <a:cubicBezTo>
                  <a:pt x="154700" y="3055029"/>
                  <a:pt x="146915" y="3042796"/>
                  <a:pt x="135423" y="3035382"/>
                </a:cubicBezTo>
                <a:cubicBezTo>
                  <a:pt x="124302" y="3028338"/>
                  <a:pt x="110586" y="3024631"/>
                  <a:pt x="101319" y="3020924"/>
                </a:cubicBezTo>
                <a:cubicBezTo>
                  <a:pt x="90939" y="3006096"/>
                  <a:pt x="82783" y="2991639"/>
                  <a:pt x="72404" y="2979405"/>
                </a:cubicBezTo>
                <a:cubicBezTo>
                  <a:pt x="59058" y="2963465"/>
                  <a:pt x="65731" y="2916757"/>
                  <a:pt x="83154" y="2904894"/>
                </a:cubicBezTo>
                <a:cubicBezTo>
                  <a:pt x="97612" y="2895256"/>
                  <a:pt x="123561" y="2878204"/>
                  <a:pt x="121707" y="2873755"/>
                </a:cubicBezTo>
                <a:cubicBezTo>
                  <a:pt x="113181" y="2852254"/>
                  <a:pt x="96870" y="2833349"/>
                  <a:pt x="82783" y="2814072"/>
                </a:cubicBezTo>
                <a:cubicBezTo>
                  <a:pt x="79447" y="2809624"/>
                  <a:pt x="72774" y="2808141"/>
                  <a:pt x="75369" y="2809253"/>
                </a:cubicBezTo>
                <a:cubicBezTo>
                  <a:pt x="52756" y="2777002"/>
                  <a:pt x="146915" y="2768105"/>
                  <a:pt x="80188" y="2734000"/>
                </a:cubicBezTo>
                <a:cubicBezTo>
                  <a:pt x="122819" y="2692482"/>
                  <a:pt x="118371" y="2675429"/>
                  <a:pt x="63878" y="2636135"/>
                </a:cubicBezTo>
                <a:cubicBezTo>
                  <a:pt x="53127" y="2628350"/>
                  <a:pt x="49049" y="2603142"/>
                  <a:pt x="51274" y="2587573"/>
                </a:cubicBezTo>
                <a:cubicBezTo>
                  <a:pt x="53498" y="2570520"/>
                  <a:pt x="66843" y="2554951"/>
                  <a:pt x="72033" y="2545683"/>
                </a:cubicBezTo>
                <a:cubicBezTo>
                  <a:pt x="68697" y="2527519"/>
                  <a:pt x="62765" y="2513432"/>
                  <a:pt x="64248" y="2500458"/>
                </a:cubicBezTo>
                <a:cubicBezTo>
                  <a:pt x="66472" y="2479698"/>
                  <a:pt x="81301" y="2473026"/>
                  <a:pt x="102431" y="2475621"/>
                </a:cubicBezTo>
                <a:cubicBezTo>
                  <a:pt x="110215" y="2476733"/>
                  <a:pt x="119112" y="2467836"/>
                  <a:pt x="127638" y="2463758"/>
                </a:cubicBezTo>
                <a:cubicBezTo>
                  <a:pt x="137277" y="2458939"/>
                  <a:pt x="149139" y="2448559"/>
                  <a:pt x="156924" y="2451154"/>
                </a:cubicBezTo>
                <a:cubicBezTo>
                  <a:pt x="205857" y="2466724"/>
                  <a:pt x="202891" y="2427429"/>
                  <a:pt x="205115" y="2402963"/>
                </a:cubicBezTo>
                <a:cubicBezTo>
                  <a:pt x="208822" y="2362185"/>
                  <a:pt x="216236" y="2326227"/>
                  <a:pt x="263316" y="2306580"/>
                </a:cubicBezTo>
                <a:cubicBezTo>
                  <a:pt x="252936" y="2288786"/>
                  <a:pt x="239591" y="2274329"/>
                  <a:pt x="236996" y="2257647"/>
                </a:cubicBezTo>
                <a:cubicBezTo>
                  <a:pt x="235142" y="2245414"/>
                  <a:pt x="247375" y="2230957"/>
                  <a:pt x="256643" y="2210197"/>
                </a:cubicBezTo>
                <a:cubicBezTo>
                  <a:pt x="244039" y="2184248"/>
                  <a:pt x="200667" y="2152738"/>
                  <a:pt x="241815" y="2107883"/>
                </a:cubicBezTo>
                <a:cubicBezTo>
                  <a:pt x="241444" y="2105288"/>
                  <a:pt x="241815" y="2101952"/>
                  <a:pt x="240703" y="2100840"/>
                </a:cubicBezTo>
                <a:cubicBezTo>
                  <a:pt x="202891" y="2071184"/>
                  <a:pt x="164338" y="2041898"/>
                  <a:pt x="126526" y="2012242"/>
                </a:cubicBezTo>
                <a:cubicBezTo>
                  <a:pt x="121336" y="2008164"/>
                  <a:pt x="114293" y="2001492"/>
                  <a:pt x="113922" y="1995931"/>
                </a:cubicBezTo>
                <a:cubicBezTo>
                  <a:pt x="115776" y="1931800"/>
                  <a:pt x="71292" y="1908075"/>
                  <a:pt x="24954" y="1891022"/>
                </a:cubicBezTo>
                <a:cubicBezTo>
                  <a:pt x="16057" y="1843943"/>
                  <a:pt x="5307" y="1799459"/>
                  <a:pt x="117" y="1754233"/>
                </a:cubicBezTo>
                <a:cubicBezTo>
                  <a:pt x="-1366" y="1740146"/>
                  <a:pt x="11608" y="1724577"/>
                  <a:pt x="20505" y="1703447"/>
                </a:cubicBezTo>
                <a:cubicBezTo>
                  <a:pt x="19764" y="1701222"/>
                  <a:pt x="17910" y="1690101"/>
                  <a:pt x="13833" y="1679722"/>
                </a:cubicBezTo>
                <a:cubicBezTo>
                  <a:pt x="858" y="1645246"/>
                  <a:pt x="11238" y="1622634"/>
                  <a:pt x="43118" y="1602986"/>
                </a:cubicBezTo>
                <a:cubicBezTo>
                  <a:pt x="62024" y="1591495"/>
                  <a:pt x="76481" y="1569623"/>
                  <a:pt x="87603" y="1549234"/>
                </a:cubicBezTo>
                <a:cubicBezTo>
                  <a:pt x="115405" y="1498819"/>
                  <a:pt x="153588" y="1479913"/>
                  <a:pt x="210305" y="1494370"/>
                </a:cubicBezTo>
                <a:cubicBezTo>
                  <a:pt x="239220" y="1501784"/>
                  <a:pt x="264428" y="1500302"/>
                  <a:pt x="290748" y="1482137"/>
                </a:cubicBezTo>
                <a:cubicBezTo>
                  <a:pt x="302239" y="1474352"/>
                  <a:pt x="323369" y="1480654"/>
                  <a:pt x="345982" y="1480654"/>
                </a:cubicBezTo>
                <a:cubicBezTo>
                  <a:pt x="346353" y="1447662"/>
                  <a:pt x="371561" y="1424678"/>
                  <a:pt x="406036" y="1407997"/>
                </a:cubicBezTo>
                <a:cubicBezTo>
                  <a:pt x="430503" y="1395763"/>
                  <a:pt x="487961" y="1403548"/>
                  <a:pt x="502048" y="1425049"/>
                </a:cubicBezTo>
                <a:cubicBezTo>
                  <a:pt x="519842" y="1386496"/>
                  <a:pt x="549869" y="1369073"/>
                  <a:pt x="590275" y="1360547"/>
                </a:cubicBezTo>
                <a:cubicBezTo>
                  <a:pt x="603991" y="1357581"/>
                  <a:pt x="617707" y="1328296"/>
                  <a:pt x="621785" y="1309019"/>
                </a:cubicBezTo>
                <a:cubicBezTo>
                  <a:pt x="639579" y="1227464"/>
                  <a:pt x="684434" y="1171859"/>
                  <a:pt x="765989" y="1148875"/>
                </a:cubicBezTo>
                <a:cubicBezTo>
                  <a:pt x="825301" y="1132194"/>
                  <a:pt x="885725" y="1107357"/>
                  <a:pt x="924649" y="1052122"/>
                </a:cubicBezTo>
                <a:cubicBezTo>
                  <a:pt x="954676" y="1010233"/>
                  <a:pt x="1015471" y="1007267"/>
                  <a:pt x="1048464" y="1045449"/>
                </a:cubicBezTo>
                <a:cubicBezTo>
                  <a:pt x="1072560" y="1073252"/>
                  <a:pt x="1101475" y="1073623"/>
                  <a:pt x="1123717" y="1046191"/>
                </a:cubicBezTo>
                <a:cubicBezTo>
                  <a:pt x="1125200" y="1044337"/>
                  <a:pt x="1127424" y="1041001"/>
                  <a:pt x="1128536" y="1041001"/>
                </a:cubicBezTo>
                <a:cubicBezTo>
                  <a:pt x="1170055" y="1050639"/>
                  <a:pt x="1176356" y="1025802"/>
                  <a:pt x="1187478" y="993180"/>
                </a:cubicBezTo>
                <a:cubicBezTo>
                  <a:pt x="1192297" y="978723"/>
                  <a:pt x="1230850" y="973533"/>
                  <a:pt x="1254945" y="968714"/>
                </a:cubicBezTo>
                <a:cubicBezTo>
                  <a:pt x="1286084" y="962783"/>
                  <a:pt x="1308697" y="936092"/>
                  <a:pt x="1316111" y="904953"/>
                </a:cubicBezTo>
                <a:cubicBezTo>
                  <a:pt x="1322043" y="880487"/>
                  <a:pt x="1338354" y="858615"/>
                  <a:pt x="1347250" y="841192"/>
                </a:cubicBezTo>
                <a:cubicBezTo>
                  <a:pt x="1367268" y="841192"/>
                  <a:pt x="1380614" y="844529"/>
                  <a:pt x="1391364" y="840451"/>
                </a:cubicBezTo>
                <a:cubicBezTo>
                  <a:pt x="1438814" y="822657"/>
                  <a:pt x="1485522" y="802639"/>
                  <a:pt x="1532972" y="783363"/>
                </a:cubicBezTo>
                <a:cubicBezTo>
                  <a:pt x="1532602" y="782992"/>
                  <a:pt x="1526300" y="774836"/>
                  <a:pt x="1516662" y="763345"/>
                </a:cubicBezTo>
                <a:cubicBezTo>
                  <a:pt x="1535197" y="746292"/>
                  <a:pt x="1553732" y="729240"/>
                  <a:pt x="1572638" y="712188"/>
                </a:cubicBezTo>
                <a:cubicBezTo>
                  <a:pt x="1575974" y="715524"/>
                  <a:pt x="1578940" y="719231"/>
                  <a:pt x="1582276" y="722567"/>
                </a:cubicBezTo>
                <a:cubicBezTo>
                  <a:pt x="1573008" y="730723"/>
                  <a:pt x="1564111" y="738878"/>
                  <a:pt x="1554844" y="747034"/>
                </a:cubicBezTo>
                <a:cubicBezTo>
                  <a:pt x="1588578" y="783363"/>
                  <a:pt x="1630467" y="782250"/>
                  <a:pt x="1671615" y="747775"/>
                </a:cubicBezTo>
                <a:cubicBezTo>
                  <a:pt x="1713875" y="774836"/>
                  <a:pt x="1777636" y="748887"/>
                  <a:pt x="1805068" y="808941"/>
                </a:cubicBezTo>
                <a:cubicBezTo>
                  <a:pt x="1828052" y="790035"/>
                  <a:pt x="1848070" y="773354"/>
                  <a:pt x="1868458" y="756301"/>
                </a:cubicBezTo>
                <a:cubicBezTo>
                  <a:pt x="1840656" y="709963"/>
                  <a:pt x="1839914" y="651392"/>
                  <a:pt x="1782085" y="625073"/>
                </a:cubicBezTo>
                <a:cubicBezTo>
                  <a:pt x="1791723" y="624331"/>
                  <a:pt x="1802103" y="621736"/>
                  <a:pt x="1811370" y="623219"/>
                </a:cubicBezTo>
                <a:cubicBezTo>
                  <a:pt x="1870683" y="632857"/>
                  <a:pt x="1885511" y="628038"/>
                  <a:pt x="1894037" y="570950"/>
                </a:cubicBezTo>
                <a:cubicBezTo>
                  <a:pt x="1899968" y="531285"/>
                  <a:pt x="1927771" y="514974"/>
                  <a:pt x="1952979" y="501628"/>
                </a:cubicBezTo>
                <a:cubicBezTo>
                  <a:pt x="1972255" y="491249"/>
                  <a:pt x="1985971" y="481981"/>
                  <a:pt x="1997463" y="463446"/>
                </a:cubicBezTo>
                <a:cubicBezTo>
                  <a:pt x="2021188" y="425634"/>
                  <a:pt x="2053068" y="397832"/>
                  <a:pt x="2091251" y="371883"/>
                </a:cubicBezTo>
                <a:cubicBezTo>
                  <a:pt x="2114605" y="356313"/>
                  <a:pt x="2122390" y="348158"/>
                  <a:pt x="2146485" y="364468"/>
                </a:cubicBezTo>
                <a:cubicBezTo>
                  <a:pt x="2165762" y="377443"/>
                  <a:pt x="2219143" y="344080"/>
                  <a:pt x="2226557" y="321838"/>
                </a:cubicBezTo>
                <a:cubicBezTo>
                  <a:pt x="2231006" y="308863"/>
                  <a:pt x="2249541" y="288104"/>
                  <a:pt x="2255101" y="289957"/>
                </a:cubicBezTo>
                <a:cubicBezTo>
                  <a:pt x="2298474" y="304785"/>
                  <a:pt x="2317750" y="256965"/>
                  <a:pt x="2355932" y="255111"/>
                </a:cubicBezTo>
                <a:cubicBezTo>
                  <a:pt x="2380770" y="253999"/>
                  <a:pt x="2403753" y="231016"/>
                  <a:pt x="2429332" y="223601"/>
                </a:cubicBezTo>
                <a:cubicBezTo>
                  <a:pt x="2446755" y="218782"/>
                  <a:pt x="2467143" y="224343"/>
                  <a:pt x="2489756" y="225084"/>
                </a:cubicBezTo>
                <a:cubicBezTo>
                  <a:pt x="2493463" y="218412"/>
                  <a:pt x="2499024" y="208403"/>
                  <a:pt x="2506438" y="194687"/>
                </a:cubicBezTo>
                <a:cubicBezTo>
                  <a:pt x="2517188" y="202101"/>
                  <a:pt x="2525714" y="208032"/>
                  <a:pt x="2536094" y="215446"/>
                </a:cubicBezTo>
                <a:cubicBezTo>
                  <a:pt x="2547215" y="169108"/>
                  <a:pt x="2584656" y="193575"/>
                  <a:pt x="2610605" y="191721"/>
                </a:cubicBezTo>
                <a:cubicBezTo>
                  <a:pt x="2638779" y="189497"/>
                  <a:pt x="2668064" y="198023"/>
                  <a:pt x="2691789" y="174669"/>
                </a:cubicBezTo>
                <a:cubicBezTo>
                  <a:pt x="2695496" y="170962"/>
                  <a:pt x="2705505" y="168367"/>
                  <a:pt x="2708841" y="170591"/>
                </a:cubicBezTo>
                <a:cubicBezTo>
                  <a:pt x="2743688" y="194687"/>
                  <a:pt x="2769266" y="165030"/>
                  <a:pt x="2798552" y="156504"/>
                </a:cubicBezTo>
                <a:cubicBezTo>
                  <a:pt x="2812268" y="152427"/>
                  <a:pt x="2827466" y="154280"/>
                  <a:pt x="2852303" y="152427"/>
                </a:cubicBezTo>
                <a:cubicBezTo>
                  <a:pt x="2879736" y="122770"/>
                  <a:pt x="2986498" y="55302"/>
                  <a:pt x="3050629" y="99045"/>
                </a:cubicBezTo>
                <a:cubicBezTo>
                  <a:pt x="3093260" y="128331"/>
                  <a:pt x="3128477" y="116468"/>
                  <a:pt x="3167030" y="110537"/>
                </a:cubicBezTo>
                <a:cubicBezTo>
                  <a:pt x="3180746" y="108313"/>
                  <a:pt x="3192238" y="92743"/>
                  <a:pt x="3204842" y="83476"/>
                </a:cubicBezTo>
                <a:cubicBezTo>
                  <a:pt x="3211514" y="78657"/>
                  <a:pt x="3219299" y="74208"/>
                  <a:pt x="3225972" y="69018"/>
                </a:cubicBezTo>
                <a:cubicBezTo>
                  <a:pt x="3243765" y="54932"/>
                  <a:pt x="3259706" y="38250"/>
                  <a:pt x="3278612" y="26758"/>
                </a:cubicBezTo>
                <a:cubicBezTo>
                  <a:pt x="3297147" y="15637"/>
                  <a:pt x="3318277" y="7852"/>
                  <a:pt x="3339407" y="3033"/>
                </a:cubicBezTo>
                <a:cubicBezTo>
                  <a:pt x="3357571" y="-1044"/>
                  <a:pt x="3377218" y="-303"/>
                  <a:pt x="3396124" y="1180"/>
                </a:cubicBezTo>
                <a:cubicBezTo>
                  <a:pt x="3425781" y="3404"/>
                  <a:pt x="3456178" y="4145"/>
                  <a:pt x="3484722" y="11930"/>
                </a:cubicBezTo>
                <a:cubicBezTo>
                  <a:pt x="3527353" y="23051"/>
                  <a:pt x="3570355" y="36026"/>
                  <a:pt x="3610020" y="54932"/>
                </a:cubicBezTo>
                <a:cubicBezTo>
                  <a:pt x="3663772" y="80510"/>
                  <a:pt x="3715670" y="110166"/>
                  <a:pt x="3765344" y="142418"/>
                </a:cubicBezTo>
                <a:cubicBezTo>
                  <a:pt x="3775724" y="149090"/>
                  <a:pt x="3778690" y="175410"/>
                  <a:pt x="3776836" y="191721"/>
                </a:cubicBezTo>
                <a:cubicBezTo>
                  <a:pt x="3773870" y="216187"/>
                  <a:pt x="3769793" y="234723"/>
                  <a:pt x="3804268" y="232498"/>
                </a:cubicBezTo>
                <a:cubicBezTo>
                  <a:pt x="3809458" y="232128"/>
                  <a:pt x="3815018" y="239912"/>
                  <a:pt x="3820208" y="243990"/>
                </a:cubicBezTo>
                <a:cubicBezTo>
                  <a:pt x="3815760" y="247697"/>
                  <a:pt x="3811682" y="251404"/>
                  <a:pt x="3807234" y="255111"/>
                </a:cubicBezTo>
                <a:cubicBezTo>
                  <a:pt x="3808346" y="256965"/>
                  <a:pt x="3809458" y="258818"/>
                  <a:pt x="3810570" y="260672"/>
                </a:cubicBezTo>
                <a:cubicBezTo>
                  <a:pt x="3822432" y="252887"/>
                  <a:pt x="3834295" y="245473"/>
                  <a:pt x="3845787" y="238059"/>
                </a:cubicBezTo>
                <a:cubicBezTo>
                  <a:pt x="3849123" y="271422"/>
                  <a:pt x="3879150" y="262155"/>
                  <a:pt x="3901392" y="260672"/>
                </a:cubicBezTo>
                <a:cubicBezTo>
                  <a:pt x="3962929" y="256223"/>
                  <a:pt x="4028914" y="261042"/>
                  <a:pt x="4084149" y="239171"/>
                </a:cubicBezTo>
                <a:cubicBezTo>
                  <a:pt x="4145685" y="214705"/>
                  <a:pt x="4210188" y="248809"/>
                  <a:pt x="4267276" y="213963"/>
                </a:cubicBezTo>
                <a:cubicBezTo>
                  <a:pt x="4275061" y="209144"/>
                  <a:pt x="4288777" y="213222"/>
                  <a:pt x="4299898" y="213963"/>
                </a:cubicBezTo>
                <a:cubicBezTo>
                  <a:pt x="4328442" y="215817"/>
                  <a:pt x="4354762" y="212851"/>
                  <a:pt x="4369219" y="175781"/>
                </a:cubicBezTo>
                <a:cubicBezTo>
                  <a:pt x="4372926" y="190609"/>
                  <a:pt x="4375521" y="200247"/>
                  <a:pt x="4377375" y="208032"/>
                </a:cubicBezTo>
                <a:cubicBezTo>
                  <a:pt x="4405919" y="200989"/>
                  <a:pt x="4432238" y="194687"/>
                  <a:pt x="4457817" y="188385"/>
                </a:cubicBezTo>
                <a:cubicBezTo>
                  <a:pt x="4450403" y="148349"/>
                  <a:pt x="4455593" y="143159"/>
                  <a:pt x="4494146" y="144271"/>
                </a:cubicBezTo>
                <a:cubicBezTo>
                  <a:pt x="4525656" y="145383"/>
                  <a:pt x="4556795" y="144642"/>
                  <a:pt x="4588305" y="144642"/>
                </a:cubicBezTo>
                <a:cubicBezTo>
                  <a:pt x="4591270" y="149090"/>
                  <a:pt x="4594606" y="153909"/>
                  <a:pt x="4597572" y="158358"/>
                </a:cubicBezTo>
                <a:cubicBezTo>
                  <a:pt x="4587563" y="162065"/>
                  <a:pt x="4577925" y="165772"/>
                  <a:pt x="4567916" y="169479"/>
                </a:cubicBezTo>
                <a:cubicBezTo>
                  <a:pt x="4569028" y="172445"/>
                  <a:pt x="4570511" y="175410"/>
                  <a:pt x="4571623" y="178376"/>
                </a:cubicBezTo>
                <a:cubicBezTo>
                  <a:pt x="4599796" y="175039"/>
                  <a:pt x="4627970" y="171703"/>
                  <a:pt x="4655772" y="168367"/>
                </a:cubicBezTo>
                <a:cubicBezTo>
                  <a:pt x="4655772" y="165772"/>
                  <a:pt x="4656143" y="162806"/>
                  <a:pt x="4656143" y="160211"/>
                </a:cubicBezTo>
                <a:cubicBezTo>
                  <a:pt x="4641315" y="158358"/>
                  <a:pt x="4626116" y="156504"/>
                  <a:pt x="4611288" y="154651"/>
                </a:cubicBezTo>
                <a:cubicBezTo>
                  <a:pt x="4610917" y="151314"/>
                  <a:pt x="4610547" y="147607"/>
                  <a:pt x="4610176" y="144271"/>
                </a:cubicBezTo>
                <a:cubicBezTo>
                  <a:pt x="4631677" y="139081"/>
                  <a:pt x="4653178" y="132409"/>
                  <a:pt x="4675049" y="129072"/>
                </a:cubicBezTo>
                <a:cubicBezTo>
                  <a:pt x="4698032" y="125736"/>
                  <a:pt x="4721758" y="126848"/>
                  <a:pt x="4745112" y="123882"/>
                </a:cubicBezTo>
                <a:cubicBezTo>
                  <a:pt x="4760310" y="121658"/>
                  <a:pt x="4774397" y="111649"/>
                  <a:pt x="4789225" y="111279"/>
                </a:cubicBezTo>
                <a:cubicBezTo>
                  <a:pt x="4825554" y="110166"/>
                  <a:pt x="4862625" y="107201"/>
                  <a:pt x="4897470" y="114615"/>
                </a:cubicBezTo>
                <a:cubicBezTo>
                  <a:pt x="4927498" y="120917"/>
                  <a:pt x="4950110" y="118693"/>
                  <a:pt x="4979025" y="108313"/>
                </a:cubicBezTo>
                <a:cubicBezTo>
                  <a:pt x="5014242" y="95338"/>
                  <a:pt x="5055019" y="97563"/>
                  <a:pt x="5093201" y="92743"/>
                </a:cubicBezTo>
                <a:cubicBezTo>
                  <a:pt x="5113220" y="90148"/>
                  <a:pt x="5133238" y="84959"/>
                  <a:pt x="5153255" y="82364"/>
                </a:cubicBezTo>
                <a:cubicBezTo>
                  <a:pt x="5199964" y="76803"/>
                  <a:pt x="5246672" y="69760"/>
                  <a:pt x="5293381" y="67165"/>
                </a:cubicBezTo>
                <a:cubicBezTo>
                  <a:pt x="5375306" y="62716"/>
                  <a:pt x="5457231" y="64570"/>
                  <a:pt x="5538786" y="57156"/>
                </a:cubicBezTo>
                <a:cubicBezTo>
                  <a:pt x="5578822" y="53449"/>
                  <a:pt x="5617375" y="34914"/>
                  <a:pt x="5667791" y="19344"/>
                </a:cubicBezTo>
                <a:cubicBezTo>
                  <a:pt x="5701525" y="30836"/>
                  <a:pt x="5748975" y="50854"/>
                  <a:pt x="5798278" y="63087"/>
                </a:cubicBezTo>
                <a:cubicBezTo>
                  <a:pt x="5826452" y="70131"/>
                  <a:pt x="5859815" y="87924"/>
                  <a:pt x="5886876" y="53449"/>
                </a:cubicBezTo>
                <a:cubicBezTo>
                  <a:pt x="5890583" y="49000"/>
                  <a:pt x="5910230" y="53449"/>
                  <a:pt x="5920610" y="58268"/>
                </a:cubicBezTo>
                <a:cubicBezTo>
                  <a:pt x="5947301" y="70872"/>
                  <a:pt x="5972508" y="85700"/>
                  <a:pt x="6002906" y="102011"/>
                </a:cubicBezTo>
                <a:cubicBezTo>
                  <a:pt x="6002906" y="101640"/>
                  <a:pt x="6001052" y="110166"/>
                  <a:pt x="5997716" y="126848"/>
                </a:cubicBezTo>
                <a:cubicBezTo>
                  <a:pt x="6020699" y="123882"/>
                  <a:pt x="6042200" y="126107"/>
                  <a:pt x="6059623" y="118322"/>
                </a:cubicBezTo>
                <a:cubicBezTo>
                  <a:pt x="6097435" y="101640"/>
                  <a:pt x="6132652" y="91261"/>
                  <a:pt x="6173059" y="111279"/>
                </a:cubicBezTo>
                <a:cubicBezTo>
                  <a:pt x="6191594" y="120546"/>
                  <a:pt x="6210870" y="119434"/>
                  <a:pt x="6206422" y="87183"/>
                </a:cubicBezTo>
                <a:cubicBezTo>
                  <a:pt x="6205310" y="79398"/>
                  <a:pt x="6213465" y="66424"/>
                  <a:pt x="6220879" y="62346"/>
                </a:cubicBezTo>
                <a:cubicBezTo>
                  <a:pt x="6242009" y="50113"/>
                  <a:pt x="6332461" y="63087"/>
                  <a:pt x="6344694" y="83105"/>
                </a:cubicBezTo>
                <a:cubicBezTo>
                  <a:pt x="6356556" y="102382"/>
                  <a:pt x="6360264" y="127219"/>
                  <a:pt x="6365082" y="150202"/>
                </a:cubicBezTo>
                <a:cubicBezTo>
                  <a:pt x="6368789" y="167255"/>
                  <a:pt x="6368789" y="185048"/>
                  <a:pt x="6370272" y="202842"/>
                </a:cubicBezTo>
                <a:cubicBezTo>
                  <a:pt x="6366565" y="205437"/>
                  <a:pt x="6362488" y="208032"/>
                  <a:pt x="6358781" y="210627"/>
                </a:cubicBezTo>
                <a:cubicBezTo>
                  <a:pt x="6371014" y="212480"/>
                  <a:pt x="6382876" y="214705"/>
                  <a:pt x="6395109" y="216187"/>
                </a:cubicBezTo>
                <a:cubicBezTo>
                  <a:pt x="6414386" y="218782"/>
                  <a:pt x="6434033" y="221007"/>
                  <a:pt x="6453310" y="223231"/>
                </a:cubicBezTo>
                <a:cubicBezTo>
                  <a:pt x="6457017" y="223601"/>
                  <a:pt x="6462207" y="225084"/>
                  <a:pt x="6464060" y="223231"/>
                </a:cubicBezTo>
                <a:cubicBezTo>
                  <a:pt x="6511510" y="178376"/>
                  <a:pt x="6546356" y="231386"/>
                  <a:pt x="6587133" y="238430"/>
                </a:cubicBezTo>
                <a:cubicBezTo>
                  <a:pt x="6600108" y="240654"/>
                  <a:pt x="6613453" y="238800"/>
                  <a:pt x="6626798" y="240283"/>
                </a:cubicBezTo>
                <a:cubicBezTo>
                  <a:pt x="6679068" y="246956"/>
                  <a:pt x="6720957" y="272164"/>
                  <a:pt x="6754691" y="312199"/>
                </a:cubicBezTo>
                <a:cubicBezTo>
                  <a:pt x="6760622" y="319243"/>
                  <a:pt x="6771002" y="327769"/>
                  <a:pt x="6778787" y="327398"/>
                </a:cubicBezTo>
                <a:cubicBezTo>
                  <a:pt x="6807701" y="325915"/>
                  <a:pt x="6832909" y="334071"/>
                  <a:pt x="6855893" y="350011"/>
                </a:cubicBezTo>
                <a:cubicBezTo>
                  <a:pt x="6883325" y="368917"/>
                  <a:pt x="6910015" y="388193"/>
                  <a:pt x="6935965" y="408953"/>
                </a:cubicBezTo>
                <a:cubicBezTo>
                  <a:pt x="6939672" y="411918"/>
                  <a:pt x="6938930" y="426747"/>
                  <a:pt x="6935223" y="431936"/>
                </a:cubicBezTo>
                <a:cubicBezTo>
                  <a:pt x="6915947" y="455291"/>
                  <a:pt x="6931516" y="464929"/>
                  <a:pt x="6950793" y="465670"/>
                </a:cubicBezTo>
                <a:cubicBezTo>
                  <a:pt x="6976742" y="466412"/>
                  <a:pt x="6984898" y="481611"/>
                  <a:pt x="6997501" y="500516"/>
                </a:cubicBezTo>
                <a:cubicBezTo>
                  <a:pt x="7021226" y="536475"/>
                  <a:pt x="7044951" y="575028"/>
                  <a:pt x="7093884" y="583554"/>
                </a:cubicBezTo>
                <a:cubicBezTo>
                  <a:pt x="7101669" y="585037"/>
                  <a:pt x="7108341" y="591339"/>
                  <a:pt x="7115014" y="596528"/>
                </a:cubicBezTo>
                <a:cubicBezTo>
                  <a:pt x="7123911" y="603201"/>
                  <a:pt x="7134290" y="618400"/>
                  <a:pt x="7140593" y="616546"/>
                </a:cubicBezTo>
                <a:cubicBezTo>
                  <a:pt x="7186189" y="603942"/>
                  <a:pt x="7208060" y="662143"/>
                  <a:pt x="7250321" y="649910"/>
                </a:cubicBezTo>
                <a:cubicBezTo>
                  <a:pt x="7245501" y="672893"/>
                  <a:pt x="7240682" y="694023"/>
                  <a:pt x="7235863" y="717007"/>
                </a:cubicBezTo>
                <a:cubicBezTo>
                  <a:pt x="7248467" y="719602"/>
                  <a:pt x="7258105" y="721826"/>
                  <a:pt x="7267373" y="724050"/>
                </a:cubicBezTo>
                <a:cubicBezTo>
                  <a:pt x="7268856" y="724050"/>
                  <a:pt x="7267743" y="722938"/>
                  <a:pt x="7267743" y="722938"/>
                </a:cubicBezTo>
                <a:close/>
                <a:moveTo>
                  <a:pt x="4047078" y="302190"/>
                </a:moveTo>
                <a:cubicBezTo>
                  <a:pt x="4023353" y="298483"/>
                  <a:pt x="3997404" y="285880"/>
                  <a:pt x="3986283" y="294035"/>
                </a:cubicBezTo>
                <a:cubicBezTo>
                  <a:pt x="3955885" y="315165"/>
                  <a:pt x="3926600" y="290699"/>
                  <a:pt x="3898056" y="300708"/>
                </a:cubicBezTo>
                <a:cubicBezTo>
                  <a:pt x="3879150" y="307010"/>
                  <a:pt x="3844674" y="305156"/>
                  <a:pt x="3842450" y="314053"/>
                </a:cubicBezTo>
                <a:cubicBezTo>
                  <a:pt x="3836149" y="336666"/>
                  <a:pt x="3838002" y="365581"/>
                  <a:pt x="3847270" y="387823"/>
                </a:cubicBezTo>
                <a:cubicBezTo>
                  <a:pt x="3858020" y="414513"/>
                  <a:pt x="3878038" y="430454"/>
                  <a:pt x="3915850" y="420815"/>
                </a:cubicBezTo>
                <a:cubicBezTo>
                  <a:pt x="3973679" y="405987"/>
                  <a:pt x="4032621" y="414143"/>
                  <a:pt x="4086743" y="440463"/>
                </a:cubicBezTo>
                <a:cubicBezTo>
                  <a:pt x="4118994" y="414513"/>
                  <a:pt x="4141978" y="365951"/>
                  <a:pt x="4196842" y="397832"/>
                </a:cubicBezTo>
                <a:cubicBezTo>
                  <a:pt x="4200549" y="400056"/>
                  <a:pt x="4212041" y="388935"/>
                  <a:pt x="4226128" y="380409"/>
                </a:cubicBezTo>
                <a:cubicBezTo>
                  <a:pt x="4181643" y="373736"/>
                  <a:pt x="4142349" y="377814"/>
                  <a:pt x="4118624" y="329252"/>
                </a:cubicBezTo>
                <a:cubicBezTo>
                  <a:pt x="4155694" y="315165"/>
                  <a:pt x="4190540" y="302190"/>
                  <a:pt x="4225016" y="288474"/>
                </a:cubicBezTo>
                <a:cubicBezTo>
                  <a:pt x="4233171" y="285138"/>
                  <a:pt x="4242809" y="279578"/>
                  <a:pt x="4246516" y="272164"/>
                </a:cubicBezTo>
                <a:cubicBezTo>
                  <a:pt x="4248370" y="268827"/>
                  <a:pt x="4238361" y="253258"/>
                  <a:pt x="4233912" y="253258"/>
                </a:cubicBezTo>
                <a:cubicBezTo>
                  <a:pt x="4215748" y="252887"/>
                  <a:pt x="4197213" y="255482"/>
                  <a:pt x="4179419" y="259560"/>
                </a:cubicBezTo>
                <a:cubicBezTo>
                  <a:pt x="4160884" y="263637"/>
                  <a:pt x="4143090" y="271051"/>
                  <a:pt x="4126780" y="276241"/>
                </a:cubicBezTo>
                <a:cubicBezTo>
                  <a:pt x="4128262" y="281060"/>
                  <a:pt x="4131228" y="291811"/>
                  <a:pt x="4134564" y="302932"/>
                </a:cubicBezTo>
                <a:cubicBezTo>
                  <a:pt x="4122331" y="300708"/>
                  <a:pt x="4109727" y="300337"/>
                  <a:pt x="4098235" y="296259"/>
                </a:cubicBezTo>
                <a:cubicBezTo>
                  <a:pt x="4078588" y="289216"/>
                  <a:pt x="4059682" y="280319"/>
                  <a:pt x="4040406" y="272164"/>
                </a:cubicBezTo>
                <a:cubicBezTo>
                  <a:pt x="4038923" y="274758"/>
                  <a:pt x="4037811" y="277353"/>
                  <a:pt x="4036328" y="280319"/>
                </a:cubicBezTo>
                <a:cubicBezTo>
                  <a:pt x="4039293" y="287362"/>
                  <a:pt x="4043371" y="295147"/>
                  <a:pt x="4047078" y="302190"/>
                </a:cubicBezTo>
                <a:close/>
                <a:moveTo>
                  <a:pt x="2299586" y="6585602"/>
                </a:moveTo>
                <a:cubicBezTo>
                  <a:pt x="2350743" y="6591162"/>
                  <a:pt x="2372243" y="6552238"/>
                  <a:pt x="2403012" y="6527772"/>
                </a:cubicBezTo>
                <a:cubicBezTo>
                  <a:pt x="2421547" y="6512944"/>
                  <a:pt x="2448238" y="6437321"/>
                  <a:pt x="2437858" y="6402104"/>
                </a:cubicBezTo>
                <a:cubicBezTo>
                  <a:pt x="2413021" y="6440657"/>
                  <a:pt x="2393374" y="6471796"/>
                  <a:pt x="2373356" y="6502935"/>
                </a:cubicBezTo>
                <a:cubicBezTo>
                  <a:pt x="2376692" y="6505159"/>
                  <a:pt x="2379658" y="6507754"/>
                  <a:pt x="2382994" y="6509978"/>
                </a:cubicBezTo>
                <a:cubicBezTo>
                  <a:pt x="2352967" y="6519616"/>
                  <a:pt x="2322940" y="6529255"/>
                  <a:pt x="2292913" y="6538893"/>
                </a:cubicBezTo>
                <a:cubicBezTo>
                  <a:pt x="2290689" y="6535557"/>
                  <a:pt x="2288465" y="6532220"/>
                  <a:pt x="2286240" y="6529255"/>
                </a:cubicBezTo>
                <a:cubicBezTo>
                  <a:pt x="2309965" y="6507383"/>
                  <a:pt x="2333690" y="6485512"/>
                  <a:pt x="2364829" y="6456967"/>
                </a:cubicBezTo>
                <a:cubicBezTo>
                  <a:pt x="2344811" y="6455856"/>
                  <a:pt x="2336656" y="6452890"/>
                  <a:pt x="2330354" y="6455485"/>
                </a:cubicBezTo>
                <a:cubicBezTo>
                  <a:pt x="2306629" y="6464382"/>
                  <a:pt x="2283275" y="6475503"/>
                  <a:pt x="2258809" y="6485882"/>
                </a:cubicBezTo>
                <a:cubicBezTo>
                  <a:pt x="2260662" y="6494779"/>
                  <a:pt x="2262145" y="6503305"/>
                  <a:pt x="2263628" y="6510719"/>
                </a:cubicBezTo>
                <a:cubicBezTo>
                  <a:pt x="2243610" y="6517763"/>
                  <a:pt x="2224704" y="6524065"/>
                  <a:pt x="2205798" y="6530737"/>
                </a:cubicBezTo>
                <a:cubicBezTo>
                  <a:pt x="2206169" y="6534074"/>
                  <a:pt x="2206169" y="6537410"/>
                  <a:pt x="2206539" y="6540747"/>
                </a:cubicBezTo>
                <a:cubicBezTo>
                  <a:pt x="2222109" y="6546307"/>
                  <a:pt x="2237678" y="6552980"/>
                  <a:pt x="2253989" y="6556316"/>
                </a:cubicBezTo>
                <a:cubicBezTo>
                  <a:pt x="2271042" y="6560023"/>
                  <a:pt x="2288465" y="6560023"/>
                  <a:pt x="2307370" y="6561877"/>
                </a:cubicBezTo>
                <a:cubicBezTo>
                  <a:pt x="2302922" y="6575222"/>
                  <a:pt x="2301068" y="6581524"/>
                  <a:pt x="2299586" y="6585602"/>
                </a:cubicBezTo>
                <a:close/>
                <a:moveTo>
                  <a:pt x="5300054" y="154651"/>
                </a:moveTo>
                <a:cubicBezTo>
                  <a:pt x="5300054" y="160211"/>
                  <a:pt x="5300424" y="166143"/>
                  <a:pt x="5300424" y="171703"/>
                </a:cubicBezTo>
                <a:cubicBezTo>
                  <a:pt x="5335271" y="167996"/>
                  <a:pt x="5369746" y="164289"/>
                  <a:pt x="5404592" y="160953"/>
                </a:cubicBezTo>
                <a:cubicBezTo>
                  <a:pt x="5404592" y="158728"/>
                  <a:pt x="5404592" y="156875"/>
                  <a:pt x="5404221" y="154651"/>
                </a:cubicBezTo>
                <a:cubicBezTo>
                  <a:pt x="5369375" y="154651"/>
                  <a:pt x="5334529" y="154651"/>
                  <a:pt x="5300054" y="154651"/>
                </a:cubicBezTo>
                <a:close/>
                <a:moveTo>
                  <a:pt x="2081983" y="6512944"/>
                </a:moveTo>
                <a:cubicBezTo>
                  <a:pt x="2071233" y="6481805"/>
                  <a:pt x="2051215" y="6494409"/>
                  <a:pt x="2036016" y="6502193"/>
                </a:cubicBezTo>
                <a:cubicBezTo>
                  <a:pt x="2029343" y="6505530"/>
                  <a:pt x="2028602" y="6521099"/>
                  <a:pt x="2022300" y="6538893"/>
                </a:cubicBezTo>
                <a:cubicBezTo>
                  <a:pt x="2049361" y="6527030"/>
                  <a:pt x="2064560" y="6520358"/>
                  <a:pt x="2081983" y="6512944"/>
                </a:cubicBezTo>
                <a:close/>
                <a:moveTo>
                  <a:pt x="2181702" y="6518875"/>
                </a:moveTo>
                <a:cubicBezTo>
                  <a:pt x="2178737" y="6515909"/>
                  <a:pt x="2175771" y="6512944"/>
                  <a:pt x="2172805" y="6509978"/>
                </a:cubicBezTo>
                <a:cubicBezTo>
                  <a:pt x="2159831" y="6523694"/>
                  <a:pt x="2146856" y="6537040"/>
                  <a:pt x="2133511" y="6550755"/>
                </a:cubicBezTo>
                <a:cubicBezTo>
                  <a:pt x="2136477" y="6553721"/>
                  <a:pt x="2139813" y="6557057"/>
                  <a:pt x="2142778" y="6560023"/>
                </a:cubicBezTo>
                <a:cubicBezTo>
                  <a:pt x="2169840" y="6560394"/>
                  <a:pt x="2177995" y="6541858"/>
                  <a:pt x="2181702" y="6518875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37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Freeform 30">
            <a:extLst>
              <a:ext uri="{FF2B5EF4-FFF2-40B4-BE49-F238E27FC236}">
                <a16:creationId xmlns:a16="http://schemas.microsoft.com/office/drawing/2014/main" id="{B2E1EC51-6296-AAAE-5AF4-DB01F977D153}"/>
              </a:ext>
            </a:extLst>
          </p:cNvPr>
          <p:cNvSpPr>
            <a:spLocks/>
          </p:cNvSpPr>
          <p:nvPr/>
        </p:nvSpPr>
        <p:spPr bwMode="auto">
          <a:xfrm rot="264633" flipH="1">
            <a:off x="962553" y="753700"/>
            <a:ext cx="3298246" cy="937052"/>
          </a:xfrm>
          <a:custGeom>
            <a:avLst/>
            <a:gdLst>
              <a:gd name="T0" fmla="*/ 405 w 439"/>
              <a:gd name="T1" fmla="*/ 122 h 166"/>
              <a:gd name="T2" fmla="*/ 392 w 439"/>
              <a:gd name="T3" fmla="*/ 112 h 166"/>
              <a:gd name="T4" fmla="*/ 410 w 439"/>
              <a:gd name="T5" fmla="*/ 96 h 166"/>
              <a:gd name="T6" fmla="*/ 405 w 439"/>
              <a:gd name="T7" fmla="*/ 94 h 166"/>
              <a:gd name="T8" fmla="*/ 396 w 439"/>
              <a:gd name="T9" fmla="*/ 86 h 166"/>
              <a:gd name="T10" fmla="*/ 406 w 439"/>
              <a:gd name="T11" fmla="*/ 77 h 166"/>
              <a:gd name="T12" fmla="*/ 426 w 439"/>
              <a:gd name="T13" fmla="*/ 74 h 166"/>
              <a:gd name="T14" fmla="*/ 400 w 439"/>
              <a:gd name="T15" fmla="*/ 75 h 166"/>
              <a:gd name="T16" fmla="*/ 426 w 439"/>
              <a:gd name="T17" fmla="*/ 51 h 166"/>
              <a:gd name="T18" fmla="*/ 407 w 439"/>
              <a:gd name="T19" fmla="*/ 68 h 166"/>
              <a:gd name="T20" fmla="*/ 404 w 439"/>
              <a:gd name="T21" fmla="*/ 63 h 166"/>
              <a:gd name="T22" fmla="*/ 395 w 439"/>
              <a:gd name="T23" fmla="*/ 51 h 166"/>
              <a:gd name="T24" fmla="*/ 380 w 439"/>
              <a:gd name="T25" fmla="*/ 44 h 166"/>
              <a:gd name="T26" fmla="*/ 391 w 439"/>
              <a:gd name="T27" fmla="*/ 33 h 166"/>
              <a:gd name="T28" fmla="*/ 367 w 439"/>
              <a:gd name="T29" fmla="*/ 43 h 166"/>
              <a:gd name="T30" fmla="*/ 358 w 439"/>
              <a:gd name="T31" fmla="*/ 33 h 166"/>
              <a:gd name="T32" fmla="*/ 348 w 439"/>
              <a:gd name="T33" fmla="*/ 37 h 166"/>
              <a:gd name="T34" fmla="*/ 337 w 439"/>
              <a:gd name="T35" fmla="*/ 35 h 166"/>
              <a:gd name="T36" fmla="*/ 321 w 439"/>
              <a:gd name="T37" fmla="*/ 30 h 166"/>
              <a:gd name="T38" fmla="*/ 305 w 439"/>
              <a:gd name="T39" fmla="*/ 32 h 166"/>
              <a:gd name="T40" fmla="*/ 285 w 439"/>
              <a:gd name="T41" fmla="*/ 25 h 166"/>
              <a:gd name="T42" fmla="*/ 275 w 439"/>
              <a:gd name="T43" fmla="*/ 23 h 166"/>
              <a:gd name="T44" fmla="*/ 266 w 439"/>
              <a:gd name="T45" fmla="*/ 22 h 166"/>
              <a:gd name="T46" fmla="*/ 250 w 439"/>
              <a:gd name="T47" fmla="*/ 28 h 166"/>
              <a:gd name="T48" fmla="*/ 243 w 439"/>
              <a:gd name="T49" fmla="*/ 21 h 166"/>
              <a:gd name="T50" fmla="*/ 228 w 439"/>
              <a:gd name="T51" fmla="*/ 21 h 166"/>
              <a:gd name="T52" fmla="*/ 213 w 439"/>
              <a:gd name="T53" fmla="*/ 11 h 166"/>
              <a:gd name="T54" fmla="*/ 208 w 439"/>
              <a:gd name="T55" fmla="*/ 21 h 166"/>
              <a:gd name="T56" fmla="*/ 195 w 439"/>
              <a:gd name="T57" fmla="*/ 18 h 166"/>
              <a:gd name="T58" fmla="*/ 198 w 439"/>
              <a:gd name="T59" fmla="*/ 6 h 166"/>
              <a:gd name="T60" fmla="*/ 179 w 439"/>
              <a:gd name="T61" fmla="*/ 9 h 166"/>
              <a:gd name="T62" fmla="*/ 171 w 439"/>
              <a:gd name="T63" fmla="*/ 5 h 166"/>
              <a:gd name="T64" fmla="*/ 156 w 439"/>
              <a:gd name="T65" fmla="*/ 6 h 166"/>
              <a:gd name="T66" fmla="*/ 140 w 439"/>
              <a:gd name="T67" fmla="*/ 3 h 166"/>
              <a:gd name="T68" fmla="*/ 131 w 439"/>
              <a:gd name="T69" fmla="*/ 9 h 166"/>
              <a:gd name="T70" fmla="*/ 118 w 439"/>
              <a:gd name="T71" fmla="*/ 6 h 166"/>
              <a:gd name="T72" fmla="*/ 60 w 439"/>
              <a:gd name="T73" fmla="*/ 7 h 166"/>
              <a:gd name="T74" fmla="*/ 63 w 439"/>
              <a:gd name="T75" fmla="*/ 25 h 166"/>
              <a:gd name="T76" fmla="*/ 64 w 439"/>
              <a:gd name="T77" fmla="*/ 40 h 166"/>
              <a:gd name="T78" fmla="*/ 6 w 439"/>
              <a:gd name="T79" fmla="*/ 51 h 166"/>
              <a:gd name="T80" fmla="*/ 6 w 439"/>
              <a:gd name="T81" fmla="*/ 66 h 166"/>
              <a:gd name="T82" fmla="*/ 8 w 439"/>
              <a:gd name="T83" fmla="*/ 84 h 166"/>
              <a:gd name="T84" fmla="*/ 38 w 439"/>
              <a:gd name="T85" fmla="*/ 102 h 166"/>
              <a:gd name="T86" fmla="*/ 43 w 439"/>
              <a:gd name="T87" fmla="*/ 119 h 166"/>
              <a:gd name="T88" fmla="*/ 51 w 439"/>
              <a:gd name="T89" fmla="*/ 137 h 166"/>
              <a:gd name="T90" fmla="*/ 60 w 439"/>
              <a:gd name="T91" fmla="*/ 148 h 166"/>
              <a:gd name="T92" fmla="*/ 103 w 439"/>
              <a:gd name="T93" fmla="*/ 144 h 166"/>
              <a:gd name="T94" fmla="*/ 129 w 439"/>
              <a:gd name="T95" fmla="*/ 155 h 166"/>
              <a:gd name="T96" fmla="*/ 137 w 439"/>
              <a:gd name="T97" fmla="*/ 154 h 166"/>
              <a:gd name="T98" fmla="*/ 156 w 439"/>
              <a:gd name="T99" fmla="*/ 160 h 166"/>
              <a:gd name="T100" fmla="*/ 215 w 439"/>
              <a:gd name="T101" fmla="*/ 162 h 166"/>
              <a:gd name="T102" fmla="*/ 232 w 439"/>
              <a:gd name="T103" fmla="*/ 163 h 166"/>
              <a:gd name="T104" fmla="*/ 274 w 439"/>
              <a:gd name="T105" fmla="*/ 160 h 166"/>
              <a:gd name="T106" fmla="*/ 295 w 439"/>
              <a:gd name="T107" fmla="*/ 162 h 166"/>
              <a:gd name="T108" fmla="*/ 325 w 439"/>
              <a:gd name="T109" fmla="*/ 160 h 166"/>
              <a:gd name="T110" fmla="*/ 343 w 439"/>
              <a:gd name="T111" fmla="*/ 164 h 166"/>
              <a:gd name="T112" fmla="*/ 380 w 439"/>
              <a:gd name="T113" fmla="*/ 160 h 166"/>
              <a:gd name="T114" fmla="*/ 389 w 439"/>
              <a:gd name="T115" fmla="*/ 158 h 166"/>
              <a:gd name="T116" fmla="*/ 401 w 439"/>
              <a:gd name="T117" fmla="*/ 159 h 166"/>
              <a:gd name="T118" fmla="*/ 403 w 439"/>
              <a:gd name="T119" fmla="*/ 150 h 166"/>
              <a:gd name="T120" fmla="*/ 407 w 439"/>
              <a:gd name="T121" fmla="*/ 138 h 166"/>
              <a:gd name="T122" fmla="*/ 413 w 439"/>
              <a:gd name="T123" fmla="*/ 131 h 166"/>
              <a:gd name="T124" fmla="*/ 433 w 439"/>
              <a:gd name="T125" fmla="*/ 12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9" h="166">
                <a:moveTo>
                  <a:pt x="433" y="125"/>
                </a:moveTo>
                <a:cubicBezTo>
                  <a:pt x="430" y="123"/>
                  <a:pt x="428" y="126"/>
                  <a:pt x="426" y="124"/>
                </a:cubicBezTo>
                <a:cubicBezTo>
                  <a:pt x="426" y="125"/>
                  <a:pt x="425" y="125"/>
                  <a:pt x="425" y="125"/>
                </a:cubicBezTo>
                <a:cubicBezTo>
                  <a:pt x="424" y="124"/>
                  <a:pt x="422" y="125"/>
                  <a:pt x="421" y="124"/>
                </a:cubicBezTo>
                <a:cubicBezTo>
                  <a:pt x="423" y="123"/>
                  <a:pt x="423" y="123"/>
                  <a:pt x="423" y="123"/>
                </a:cubicBezTo>
                <a:cubicBezTo>
                  <a:pt x="422" y="123"/>
                  <a:pt x="422" y="123"/>
                  <a:pt x="422" y="123"/>
                </a:cubicBezTo>
                <a:cubicBezTo>
                  <a:pt x="422" y="124"/>
                  <a:pt x="422" y="124"/>
                  <a:pt x="422" y="124"/>
                </a:cubicBezTo>
                <a:cubicBezTo>
                  <a:pt x="420" y="125"/>
                  <a:pt x="418" y="125"/>
                  <a:pt x="415" y="124"/>
                </a:cubicBezTo>
                <a:cubicBezTo>
                  <a:pt x="412" y="124"/>
                  <a:pt x="413" y="124"/>
                  <a:pt x="410" y="124"/>
                </a:cubicBezTo>
                <a:cubicBezTo>
                  <a:pt x="414" y="122"/>
                  <a:pt x="407" y="121"/>
                  <a:pt x="409" y="118"/>
                </a:cubicBezTo>
                <a:cubicBezTo>
                  <a:pt x="405" y="118"/>
                  <a:pt x="405" y="118"/>
                  <a:pt x="405" y="118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7" y="118"/>
                  <a:pt x="407" y="118"/>
                  <a:pt x="407" y="118"/>
                </a:cubicBezTo>
                <a:cubicBezTo>
                  <a:pt x="410" y="120"/>
                  <a:pt x="405" y="120"/>
                  <a:pt x="405" y="121"/>
                </a:cubicBezTo>
                <a:cubicBezTo>
                  <a:pt x="407" y="121"/>
                  <a:pt x="408" y="120"/>
                  <a:pt x="409" y="121"/>
                </a:cubicBezTo>
                <a:cubicBezTo>
                  <a:pt x="405" y="122"/>
                  <a:pt x="405" y="122"/>
                  <a:pt x="405" y="122"/>
                </a:cubicBezTo>
                <a:cubicBezTo>
                  <a:pt x="405" y="122"/>
                  <a:pt x="406" y="122"/>
                  <a:pt x="406" y="122"/>
                </a:cubicBezTo>
                <a:cubicBezTo>
                  <a:pt x="406" y="123"/>
                  <a:pt x="406" y="124"/>
                  <a:pt x="405" y="125"/>
                </a:cubicBezTo>
                <a:cubicBezTo>
                  <a:pt x="403" y="124"/>
                  <a:pt x="403" y="124"/>
                  <a:pt x="401" y="124"/>
                </a:cubicBezTo>
                <a:cubicBezTo>
                  <a:pt x="400" y="124"/>
                  <a:pt x="398" y="123"/>
                  <a:pt x="400" y="122"/>
                </a:cubicBezTo>
                <a:cubicBezTo>
                  <a:pt x="401" y="122"/>
                  <a:pt x="401" y="123"/>
                  <a:pt x="402" y="123"/>
                </a:cubicBezTo>
                <a:cubicBezTo>
                  <a:pt x="402" y="118"/>
                  <a:pt x="402" y="118"/>
                  <a:pt x="402" y="118"/>
                </a:cubicBezTo>
                <a:cubicBezTo>
                  <a:pt x="400" y="119"/>
                  <a:pt x="404" y="120"/>
                  <a:pt x="401" y="120"/>
                </a:cubicBezTo>
                <a:cubicBezTo>
                  <a:pt x="400" y="119"/>
                  <a:pt x="398" y="119"/>
                  <a:pt x="398" y="118"/>
                </a:cubicBezTo>
                <a:cubicBezTo>
                  <a:pt x="396" y="119"/>
                  <a:pt x="396" y="119"/>
                  <a:pt x="396" y="119"/>
                </a:cubicBezTo>
                <a:cubicBezTo>
                  <a:pt x="392" y="118"/>
                  <a:pt x="395" y="116"/>
                  <a:pt x="391" y="115"/>
                </a:cubicBezTo>
                <a:cubicBezTo>
                  <a:pt x="388" y="115"/>
                  <a:pt x="385" y="116"/>
                  <a:pt x="383" y="115"/>
                </a:cubicBezTo>
                <a:cubicBezTo>
                  <a:pt x="381" y="115"/>
                  <a:pt x="384" y="114"/>
                  <a:pt x="381" y="114"/>
                </a:cubicBezTo>
                <a:cubicBezTo>
                  <a:pt x="391" y="113"/>
                  <a:pt x="391" y="113"/>
                  <a:pt x="391" y="113"/>
                </a:cubicBezTo>
                <a:cubicBezTo>
                  <a:pt x="380" y="113"/>
                  <a:pt x="380" y="113"/>
                  <a:pt x="380" y="113"/>
                </a:cubicBezTo>
                <a:cubicBezTo>
                  <a:pt x="380" y="113"/>
                  <a:pt x="380" y="113"/>
                  <a:pt x="380" y="113"/>
                </a:cubicBezTo>
                <a:cubicBezTo>
                  <a:pt x="384" y="112"/>
                  <a:pt x="387" y="113"/>
                  <a:pt x="392" y="112"/>
                </a:cubicBezTo>
                <a:cubicBezTo>
                  <a:pt x="392" y="112"/>
                  <a:pt x="392" y="111"/>
                  <a:pt x="391" y="111"/>
                </a:cubicBezTo>
                <a:cubicBezTo>
                  <a:pt x="392" y="110"/>
                  <a:pt x="394" y="111"/>
                  <a:pt x="396" y="110"/>
                </a:cubicBezTo>
                <a:cubicBezTo>
                  <a:pt x="398" y="110"/>
                  <a:pt x="397" y="109"/>
                  <a:pt x="398" y="108"/>
                </a:cubicBezTo>
                <a:cubicBezTo>
                  <a:pt x="410" y="109"/>
                  <a:pt x="410" y="109"/>
                  <a:pt x="410" y="109"/>
                </a:cubicBezTo>
                <a:cubicBezTo>
                  <a:pt x="409" y="107"/>
                  <a:pt x="409" y="107"/>
                  <a:pt x="409" y="107"/>
                </a:cubicBezTo>
                <a:cubicBezTo>
                  <a:pt x="412" y="107"/>
                  <a:pt x="417" y="108"/>
                  <a:pt x="419" y="107"/>
                </a:cubicBezTo>
                <a:cubicBezTo>
                  <a:pt x="417" y="106"/>
                  <a:pt x="417" y="106"/>
                  <a:pt x="417" y="106"/>
                </a:cubicBezTo>
                <a:cubicBezTo>
                  <a:pt x="419" y="105"/>
                  <a:pt x="419" y="105"/>
                  <a:pt x="419" y="105"/>
                </a:cubicBezTo>
                <a:cubicBezTo>
                  <a:pt x="417" y="105"/>
                  <a:pt x="417" y="105"/>
                  <a:pt x="417" y="105"/>
                </a:cubicBezTo>
                <a:cubicBezTo>
                  <a:pt x="413" y="103"/>
                  <a:pt x="421" y="105"/>
                  <a:pt x="420" y="103"/>
                </a:cubicBezTo>
                <a:cubicBezTo>
                  <a:pt x="418" y="103"/>
                  <a:pt x="418" y="103"/>
                  <a:pt x="418" y="103"/>
                </a:cubicBezTo>
                <a:cubicBezTo>
                  <a:pt x="418" y="100"/>
                  <a:pt x="412" y="102"/>
                  <a:pt x="409" y="101"/>
                </a:cubicBezTo>
                <a:cubicBezTo>
                  <a:pt x="412" y="100"/>
                  <a:pt x="412" y="100"/>
                  <a:pt x="412" y="100"/>
                </a:cubicBezTo>
                <a:cubicBezTo>
                  <a:pt x="410" y="99"/>
                  <a:pt x="412" y="98"/>
                  <a:pt x="409" y="97"/>
                </a:cubicBezTo>
                <a:cubicBezTo>
                  <a:pt x="412" y="96"/>
                  <a:pt x="412" y="96"/>
                  <a:pt x="412" y="96"/>
                </a:cubicBezTo>
                <a:cubicBezTo>
                  <a:pt x="410" y="96"/>
                  <a:pt x="410" y="96"/>
                  <a:pt x="410" y="96"/>
                </a:cubicBezTo>
                <a:cubicBezTo>
                  <a:pt x="405" y="97"/>
                  <a:pt x="404" y="100"/>
                  <a:pt x="405" y="102"/>
                </a:cubicBezTo>
                <a:cubicBezTo>
                  <a:pt x="400" y="102"/>
                  <a:pt x="400" y="102"/>
                  <a:pt x="400" y="102"/>
                </a:cubicBezTo>
                <a:cubicBezTo>
                  <a:pt x="401" y="103"/>
                  <a:pt x="401" y="103"/>
                  <a:pt x="401" y="103"/>
                </a:cubicBezTo>
                <a:cubicBezTo>
                  <a:pt x="400" y="103"/>
                  <a:pt x="399" y="104"/>
                  <a:pt x="398" y="103"/>
                </a:cubicBezTo>
                <a:cubicBezTo>
                  <a:pt x="396" y="102"/>
                  <a:pt x="400" y="102"/>
                  <a:pt x="397" y="101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399" y="100"/>
                  <a:pt x="397" y="100"/>
                  <a:pt x="396" y="100"/>
                </a:cubicBezTo>
                <a:cubicBezTo>
                  <a:pt x="399" y="99"/>
                  <a:pt x="401" y="99"/>
                  <a:pt x="402" y="98"/>
                </a:cubicBezTo>
                <a:cubicBezTo>
                  <a:pt x="395" y="98"/>
                  <a:pt x="395" y="98"/>
                  <a:pt x="395" y="98"/>
                </a:cubicBezTo>
                <a:cubicBezTo>
                  <a:pt x="395" y="99"/>
                  <a:pt x="394" y="100"/>
                  <a:pt x="392" y="101"/>
                </a:cubicBezTo>
                <a:cubicBezTo>
                  <a:pt x="392" y="98"/>
                  <a:pt x="392" y="98"/>
                  <a:pt x="392" y="98"/>
                </a:cubicBezTo>
                <a:cubicBezTo>
                  <a:pt x="392" y="97"/>
                  <a:pt x="396" y="97"/>
                  <a:pt x="396" y="96"/>
                </a:cubicBezTo>
                <a:cubicBezTo>
                  <a:pt x="397" y="97"/>
                  <a:pt x="399" y="96"/>
                  <a:pt x="400" y="97"/>
                </a:cubicBezTo>
                <a:cubicBezTo>
                  <a:pt x="404" y="97"/>
                  <a:pt x="404" y="97"/>
                  <a:pt x="404" y="97"/>
                </a:cubicBezTo>
                <a:cubicBezTo>
                  <a:pt x="406" y="96"/>
                  <a:pt x="402" y="94"/>
                  <a:pt x="407" y="94"/>
                </a:cubicBezTo>
                <a:cubicBezTo>
                  <a:pt x="406" y="94"/>
                  <a:pt x="405" y="94"/>
                  <a:pt x="405" y="94"/>
                </a:cubicBezTo>
                <a:cubicBezTo>
                  <a:pt x="406" y="92"/>
                  <a:pt x="405" y="90"/>
                  <a:pt x="408" y="89"/>
                </a:cubicBezTo>
                <a:cubicBezTo>
                  <a:pt x="408" y="89"/>
                  <a:pt x="407" y="89"/>
                  <a:pt x="407" y="89"/>
                </a:cubicBezTo>
                <a:cubicBezTo>
                  <a:pt x="405" y="89"/>
                  <a:pt x="402" y="90"/>
                  <a:pt x="402" y="91"/>
                </a:cubicBezTo>
                <a:cubicBezTo>
                  <a:pt x="399" y="91"/>
                  <a:pt x="396" y="91"/>
                  <a:pt x="393" y="90"/>
                </a:cubicBezTo>
                <a:cubicBezTo>
                  <a:pt x="395" y="89"/>
                  <a:pt x="395" y="89"/>
                  <a:pt x="395" y="89"/>
                </a:cubicBezTo>
                <a:cubicBezTo>
                  <a:pt x="394" y="89"/>
                  <a:pt x="394" y="89"/>
                  <a:pt x="394" y="89"/>
                </a:cubicBezTo>
                <a:cubicBezTo>
                  <a:pt x="394" y="89"/>
                  <a:pt x="392" y="89"/>
                  <a:pt x="392" y="89"/>
                </a:cubicBezTo>
                <a:cubicBezTo>
                  <a:pt x="392" y="90"/>
                  <a:pt x="392" y="90"/>
                  <a:pt x="392" y="90"/>
                </a:cubicBezTo>
                <a:cubicBezTo>
                  <a:pt x="391" y="90"/>
                  <a:pt x="391" y="90"/>
                  <a:pt x="391" y="90"/>
                </a:cubicBezTo>
                <a:cubicBezTo>
                  <a:pt x="391" y="90"/>
                  <a:pt x="390" y="90"/>
                  <a:pt x="390" y="90"/>
                </a:cubicBezTo>
                <a:cubicBezTo>
                  <a:pt x="390" y="90"/>
                  <a:pt x="390" y="89"/>
                  <a:pt x="391" y="89"/>
                </a:cubicBezTo>
                <a:cubicBezTo>
                  <a:pt x="389" y="89"/>
                  <a:pt x="389" y="89"/>
                  <a:pt x="389" y="89"/>
                </a:cubicBezTo>
                <a:cubicBezTo>
                  <a:pt x="394" y="87"/>
                  <a:pt x="402" y="88"/>
                  <a:pt x="408" y="88"/>
                </a:cubicBezTo>
                <a:cubicBezTo>
                  <a:pt x="401" y="88"/>
                  <a:pt x="401" y="88"/>
                  <a:pt x="401" y="88"/>
                </a:cubicBezTo>
                <a:cubicBezTo>
                  <a:pt x="398" y="86"/>
                  <a:pt x="394" y="87"/>
                  <a:pt x="391" y="87"/>
                </a:cubicBezTo>
                <a:cubicBezTo>
                  <a:pt x="392" y="86"/>
                  <a:pt x="394" y="86"/>
                  <a:pt x="396" y="86"/>
                </a:cubicBezTo>
                <a:cubicBezTo>
                  <a:pt x="398" y="85"/>
                  <a:pt x="403" y="86"/>
                  <a:pt x="404" y="85"/>
                </a:cubicBezTo>
                <a:cubicBezTo>
                  <a:pt x="403" y="85"/>
                  <a:pt x="402" y="85"/>
                  <a:pt x="401" y="85"/>
                </a:cubicBezTo>
                <a:cubicBezTo>
                  <a:pt x="400" y="84"/>
                  <a:pt x="402" y="84"/>
                  <a:pt x="402" y="83"/>
                </a:cubicBezTo>
                <a:cubicBezTo>
                  <a:pt x="398" y="83"/>
                  <a:pt x="398" y="83"/>
                  <a:pt x="398" y="83"/>
                </a:cubicBezTo>
                <a:cubicBezTo>
                  <a:pt x="401" y="81"/>
                  <a:pt x="406" y="82"/>
                  <a:pt x="409" y="81"/>
                </a:cubicBezTo>
                <a:cubicBezTo>
                  <a:pt x="405" y="81"/>
                  <a:pt x="401" y="80"/>
                  <a:pt x="398" y="81"/>
                </a:cubicBezTo>
                <a:cubicBezTo>
                  <a:pt x="396" y="79"/>
                  <a:pt x="391" y="82"/>
                  <a:pt x="388" y="80"/>
                </a:cubicBezTo>
                <a:cubicBezTo>
                  <a:pt x="388" y="80"/>
                  <a:pt x="389" y="80"/>
                  <a:pt x="389" y="80"/>
                </a:cubicBezTo>
                <a:cubicBezTo>
                  <a:pt x="394" y="80"/>
                  <a:pt x="401" y="80"/>
                  <a:pt x="404" y="79"/>
                </a:cubicBezTo>
                <a:cubicBezTo>
                  <a:pt x="387" y="79"/>
                  <a:pt x="387" y="79"/>
                  <a:pt x="387" y="79"/>
                </a:cubicBezTo>
                <a:cubicBezTo>
                  <a:pt x="387" y="78"/>
                  <a:pt x="389" y="79"/>
                  <a:pt x="390" y="78"/>
                </a:cubicBezTo>
                <a:cubicBezTo>
                  <a:pt x="389" y="78"/>
                  <a:pt x="389" y="78"/>
                  <a:pt x="389" y="78"/>
                </a:cubicBezTo>
                <a:cubicBezTo>
                  <a:pt x="392" y="77"/>
                  <a:pt x="396" y="77"/>
                  <a:pt x="399" y="77"/>
                </a:cubicBezTo>
                <a:cubicBezTo>
                  <a:pt x="394" y="78"/>
                  <a:pt x="394" y="78"/>
                  <a:pt x="394" y="78"/>
                </a:cubicBezTo>
                <a:cubicBezTo>
                  <a:pt x="400" y="78"/>
                  <a:pt x="400" y="78"/>
                  <a:pt x="400" y="78"/>
                </a:cubicBezTo>
                <a:cubicBezTo>
                  <a:pt x="399" y="76"/>
                  <a:pt x="404" y="77"/>
                  <a:pt x="406" y="77"/>
                </a:cubicBezTo>
                <a:cubicBezTo>
                  <a:pt x="408" y="76"/>
                  <a:pt x="410" y="75"/>
                  <a:pt x="411" y="74"/>
                </a:cubicBezTo>
                <a:cubicBezTo>
                  <a:pt x="413" y="75"/>
                  <a:pt x="410" y="76"/>
                  <a:pt x="410" y="77"/>
                </a:cubicBezTo>
                <a:cubicBezTo>
                  <a:pt x="411" y="77"/>
                  <a:pt x="413" y="76"/>
                  <a:pt x="413" y="75"/>
                </a:cubicBezTo>
                <a:cubicBezTo>
                  <a:pt x="414" y="75"/>
                  <a:pt x="415" y="76"/>
                  <a:pt x="416" y="76"/>
                </a:cubicBezTo>
                <a:cubicBezTo>
                  <a:pt x="415" y="76"/>
                  <a:pt x="415" y="76"/>
                  <a:pt x="415" y="76"/>
                </a:cubicBezTo>
                <a:cubicBezTo>
                  <a:pt x="416" y="77"/>
                  <a:pt x="417" y="78"/>
                  <a:pt x="420" y="77"/>
                </a:cubicBezTo>
                <a:cubicBezTo>
                  <a:pt x="420" y="77"/>
                  <a:pt x="420" y="77"/>
                  <a:pt x="420" y="77"/>
                </a:cubicBezTo>
                <a:cubicBezTo>
                  <a:pt x="420" y="76"/>
                  <a:pt x="421" y="77"/>
                  <a:pt x="422" y="77"/>
                </a:cubicBezTo>
                <a:cubicBezTo>
                  <a:pt x="423" y="77"/>
                  <a:pt x="423" y="77"/>
                  <a:pt x="423" y="77"/>
                </a:cubicBezTo>
                <a:cubicBezTo>
                  <a:pt x="424" y="76"/>
                  <a:pt x="426" y="77"/>
                  <a:pt x="427" y="77"/>
                </a:cubicBezTo>
                <a:cubicBezTo>
                  <a:pt x="425" y="75"/>
                  <a:pt x="421" y="77"/>
                  <a:pt x="419" y="76"/>
                </a:cubicBezTo>
                <a:cubicBezTo>
                  <a:pt x="419" y="75"/>
                  <a:pt x="419" y="75"/>
                  <a:pt x="420" y="75"/>
                </a:cubicBezTo>
                <a:cubicBezTo>
                  <a:pt x="421" y="75"/>
                  <a:pt x="423" y="75"/>
                  <a:pt x="424" y="75"/>
                </a:cubicBezTo>
                <a:cubicBezTo>
                  <a:pt x="423" y="74"/>
                  <a:pt x="423" y="74"/>
                  <a:pt x="423" y="74"/>
                </a:cubicBezTo>
                <a:cubicBezTo>
                  <a:pt x="424" y="73"/>
                  <a:pt x="427" y="74"/>
                  <a:pt x="427" y="74"/>
                </a:cubicBezTo>
                <a:cubicBezTo>
                  <a:pt x="426" y="74"/>
                  <a:pt x="426" y="74"/>
                  <a:pt x="426" y="74"/>
                </a:cubicBezTo>
                <a:cubicBezTo>
                  <a:pt x="428" y="70"/>
                  <a:pt x="416" y="73"/>
                  <a:pt x="415" y="71"/>
                </a:cubicBezTo>
                <a:cubicBezTo>
                  <a:pt x="416" y="70"/>
                  <a:pt x="418" y="69"/>
                  <a:pt x="420" y="70"/>
                </a:cubicBezTo>
                <a:cubicBezTo>
                  <a:pt x="420" y="70"/>
                  <a:pt x="420" y="71"/>
                  <a:pt x="420" y="71"/>
                </a:cubicBezTo>
                <a:cubicBezTo>
                  <a:pt x="422" y="71"/>
                  <a:pt x="422" y="71"/>
                  <a:pt x="422" y="71"/>
                </a:cubicBezTo>
                <a:cubicBezTo>
                  <a:pt x="424" y="71"/>
                  <a:pt x="423" y="70"/>
                  <a:pt x="424" y="70"/>
                </a:cubicBezTo>
                <a:cubicBezTo>
                  <a:pt x="425" y="70"/>
                  <a:pt x="425" y="70"/>
                  <a:pt x="426" y="70"/>
                </a:cubicBezTo>
                <a:cubicBezTo>
                  <a:pt x="425" y="70"/>
                  <a:pt x="425" y="71"/>
                  <a:pt x="425" y="71"/>
                </a:cubicBezTo>
                <a:cubicBezTo>
                  <a:pt x="427" y="71"/>
                  <a:pt x="427" y="71"/>
                  <a:pt x="427" y="71"/>
                </a:cubicBezTo>
                <a:cubicBezTo>
                  <a:pt x="425" y="70"/>
                  <a:pt x="424" y="68"/>
                  <a:pt x="428" y="68"/>
                </a:cubicBezTo>
                <a:cubicBezTo>
                  <a:pt x="425" y="68"/>
                  <a:pt x="427" y="67"/>
                  <a:pt x="426" y="66"/>
                </a:cubicBezTo>
                <a:cubicBezTo>
                  <a:pt x="423" y="67"/>
                  <a:pt x="419" y="68"/>
                  <a:pt x="415" y="68"/>
                </a:cubicBezTo>
                <a:cubicBezTo>
                  <a:pt x="416" y="69"/>
                  <a:pt x="416" y="69"/>
                  <a:pt x="416" y="69"/>
                </a:cubicBezTo>
                <a:cubicBezTo>
                  <a:pt x="415" y="69"/>
                  <a:pt x="414" y="70"/>
                  <a:pt x="415" y="70"/>
                </a:cubicBezTo>
                <a:cubicBezTo>
                  <a:pt x="411" y="72"/>
                  <a:pt x="411" y="76"/>
                  <a:pt x="404" y="75"/>
                </a:cubicBezTo>
                <a:cubicBezTo>
                  <a:pt x="404" y="75"/>
                  <a:pt x="404" y="76"/>
                  <a:pt x="403" y="76"/>
                </a:cubicBezTo>
                <a:cubicBezTo>
                  <a:pt x="403" y="75"/>
                  <a:pt x="401" y="75"/>
                  <a:pt x="400" y="75"/>
                </a:cubicBezTo>
                <a:cubicBezTo>
                  <a:pt x="401" y="73"/>
                  <a:pt x="403" y="75"/>
                  <a:pt x="404" y="73"/>
                </a:cubicBezTo>
                <a:cubicBezTo>
                  <a:pt x="411" y="75"/>
                  <a:pt x="406" y="71"/>
                  <a:pt x="412" y="71"/>
                </a:cubicBezTo>
                <a:cubicBezTo>
                  <a:pt x="412" y="70"/>
                  <a:pt x="411" y="68"/>
                  <a:pt x="413" y="66"/>
                </a:cubicBezTo>
                <a:cubicBezTo>
                  <a:pt x="415" y="67"/>
                  <a:pt x="419" y="66"/>
                  <a:pt x="422" y="66"/>
                </a:cubicBezTo>
                <a:cubicBezTo>
                  <a:pt x="423" y="66"/>
                  <a:pt x="422" y="65"/>
                  <a:pt x="422" y="65"/>
                </a:cubicBezTo>
                <a:cubicBezTo>
                  <a:pt x="420" y="65"/>
                  <a:pt x="418" y="65"/>
                  <a:pt x="417" y="66"/>
                </a:cubicBezTo>
                <a:cubicBezTo>
                  <a:pt x="416" y="66"/>
                  <a:pt x="413" y="66"/>
                  <a:pt x="413" y="65"/>
                </a:cubicBezTo>
                <a:cubicBezTo>
                  <a:pt x="413" y="64"/>
                  <a:pt x="414" y="64"/>
                  <a:pt x="416" y="64"/>
                </a:cubicBezTo>
                <a:cubicBezTo>
                  <a:pt x="431" y="68"/>
                  <a:pt x="424" y="59"/>
                  <a:pt x="429" y="58"/>
                </a:cubicBezTo>
                <a:cubicBezTo>
                  <a:pt x="428" y="58"/>
                  <a:pt x="428" y="58"/>
                  <a:pt x="428" y="58"/>
                </a:cubicBezTo>
                <a:cubicBezTo>
                  <a:pt x="426" y="57"/>
                  <a:pt x="431" y="57"/>
                  <a:pt x="428" y="56"/>
                </a:cubicBezTo>
                <a:cubicBezTo>
                  <a:pt x="428" y="57"/>
                  <a:pt x="427" y="58"/>
                  <a:pt x="424" y="59"/>
                </a:cubicBezTo>
                <a:cubicBezTo>
                  <a:pt x="423" y="59"/>
                  <a:pt x="424" y="58"/>
                  <a:pt x="424" y="58"/>
                </a:cubicBezTo>
                <a:cubicBezTo>
                  <a:pt x="422" y="58"/>
                  <a:pt x="422" y="58"/>
                  <a:pt x="422" y="58"/>
                </a:cubicBezTo>
                <a:cubicBezTo>
                  <a:pt x="422" y="55"/>
                  <a:pt x="422" y="55"/>
                  <a:pt x="422" y="55"/>
                </a:cubicBezTo>
                <a:cubicBezTo>
                  <a:pt x="422" y="54"/>
                  <a:pt x="426" y="53"/>
                  <a:pt x="426" y="51"/>
                </a:cubicBezTo>
                <a:cubicBezTo>
                  <a:pt x="426" y="50"/>
                  <a:pt x="428" y="49"/>
                  <a:pt x="431" y="49"/>
                </a:cubicBezTo>
                <a:cubicBezTo>
                  <a:pt x="433" y="49"/>
                  <a:pt x="428" y="50"/>
                  <a:pt x="431" y="51"/>
                </a:cubicBezTo>
                <a:cubicBezTo>
                  <a:pt x="429" y="51"/>
                  <a:pt x="428" y="51"/>
                  <a:pt x="429" y="52"/>
                </a:cubicBezTo>
                <a:cubicBezTo>
                  <a:pt x="434" y="49"/>
                  <a:pt x="434" y="49"/>
                  <a:pt x="434" y="49"/>
                </a:cubicBezTo>
                <a:cubicBezTo>
                  <a:pt x="432" y="49"/>
                  <a:pt x="432" y="49"/>
                  <a:pt x="432" y="49"/>
                </a:cubicBezTo>
                <a:cubicBezTo>
                  <a:pt x="431" y="48"/>
                  <a:pt x="433" y="47"/>
                  <a:pt x="433" y="46"/>
                </a:cubicBezTo>
                <a:cubicBezTo>
                  <a:pt x="432" y="46"/>
                  <a:pt x="432" y="46"/>
                  <a:pt x="432" y="46"/>
                </a:cubicBezTo>
                <a:cubicBezTo>
                  <a:pt x="431" y="45"/>
                  <a:pt x="433" y="44"/>
                  <a:pt x="431" y="43"/>
                </a:cubicBezTo>
                <a:cubicBezTo>
                  <a:pt x="430" y="44"/>
                  <a:pt x="428" y="45"/>
                  <a:pt x="429" y="46"/>
                </a:cubicBezTo>
                <a:cubicBezTo>
                  <a:pt x="433" y="48"/>
                  <a:pt x="425" y="49"/>
                  <a:pt x="424" y="51"/>
                </a:cubicBezTo>
                <a:cubicBezTo>
                  <a:pt x="423" y="54"/>
                  <a:pt x="419" y="56"/>
                  <a:pt x="417" y="58"/>
                </a:cubicBezTo>
                <a:cubicBezTo>
                  <a:pt x="415" y="57"/>
                  <a:pt x="415" y="57"/>
                  <a:pt x="415" y="57"/>
                </a:cubicBezTo>
                <a:cubicBezTo>
                  <a:pt x="414" y="62"/>
                  <a:pt x="414" y="62"/>
                  <a:pt x="414" y="62"/>
                </a:cubicBezTo>
                <a:cubicBezTo>
                  <a:pt x="410" y="63"/>
                  <a:pt x="413" y="66"/>
                  <a:pt x="408" y="67"/>
                </a:cubicBezTo>
                <a:cubicBezTo>
                  <a:pt x="410" y="68"/>
                  <a:pt x="410" y="68"/>
                  <a:pt x="410" y="68"/>
                </a:cubicBezTo>
                <a:cubicBezTo>
                  <a:pt x="409" y="68"/>
                  <a:pt x="409" y="68"/>
                  <a:pt x="407" y="68"/>
                </a:cubicBezTo>
                <a:cubicBezTo>
                  <a:pt x="408" y="69"/>
                  <a:pt x="408" y="69"/>
                  <a:pt x="408" y="69"/>
                </a:cubicBezTo>
                <a:cubicBezTo>
                  <a:pt x="402" y="69"/>
                  <a:pt x="409" y="72"/>
                  <a:pt x="404" y="73"/>
                </a:cubicBezTo>
                <a:cubicBezTo>
                  <a:pt x="402" y="72"/>
                  <a:pt x="402" y="72"/>
                  <a:pt x="402" y="72"/>
                </a:cubicBezTo>
                <a:cubicBezTo>
                  <a:pt x="402" y="72"/>
                  <a:pt x="402" y="71"/>
                  <a:pt x="403" y="70"/>
                </a:cubicBezTo>
                <a:cubicBezTo>
                  <a:pt x="406" y="69"/>
                  <a:pt x="404" y="68"/>
                  <a:pt x="407" y="66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6" y="65"/>
                  <a:pt x="406" y="65"/>
                  <a:pt x="406" y="65"/>
                </a:cubicBezTo>
                <a:cubicBezTo>
                  <a:pt x="405" y="64"/>
                  <a:pt x="405" y="64"/>
                  <a:pt x="405" y="64"/>
                </a:cubicBezTo>
                <a:cubicBezTo>
                  <a:pt x="406" y="63"/>
                  <a:pt x="406" y="63"/>
                  <a:pt x="406" y="63"/>
                </a:cubicBezTo>
                <a:cubicBezTo>
                  <a:pt x="406" y="63"/>
                  <a:pt x="407" y="63"/>
                  <a:pt x="407" y="63"/>
                </a:cubicBezTo>
                <a:cubicBezTo>
                  <a:pt x="405" y="63"/>
                  <a:pt x="405" y="61"/>
                  <a:pt x="407" y="61"/>
                </a:cubicBezTo>
                <a:cubicBezTo>
                  <a:pt x="405" y="60"/>
                  <a:pt x="406" y="59"/>
                  <a:pt x="404" y="59"/>
                </a:cubicBezTo>
                <a:cubicBezTo>
                  <a:pt x="404" y="60"/>
                  <a:pt x="404" y="60"/>
                  <a:pt x="404" y="60"/>
                </a:cubicBezTo>
                <a:cubicBezTo>
                  <a:pt x="404" y="60"/>
                  <a:pt x="404" y="60"/>
                  <a:pt x="405" y="60"/>
                </a:cubicBezTo>
                <a:cubicBezTo>
                  <a:pt x="402" y="61"/>
                  <a:pt x="402" y="61"/>
                  <a:pt x="402" y="61"/>
                </a:cubicBezTo>
                <a:cubicBezTo>
                  <a:pt x="402" y="62"/>
                  <a:pt x="403" y="62"/>
                  <a:pt x="404" y="63"/>
                </a:cubicBezTo>
                <a:cubicBezTo>
                  <a:pt x="398" y="64"/>
                  <a:pt x="407" y="66"/>
                  <a:pt x="401" y="67"/>
                </a:cubicBezTo>
                <a:cubicBezTo>
                  <a:pt x="398" y="67"/>
                  <a:pt x="395" y="67"/>
                  <a:pt x="392" y="67"/>
                </a:cubicBezTo>
                <a:cubicBezTo>
                  <a:pt x="393" y="67"/>
                  <a:pt x="393" y="66"/>
                  <a:pt x="394" y="66"/>
                </a:cubicBezTo>
                <a:cubicBezTo>
                  <a:pt x="392" y="66"/>
                  <a:pt x="395" y="64"/>
                  <a:pt x="396" y="64"/>
                </a:cubicBezTo>
                <a:cubicBezTo>
                  <a:pt x="395" y="64"/>
                  <a:pt x="395" y="64"/>
                  <a:pt x="395" y="64"/>
                </a:cubicBezTo>
                <a:cubicBezTo>
                  <a:pt x="397" y="63"/>
                  <a:pt x="397" y="63"/>
                  <a:pt x="397" y="63"/>
                </a:cubicBezTo>
                <a:cubicBezTo>
                  <a:pt x="397" y="63"/>
                  <a:pt x="395" y="62"/>
                  <a:pt x="396" y="61"/>
                </a:cubicBezTo>
                <a:cubicBezTo>
                  <a:pt x="397" y="62"/>
                  <a:pt x="397" y="62"/>
                  <a:pt x="397" y="62"/>
                </a:cubicBezTo>
                <a:cubicBezTo>
                  <a:pt x="396" y="61"/>
                  <a:pt x="399" y="60"/>
                  <a:pt x="396" y="60"/>
                </a:cubicBezTo>
                <a:cubicBezTo>
                  <a:pt x="396" y="59"/>
                  <a:pt x="396" y="59"/>
                  <a:pt x="397" y="59"/>
                </a:cubicBezTo>
                <a:cubicBezTo>
                  <a:pt x="400" y="58"/>
                  <a:pt x="401" y="56"/>
                  <a:pt x="400" y="55"/>
                </a:cubicBezTo>
                <a:cubicBezTo>
                  <a:pt x="400" y="54"/>
                  <a:pt x="396" y="53"/>
                  <a:pt x="398" y="52"/>
                </a:cubicBezTo>
                <a:cubicBezTo>
                  <a:pt x="398" y="53"/>
                  <a:pt x="398" y="53"/>
                  <a:pt x="399" y="53"/>
                </a:cubicBezTo>
                <a:cubicBezTo>
                  <a:pt x="399" y="52"/>
                  <a:pt x="399" y="52"/>
                  <a:pt x="398" y="52"/>
                </a:cubicBezTo>
                <a:cubicBezTo>
                  <a:pt x="397" y="53"/>
                  <a:pt x="397" y="53"/>
                  <a:pt x="397" y="53"/>
                </a:cubicBezTo>
                <a:cubicBezTo>
                  <a:pt x="395" y="52"/>
                  <a:pt x="396" y="51"/>
                  <a:pt x="395" y="51"/>
                </a:cubicBezTo>
                <a:cubicBezTo>
                  <a:pt x="393" y="51"/>
                  <a:pt x="392" y="51"/>
                  <a:pt x="391" y="51"/>
                </a:cubicBezTo>
                <a:cubicBezTo>
                  <a:pt x="391" y="50"/>
                  <a:pt x="386" y="49"/>
                  <a:pt x="390" y="48"/>
                </a:cubicBezTo>
                <a:cubicBezTo>
                  <a:pt x="388" y="47"/>
                  <a:pt x="390" y="46"/>
                  <a:pt x="386" y="46"/>
                </a:cubicBezTo>
                <a:cubicBezTo>
                  <a:pt x="386" y="47"/>
                  <a:pt x="387" y="49"/>
                  <a:pt x="383" y="49"/>
                </a:cubicBezTo>
                <a:cubicBezTo>
                  <a:pt x="382" y="49"/>
                  <a:pt x="382" y="48"/>
                  <a:pt x="380" y="48"/>
                </a:cubicBezTo>
                <a:cubicBezTo>
                  <a:pt x="380" y="49"/>
                  <a:pt x="381" y="49"/>
                  <a:pt x="381" y="49"/>
                </a:cubicBezTo>
                <a:cubicBezTo>
                  <a:pt x="379" y="50"/>
                  <a:pt x="379" y="50"/>
                  <a:pt x="379" y="50"/>
                </a:cubicBezTo>
                <a:cubicBezTo>
                  <a:pt x="378" y="51"/>
                  <a:pt x="378" y="51"/>
                  <a:pt x="378" y="51"/>
                </a:cubicBezTo>
                <a:cubicBezTo>
                  <a:pt x="376" y="51"/>
                  <a:pt x="373" y="51"/>
                  <a:pt x="372" y="50"/>
                </a:cubicBezTo>
                <a:cubicBezTo>
                  <a:pt x="372" y="49"/>
                  <a:pt x="370" y="48"/>
                  <a:pt x="372" y="48"/>
                </a:cubicBezTo>
                <a:cubicBezTo>
                  <a:pt x="374" y="48"/>
                  <a:pt x="376" y="48"/>
                  <a:pt x="376" y="49"/>
                </a:cubicBezTo>
                <a:cubicBezTo>
                  <a:pt x="377" y="49"/>
                  <a:pt x="377" y="49"/>
                  <a:pt x="377" y="48"/>
                </a:cubicBezTo>
                <a:cubicBezTo>
                  <a:pt x="376" y="48"/>
                  <a:pt x="376" y="48"/>
                  <a:pt x="376" y="48"/>
                </a:cubicBezTo>
                <a:cubicBezTo>
                  <a:pt x="376" y="47"/>
                  <a:pt x="374" y="47"/>
                  <a:pt x="376" y="46"/>
                </a:cubicBezTo>
                <a:cubicBezTo>
                  <a:pt x="375" y="45"/>
                  <a:pt x="375" y="45"/>
                  <a:pt x="375" y="45"/>
                </a:cubicBezTo>
                <a:cubicBezTo>
                  <a:pt x="376" y="44"/>
                  <a:pt x="378" y="45"/>
                  <a:pt x="380" y="44"/>
                </a:cubicBezTo>
                <a:cubicBezTo>
                  <a:pt x="377" y="43"/>
                  <a:pt x="377" y="43"/>
                  <a:pt x="377" y="43"/>
                </a:cubicBezTo>
                <a:cubicBezTo>
                  <a:pt x="376" y="42"/>
                  <a:pt x="380" y="41"/>
                  <a:pt x="382" y="40"/>
                </a:cubicBezTo>
                <a:cubicBezTo>
                  <a:pt x="386" y="42"/>
                  <a:pt x="381" y="43"/>
                  <a:pt x="383" y="45"/>
                </a:cubicBezTo>
                <a:cubicBezTo>
                  <a:pt x="387" y="45"/>
                  <a:pt x="387" y="45"/>
                  <a:pt x="389" y="44"/>
                </a:cubicBezTo>
                <a:cubicBezTo>
                  <a:pt x="387" y="43"/>
                  <a:pt x="387" y="44"/>
                  <a:pt x="385" y="44"/>
                </a:cubicBezTo>
                <a:cubicBezTo>
                  <a:pt x="384" y="44"/>
                  <a:pt x="385" y="43"/>
                  <a:pt x="385" y="43"/>
                </a:cubicBezTo>
                <a:cubicBezTo>
                  <a:pt x="384" y="41"/>
                  <a:pt x="388" y="42"/>
                  <a:pt x="391" y="42"/>
                </a:cubicBezTo>
                <a:cubicBezTo>
                  <a:pt x="391" y="41"/>
                  <a:pt x="391" y="41"/>
                  <a:pt x="391" y="41"/>
                </a:cubicBezTo>
                <a:cubicBezTo>
                  <a:pt x="388" y="40"/>
                  <a:pt x="385" y="41"/>
                  <a:pt x="384" y="39"/>
                </a:cubicBezTo>
                <a:cubicBezTo>
                  <a:pt x="387" y="39"/>
                  <a:pt x="390" y="40"/>
                  <a:pt x="393" y="39"/>
                </a:cubicBezTo>
                <a:cubicBezTo>
                  <a:pt x="393" y="39"/>
                  <a:pt x="393" y="39"/>
                  <a:pt x="393" y="39"/>
                </a:cubicBezTo>
                <a:cubicBezTo>
                  <a:pt x="394" y="38"/>
                  <a:pt x="392" y="38"/>
                  <a:pt x="392" y="38"/>
                </a:cubicBezTo>
                <a:cubicBezTo>
                  <a:pt x="393" y="37"/>
                  <a:pt x="395" y="37"/>
                  <a:pt x="394" y="37"/>
                </a:cubicBezTo>
                <a:cubicBezTo>
                  <a:pt x="394" y="33"/>
                  <a:pt x="394" y="33"/>
                  <a:pt x="394" y="33"/>
                </a:cubicBezTo>
                <a:cubicBezTo>
                  <a:pt x="392" y="34"/>
                  <a:pt x="392" y="34"/>
                  <a:pt x="392" y="34"/>
                </a:cubicBezTo>
                <a:cubicBezTo>
                  <a:pt x="391" y="33"/>
                  <a:pt x="391" y="33"/>
                  <a:pt x="391" y="33"/>
                </a:cubicBezTo>
                <a:cubicBezTo>
                  <a:pt x="391" y="34"/>
                  <a:pt x="391" y="34"/>
                  <a:pt x="391" y="34"/>
                </a:cubicBezTo>
                <a:cubicBezTo>
                  <a:pt x="393" y="34"/>
                  <a:pt x="393" y="34"/>
                  <a:pt x="393" y="34"/>
                </a:cubicBezTo>
                <a:cubicBezTo>
                  <a:pt x="391" y="35"/>
                  <a:pt x="392" y="38"/>
                  <a:pt x="391" y="38"/>
                </a:cubicBezTo>
                <a:cubicBezTo>
                  <a:pt x="391" y="38"/>
                  <a:pt x="391" y="38"/>
                  <a:pt x="391" y="39"/>
                </a:cubicBezTo>
                <a:cubicBezTo>
                  <a:pt x="391" y="39"/>
                  <a:pt x="391" y="39"/>
                  <a:pt x="391" y="39"/>
                </a:cubicBezTo>
                <a:cubicBezTo>
                  <a:pt x="389" y="39"/>
                  <a:pt x="386" y="39"/>
                  <a:pt x="385" y="39"/>
                </a:cubicBezTo>
                <a:cubicBezTo>
                  <a:pt x="386" y="38"/>
                  <a:pt x="386" y="38"/>
                  <a:pt x="386" y="38"/>
                </a:cubicBezTo>
                <a:cubicBezTo>
                  <a:pt x="383" y="36"/>
                  <a:pt x="382" y="35"/>
                  <a:pt x="383" y="33"/>
                </a:cubicBezTo>
                <a:cubicBezTo>
                  <a:pt x="383" y="33"/>
                  <a:pt x="380" y="32"/>
                  <a:pt x="382" y="32"/>
                </a:cubicBezTo>
                <a:cubicBezTo>
                  <a:pt x="383" y="32"/>
                  <a:pt x="383" y="32"/>
                  <a:pt x="383" y="32"/>
                </a:cubicBezTo>
                <a:cubicBezTo>
                  <a:pt x="383" y="32"/>
                  <a:pt x="383" y="32"/>
                  <a:pt x="383" y="32"/>
                </a:cubicBezTo>
                <a:cubicBezTo>
                  <a:pt x="381" y="32"/>
                  <a:pt x="381" y="32"/>
                  <a:pt x="381" y="32"/>
                </a:cubicBezTo>
                <a:cubicBezTo>
                  <a:pt x="380" y="34"/>
                  <a:pt x="385" y="38"/>
                  <a:pt x="380" y="40"/>
                </a:cubicBezTo>
                <a:cubicBezTo>
                  <a:pt x="378" y="40"/>
                  <a:pt x="378" y="40"/>
                  <a:pt x="378" y="40"/>
                </a:cubicBezTo>
                <a:cubicBezTo>
                  <a:pt x="374" y="41"/>
                  <a:pt x="372" y="43"/>
                  <a:pt x="367" y="43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8" y="43"/>
                  <a:pt x="368" y="42"/>
                  <a:pt x="369" y="42"/>
                </a:cubicBezTo>
                <a:cubicBezTo>
                  <a:pt x="367" y="41"/>
                  <a:pt x="371" y="40"/>
                  <a:pt x="374" y="40"/>
                </a:cubicBezTo>
                <a:cubicBezTo>
                  <a:pt x="373" y="40"/>
                  <a:pt x="373" y="40"/>
                  <a:pt x="373" y="40"/>
                </a:cubicBezTo>
                <a:cubicBezTo>
                  <a:pt x="370" y="38"/>
                  <a:pt x="367" y="41"/>
                  <a:pt x="363" y="40"/>
                </a:cubicBezTo>
                <a:cubicBezTo>
                  <a:pt x="364" y="40"/>
                  <a:pt x="365" y="40"/>
                  <a:pt x="366" y="39"/>
                </a:cubicBezTo>
                <a:cubicBezTo>
                  <a:pt x="368" y="38"/>
                  <a:pt x="365" y="37"/>
                  <a:pt x="364" y="36"/>
                </a:cubicBezTo>
                <a:cubicBezTo>
                  <a:pt x="365" y="36"/>
                  <a:pt x="365" y="36"/>
                  <a:pt x="365" y="36"/>
                </a:cubicBezTo>
                <a:cubicBezTo>
                  <a:pt x="363" y="35"/>
                  <a:pt x="361" y="37"/>
                  <a:pt x="359" y="35"/>
                </a:cubicBezTo>
                <a:cubicBezTo>
                  <a:pt x="359" y="34"/>
                  <a:pt x="363" y="35"/>
                  <a:pt x="363" y="35"/>
                </a:cubicBezTo>
                <a:cubicBezTo>
                  <a:pt x="359" y="35"/>
                  <a:pt x="362" y="33"/>
                  <a:pt x="361" y="33"/>
                </a:cubicBezTo>
                <a:cubicBezTo>
                  <a:pt x="360" y="32"/>
                  <a:pt x="368" y="30"/>
                  <a:pt x="361" y="29"/>
                </a:cubicBezTo>
                <a:cubicBezTo>
                  <a:pt x="359" y="29"/>
                  <a:pt x="362" y="30"/>
                  <a:pt x="361" y="30"/>
                </a:cubicBezTo>
                <a:cubicBezTo>
                  <a:pt x="357" y="31"/>
                  <a:pt x="362" y="32"/>
                  <a:pt x="359" y="33"/>
                </a:cubicBezTo>
                <a:cubicBezTo>
                  <a:pt x="358" y="32"/>
                  <a:pt x="355" y="33"/>
                  <a:pt x="354" y="33"/>
                </a:cubicBezTo>
                <a:cubicBezTo>
                  <a:pt x="354" y="34"/>
                  <a:pt x="354" y="35"/>
                  <a:pt x="355" y="35"/>
                </a:cubicBezTo>
                <a:cubicBezTo>
                  <a:pt x="358" y="34"/>
                  <a:pt x="356" y="34"/>
                  <a:pt x="358" y="33"/>
                </a:cubicBezTo>
                <a:cubicBezTo>
                  <a:pt x="359" y="34"/>
                  <a:pt x="359" y="35"/>
                  <a:pt x="358" y="36"/>
                </a:cubicBezTo>
                <a:cubicBezTo>
                  <a:pt x="359" y="36"/>
                  <a:pt x="360" y="36"/>
                  <a:pt x="360" y="36"/>
                </a:cubicBezTo>
                <a:cubicBezTo>
                  <a:pt x="357" y="36"/>
                  <a:pt x="358" y="37"/>
                  <a:pt x="357" y="38"/>
                </a:cubicBezTo>
                <a:cubicBezTo>
                  <a:pt x="358" y="38"/>
                  <a:pt x="359" y="38"/>
                  <a:pt x="360" y="39"/>
                </a:cubicBezTo>
                <a:cubicBezTo>
                  <a:pt x="356" y="39"/>
                  <a:pt x="356" y="39"/>
                  <a:pt x="356" y="39"/>
                </a:cubicBezTo>
                <a:cubicBezTo>
                  <a:pt x="357" y="40"/>
                  <a:pt x="360" y="40"/>
                  <a:pt x="361" y="41"/>
                </a:cubicBezTo>
                <a:cubicBezTo>
                  <a:pt x="359" y="41"/>
                  <a:pt x="359" y="41"/>
                  <a:pt x="359" y="41"/>
                </a:cubicBezTo>
                <a:cubicBezTo>
                  <a:pt x="357" y="42"/>
                  <a:pt x="353" y="41"/>
                  <a:pt x="352" y="40"/>
                </a:cubicBezTo>
                <a:cubicBezTo>
                  <a:pt x="353" y="39"/>
                  <a:pt x="353" y="39"/>
                  <a:pt x="353" y="39"/>
                </a:cubicBezTo>
                <a:cubicBezTo>
                  <a:pt x="350" y="39"/>
                  <a:pt x="350" y="39"/>
                  <a:pt x="350" y="39"/>
                </a:cubicBezTo>
                <a:cubicBezTo>
                  <a:pt x="351" y="38"/>
                  <a:pt x="350" y="37"/>
                  <a:pt x="351" y="37"/>
                </a:cubicBezTo>
                <a:cubicBezTo>
                  <a:pt x="351" y="37"/>
                  <a:pt x="352" y="37"/>
                  <a:pt x="353" y="37"/>
                </a:cubicBezTo>
                <a:cubicBezTo>
                  <a:pt x="350" y="37"/>
                  <a:pt x="350" y="37"/>
                  <a:pt x="350" y="37"/>
                </a:cubicBezTo>
                <a:cubicBezTo>
                  <a:pt x="352" y="36"/>
                  <a:pt x="352" y="36"/>
                  <a:pt x="352" y="36"/>
                </a:cubicBezTo>
                <a:cubicBezTo>
                  <a:pt x="350" y="36"/>
                  <a:pt x="350" y="36"/>
                  <a:pt x="350" y="36"/>
                </a:cubicBezTo>
                <a:cubicBezTo>
                  <a:pt x="349" y="36"/>
                  <a:pt x="349" y="37"/>
                  <a:pt x="348" y="37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6" y="37"/>
                  <a:pt x="344" y="39"/>
                  <a:pt x="342" y="38"/>
                </a:cubicBezTo>
                <a:cubicBezTo>
                  <a:pt x="345" y="37"/>
                  <a:pt x="345" y="37"/>
                  <a:pt x="345" y="37"/>
                </a:cubicBezTo>
                <a:cubicBezTo>
                  <a:pt x="344" y="37"/>
                  <a:pt x="344" y="37"/>
                  <a:pt x="343" y="36"/>
                </a:cubicBezTo>
                <a:cubicBezTo>
                  <a:pt x="344" y="36"/>
                  <a:pt x="344" y="36"/>
                  <a:pt x="345" y="36"/>
                </a:cubicBezTo>
                <a:cubicBezTo>
                  <a:pt x="344" y="35"/>
                  <a:pt x="348" y="34"/>
                  <a:pt x="346" y="33"/>
                </a:cubicBezTo>
                <a:cubicBezTo>
                  <a:pt x="346" y="34"/>
                  <a:pt x="344" y="33"/>
                  <a:pt x="343" y="33"/>
                </a:cubicBezTo>
                <a:cubicBezTo>
                  <a:pt x="342" y="32"/>
                  <a:pt x="345" y="32"/>
                  <a:pt x="345" y="32"/>
                </a:cubicBezTo>
                <a:cubicBezTo>
                  <a:pt x="340" y="32"/>
                  <a:pt x="340" y="32"/>
                  <a:pt x="340" y="32"/>
                </a:cubicBezTo>
                <a:cubicBezTo>
                  <a:pt x="340" y="32"/>
                  <a:pt x="341" y="33"/>
                  <a:pt x="341" y="33"/>
                </a:cubicBezTo>
                <a:cubicBezTo>
                  <a:pt x="340" y="33"/>
                  <a:pt x="342" y="35"/>
                  <a:pt x="339" y="34"/>
                </a:cubicBezTo>
                <a:cubicBezTo>
                  <a:pt x="341" y="35"/>
                  <a:pt x="341" y="35"/>
                  <a:pt x="341" y="35"/>
                </a:cubicBezTo>
                <a:cubicBezTo>
                  <a:pt x="340" y="35"/>
                  <a:pt x="339" y="35"/>
                  <a:pt x="339" y="35"/>
                </a:cubicBezTo>
                <a:cubicBezTo>
                  <a:pt x="340" y="35"/>
                  <a:pt x="341" y="36"/>
                  <a:pt x="339" y="37"/>
                </a:cubicBezTo>
                <a:cubicBezTo>
                  <a:pt x="337" y="37"/>
                  <a:pt x="336" y="37"/>
                  <a:pt x="335" y="36"/>
                </a:cubicBezTo>
                <a:cubicBezTo>
                  <a:pt x="335" y="36"/>
                  <a:pt x="337" y="35"/>
                  <a:pt x="337" y="35"/>
                </a:cubicBezTo>
                <a:cubicBezTo>
                  <a:pt x="337" y="35"/>
                  <a:pt x="336" y="35"/>
                  <a:pt x="336" y="34"/>
                </a:cubicBezTo>
                <a:cubicBezTo>
                  <a:pt x="337" y="34"/>
                  <a:pt x="337" y="34"/>
                  <a:pt x="338" y="34"/>
                </a:cubicBezTo>
                <a:cubicBezTo>
                  <a:pt x="339" y="33"/>
                  <a:pt x="337" y="33"/>
                  <a:pt x="336" y="32"/>
                </a:cubicBezTo>
                <a:cubicBezTo>
                  <a:pt x="335" y="33"/>
                  <a:pt x="335" y="33"/>
                  <a:pt x="335" y="33"/>
                </a:cubicBezTo>
                <a:cubicBezTo>
                  <a:pt x="334" y="33"/>
                  <a:pt x="334" y="33"/>
                  <a:pt x="333" y="33"/>
                </a:cubicBezTo>
                <a:cubicBezTo>
                  <a:pt x="333" y="32"/>
                  <a:pt x="334" y="32"/>
                  <a:pt x="334" y="32"/>
                </a:cubicBezTo>
                <a:cubicBezTo>
                  <a:pt x="338" y="32"/>
                  <a:pt x="336" y="31"/>
                  <a:pt x="337" y="30"/>
                </a:cubicBezTo>
                <a:cubicBezTo>
                  <a:pt x="335" y="30"/>
                  <a:pt x="336" y="31"/>
                  <a:pt x="335" y="31"/>
                </a:cubicBezTo>
                <a:cubicBezTo>
                  <a:pt x="334" y="31"/>
                  <a:pt x="333" y="31"/>
                  <a:pt x="332" y="30"/>
                </a:cubicBezTo>
                <a:cubicBezTo>
                  <a:pt x="332" y="30"/>
                  <a:pt x="332" y="30"/>
                  <a:pt x="333" y="29"/>
                </a:cubicBezTo>
                <a:cubicBezTo>
                  <a:pt x="335" y="29"/>
                  <a:pt x="339" y="29"/>
                  <a:pt x="337" y="27"/>
                </a:cubicBezTo>
                <a:cubicBezTo>
                  <a:pt x="333" y="26"/>
                  <a:pt x="336" y="30"/>
                  <a:pt x="332" y="29"/>
                </a:cubicBezTo>
                <a:cubicBezTo>
                  <a:pt x="332" y="31"/>
                  <a:pt x="329" y="30"/>
                  <a:pt x="328" y="32"/>
                </a:cubicBezTo>
                <a:cubicBezTo>
                  <a:pt x="325" y="32"/>
                  <a:pt x="325" y="33"/>
                  <a:pt x="322" y="33"/>
                </a:cubicBezTo>
                <a:cubicBezTo>
                  <a:pt x="320" y="31"/>
                  <a:pt x="320" y="30"/>
                  <a:pt x="322" y="29"/>
                </a:cubicBezTo>
                <a:cubicBezTo>
                  <a:pt x="321" y="30"/>
                  <a:pt x="321" y="30"/>
                  <a:pt x="321" y="30"/>
                </a:cubicBezTo>
                <a:cubicBezTo>
                  <a:pt x="320" y="30"/>
                  <a:pt x="320" y="30"/>
                  <a:pt x="319" y="30"/>
                </a:cubicBezTo>
                <a:cubicBezTo>
                  <a:pt x="319" y="29"/>
                  <a:pt x="320" y="28"/>
                  <a:pt x="321" y="28"/>
                </a:cubicBezTo>
                <a:cubicBezTo>
                  <a:pt x="323" y="29"/>
                  <a:pt x="324" y="28"/>
                  <a:pt x="327" y="29"/>
                </a:cubicBezTo>
                <a:cubicBezTo>
                  <a:pt x="327" y="30"/>
                  <a:pt x="322" y="30"/>
                  <a:pt x="322" y="32"/>
                </a:cubicBezTo>
                <a:cubicBezTo>
                  <a:pt x="326" y="31"/>
                  <a:pt x="326" y="30"/>
                  <a:pt x="329" y="28"/>
                </a:cubicBezTo>
                <a:cubicBezTo>
                  <a:pt x="328" y="28"/>
                  <a:pt x="328" y="28"/>
                  <a:pt x="328" y="28"/>
                </a:cubicBezTo>
                <a:cubicBezTo>
                  <a:pt x="328" y="28"/>
                  <a:pt x="328" y="29"/>
                  <a:pt x="327" y="28"/>
                </a:cubicBezTo>
                <a:cubicBezTo>
                  <a:pt x="325" y="28"/>
                  <a:pt x="319" y="27"/>
                  <a:pt x="321" y="25"/>
                </a:cubicBezTo>
                <a:cubicBezTo>
                  <a:pt x="318" y="26"/>
                  <a:pt x="317" y="25"/>
                  <a:pt x="315" y="24"/>
                </a:cubicBezTo>
                <a:cubicBezTo>
                  <a:pt x="315" y="25"/>
                  <a:pt x="315" y="25"/>
                  <a:pt x="315" y="25"/>
                </a:cubicBezTo>
                <a:cubicBezTo>
                  <a:pt x="313" y="26"/>
                  <a:pt x="317" y="25"/>
                  <a:pt x="318" y="26"/>
                </a:cubicBezTo>
                <a:cubicBezTo>
                  <a:pt x="314" y="27"/>
                  <a:pt x="317" y="30"/>
                  <a:pt x="317" y="31"/>
                </a:cubicBezTo>
                <a:cubicBezTo>
                  <a:pt x="317" y="32"/>
                  <a:pt x="317" y="33"/>
                  <a:pt x="315" y="33"/>
                </a:cubicBezTo>
                <a:cubicBezTo>
                  <a:pt x="314" y="33"/>
                  <a:pt x="314" y="33"/>
                  <a:pt x="314" y="33"/>
                </a:cubicBezTo>
                <a:cubicBezTo>
                  <a:pt x="318" y="30"/>
                  <a:pt x="310" y="31"/>
                  <a:pt x="309" y="29"/>
                </a:cubicBezTo>
                <a:cubicBezTo>
                  <a:pt x="308" y="30"/>
                  <a:pt x="308" y="31"/>
                  <a:pt x="305" y="32"/>
                </a:cubicBezTo>
                <a:cubicBezTo>
                  <a:pt x="304" y="31"/>
                  <a:pt x="304" y="31"/>
                  <a:pt x="304" y="31"/>
                </a:cubicBezTo>
                <a:cubicBezTo>
                  <a:pt x="305" y="31"/>
                  <a:pt x="304" y="30"/>
                  <a:pt x="305" y="30"/>
                </a:cubicBezTo>
                <a:cubicBezTo>
                  <a:pt x="304" y="30"/>
                  <a:pt x="302" y="29"/>
                  <a:pt x="303" y="28"/>
                </a:cubicBezTo>
                <a:cubicBezTo>
                  <a:pt x="304" y="27"/>
                  <a:pt x="306" y="29"/>
                  <a:pt x="308" y="28"/>
                </a:cubicBezTo>
                <a:cubicBezTo>
                  <a:pt x="307" y="27"/>
                  <a:pt x="306" y="26"/>
                  <a:pt x="304" y="26"/>
                </a:cubicBezTo>
                <a:cubicBezTo>
                  <a:pt x="304" y="25"/>
                  <a:pt x="305" y="24"/>
                  <a:pt x="306" y="24"/>
                </a:cubicBezTo>
                <a:cubicBezTo>
                  <a:pt x="300" y="24"/>
                  <a:pt x="305" y="26"/>
                  <a:pt x="300" y="27"/>
                </a:cubicBezTo>
                <a:cubicBezTo>
                  <a:pt x="302" y="29"/>
                  <a:pt x="297" y="30"/>
                  <a:pt x="300" y="32"/>
                </a:cubicBezTo>
                <a:cubicBezTo>
                  <a:pt x="297" y="32"/>
                  <a:pt x="297" y="34"/>
                  <a:pt x="295" y="35"/>
                </a:cubicBezTo>
                <a:cubicBezTo>
                  <a:pt x="294" y="34"/>
                  <a:pt x="294" y="33"/>
                  <a:pt x="295" y="32"/>
                </a:cubicBezTo>
                <a:cubicBezTo>
                  <a:pt x="294" y="31"/>
                  <a:pt x="297" y="29"/>
                  <a:pt x="293" y="29"/>
                </a:cubicBezTo>
                <a:cubicBezTo>
                  <a:pt x="291" y="31"/>
                  <a:pt x="291" y="31"/>
                  <a:pt x="291" y="31"/>
                </a:cubicBezTo>
                <a:cubicBezTo>
                  <a:pt x="285" y="31"/>
                  <a:pt x="293" y="29"/>
                  <a:pt x="289" y="28"/>
                </a:cubicBezTo>
                <a:cubicBezTo>
                  <a:pt x="290" y="27"/>
                  <a:pt x="293" y="28"/>
                  <a:pt x="293" y="27"/>
                </a:cubicBezTo>
                <a:cubicBezTo>
                  <a:pt x="291" y="27"/>
                  <a:pt x="293" y="26"/>
                  <a:pt x="293" y="26"/>
                </a:cubicBezTo>
                <a:cubicBezTo>
                  <a:pt x="291" y="27"/>
                  <a:pt x="289" y="25"/>
                  <a:pt x="285" y="25"/>
                </a:cubicBezTo>
                <a:cubicBezTo>
                  <a:pt x="290" y="24"/>
                  <a:pt x="287" y="23"/>
                  <a:pt x="291" y="22"/>
                </a:cubicBezTo>
                <a:cubicBezTo>
                  <a:pt x="294" y="23"/>
                  <a:pt x="298" y="22"/>
                  <a:pt x="299" y="21"/>
                </a:cubicBezTo>
                <a:cubicBezTo>
                  <a:pt x="298" y="21"/>
                  <a:pt x="298" y="21"/>
                  <a:pt x="298" y="21"/>
                </a:cubicBezTo>
                <a:cubicBezTo>
                  <a:pt x="297" y="21"/>
                  <a:pt x="297" y="21"/>
                  <a:pt x="296" y="22"/>
                </a:cubicBezTo>
                <a:cubicBezTo>
                  <a:pt x="293" y="22"/>
                  <a:pt x="293" y="20"/>
                  <a:pt x="292" y="20"/>
                </a:cubicBezTo>
                <a:cubicBezTo>
                  <a:pt x="291" y="21"/>
                  <a:pt x="287" y="21"/>
                  <a:pt x="287" y="20"/>
                </a:cubicBezTo>
                <a:cubicBezTo>
                  <a:pt x="283" y="21"/>
                  <a:pt x="285" y="23"/>
                  <a:pt x="285" y="24"/>
                </a:cubicBezTo>
                <a:cubicBezTo>
                  <a:pt x="284" y="24"/>
                  <a:pt x="284" y="24"/>
                  <a:pt x="284" y="24"/>
                </a:cubicBezTo>
                <a:cubicBezTo>
                  <a:pt x="283" y="24"/>
                  <a:pt x="282" y="23"/>
                  <a:pt x="282" y="24"/>
                </a:cubicBezTo>
                <a:cubicBezTo>
                  <a:pt x="281" y="25"/>
                  <a:pt x="286" y="25"/>
                  <a:pt x="282" y="26"/>
                </a:cubicBezTo>
                <a:cubicBezTo>
                  <a:pt x="280" y="27"/>
                  <a:pt x="278" y="25"/>
                  <a:pt x="276" y="25"/>
                </a:cubicBezTo>
                <a:cubicBezTo>
                  <a:pt x="276" y="26"/>
                  <a:pt x="276" y="26"/>
                  <a:pt x="276" y="26"/>
                </a:cubicBezTo>
                <a:cubicBezTo>
                  <a:pt x="275" y="27"/>
                  <a:pt x="274" y="28"/>
                  <a:pt x="272" y="27"/>
                </a:cubicBezTo>
                <a:cubicBezTo>
                  <a:pt x="273" y="26"/>
                  <a:pt x="270" y="24"/>
                  <a:pt x="274" y="24"/>
                </a:cubicBezTo>
                <a:cubicBezTo>
                  <a:pt x="273" y="23"/>
                  <a:pt x="273" y="23"/>
                  <a:pt x="273" y="23"/>
                </a:cubicBezTo>
                <a:cubicBezTo>
                  <a:pt x="275" y="23"/>
                  <a:pt x="275" y="23"/>
                  <a:pt x="275" y="23"/>
                </a:cubicBezTo>
                <a:cubicBezTo>
                  <a:pt x="274" y="20"/>
                  <a:pt x="275" y="18"/>
                  <a:pt x="271" y="16"/>
                </a:cubicBezTo>
                <a:cubicBezTo>
                  <a:pt x="272" y="16"/>
                  <a:pt x="272" y="16"/>
                  <a:pt x="273" y="16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0" y="13"/>
                  <a:pt x="270" y="14"/>
                  <a:pt x="269" y="15"/>
                </a:cubicBezTo>
                <a:cubicBezTo>
                  <a:pt x="273" y="15"/>
                  <a:pt x="273" y="15"/>
                  <a:pt x="273" y="15"/>
                </a:cubicBezTo>
                <a:cubicBezTo>
                  <a:pt x="272" y="16"/>
                  <a:pt x="269" y="16"/>
                  <a:pt x="268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3" y="19"/>
                  <a:pt x="269" y="21"/>
                  <a:pt x="272" y="22"/>
                </a:cubicBezTo>
                <a:cubicBezTo>
                  <a:pt x="273" y="24"/>
                  <a:pt x="269" y="24"/>
                  <a:pt x="267" y="25"/>
                </a:cubicBezTo>
                <a:cubicBezTo>
                  <a:pt x="266" y="26"/>
                  <a:pt x="268" y="27"/>
                  <a:pt x="269" y="28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6" y="28"/>
                  <a:pt x="264" y="28"/>
                  <a:pt x="263" y="28"/>
                </a:cubicBezTo>
                <a:cubicBezTo>
                  <a:pt x="267" y="27"/>
                  <a:pt x="262" y="25"/>
                  <a:pt x="263" y="24"/>
                </a:cubicBezTo>
                <a:cubicBezTo>
                  <a:pt x="266" y="25"/>
                  <a:pt x="267" y="23"/>
                  <a:pt x="269" y="23"/>
                </a:cubicBezTo>
                <a:cubicBezTo>
                  <a:pt x="268" y="22"/>
                  <a:pt x="267" y="22"/>
                  <a:pt x="266" y="22"/>
                </a:cubicBezTo>
                <a:cubicBezTo>
                  <a:pt x="267" y="22"/>
                  <a:pt x="267" y="22"/>
                  <a:pt x="267" y="22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3" y="22"/>
                  <a:pt x="263" y="22"/>
                  <a:pt x="263" y="22"/>
                </a:cubicBezTo>
                <a:cubicBezTo>
                  <a:pt x="262" y="24"/>
                  <a:pt x="262" y="25"/>
                  <a:pt x="261" y="27"/>
                </a:cubicBezTo>
                <a:cubicBezTo>
                  <a:pt x="258" y="27"/>
                  <a:pt x="258" y="26"/>
                  <a:pt x="256" y="26"/>
                </a:cubicBezTo>
                <a:cubicBezTo>
                  <a:pt x="259" y="25"/>
                  <a:pt x="259" y="22"/>
                  <a:pt x="262" y="21"/>
                </a:cubicBezTo>
                <a:cubicBezTo>
                  <a:pt x="261" y="20"/>
                  <a:pt x="266" y="19"/>
                  <a:pt x="263" y="18"/>
                </a:cubicBezTo>
                <a:cubicBezTo>
                  <a:pt x="262" y="16"/>
                  <a:pt x="262" y="14"/>
                  <a:pt x="258" y="13"/>
                </a:cubicBezTo>
                <a:cubicBezTo>
                  <a:pt x="258" y="14"/>
                  <a:pt x="258" y="14"/>
                  <a:pt x="258" y="14"/>
                </a:cubicBezTo>
                <a:cubicBezTo>
                  <a:pt x="260" y="16"/>
                  <a:pt x="263" y="17"/>
                  <a:pt x="260" y="19"/>
                </a:cubicBezTo>
                <a:cubicBezTo>
                  <a:pt x="259" y="19"/>
                  <a:pt x="258" y="19"/>
                  <a:pt x="258" y="19"/>
                </a:cubicBezTo>
                <a:cubicBezTo>
                  <a:pt x="259" y="18"/>
                  <a:pt x="259" y="18"/>
                  <a:pt x="259" y="18"/>
                </a:cubicBezTo>
                <a:cubicBezTo>
                  <a:pt x="258" y="18"/>
                  <a:pt x="258" y="17"/>
                  <a:pt x="256" y="17"/>
                </a:cubicBezTo>
                <a:cubicBezTo>
                  <a:pt x="255" y="19"/>
                  <a:pt x="256" y="20"/>
                  <a:pt x="256" y="21"/>
                </a:cubicBezTo>
                <a:cubicBezTo>
                  <a:pt x="259" y="21"/>
                  <a:pt x="255" y="24"/>
                  <a:pt x="256" y="25"/>
                </a:cubicBezTo>
                <a:cubicBezTo>
                  <a:pt x="250" y="24"/>
                  <a:pt x="255" y="28"/>
                  <a:pt x="250" y="28"/>
                </a:cubicBezTo>
                <a:cubicBezTo>
                  <a:pt x="250" y="29"/>
                  <a:pt x="250" y="29"/>
                  <a:pt x="250" y="29"/>
                </a:cubicBezTo>
                <a:cubicBezTo>
                  <a:pt x="249" y="29"/>
                  <a:pt x="249" y="29"/>
                  <a:pt x="248" y="29"/>
                </a:cubicBezTo>
                <a:cubicBezTo>
                  <a:pt x="248" y="30"/>
                  <a:pt x="248" y="30"/>
                  <a:pt x="248" y="30"/>
                </a:cubicBezTo>
                <a:cubicBezTo>
                  <a:pt x="245" y="30"/>
                  <a:pt x="245" y="29"/>
                  <a:pt x="243" y="28"/>
                </a:cubicBezTo>
                <a:cubicBezTo>
                  <a:pt x="244" y="28"/>
                  <a:pt x="246" y="28"/>
                  <a:pt x="247" y="28"/>
                </a:cubicBezTo>
                <a:cubicBezTo>
                  <a:pt x="247" y="25"/>
                  <a:pt x="247" y="25"/>
                  <a:pt x="247" y="25"/>
                </a:cubicBezTo>
                <a:cubicBezTo>
                  <a:pt x="248" y="23"/>
                  <a:pt x="250" y="24"/>
                  <a:pt x="252" y="24"/>
                </a:cubicBezTo>
                <a:cubicBezTo>
                  <a:pt x="249" y="24"/>
                  <a:pt x="250" y="22"/>
                  <a:pt x="248" y="22"/>
                </a:cubicBezTo>
                <a:cubicBezTo>
                  <a:pt x="245" y="21"/>
                  <a:pt x="245" y="23"/>
                  <a:pt x="243" y="23"/>
                </a:cubicBezTo>
                <a:cubicBezTo>
                  <a:pt x="245" y="23"/>
                  <a:pt x="245" y="23"/>
                  <a:pt x="245" y="23"/>
                </a:cubicBezTo>
                <a:cubicBezTo>
                  <a:pt x="248" y="25"/>
                  <a:pt x="243" y="26"/>
                  <a:pt x="245" y="28"/>
                </a:cubicBezTo>
                <a:cubicBezTo>
                  <a:pt x="245" y="28"/>
                  <a:pt x="244" y="27"/>
                  <a:pt x="244" y="27"/>
                </a:cubicBezTo>
                <a:cubicBezTo>
                  <a:pt x="243" y="26"/>
                  <a:pt x="240" y="24"/>
                  <a:pt x="242" y="23"/>
                </a:cubicBezTo>
                <a:cubicBezTo>
                  <a:pt x="240" y="22"/>
                  <a:pt x="240" y="22"/>
                  <a:pt x="240" y="22"/>
                </a:cubicBezTo>
                <a:cubicBezTo>
                  <a:pt x="241" y="21"/>
                  <a:pt x="238" y="20"/>
                  <a:pt x="241" y="20"/>
                </a:cubicBezTo>
                <a:cubicBezTo>
                  <a:pt x="242" y="20"/>
                  <a:pt x="241" y="21"/>
                  <a:pt x="243" y="21"/>
                </a:cubicBezTo>
                <a:cubicBezTo>
                  <a:pt x="243" y="21"/>
                  <a:pt x="241" y="20"/>
                  <a:pt x="243" y="20"/>
                </a:cubicBezTo>
                <a:cubicBezTo>
                  <a:pt x="243" y="20"/>
                  <a:pt x="242" y="19"/>
                  <a:pt x="241" y="20"/>
                </a:cubicBezTo>
                <a:cubicBezTo>
                  <a:pt x="238" y="19"/>
                  <a:pt x="245" y="16"/>
                  <a:pt x="239" y="16"/>
                </a:cubicBezTo>
                <a:cubicBezTo>
                  <a:pt x="239" y="16"/>
                  <a:pt x="239" y="16"/>
                  <a:pt x="240" y="16"/>
                </a:cubicBezTo>
                <a:cubicBezTo>
                  <a:pt x="240" y="14"/>
                  <a:pt x="242" y="14"/>
                  <a:pt x="244" y="14"/>
                </a:cubicBezTo>
                <a:cubicBezTo>
                  <a:pt x="243" y="13"/>
                  <a:pt x="242" y="14"/>
                  <a:pt x="241" y="13"/>
                </a:cubicBezTo>
                <a:cubicBezTo>
                  <a:pt x="242" y="12"/>
                  <a:pt x="240" y="11"/>
                  <a:pt x="243" y="11"/>
                </a:cubicBezTo>
                <a:cubicBezTo>
                  <a:pt x="242" y="10"/>
                  <a:pt x="242" y="10"/>
                  <a:pt x="242" y="10"/>
                </a:cubicBezTo>
                <a:cubicBezTo>
                  <a:pt x="238" y="10"/>
                  <a:pt x="239" y="12"/>
                  <a:pt x="237" y="12"/>
                </a:cubicBezTo>
                <a:cubicBezTo>
                  <a:pt x="236" y="11"/>
                  <a:pt x="238" y="9"/>
                  <a:pt x="238" y="8"/>
                </a:cubicBezTo>
                <a:cubicBezTo>
                  <a:pt x="236" y="6"/>
                  <a:pt x="235" y="9"/>
                  <a:pt x="232" y="8"/>
                </a:cubicBezTo>
                <a:cubicBezTo>
                  <a:pt x="232" y="9"/>
                  <a:pt x="233" y="10"/>
                  <a:pt x="235" y="10"/>
                </a:cubicBezTo>
                <a:cubicBezTo>
                  <a:pt x="233" y="11"/>
                  <a:pt x="236" y="12"/>
                  <a:pt x="233" y="13"/>
                </a:cubicBezTo>
                <a:cubicBezTo>
                  <a:pt x="227" y="13"/>
                  <a:pt x="231" y="15"/>
                  <a:pt x="228" y="17"/>
                </a:cubicBezTo>
                <a:cubicBezTo>
                  <a:pt x="227" y="18"/>
                  <a:pt x="230" y="18"/>
                  <a:pt x="231" y="19"/>
                </a:cubicBezTo>
                <a:cubicBezTo>
                  <a:pt x="231" y="20"/>
                  <a:pt x="229" y="21"/>
                  <a:pt x="228" y="21"/>
                </a:cubicBezTo>
                <a:cubicBezTo>
                  <a:pt x="227" y="21"/>
                  <a:pt x="227" y="21"/>
                  <a:pt x="227" y="21"/>
                </a:cubicBezTo>
                <a:cubicBezTo>
                  <a:pt x="224" y="21"/>
                  <a:pt x="223" y="20"/>
                  <a:pt x="221" y="19"/>
                </a:cubicBezTo>
                <a:cubicBezTo>
                  <a:pt x="223" y="18"/>
                  <a:pt x="223" y="18"/>
                  <a:pt x="223" y="18"/>
                </a:cubicBezTo>
                <a:cubicBezTo>
                  <a:pt x="222" y="16"/>
                  <a:pt x="227" y="14"/>
                  <a:pt x="228" y="11"/>
                </a:cubicBezTo>
                <a:cubicBezTo>
                  <a:pt x="224" y="11"/>
                  <a:pt x="228" y="13"/>
                  <a:pt x="225" y="14"/>
                </a:cubicBezTo>
                <a:cubicBezTo>
                  <a:pt x="224" y="14"/>
                  <a:pt x="224" y="14"/>
                  <a:pt x="224" y="13"/>
                </a:cubicBezTo>
                <a:cubicBezTo>
                  <a:pt x="221" y="13"/>
                  <a:pt x="221" y="13"/>
                  <a:pt x="221" y="13"/>
                </a:cubicBezTo>
                <a:cubicBezTo>
                  <a:pt x="221" y="14"/>
                  <a:pt x="219" y="15"/>
                  <a:pt x="221" y="16"/>
                </a:cubicBezTo>
                <a:cubicBezTo>
                  <a:pt x="216" y="17"/>
                  <a:pt x="220" y="19"/>
                  <a:pt x="219" y="21"/>
                </a:cubicBezTo>
                <a:cubicBezTo>
                  <a:pt x="215" y="20"/>
                  <a:pt x="215" y="18"/>
                  <a:pt x="212" y="17"/>
                </a:cubicBezTo>
                <a:cubicBezTo>
                  <a:pt x="211" y="16"/>
                  <a:pt x="214" y="16"/>
                  <a:pt x="215" y="15"/>
                </a:cubicBezTo>
                <a:cubicBezTo>
                  <a:pt x="214" y="15"/>
                  <a:pt x="214" y="14"/>
                  <a:pt x="214" y="14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6" y="13"/>
                  <a:pt x="213" y="14"/>
                  <a:pt x="212" y="13"/>
                </a:cubicBezTo>
                <a:cubicBezTo>
                  <a:pt x="214" y="12"/>
                  <a:pt x="214" y="12"/>
                  <a:pt x="214" y="12"/>
                </a:cubicBezTo>
                <a:cubicBezTo>
                  <a:pt x="214" y="12"/>
                  <a:pt x="213" y="12"/>
                  <a:pt x="213" y="11"/>
                </a:cubicBezTo>
                <a:cubicBezTo>
                  <a:pt x="215" y="11"/>
                  <a:pt x="215" y="11"/>
                  <a:pt x="215" y="11"/>
                </a:cubicBezTo>
                <a:cubicBezTo>
                  <a:pt x="213" y="11"/>
                  <a:pt x="212" y="11"/>
                  <a:pt x="212" y="12"/>
                </a:cubicBezTo>
                <a:cubicBezTo>
                  <a:pt x="211" y="12"/>
                  <a:pt x="209" y="12"/>
                  <a:pt x="208" y="11"/>
                </a:cubicBezTo>
                <a:cubicBezTo>
                  <a:pt x="208" y="11"/>
                  <a:pt x="209" y="11"/>
                  <a:pt x="209" y="11"/>
                </a:cubicBezTo>
                <a:cubicBezTo>
                  <a:pt x="210" y="11"/>
                  <a:pt x="210" y="11"/>
                  <a:pt x="210" y="11"/>
                </a:cubicBezTo>
                <a:cubicBezTo>
                  <a:pt x="206" y="9"/>
                  <a:pt x="216" y="11"/>
                  <a:pt x="217" y="9"/>
                </a:cubicBezTo>
                <a:cubicBezTo>
                  <a:pt x="216" y="9"/>
                  <a:pt x="216" y="8"/>
                  <a:pt x="214" y="8"/>
                </a:cubicBezTo>
                <a:cubicBezTo>
                  <a:pt x="214" y="9"/>
                  <a:pt x="216" y="9"/>
                  <a:pt x="215" y="10"/>
                </a:cubicBezTo>
                <a:cubicBezTo>
                  <a:pt x="213" y="10"/>
                  <a:pt x="210" y="10"/>
                  <a:pt x="209" y="9"/>
                </a:cubicBezTo>
                <a:cubicBezTo>
                  <a:pt x="213" y="9"/>
                  <a:pt x="209" y="7"/>
                  <a:pt x="210" y="6"/>
                </a:cubicBezTo>
                <a:cubicBezTo>
                  <a:pt x="207" y="6"/>
                  <a:pt x="207" y="6"/>
                  <a:pt x="207" y="6"/>
                </a:cubicBezTo>
                <a:cubicBezTo>
                  <a:pt x="205" y="8"/>
                  <a:pt x="207" y="11"/>
                  <a:pt x="207" y="14"/>
                </a:cubicBezTo>
                <a:cubicBezTo>
                  <a:pt x="203" y="14"/>
                  <a:pt x="203" y="14"/>
                  <a:pt x="203" y="14"/>
                </a:cubicBezTo>
                <a:cubicBezTo>
                  <a:pt x="203" y="14"/>
                  <a:pt x="203" y="14"/>
                  <a:pt x="203" y="14"/>
                </a:cubicBezTo>
                <a:cubicBezTo>
                  <a:pt x="205" y="15"/>
                  <a:pt x="207" y="14"/>
                  <a:pt x="208" y="14"/>
                </a:cubicBezTo>
                <a:cubicBezTo>
                  <a:pt x="210" y="16"/>
                  <a:pt x="210" y="19"/>
                  <a:pt x="208" y="21"/>
                </a:cubicBezTo>
                <a:cubicBezTo>
                  <a:pt x="207" y="20"/>
                  <a:pt x="204" y="20"/>
                  <a:pt x="204" y="19"/>
                </a:cubicBezTo>
                <a:cubicBezTo>
                  <a:pt x="205" y="18"/>
                  <a:pt x="204" y="16"/>
                  <a:pt x="203" y="15"/>
                </a:cubicBezTo>
                <a:cubicBezTo>
                  <a:pt x="203" y="18"/>
                  <a:pt x="201" y="21"/>
                  <a:pt x="204" y="23"/>
                </a:cubicBezTo>
                <a:cubicBezTo>
                  <a:pt x="204" y="22"/>
                  <a:pt x="204" y="22"/>
                  <a:pt x="204" y="22"/>
                </a:cubicBezTo>
                <a:cubicBezTo>
                  <a:pt x="205" y="22"/>
                  <a:pt x="206" y="21"/>
                  <a:pt x="208" y="21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208" y="24"/>
                  <a:pt x="206" y="23"/>
                  <a:pt x="204" y="23"/>
                </a:cubicBezTo>
                <a:cubicBezTo>
                  <a:pt x="207" y="25"/>
                  <a:pt x="203" y="26"/>
                  <a:pt x="201" y="27"/>
                </a:cubicBezTo>
                <a:cubicBezTo>
                  <a:pt x="201" y="27"/>
                  <a:pt x="201" y="27"/>
                  <a:pt x="201" y="27"/>
                </a:cubicBezTo>
                <a:cubicBezTo>
                  <a:pt x="202" y="26"/>
                  <a:pt x="198" y="25"/>
                  <a:pt x="202" y="24"/>
                </a:cubicBezTo>
                <a:cubicBezTo>
                  <a:pt x="201" y="24"/>
                  <a:pt x="199" y="24"/>
                  <a:pt x="199" y="23"/>
                </a:cubicBezTo>
                <a:cubicBezTo>
                  <a:pt x="195" y="23"/>
                  <a:pt x="200" y="20"/>
                  <a:pt x="197" y="20"/>
                </a:cubicBezTo>
                <a:cubicBezTo>
                  <a:pt x="197" y="19"/>
                  <a:pt x="199" y="19"/>
                  <a:pt x="200" y="19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89" y="20"/>
                  <a:pt x="197" y="19"/>
                  <a:pt x="195" y="18"/>
                </a:cubicBezTo>
                <a:cubicBezTo>
                  <a:pt x="198" y="17"/>
                  <a:pt x="198" y="15"/>
                  <a:pt x="200" y="13"/>
                </a:cubicBezTo>
                <a:cubicBezTo>
                  <a:pt x="197" y="13"/>
                  <a:pt x="199" y="12"/>
                  <a:pt x="197" y="11"/>
                </a:cubicBezTo>
                <a:cubicBezTo>
                  <a:pt x="195" y="12"/>
                  <a:pt x="193" y="15"/>
                  <a:pt x="192" y="17"/>
                </a:cubicBezTo>
                <a:cubicBezTo>
                  <a:pt x="191" y="18"/>
                  <a:pt x="186" y="18"/>
                  <a:pt x="186" y="20"/>
                </a:cubicBezTo>
                <a:cubicBezTo>
                  <a:pt x="188" y="20"/>
                  <a:pt x="191" y="20"/>
                  <a:pt x="190" y="21"/>
                </a:cubicBezTo>
                <a:cubicBezTo>
                  <a:pt x="188" y="22"/>
                  <a:pt x="185" y="23"/>
                  <a:pt x="182" y="22"/>
                </a:cubicBezTo>
                <a:cubicBezTo>
                  <a:pt x="183" y="22"/>
                  <a:pt x="182" y="21"/>
                  <a:pt x="183" y="21"/>
                </a:cubicBezTo>
                <a:cubicBezTo>
                  <a:pt x="184" y="22"/>
                  <a:pt x="184" y="22"/>
                  <a:pt x="184" y="22"/>
                </a:cubicBezTo>
                <a:cubicBezTo>
                  <a:pt x="185" y="22"/>
                  <a:pt x="186" y="22"/>
                  <a:pt x="186" y="22"/>
                </a:cubicBezTo>
                <a:cubicBezTo>
                  <a:pt x="184" y="21"/>
                  <a:pt x="184" y="21"/>
                  <a:pt x="184" y="21"/>
                </a:cubicBezTo>
                <a:cubicBezTo>
                  <a:pt x="184" y="21"/>
                  <a:pt x="183" y="21"/>
                  <a:pt x="182" y="21"/>
                </a:cubicBezTo>
                <a:cubicBezTo>
                  <a:pt x="176" y="17"/>
                  <a:pt x="188" y="17"/>
                  <a:pt x="188" y="13"/>
                </a:cubicBezTo>
                <a:cubicBezTo>
                  <a:pt x="190" y="11"/>
                  <a:pt x="196" y="11"/>
                  <a:pt x="195" y="9"/>
                </a:cubicBezTo>
                <a:cubicBezTo>
                  <a:pt x="199" y="5"/>
                  <a:pt x="197" y="11"/>
                  <a:pt x="201" y="10"/>
                </a:cubicBezTo>
                <a:cubicBezTo>
                  <a:pt x="202" y="9"/>
                  <a:pt x="197" y="8"/>
                  <a:pt x="201" y="6"/>
                </a:cubicBezTo>
                <a:cubicBezTo>
                  <a:pt x="198" y="6"/>
                  <a:pt x="198" y="6"/>
                  <a:pt x="198" y="6"/>
                </a:cubicBezTo>
                <a:cubicBezTo>
                  <a:pt x="199" y="5"/>
                  <a:pt x="202" y="4"/>
                  <a:pt x="204" y="3"/>
                </a:cubicBezTo>
                <a:cubicBezTo>
                  <a:pt x="204" y="1"/>
                  <a:pt x="204" y="1"/>
                  <a:pt x="204" y="1"/>
                </a:cubicBezTo>
                <a:cubicBezTo>
                  <a:pt x="202" y="1"/>
                  <a:pt x="202" y="1"/>
                  <a:pt x="202" y="1"/>
                </a:cubicBezTo>
                <a:cubicBezTo>
                  <a:pt x="202" y="1"/>
                  <a:pt x="202" y="1"/>
                  <a:pt x="201" y="1"/>
                </a:cubicBezTo>
                <a:cubicBezTo>
                  <a:pt x="201" y="2"/>
                  <a:pt x="201" y="2"/>
                  <a:pt x="201" y="2"/>
                </a:cubicBezTo>
                <a:cubicBezTo>
                  <a:pt x="194" y="4"/>
                  <a:pt x="196" y="10"/>
                  <a:pt x="186" y="12"/>
                </a:cubicBezTo>
                <a:cubicBezTo>
                  <a:pt x="185" y="13"/>
                  <a:pt x="184" y="15"/>
                  <a:pt x="180" y="15"/>
                </a:cubicBezTo>
                <a:cubicBezTo>
                  <a:pt x="182" y="14"/>
                  <a:pt x="178" y="13"/>
                  <a:pt x="181" y="12"/>
                </a:cubicBezTo>
                <a:cubicBezTo>
                  <a:pt x="178" y="11"/>
                  <a:pt x="179" y="13"/>
                  <a:pt x="175" y="13"/>
                </a:cubicBezTo>
                <a:cubicBezTo>
                  <a:pt x="179" y="14"/>
                  <a:pt x="179" y="14"/>
                  <a:pt x="179" y="14"/>
                </a:cubicBezTo>
                <a:cubicBezTo>
                  <a:pt x="177" y="15"/>
                  <a:pt x="177" y="18"/>
                  <a:pt x="173" y="18"/>
                </a:cubicBezTo>
                <a:cubicBezTo>
                  <a:pt x="172" y="14"/>
                  <a:pt x="172" y="14"/>
                  <a:pt x="172" y="14"/>
                </a:cubicBezTo>
                <a:cubicBezTo>
                  <a:pt x="173" y="13"/>
                  <a:pt x="173" y="12"/>
                  <a:pt x="176" y="12"/>
                </a:cubicBezTo>
                <a:cubicBezTo>
                  <a:pt x="176" y="10"/>
                  <a:pt x="183" y="12"/>
                  <a:pt x="184" y="10"/>
                </a:cubicBezTo>
                <a:cubicBezTo>
                  <a:pt x="183" y="10"/>
                  <a:pt x="182" y="10"/>
                  <a:pt x="182" y="9"/>
                </a:cubicBezTo>
                <a:cubicBezTo>
                  <a:pt x="181" y="9"/>
                  <a:pt x="179" y="9"/>
                  <a:pt x="179" y="9"/>
                </a:cubicBezTo>
                <a:cubicBezTo>
                  <a:pt x="179" y="7"/>
                  <a:pt x="182" y="8"/>
                  <a:pt x="184" y="8"/>
                </a:cubicBezTo>
                <a:cubicBezTo>
                  <a:pt x="184" y="7"/>
                  <a:pt x="184" y="7"/>
                  <a:pt x="184" y="7"/>
                </a:cubicBezTo>
                <a:cubicBezTo>
                  <a:pt x="181" y="8"/>
                  <a:pt x="181" y="8"/>
                  <a:pt x="181" y="8"/>
                </a:cubicBezTo>
                <a:cubicBezTo>
                  <a:pt x="178" y="6"/>
                  <a:pt x="184" y="5"/>
                  <a:pt x="184" y="3"/>
                </a:cubicBezTo>
                <a:cubicBezTo>
                  <a:pt x="180" y="3"/>
                  <a:pt x="178" y="3"/>
                  <a:pt x="175" y="4"/>
                </a:cubicBezTo>
                <a:cubicBezTo>
                  <a:pt x="175" y="4"/>
                  <a:pt x="176" y="4"/>
                  <a:pt x="177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6" y="5"/>
                  <a:pt x="175" y="5"/>
                  <a:pt x="175" y="5"/>
                </a:cubicBezTo>
                <a:cubicBezTo>
                  <a:pt x="173" y="5"/>
                  <a:pt x="173" y="5"/>
                  <a:pt x="173" y="5"/>
                </a:cubicBezTo>
                <a:cubicBezTo>
                  <a:pt x="174" y="6"/>
                  <a:pt x="171" y="10"/>
                  <a:pt x="177" y="9"/>
                </a:cubicBezTo>
                <a:cubicBezTo>
                  <a:pt x="174" y="10"/>
                  <a:pt x="174" y="10"/>
                  <a:pt x="174" y="10"/>
                </a:cubicBezTo>
                <a:cubicBezTo>
                  <a:pt x="173" y="9"/>
                  <a:pt x="173" y="9"/>
                  <a:pt x="173" y="9"/>
                </a:cubicBezTo>
                <a:cubicBezTo>
                  <a:pt x="169" y="10"/>
                  <a:pt x="171" y="7"/>
                  <a:pt x="169" y="6"/>
                </a:cubicBezTo>
                <a:cubicBezTo>
                  <a:pt x="171" y="6"/>
                  <a:pt x="172" y="5"/>
                  <a:pt x="171" y="5"/>
                </a:cubicBezTo>
                <a:cubicBezTo>
                  <a:pt x="169" y="6"/>
                  <a:pt x="164" y="7"/>
                  <a:pt x="166" y="9"/>
                </a:cubicBezTo>
                <a:cubicBezTo>
                  <a:pt x="166" y="10"/>
                  <a:pt x="161" y="12"/>
                  <a:pt x="165" y="11"/>
                </a:cubicBezTo>
                <a:cubicBezTo>
                  <a:pt x="166" y="11"/>
                  <a:pt x="166" y="10"/>
                  <a:pt x="167" y="11"/>
                </a:cubicBezTo>
                <a:cubicBezTo>
                  <a:pt x="167" y="12"/>
                  <a:pt x="167" y="14"/>
                  <a:pt x="164" y="15"/>
                </a:cubicBezTo>
                <a:cubicBezTo>
                  <a:pt x="163" y="15"/>
                  <a:pt x="161" y="15"/>
                  <a:pt x="160" y="14"/>
                </a:cubicBezTo>
                <a:cubicBezTo>
                  <a:pt x="159" y="15"/>
                  <a:pt x="160" y="15"/>
                  <a:pt x="158" y="16"/>
                </a:cubicBezTo>
                <a:cubicBezTo>
                  <a:pt x="157" y="15"/>
                  <a:pt x="156" y="15"/>
                  <a:pt x="155" y="15"/>
                </a:cubicBezTo>
                <a:cubicBezTo>
                  <a:pt x="155" y="14"/>
                  <a:pt x="156" y="13"/>
                  <a:pt x="156" y="13"/>
                </a:cubicBezTo>
                <a:cubicBezTo>
                  <a:pt x="154" y="12"/>
                  <a:pt x="154" y="13"/>
                  <a:pt x="152" y="12"/>
                </a:cubicBezTo>
                <a:cubicBezTo>
                  <a:pt x="156" y="10"/>
                  <a:pt x="156" y="10"/>
                  <a:pt x="156" y="10"/>
                </a:cubicBezTo>
                <a:cubicBezTo>
                  <a:pt x="154" y="9"/>
                  <a:pt x="151" y="10"/>
                  <a:pt x="150" y="9"/>
                </a:cubicBezTo>
                <a:cubicBezTo>
                  <a:pt x="152" y="8"/>
                  <a:pt x="157" y="9"/>
                  <a:pt x="159" y="9"/>
                </a:cubicBezTo>
                <a:cubicBezTo>
                  <a:pt x="158" y="8"/>
                  <a:pt x="156" y="9"/>
                  <a:pt x="154" y="8"/>
                </a:cubicBezTo>
                <a:cubicBezTo>
                  <a:pt x="156" y="7"/>
                  <a:pt x="160" y="9"/>
                  <a:pt x="161" y="7"/>
                </a:cubicBezTo>
                <a:cubicBezTo>
                  <a:pt x="158" y="8"/>
                  <a:pt x="156" y="8"/>
                  <a:pt x="153" y="7"/>
                </a:cubicBezTo>
                <a:cubicBezTo>
                  <a:pt x="156" y="6"/>
                  <a:pt x="156" y="6"/>
                  <a:pt x="156" y="6"/>
                </a:cubicBezTo>
                <a:cubicBezTo>
                  <a:pt x="155" y="5"/>
                  <a:pt x="151" y="4"/>
                  <a:pt x="154" y="3"/>
                </a:cubicBezTo>
                <a:cubicBezTo>
                  <a:pt x="155" y="3"/>
                  <a:pt x="156" y="3"/>
                  <a:pt x="156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52" y="2"/>
                  <a:pt x="159" y="1"/>
                  <a:pt x="157" y="0"/>
                </a:cubicBezTo>
                <a:cubicBezTo>
                  <a:pt x="155" y="0"/>
                  <a:pt x="156" y="1"/>
                  <a:pt x="155" y="1"/>
                </a:cubicBezTo>
                <a:cubicBezTo>
                  <a:pt x="154" y="1"/>
                  <a:pt x="154" y="1"/>
                  <a:pt x="153" y="1"/>
                </a:cubicBezTo>
                <a:cubicBezTo>
                  <a:pt x="154" y="0"/>
                  <a:pt x="154" y="0"/>
                  <a:pt x="154" y="0"/>
                </a:cubicBezTo>
                <a:cubicBezTo>
                  <a:pt x="152" y="0"/>
                  <a:pt x="148" y="1"/>
                  <a:pt x="145" y="0"/>
                </a:cubicBezTo>
                <a:cubicBezTo>
                  <a:pt x="145" y="1"/>
                  <a:pt x="145" y="1"/>
                  <a:pt x="145" y="1"/>
                </a:cubicBezTo>
                <a:cubicBezTo>
                  <a:pt x="146" y="1"/>
                  <a:pt x="147" y="1"/>
                  <a:pt x="147" y="1"/>
                </a:cubicBezTo>
                <a:cubicBezTo>
                  <a:pt x="150" y="2"/>
                  <a:pt x="150" y="2"/>
                  <a:pt x="150" y="2"/>
                </a:cubicBezTo>
                <a:cubicBezTo>
                  <a:pt x="149" y="2"/>
                  <a:pt x="149" y="2"/>
                  <a:pt x="149" y="2"/>
                </a:cubicBezTo>
                <a:cubicBezTo>
                  <a:pt x="149" y="2"/>
                  <a:pt x="148" y="2"/>
                  <a:pt x="147" y="2"/>
                </a:cubicBezTo>
                <a:cubicBezTo>
                  <a:pt x="148" y="3"/>
                  <a:pt x="147" y="4"/>
                  <a:pt x="146" y="4"/>
                </a:cubicBezTo>
                <a:cubicBezTo>
                  <a:pt x="144" y="5"/>
                  <a:pt x="142" y="5"/>
                  <a:pt x="140" y="4"/>
                </a:cubicBezTo>
                <a:cubicBezTo>
                  <a:pt x="139" y="4"/>
                  <a:pt x="140" y="3"/>
                  <a:pt x="140" y="3"/>
                </a:cubicBezTo>
                <a:cubicBezTo>
                  <a:pt x="144" y="2"/>
                  <a:pt x="140" y="1"/>
                  <a:pt x="142" y="0"/>
                </a:cubicBezTo>
                <a:cubicBezTo>
                  <a:pt x="140" y="1"/>
                  <a:pt x="140" y="1"/>
                  <a:pt x="140" y="1"/>
                </a:cubicBezTo>
                <a:cubicBezTo>
                  <a:pt x="142" y="3"/>
                  <a:pt x="138" y="5"/>
                  <a:pt x="136" y="7"/>
                </a:cubicBezTo>
                <a:cubicBezTo>
                  <a:pt x="135" y="8"/>
                  <a:pt x="140" y="10"/>
                  <a:pt x="139" y="11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38" y="12"/>
                  <a:pt x="138" y="12"/>
                  <a:pt x="138" y="12"/>
                </a:cubicBezTo>
                <a:cubicBezTo>
                  <a:pt x="139" y="12"/>
                  <a:pt x="140" y="12"/>
                  <a:pt x="141" y="11"/>
                </a:cubicBezTo>
                <a:cubicBezTo>
                  <a:pt x="143" y="13"/>
                  <a:pt x="146" y="15"/>
                  <a:pt x="141" y="15"/>
                </a:cubicBezTo>
                <a:cubicBezTo>
                  <a:pt x="142" y="16"/>
                  <a:pt x="142" y="17"/>
                  <a:pt x="142" y="17"/>
                </a:cubicBezTo>
                <a:cubicBezTo>
                  <a:pt x="141" y="17"/>
                  <a:pt x="140" y="17"/>
                  <a:pt x="140" y="17"/>
                </a:cubicBezTo>
                <a:cubicBezTo>
                  <a:pt x="137" y="16"/>
                  <a:pt x="140" y="15"/>
                  <a:pt x="140" y="14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37" y="12"/>
                  <a:pt x="137" y="12"/>
                  <a:pt x="137" y="12"/>
                </a:cubicBezTo>
                <a:cubicBezTo>
                  <a:pt x="138" y="11"/>
                  <a:pt x="130" y="11"/>
                  <a:pt x="134" y="9"/>
                </a:cubicBezTo>
                <a:cubicBezTo>
                  <a:pt x="133" y="9"/>
                  <a:pt x="132" y="9"/>
                  <a:pt x="131" y="9"/>
                </a:cubicBezTo>
                <a:cubicBezTo>
                  <a:pt x="130" y="8"/>
                  <a:pt x="132" y="8"/>
                  <a:pt x="133" y="7"/>
                </a:cubicBezTo>
                <a:cubicBezTo>
                  <a:pt x="131" y="5"/>
                  <a:pt x="138" y="2"/>
                  <a:pt x="136" y="0"/>
                </a:cubicBezTo>
                <a:cubicBezTo>
                  <a:pt x="133" y="1"/>
                  <a:pt x="133" y="1"/>
                  <a:pt x="133" y="1"/>
                </a:cubicBezTo>
                <a:cubicBezTo>
                  <a:pt x="135" y="3"/>
                  <a:pt x="130" y="5"/>
                  <a:pt x="130" y="7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5"/>
                  <a:pt x="126" y="4"/>
                  <a:pt x="124" y="3"/>
                </a:cubicBezTo>
                <a:cubicBezTo>
                  <a:pt x="127" y="2"/>
                  <a:pt x="127" y="5"/>
                  <a:pt x="131" y="4"/>
                </a:cubicBezTo>
                <a:cubicBezTo>
                  <a:pt x="128" y="3"/>
                  <a:pt x="131" y="2"/>
                  <a:pt x="129" y="0"/>
                </a:cubicBezTo>
                <a:cubicBezTo>
                  <a:pt x="124" y="1"/>
                  <a:pt x="120" y="0"/>
                  <a:pt x="116" y="1"/>
                </a:cubicBezTo>
                <a:cubicBezTo>
                  <a:pt x="116" y="1"/>
                  <a:pt x="118" y="2"/>
                  <a:pt x="118" y="2"/>
                </a:cubicBezTo>
                <a:cubicBezTo>
                  <a:pt x="118" y="3"/>
                  <a:pt x="116" y="2"/>
                  <a:pt x="115" y="3"/>
                </a:cubicBezTo>
                <a:cubicBezTo>
                  <a:pt x="116" y="4"/>
                  <a:pt x="126" y="1"/>
                  <a:pt x="121" y="4"/>
                </a:cubicBezTo>
                <a:cubicBezTo>
                  <a:pt x="121" y="5"/>
                  <a:pt x="122" y="6"/>
                  <a:pt x="123" y="7"/>
                </a:cubicBezTo>
                <a:cubicBezTo>
                  <a:pt x="122" y="7"/>
                  <a:pt x="120" y="7"/>
                  <a:pt x="118" y="7"/>
                </a:cubicBezTo>
                <a:cubicBezTo>
                  <a:pt x="118" y="7"/>
                  <a:pt x="117" y="7"/>
                  <a:pt x="117" y="6"/>
                </a:cubicBezTo>
                <a:cubicBezTo>
                  <a:pt x="117" y="6"/>
                  <a:pt x="118" y="6"/>
                  <a:pt x="118" y="6"/>
                </a:cubicBezTo>
                <a:cubicBezTo>
                  <a:pt x="116" y="6"/>
                  <a:pt x="117" y="3"/>
                  <a:pt x="114" y="4"/>
                </a:cubicBezTo>
                <a:cubicBezTo>
                  <a:pt x="112" y="4"/>
                  <a:pt x="112" y="3"/>
                  <a:pt x="113" y="3"/>
                </a:cubicBezTo>
                <a:cubicBezTo>
                  <a:pt x="112" y="2"/>
                  <a:pt x="110" y="2"/>
                  <a:pt x="110" y="1"/>
                </a:cubicBezTo>
                <a:cubicBezTo>
                  <a:pt x="109" y="2"/>
                  <a:pt x="110" y="3"/>
                  <a:pt x="108" y="3"/>
                </a:cubicBezTo>
                <a:cubicBezTo>
                  <a:pt x="108" y="0"/>
                  <a:pt x="102" y="1"/>
                  <a:pt x="99" y="1"/>
                </a:cubicBezTo>
                <a:cubicBezTo>
                  <a:pt x="99" y="3"/>
                  <a:pt x="105" y="4"/>
                  <a:pt x="108" y="5"/>
                </a:cubicBezTo>
                <a:cubicBezTo>
                  <a:pt x="107" y="6"/>
                  <a:pt x="107" y="6"/>
                  <a:pt x="107" y="6"/>
                </a:cubicBezTo>
                <a:cubicBezTo>
                  <a:pt x="104" y="6"/>
                  <a:pt x="103" y="5"/>
                  <a:pt x="102" y="4"/>
                </a:cubicBezTo>
                <a:cubicBezTo>
                  <a:pt x="101" y="5"/>
                  <a:pt x="101" y="5"/>
                  <a:pt x="101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4" y="4"/>
                  <a:pt x="96" y="2"/>
                  <a:pt x="96" y="1"/>
                </a:cubicBezTo>
                <a:cubicBezTo>
                  <a:pt x="84" y="1"/>
                  <a:pt x="71" y="3"/>
                  <a:pt x="59" y="4"/>
                </a:cubicBezTo>
                <a:cubicBezTo>
                  <a:pt x="62" y="5"/>
                  <a:pt x="62" y="5"/>
                  <a:pt x="62" y="5"/>
                </a:cubicBezTo>
                <a:cubicBezTo>
                  <a:pt x="61" y="5"/>
                  <a:pt x="60" y="5"/>
                  <a:pt x="59" y="5"/>
                </a:cubicBezTo>
                <a:cubicBezTo>
                  <a:pt x="64" y="6"/>
                  <a:pt x="64" y="6"/>
                  <a:pt x="64" y="6"/>
                </a:cubicBezTo>
                <a:cubicBezTo>
                  <a:pt x="63" y="7"/>
                  <a:pt x="59" y="6"/>
                  <a:pt x="60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59" y="8"/>
                  <a:pt x="59" y="8"/>
                  <a:pt x="59" y="8"/>
                </a:cubicBezTo>
                <a:cubicBezTo>
                  <a:pt x="66" y="9"/>
                  <a:pt x="66" y="9"/>
                  <a:pt x="66" y="9"/>
                </a:cubicBezTo>
                <a:cubicBezTo>
                  <a:pt x="62" y="10"/>
                  <a:pt x="58" y="10"/>
                  <a:pt x="56" y="11"/>
                </a:cubicBezTo>
                <a:cubicBezTo>
                  <a:pt x="59" y="12"/>
                  <a:pt x="62" y="13"/>
                  <a:pt x="65" y="13"/>
                </a:cubicBezTo>
                <a:cubicBezTo>
                  <a:pt x="64" y="14"/>
                  <a:pt x="60" y="14"/>
                  <a:pt x="58" y="14"/>
                </a:cubicBezTo>
                <a:cubicBezTo>
                  <a:pt x="62" y="14"/>
                  <a:pt x="62" y="17"/>
                  <a:pt x="66" y="17"/>
                </a:cubicBezTo>
                <a:cubicBezTo>
                  <a:pt x="65" y="18"/>
                  <a:pt x="63" y="18"/>
                  <a:pt x="61" y="18"/>
                </a:cubicBezTo>
                <a:cubicBezTo>
                  <a:pt x="64" y="20"/>
                  <a:pt x="64" y="20"/>
                  <a:pt x="64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6" y="21"/>
                  <a:pt x="66" y="21"/>
                  <a:pt x="66" y="21"/>
                </a:cubicBezTo>
                <a:cubicBezTo>
                  <a:pt x="65" y="22"/>
                  <a:pt x="62" y="21"/>
                  <a:pt x="60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63" y="24"/>
                  <a:pt x="60" y="23"/>
                  <a:pt x="61" y="24"/>
                </a:cubicBezTo>
                <a:cubicBezTo>
                  <a:pt x="64" y="25"/>
                  <a:pt x="64" y="25"/>
                  <a:pt x="64" y="25"/>
                </a:cubicBezTo>
                <a:cubicBezTo>
                  <a:pt x="64" y="25"/>
                  <a:pt x="64" y="25"/>
                  <a:pt x="63" y="25"/>
                </a:cubicBezTo>
                <a:cubicBezTo>
                  <a:pt x="64" y="26"/>
                  <a:pt x="64" y="26"/>
                  <a:pt x="64" y="26"/>
                </a:cubicBezTo>
                <a:cubicBezTo>
                  <a:pt x="63" y="27"/>
                  <a:pt x="62" y="25"/>
                  <a:pt x="60" y="26"/>
                </a:cubicBezTo>
                <a:cubicBezTo>
                  <a:pt x="60" y="27"/>
                  <a:pt x="65" y="28"/>
                  <a:pt x="61" y="28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3" y="30"/>
                  <a:pt x="63" y="30"/>
                  <a:pt x="62" y="30"/>
                </a:cubicBezTo>
                <a:cubicBezTo>
                  <a:pt x="64" y="31"/>
                  <a:pt x="64" y="31"/>
                  <a:pt x="64" y="31"/>
                </a:cubicBezTo>
                <a:cubicBezTo>
                  <a:pt x="63" y="31"/>
                  <a:pt x="63" y="31"/>
                  <a:pt x="62" y="31"/>
                </a:cubicBezTo>
                <a:cubicBezTo>
                  <a:pt x="65" y="33"/>
                  <a:pt x="65" y="33"/>
                  <a:pt x="65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3" y="34"/>
                  <a:pt x="64" y="35"/>
                  <a:pt x="66" y="35"/>
                </a:cubicBezTo>
                <a:cubicBezTo>
                  <a:pt x="66" y="36"/>
                  <a:pt x="66" y="36"/>
                  <a:pt x="66" y="36"/>
                </a:cubicBezTo>
                <a:cubicBezTo>
                  <a:pt x="66" y="37"/>
                  <a:pt x="69" y="37"/>
                  <a:pt x="71" y="38"/>
                </a:cubicBezTo>
                <a:cubicBezTo>
                  <a:pt x="67" y="39"/>
                  <a:pt x="65" y="37"/>
                  <a:pt x="61" y="37"/>
                </a:cubicBezTo>
                <a:cubicBezTo>
                  <a:pt x="64" y="38"/>
                  <a:pt x="65" y="39"/>
                  <a:pt x="68" y="39"/>
                </a:cubicBezTo>
                <a:cubicBezTo>
                  <a:pt x="68" y="41"/>
                  <a:pt x="66" y="39"/>
                  <a:pt x="64" y="40"/>
                </a:cubicBezTo>
                <a:cubicBezTo>
                  <a:pt x="64" y="40"/>
                  <a:pt x="67" y="41"/>
                  <a:pt x="65" y="41"/>
                </a:cubicBezTo>
                <a:cubicBezTo>
                  <a:pt x="64" y="41"/>
                  <a:pt x="62" y="40"/>
                  <a:pt x="60" y="41"/>
                </a:cubicBezTo>
                <a:cubicBezTo>
                  <a:pt x="62" y="44"/>
                  <a:pt x="72" y="43"/>
                  <a:pt x="68" y="47"/>
                </a:cubicBezTo>
                <a:cubicBezTo>
                  <a:pt x="63" y="49"/>
                  <a:pt x="68" y="51"/>
                  <a:pt x="66" y="54"/>
                </a:cubicBezTo>
                <a:cubicBezTo>
                  <a:pt x="65" y="54"/>
                  <a:pt x="65" y="54"/>
                  <a:pt x="64" y="54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8"/>
                  <a:pt x="61" y="47"/>
                  <a:pt x="59" y="48"/>
                </a:cubicBezTo>
                <a:cubicBezTo>
                  <a:pt x="56" y="49"/>
                  <a:pt x="61" y="49"/>
                  <a:pt x="60" y="51"/>
                </a:cubicBezTo>
                <a:cubicBezTo>
                  <a:pt x="61" y="51"/>
                  <a:pt x="60" y="51"/>
                  <a:pt x="59" y="51"/>
                </a:cubicBezTo>
                <a:cubicBezTo>
                  <a:pt x="58" y="51"/>
                  <a:pt x="57" y="50"/>
                  <a:pt x="57" y="50"/>
                </a:cubicBezTo>
                <a:cubicBezTo>
                  <a:pt x="54" y="49"/>
                  <a:pt x="51" y="46"/>
                  <a:pt x="47" y="48"/>
                </a:cubicBezTo>
                <a:cubicBezTo>
                  <a:pt x="46" y="47"/>
                  <a:pt x="42" y="49"/>
                  <a:pt x="40" y="48"/>
                </a:cubicBezTo>
                <a:cubicBezTo>
                  <a:pt x="30" y="48"/>
                  <a:pt x="19" y="45"/>
                  <a:pt x="8" y="47"/>
                </a:cubicBezTo>
                <a:cubicBezTo>
                  <a:pt x="8" y="47"/>
                  <a:pt x="8" y="49"/>
                  <a:pt x="5" y="49"/>
                </a:cubicBezTo>
                <a:cubicBezTo>
                  <a:pt x="10" y="50"/>
                  <a:pt x="10" y="50"/>
                  <a:pt x="10" y="50"/>
                </a:cubicBezTo>
                <a:cubicBezTo>
                  <a:pt x="6" y="51"/>
                  <a:pt x="6" y="51"/>
                  <a:pt x="6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10" y="52"/>
                  <a:pt x="5" y="51"/>
                  <a:pt x="5" y="52"/>
                </a:cubicBezTo>
                <a:cubicBezTo>
                  <a:pt x="7" y="53"/>
                  <a:pt x="12" y="52"/>
                  <a:pt x="13" y="54"/>
                </a:cubicBezTo>
                <a:cubicBezTo>
                  <a:pt x="10" y="54"/>
                  <a:pt x="5" y="53"/>
                  <a:pt x="3" y="54"/>
                </a:cubicBezTo>
                <a:cubicBezTo>
                  <a:pt x="4" y="55"/>
                  <a:pt x="7" y="55"/>
                  <a:pt x="9" y="55"/>
                </a:cubicBezTo>
                <a:cubicBezTo>
                  <a:pt x="5" y="56"/>
                  <a:pt x="5" y="56"/>
                  <a:pt x="5" y="56"/>
                </a:cubicBezTo>
                <a:cubicBezTo>
                  <a:pt x="7" y="56"/>
                  <a:pt x="7" y="58"/>
                  <a:pt x="9" y="58"/>
                </a:cubicBezTo>
                <a:cubicBezTo>
                  <a:pt x="9" y="58"/>
                  <a:pt x="8" y="58"/>
                  <a:pt x="7" y="58"/>
                </a:cubicBezTo>
                <a:cubicBezTo>
                  <a:pt x="11" y="59"/>
                  <a:pt x="11" y="59"/>
                  <a:pt x="11" y="59"/>
                </a:cubicBezTo>
                <a:cubicBezTo>
                  <a:pt x="7" y="60"/>
                  <a:pt x="7" y="60"/>
                  <a:pt x="7" y="60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1"/>
                  <a:pt x="10" y="62"/>
                  <a:pt x="9" y="62"/>
                </a:cubicBezTo>
                <a:cubicBezTo>
                  <a:pt x="8" y="62"/>
                  <a:pt x="8" y="63"/>
                  <a:pt x="9" y="63"/>
                </a:cubicBezTo>
                <a:cubicBezTo>
                  <a:pt x="9" y="64"/>
                  <a:pt x="6" y="64"/>
                  <a:pt x="7" y="64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8" y="65"/>
                  <a:pt x="6" y="66"/>
                </a:cubicBezTo>
                <a:cubicBezTo>
                  <a:pt x="10" y="67"/>
                  <a:pt x="10" y="67"/>
                  <a:pt x="10" y="67"/>
                </a:cubicBezTo>
                <a:cubicBezTo>
                  <a:pt x="9" y="68"/>
                  <a:pt x="8" y="68"/>
                  <a:pt x="6" y="68"/>
                </a:cubicBezTo>
                <a:cubicBezTo>
                  <a:pt x="9" y="69"/>
                  <a:pt x="9" y="69"/>
                  <a:pt x="9" y="69"/>
                </a:cubicBezTo>
                <a:cubicBezTo>
                  <a:pt x="5" y="69"/>
                  <a:pt x="10" y="70"/>
                  <a:pt x="7" y="70"/>
                </a:cubicBezTo>
                <a:cubicBezTo>
                  <a:pt x="0" y="71"/>
                  <a:pt x="13" y="74"/>
                  <a:pt x="6" y="76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8"/>
                  <a:pt x="8" y="77"/>
                  <a:pt x="7" y="77"/>
                </a:cubicBezTo>
                <a:cubicBezTo>
                  <a:pt x="12" y="80"/>
                  <a:pt x="12" y="80"/>
                  <a:pt x="12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0" y="80"/>
                  <a:pt x="9" y="80"/>
                </a:cubicBezTo>
                <a:cubicBezTo>
                  <a:pt x="12" y="81"/>
                  <a:pt x="12" y="81"/>
                  <a:pt x="12" y="81"/>
                </a:cubicBezTo>
                <a:cubicBezTo>
                  <a:pt x="11" y="82"/>
                  <a:pt x="11" y="82"/>
                  <a:pt x="11" y="82"/>
                </a:cubicBezTo>
                <a:cubicBezTo>
                  <a:pt x="10" y="81"/>
                  <a:pt x="7" y="81"/>
                  <a:pt x="5" y="81"/>
                </a:cubicBezTo>
                <a:cubicBezTo>
                  <a:pt x="7" y="82"/>
                  <a:pt x="8" y="82"/>
                  <a:pt x="10" y="83"/>
                </a:cubicBezTo>
                <a:cubicBezTo>
                  <a:pt x="5" y="84"/>
                  <a:pt x="5" y="84"/>
                  <a:pt x="5" y="84"/>
                </a:cubicBezTo>
                <a:cubicBezTo>
                  <a:pt x="6" y="83"/>
                  <a:pt x="7" y="84"/>
                  <a:pt x="8" y="84"/>
                </a:cubicBezTo>
                <a:cubicBezTo>
                  <a:pt x="7" y="85"/>
                  <a:pt x="4" y="84"/>
                  <a:pt x="5" y="85"/>
                </a:cubicBezTo>
                <a:cubicBezTo>
                  <a:pt x="8" y="86"/>
                  <a:pt x="8" y="86"/>
                  <a:pt x="8" y="86"/>
                </a:cubicBezTo>
                <a:cubicBezTo>
                  <a:pt x="7" y="87"/>
                  <a:pt x="7" y="87"/>
                  <a:pt x="7" y="87"/>
                </a:cubicBezTo>
                <a:cubicBezTo>
                  <a:pt x="10" y="88"/>
                  <a:pt x="14" y="88"/>
                  <a:pt x="16" y="90"/>
                </a:cubicBezTo>
                <a:cubicBezTo>
                  <a:pt x="19" y="90"/>
                  <a:pt x="22" y="92"/>
                  <a:pt x="26" y="92"/>
                </a:cubicBezTo>
                <a:cubicBezTo>
                  <a:pt x="28" y="93"/>
                  <a:pt x="32" y="93"/>
                  <a:pt x="35" y="94"/>
                </a:cubicBezTo>
                <a:cubicBezTo>
                  <a:pt x="35" y="94"/>
                  <a:pt x="33" y="94"/>
                  <a:pt x="32" y="94"/>
                </a:cubicBezTo>
                <a:cubicBezTo>
                  <a:pt x="33" y="96"/>
                  <a:pt x="35" y="93"/>
                  <a:pt x="36" y="95"/>
                </a:cubicBezTo>
                <a:cubicBezTo>
                  <a:pt x="37" y="96"/>
                  <a:pt x="39" y="96"/>
                  <a:pt x="36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3" y="96"/>
                  <a:pt x="32" y="96"/>
                  <a:pt x="31" y="96"/>
                </a:cubicBezTo>
                <a:cubicBezTo>
                  <a:pt x="32" y="97"/>
                  <a:pt x="33" y="97"/>
                  <a:pt x="34" y="97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9"/>
                  <a:pt x="34" y="100"/>
                  <a:pt x="36" y="100"/>
                </a:cubicBezTo>
                <a:cubicBezTo>
                  <a:pt x="36" y="101"/>
                  <a:pt x="33" y="100"/>
                  <a:pt x="35" y="101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6" y="105"/>
                  <a:pt x="41" y="105"/>
                  <a:pt x="37" y="106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37" y="109"/>
                  <a:pt x="39" y="109"/>
                  <a:pt x="40" y="110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8" y="110"/>
                  <a:pt x="39" y="110"/>
                  <a:pt x="40" y="111"/>
                </a:cubicBezTo>
                <a:cubicBezTo>
                  <a:pt x="38" y="111"/>
                  <a:pt x="38" y="111"/>
                  <a:pt x="38" y="111"/>
                </a:cubicBezTo>
                <a:cubicBezTo>
                  <a:pt x="39" y="111"/>
                  <a:pt x="39" y="111"/>
                  <a:pt x="40" y="112"/>
                </a:cubicBezTo>
                <a:cubicBezTo>
                  <a:pt x="39" y="112"/>
                  <a:pt x="39" y="112"/>
                  <a:pt x="38" y="112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39" y="114"/>
                  <a:pt x="39" y="116"/>
                  <a:pt x="41" y="117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43" y="119"/>
                  <a:pt x="43" y="119"/>
                  <a:pt x="43" y="119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43" y="120"/>
                  <a:pt x="44" y="121"/>
                  <a:pt x="46" y="121"/>
                </a:cubicBezTo>
                <a:cubicBezTo>
                  <a:pt x="47" y="123"/>
                  <a:pt x="42" y="122"/>
                  <a:pt x="42" y="123"/>
                </a:cubicBezTo>
                <a:cubicBezTo>
                  <a:pt x="43" y="124"/>
                  <a:pt x="43" y="124"/>
                  <a:pt x="43" y="124"/>
                </a:cubicBezTo>
                <a:cubicBezTo>
                  <a:pt x="43" y="125"/>
                  <a:pt x="39" y="124"/>
                  <a:pt x="39" y="125"/>
                </a:cubicBezTo>
                <a:cubicBezTo>
                  <a:pt x="41" y="125"/>
                  <a:pt x="42" y="126"/>
                  <a:pt x="44" y="126"/>
                </a:cubicBezTo>
                <a:cubicBezTo>
                  <a:pt x="43" y="127"/>
                  <a:pt x="42" y="126"/>
                  <a:pt x="42" y="126"/>
                </a:cubicBezTo>
                <a:cubicBezTo>
                  <a:pt x="45" y="127"/>
                  <a:pt x="41" y="128"/>
                  <a:pt x="42" y="128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39" y="132"/>
                  <a:pt x="50" y="130"/>
                  <a:pt x="51" y="132"/>
                </a:cubicBezTo>
                <a:cubicBezTo>
                  <a:pt x="49" y="132"/>
                  <a:pt x="49" y="132"/>
                  <a:pt x="49" y="132"/>
                </a:cubicBezTo>
                <a:cubicBezTo>
                  <a:pt x="53" y="133"/>
                  <a:pt x="57" y="133"/>
                  <a:pt x="60" y="133"/>
                </a:cubicBezTo>
                <a:cubicBezTo>
                  <a:pt x="59" y="135"/>
                  <a:pt x="53" y="133"/>
                  <a:pt x="52" y="134"/>
                </a:cubicBezTo>
                <a:cubicBezTo>
                  <a:pt x="55" y="135"/>
                  <a:pt x="59" y="134"/>
                  <a:pt x="61" y="135"/>
                </a:cubicBezTo>
                <a:cubicBezTo>
                  <a:pt x="58" y="136"/>
                  <a:pt x="52" y="136"/>
                  <a:pt x="48" y="137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2" y="139"/>
                  <a:pt x="59" y="137"/>
                  <a:pt x="62" y="139"/>
                </a:cubicBezTo>
                <a:cubicBezTo>
                  <a:pt x="61" y="140"/>
                  <a:pt x="56" y="140"/>
                  <a:pt x="53" y="140"/>
                </a:cubicBezTo>
                <a:cubicBezTo>
                  <a:pt x="56" y="140"/>
                  <a:pt x="58" y="140"/>
                  <a:pt x="60" y="141"/>
                </a:cubicBezTo>
                <a:cubicBezTo>
                  <a:pt x="57" y="142"/>
                  <a:pt x="53" y="142"/>
                  <a:pt x="50" y="142"/>
                </a:cubicBezTo>
                <a:cubicBezTo>
                  <a:pt x="55" y="142"/>
                  <a:pt x="62" y="142"/>
                  <a:pt x="66" y="143"/>
                </a:cubicBezTo>
                <a:cubicBezTo>
                  <a:pt x="60" y="143"/>
                  <a:pt x="60" y="143"/>
                  <a:pt x="60" y="143"/>
                </a:cubicBezTo>
                <a:cubicBezTo>
                  <a:pt x="62" y="143"/>
                  <a:pt x="63" y="143"/>
                  <a:pt x="64" y="144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58" y="145"/>
                  <a:pt x="52" y="143"/>
                  <a:pt x="51" y="146"/>
                </a:cubicBezTo>
                <a:cubicBezTo>
                  <a:pt x="52" y="146"/>
                  <a:pt x="53" y="146"/>
                  <a:pt x="55" y="146"/>
                </a:cubicBezTo>
                <a:cubicBezTo>
                  <a:pt x="54" y="146"/>
                  <a:pt x="55" y="146"/>
                  <a:pt x="55" y="146"/>
                </a:cubicBezTo>
                <a:cubicBezTo>
                  <a:pt x="58" y="147"/>
                  <a:pt x="58" y="147"/>
                  <a:pt x="58" y="147"/>
                </a:cubicBezTo>
                <a:cubicBezTo>
                  <a:pt x="61" y="148"/>
                  <a:pt x="64" y="146"/>
                  <a:pt x="66" y="148"/>
                </a:cubicBezTo>
                <a:cubicBezTo>
                  <a:pt x="66" y="148"/>
                  <a:pt x="65" y="148"/>
                  <a:pt x="64" y="148"/>
                </a:cubicBezTo>
                <a:cubicBezTo>
                  <a:pt x="63" y="148"/>
                  <a:pt x="63" y="149"/>
                  <a:pt x="62" y="149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60" y="150"/>
                  <a:pt x="55" y="149"/>
                  <a:pt x="53" y="150"/>
                </a:cubicBezTo>
                <a:cubicBezTo>
                  <a:pt x="57" y="150"/>
                  <a:pt x="61" y="150"/>
                  <a:pt x="65" y="151"/>
                </a:cubicBezTo>
                <a:cubicBezTo>
                  <a:pt x="68" y="149"/>
                  <a:pt x="71" y="152"/>
                  <a:pt x="74" y="151"/>
                </a:cubicBezTo>
                <a:cubicBezTo>
                  <a:pt x="73" y="152"/>
                  <a:pt x="69" y="151"/>
                  <a:pt x="68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5" y="152"/>
                  <a:pt x="62" y="151"/>
                  <a:pt x="62" y="152"/>
                </a:cubicBezTo>
                <a:cubicBezTo>
                  <a:pt x="65" y="153"/>
                  <a:pt x="68" y="153"/>
                  <a:pt x="71" y="153"/>
                </a:cubicBezTo>
                <a:cubicBezTo>
                  <a:pt x="79" y="151"/>
                  <a:pt x="78" y="156"/>
                  <a:pt x="86" y="154"/>
                </a:cubicBezTo>
                <a:cubicBezTo>
                  <a:pt x="85" y="152"/>
                  <a:pt x="92" y="154"/>
                  <a:pt x="94" y="153"/>
                </a:cubicBezTo>
                <a:cubicBezTo>
                  <a:pt x="95" y="153"/>
                  <a:pt x="95" y="153"/>
                  <a:pt x="95" y="153"/>
                </a:cubicBezTo>
                <a:cubicBezTo>
                  <a:pt x="97" y="153"/>
                  <a:pt x="97" y="153"/>
                  <a:pt x="97" y="153"/>
                </a:cubicBezTo>
                <a:cubicBezTo>
                  <a:pt x="98" y="153"/>
                  <a:pt x="97" y="153"/>
                  <a:pt x="97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5" y="152"/>
                  <a:pt x="95" y="152"/>
                  <a:pt x="95" y="151"/>
                </a:cubicBezTo>
                <a:cubicBezTo>
                  <a:pt x="99" y="150"/>
                  <a:pt x="97" y="149"/>
                  <a:pt x="98" y="147"/>
                </a:cubicBezTo>
                <a:cubicBezTo>
                  <a:pt x="104" y="147"/>
                  <a:pt x="101" y="145"/>
                  <a:pt x="103" y="144"/>
                </a:cubicBezTo>
                <a:cubicBezTo>
                  <a:pt x="101" y="144"/>
                  <a:pt x="101" y="144"/>
                  <a:pt x="101" y="144"/>
                </a:cubicBezTo>
                <a:cubicBezTo>
                  <a:pt x="101" y="144"/>
                  <a:pt x="101" y="144"/>
                  <a:pt x="102" y="143"/>
                </a:cubicBezTo>
                <a:cubicBezTo>
                  <a:pt x="104" y="143"/>
                  <a:pt x="105" y="144"/>
                  <a:pt x="107" y="145"/>
                </a:cubicBezTo>
                <a:cubicBezTo>
                  <a:pt x="106" y="147"/>
                  <a:pt x="102" y="148"/>
                  <a:pt x="103" y="151"/>
                </a:cubicBezTo>
                <a:cubicBezTo>
                  <a:pt x="98" y="151"/>
                  <a:pt x="101" y="153"/>
                  <a:pt x="99" y="153"/>
                </a:cubicBezTo>
                <a:cubicBezTo>
                  <a:pt x="104" y="153"/>
                  <a:pt x="104" y="153"/>
                  <a:pt x="104" y="153"/>
                </a:cubicBezTo>
                <a:cubicBezTo>
                  <a:pt x="109" y="157"/>
                  <a:pt x="109" y="152"/>
                  <a:pt x="114" y="153"/>
                </a:cubicBezTo>
                <a:cubicBezTo>
                  <a:pt x="112" y="152"/>
                  <a:pt x="112" y="152"/>
                  <a:pt x="112" y="152"/>
                </a:cubicBezTo>
                <a:cubicBezTo>
                  <a:pt x="116" y="151"/>
                  <a:pt x="111" y="149"/>
                  <a:pt x="114" y="14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16" y="148"/>
                  <a:pt x="116" y="148"/>
                  <a:pt x="116" y="148"/>
                </a:cubicBezTo>
                <a:cubicBezTo>
                  <a:pt x="116" y="147"/>
                  <a:pt x="113" y="147"/>
                  <a:pt x="112" y="146"/>
                </a:cubicBezTo>
                <a:cubicBezTo>
                  <a:pt x="113" y="146"/>
                  <a:pt x="117" y="147"/>
                  <a:pt x="118" y="145"/>
                </a:cubicBezTo>
                <a:cubicBezTo>
                  <a:pt x="119" y="145"/>
                  <a:pt x="121" y="145"/>
                  <a:pt x="122" y="145"/>
                </a:cubicBezTo>
                <a:cubicBezTo>
                  <a:pt x="123" y="147"/>
                  <a:pt x="119" y="148"/>
                  <a:pt x="119" y="149"/>
                </a:cubicBezTo>
                <a:cubicBezTo>
                  <a:pt x="124" y="151"/>
                  <a:pt x="124" y="154"/>
                  <a:pt x="129" y="155"/>
                </a:cubicBezTo>
                <a:cubicBezTo>
                  <a:pt x="129" y="154"/>
                  <a:pt x="129" y="154"/>
                  <a:pt x="129" y="154"/>
                </a:cubicBezTo>
                <a:cubicBezTo>
                  <a:pt x="128" y="154"/>
                  <a:pt x="128" y="154"/>
                  <a:pt x="127" y="154"/>
                </a:cubicBezTo>
                <a:cubicBezTo>
                  <a:pt x="128" y="154"/>
                  <a:pt x="128" y="154"/>
                  <a:pt x="128" y="154"/>
                </a:cubicBezTo>
                <a:cubicBezTo>
                  <a:pt x="127" y="152"/>
                  <a:pt x="122" y="151"/>
                  <a:pt x="122" y="149"/>
                </a:cubicBezTo>
                <a:cubicBezTo>
                  <a:pt x="124" y="149"/>
                  <a:pt x="123" y="150"/>
                  <a:pt x="124" y="150"/>
                </a:cubicBezTo>
                <a:cubicBezTo>
                  <a:pt x="125" y="150"/>
                  <a:pt x="125" y="150"/>
                  <a:pt x="125" y="150"/>
                </a:cubicBezTo>
                <a:cubicBezTo>
                  <a:pt x="126" y="150"/>
                  <a:pt x="128" y="150"/>
                  <a:pt x="128" y="151"/>
                </a:cubicBezTo>
                <a:cubicBezTo>
                  <a:pt x="126" y="153"/>
                  <a:pt x="134" y="152"/>
                  <a:pt x="131" y="155"/>
                </a:cubicBezTo>
                <a:cubicBezTo>
                  <a:pt x="133" y="155"/>
                  <a:pt x="133" y="155"/>
                  <a:pt x="133" y="155"/>
                </a:cubicBezTo>
                <a:cubicBezTo>
                  <a:pt x="132" y="154"/>
                  <a:pt x="132" y="153"/>
                  <a:pt x="134" y="152"/>
                </a:cubicBezTo>
                <a:cubicBezTo>
                  <a:pt x="135" y="153"/>
                  <a:pt x="135" y="153"/>
                  <a:pt x="135" y="153"/>
                </a:cubicBezTo>
                <a:cubicBezTo>
                  <a:pt x="137" y="153"/>
                  <a:pt x="136" y="154"/>
                  <a:pt x="136" y="154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38" y="155"/>
                  <a:pt x="138" y="155"/>
                  <a:pt x="138" y="155"/>
                </a:cubicBezTo>
                <a:cubicBezTo>
                  <a:pt x="138" y="154"/>
                  <a:pt x="138" y="154"/>
                  <a:pt x="138" y="154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41" y="153"/>
                  <a:pt x="138" y="152"/>
                  <a:pt x="142" y="151"/>
                </a:cubicBezTo>
                <a:cubicBezTo>
                  <a:pt x="146" y="152"/>
                  <a:pt x="147" y="154"/>
                  <a:pt x="149" y="155"/>
                </a:cubicBezTo>
                <a:cubicBezTo>
                  <a:pt x="144" y="158"/>
                  <a:pt x="144" y="158"/>
                  <a:pt x="144" y="158"/>
                </a:cubicBezTo>
                <a:cubicBezTo>
                  <a:pt x="143" y="157"/>
                  <a:pt x="143" y="157"/>
                  <a:pt x="143" y="157"/>
                </a:cubicBezTo>
                <a:cubicBezTo>
                  <a:pt x="143" y="157"/>
                  <a:pt x="143" y="156"/>
                  <a:pt x="144" y="156"/>
                </a:cubicBezTo>
                <a:cubicBezTo>
                  <a:pt x="143" y="155"/>
                  <a:pt x="142" y="156"/>
                  <a:pt x="142" y="155"/>
                </a:cubicBezTo>
                <a:cubicBezTo>
                  <a:pt x="141" y="159"/>
                  <a:pt x="139" y="154"/>
                  <a:pt x="135" y="155"/>
                </a:cubicBezTo>
                <a:cubicBezTo>
                  <a:pt x="134" y="156"/>
                  <a:pt x="137" y="157"/>
                  <a:pt x="137" y="157"/>
                </a:cubicBezTo>
                <a:cubicBezTo>
                  <a:pt x="135" y="158"/>
                  <a:pt x="136" y="160"/>
                  <a:pt x="136" y="161"/>
                </a:cubicBezTo>
                <a:cubicBezTo>
                  <a:pt x="137" y="161"/>
                  <a:pt x="139" y="160"/>
                  <a:pt x="140" y="159"/>
                </a:cubicBezTo>
                <a:cubicBezTo>
                  <a:pt x="142" y="160"/>
                  <a:pt x="137" y="161"/>
                  <a:pt x="138" y="162"/>
                </a:cubicBezTo>
                <a:cubicBezTo>
                  <a:pt x="141" y="162"/>
                  <a:pt x="143" y="161"/>
                  <a:pt x="146" y="161"/>
                </a:cubicBezTo>
                <a:cubicBezTo>
                  <a:pt x="147" y="162"/>
                  <a:pt x="148" y="162"/>
                  <a:pt x="147" y="162"/>
                </a:cubicBezTo>
                <a:cubicBezTo>
                  <a:pt x="149" y="161"/>
                  <a:pt x="149" y="161"/>
                  <a:pt x="149" y="161"/>
                </a:cubicBezTo>
                <a:cubicBezTo>
                  <a:pt x="151" y="162"/>
                  <a:pt x="153" y="164"/>
                  <a:pt x="156" y="162"/>
                </a:cubicBezTo>
                <a:cubicBezTo>
                  <a:pt x="157" y="162"/>
                  <a:pt x="159" y="161"/>
                  <a:pt x="156" y="160"/>
                </a:cubicBezTo>
                <a:cubicBezTo>
                  <a:pt x="158" y="159"/>
                  <a:pt x="158" y="158"/>
                  <a:pt x="160" y="158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2" y="159"/>
                  <a:pt x="165" y="159"/>
                  <a:pt x="167" y="159"/>
                </a:cubicBezTo>
                <a:cubicBezTo>
                  <a:pt x="166" y="160"/>
                  <a:pt x="166" y="161"/>
                  <a:pt x="165" y="161"/>
                </a:cubicBezTo>
                <a:cubicBezTo>
                  <a:pt x="166" y="161"/>
                  <a:pt x="167" y="161"/>
                  <a:pt x="168" y="161"/>
                </a:cubicBezTo>
                <a:cubicBezTo>
                  <a:pt x="167" y="162"/>
                  <a:pt x="166" y="162"/>
                  <a:pt x="166" y="162"/>
                </a:cubicBezTo>
                <a:cubicBezTo>
                  <a:pt x="169" y="163"/>
                  <a:pt x="176" y="162"/>
                  <a:pt x="179" y="163"/>
                </a:cubicBezTo>
                <a:cubicBezTo>
                  <a:pt x="180" y="159"/>
                  <a:pt x="180" y="159"/>
                  <a:pt x="180" y="159"/>
                </a:cubicBezTo>
                <a:cubicBezTo>
                  <a:pt x="185" y="159"/>
                  <a:pt x="180" y="161"/>
                  <a:pt x="184" y="162"/>
                </a:cubicBezTo>
                <a:cubicBezTo>
                  <a:pt x="186" y="161"/>
                  <a:pt x="190" y="161"/>
                  <a:pt x="190" y="160"/>
                </a:cubicBezTo>
                <a:cubicBezTo>
                  <a:pt x="193" y="159"/>
                  <a:pt x="195" y="158"/>
                  <a:pt x="197" y="159"/>
                </a:cubicBezTo>
                <a:cubicBezTo>
                  <a:pt x="198" y="160"/>
                  <a:pt x="193" y="161"/>
                  <a:pt x="192" y="162"/>
                </a:cubicBezTo>
                <a:cubicBezTo>
                  <a:pt x="193" y="163"/>
                  <a:pt x="194" y="163"/>
                  <a:pt x="195" y="163"/>
                </a:cubicBezTo>
                <a:cubicBezTo>
                  <a:pt x="201" y="164"/>
                  <a:pt x="201" y="161"/>
                  <a:pt x="206" y="161"/>
                </a:cubicBezTo>
                <a:cubicBezTo>
                  <a:pt x="207" y="162"/>
                  <a:pt x="208" y="162"/>
                  <a:pt x="208" y="163"/>
                </a:cubicBezTo>
                <a:cubicBezTo>
                  <a:pt x="210" y="161"/>
                  <a:pt x="213" y="164"/>
                  <a:pt x="215" y="162"/>
                </a:cubicBezTo>
                <a:cubicBezTo>
                  <a:pt x="213" y="161"/>
                  <a:pt x="214" y="160"/>
                  <a:pt x="214" y="160"/>
                </a:cubicBezTo>
                <a:cubicBezTo>
                  <a:pt x="213" y="157"/>
                  <a:pt x="218" y="159"/>
                  <a:pt x="219" y="159"/>
                </a:cubicBezTo>
                <a:cubicBezTo>
                  <a:pt x="222" y="161"/>
                  <a:pt x="215" y="160"/>
                  <a:pt x="217" y="162"/>
                </a:cubicBezTo>
                <a:cubicBezTo>
                  <a:pt x="218" y="162"/>
                  <a:pt x="219" y="162"/>
                  <a:pt x="220" y="162"/>
                </a:cubicBezTo>
                <a:cubicBezTo>
                  <a:pt x="219" y="163"/>
                  <a:pt x="219" y="163"/>
                  <a:pt x="219" y="163"/>
                </a:cubicBezTo>
                <a:cubicBezTo>
                  <a:pt x="225" y="165"/>
                  <a:pt x="226" y="161"/>
                  <a:pt x="231" y="161"/>
                </a:cubicBezTo>
                <a:cubicBezTo>
                  <a:pt x="231" y="161"/>
                  <a:pt x="231" y="160"/>
                  <a:pt x="232" y="160"/>
                </a:cubicBezTo>
                <a:cubicBezTo>
                  <a:pt x="234" y="160"/>
                  <a:pt x="233" y="161"/>
                  <a:pt x="234" y="161"/>
                </a:cubicBezTo>
                <a:cubicBezTo>
                  <a:pt x="235" y="161"/>
                  <a:pt x="235" y="161"/>
                  <a:pt x="235" y="161"/>
                </a:cubicBezTo>
                <a:cubicBezTo>
                  <a:pt x="235" y="160"/>
                  <a:pt x="239" y="160"/>
                  <a:pt x="240" y="160"/>
                </a:cubicBezTo>
                <a:cubicBezTo>
                  <a:pt x="245" y="158"/>
                  <a:pt x="249" y="161"/>
                  <a:pt x="253" y="159"/>
                </a:cubicBezTo>
                <a:cubicBezTo>
                  <a:pt x="254" y="159"/>
                  <a:pt x="255" y="159"/>
                  <a:pt x="254" y="160"/>
                </a:cubicBezTo>
                <a:cubicBezTo>
                  <a:pt x="253" y="161"/>
                  <a:pt x="251" y="162"/>
                  <a:pt x="248" y="162"/>
                </a:cubicBezTo>
                <a:cubicBezTo>
                  <a:pt x="247" y="162"/>
                  <a:pt x="246" y="161"/>
                  <a:pt x="246" y="161"/>
                </a:cubicBezTo>
                <a:cubicBezTo>
                  <a:pt x="245" y="160"/>
                  <a:pt x="242" y="160"/>
                  <a:pt x="241" y="161"/>
                </a:cubicBezTo>
                <a:cubicBezTo>
                  <a:pt x="236" y="160"/>
                  <a:pt x="235" y="163"/>
                  <a:pt x="232" y="163"/>
                </a:cubicBezTo>
                <a:cubicBezTo>
                  <a:pt x="232" y="163"/>
                  <a:pt x="232" y="163"/>
                  <a:pt x="232" y="163"/>
                </a:cubicBezTo>
                <a:cubicBezTo>
                  <a:pt x="241" y="160"/>
                  <a:pt x="248" y="166"/>
                  <a:pt x="256" y="163"/>
                </a:cubicBezTo>
                <a:cubicBezTo>
                  <a:pt x="256" y="162"/>
                  <a:pt x="256" y="162"/>
                  <a:pt x="256" y="162"/>
                </a:cubicBezTo>
                <a:cubicBezTo>
                  <a:pt x="257" y="162"/>
                  <a:pt x="258" y="162"/>
                  <a:pt x="259" y="162"/>
                </a:cubicBezTo>
                <a:cubicBezTo>
                  <a:pt x="262" y="160"/>
                  <a:pt x="258" y="159"/>
                  <a:pt x="260" y="157"/>
                </a:cubicBezTo>
                <a:cubicBezTo>
                  <a:pt x="261" y="157"/>
                  <a:pt x="263" y="157"/>
                  <a:pt x="263" y="157"/>
                </a:cubicBezTo>
                <a:cubicBezTo>
                  <a:pt x="264" y="158"/>
                  <a:pt x="263" y="158"/>
                  <a:pt x="262" y="159"/>
                </a:cubicBezTo>
                <a:cubicBezTo>
                  <a:pt x="265" y="160"/>
                  <a:pt x="265" y="160"/>
                  <a:pt x="265" y="160"/>
                </a:cubicBezTo>
                <a:cubicBezTo>
                  <a:pt x="265" y="161"/>
                  <a:pt x="266" y="162"/>
                  <a:pt x="264" y="162"/>
                </a:cubicBezTo>
                <a:cubicBezTo>
                  <a:pt x="263" y="162"/>
                  <a:pt x="263" y="162"/>
                  <a:pt x="262" y="162"/>
                </a:cubicBezTo>
                <a:cubicBezTo>
                  <a:pt x="262" y="163"/>
                  <a:pt x="262" y="163"/>
                  <a:pt x="262" y="163"/>
                </a:cubicBezTo>
                <a:cubicBezTo>
                  <a:pt x="263" y="163"/>
                  <a:pt x="264" y="164"/>
                  <a:pt x="265" y="164"/>
                </a:cubicBezTo>
                <a:cubicBezTo>
                  <a:pt x="265" y="163"/>
                  <a:pt x="265" y="163"/>
                  <a:pt x="265" y="163"/>
                </a:cubicBezTo>
                <a:cubicBezTo>
                  <a:pt x="267" y="164"/>
                  <a:pt x="267" y="164"/>
                  <a:pt x="267" y="164"/>
                </a:cubicBezTo>
                <a:cubicBezTo>
                  <a:pt x="268" y="163"/>
                  <a:pt x="270" y="162"/>
                  <a:pt x="269" y="161"/>
                </a:cubicBezTo>
                <a:cubicBezTo>
                  <a:pt x="270" y="159"/>
                  <a:pt x="272" y="160"/>
                  <a:pt x="274" y="160"/>
                </a:cubicBezTo>
                <a:cubicBezTo>
                  <a:pt x="274" y="161"/>
                  <a:pt x="273" y="161"/>
                  <a:pt x="272" y="162"/>
                </a:cubicBezTo>
                <a:cubicBezTo>
                  <a:pt x="272" y="162"/>
                  <a:pt x="272" y="163"/>
                  <a:pt x="273" y="164"/>
                </a:cubicBezTo>
                <a:cubicBezTo>
                  <a:pt x="275" y="164"/>
                  <a:pt x="274" y="162"/>
                  <a:pt x="276" y="162"/>
                </a:cubicBezTo>
                <a:cubicBezTo>
                  <a:pt x="278" y="162"/>
                  <a:pt x="276" y="163"/>
                  <a:pt x="276" y="163"/>
                </a:cubicBezTo>
                <a:cubicBezTo>
                  <a:pt x="278" y="163"/>
                  <a:pt x="280" y="162"/>
                  <a:pt x="282" y="163"/>
                </a:cubicBezTo>
                <a:cubicBezTo>
                  <a:pt x="285" y="162"/>
                  <a:pt x="285" y="162"/>
                  <a:pt x="285" y="162"/>
                </a:cubicBezTo>
                <a:cubicBezTo>
                  <a:pt x="284" y="161"/>
                  <a:pt x="283" y="161"/>
                  <a:pt x="284" y="161"/>
                </a:cubicBezTo>
                <a:cubicBezTo>
                  <a:pt x="284" y="160"/>
                  <a:pt x="284" y="160"/>
                  <a:pt x="285" y="160"/>
                </a:cubicBezTo>
                <a:cubicBezTo>
                  <a:pt x="285" y="160"/>
                  <a:pt x="284" y="159"/>
                  <a:pt x="284" y="159"/>
                </a:cubicBezTo>
                <a:cubicBezTo>
                  <a:pt x="286" y="157"/>
                  <a:pt x="289" y="159"/>
                  <a:pt x="291" y="159"/>
                </a:cubicBezTo>
                <a:cubicBezTo>
                  <a:pt x="288" y="160"/>
                  <a:pt x="288" y="160"/>
                  <a:pt x="288" y="160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86" y="162"/>
                  <a:pt x="286" y="162"/>
                  <a:pt x="286" y="162"/>
                </a:cubicBezTo>
                <a:cubicBezTo>
                  <a:pt x="287" y="163"/>
                  <a:pt x="289" y="162"/>
                  <a:pt x="291" y="162"/>
                </a:cubicBezTo>
                <a:cubicBezTo>
                  <a:pt x="291" y="162"/>
                  <a:pt x="291" y="162"/>
                  <a:pt x="291" y="162"/>
                </a:cubicBezTo>
                <a:cubicBezTo>
                  <a:pt x="292" y="161"/>
                  <a:pt x="294" y="161"/>
                  <a:pt x="295" y="162"/>
                </a:cubicBezTo>
                <a:cubicBezTo>
                  <a:pt x="296" y="162"/>
                  <a:pt x="291" y="163"/>
                  <a:pt x="294" y="162"/>
                </a:cubicBezTo>
                <a:cubicBezTo>
                  <a:pt x="296" y="163"/>
                  <a:pt x="296" y="161"/>
                  <a:pt x="298" y="161"/>
                </a:cubicBezTo>
                <a:cubicBezTo>
                  <a:pt x="299" y="161"/>
                  <a:pt x="298" y="161"/>
                  <a:pt x="298" y="162"/>
                </a:cubicBezTo>
                <a:cubicBezTo>
                  <a:pt x="300" y="162"/>
                  <a:pt x="300" y="162"/>
                  <a:pt x="300" y="162"/>
                </a:cubicBezTo>
                <a:cubicBezTo>
                  <a:pt x="304" y="162"/>
                  <a:pt x="300" y="163"/>
                  <a:pt x="301" y="164"/>
                </a:cubicBezTo>
                <a:cubicBezTo>
                  <a:pt x="304" y="164"/>
                  <a:pt x="304" y="163"/>
                  <a:pt x="306" y="162"/>
                </a:cubicBezTo>
                <a:cubicBezTo>
                  <a:pt x="307" y="162"/>
                  <a:pt x="307" y="163"/>
                  <a:pt x="308" y="163"/>
                </a:cubicBezTo>
                <a:cubicBezTo>
                  <a:pt x="309" y="162"/>
                  <a:pt x="312" y="163"/>
                  <a:pt x="313" y="163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9" y="161"/>
                  <a:pt x="313" y="161"/>
                  <a:pt x="315" y="161"/>
                </a:cubicBezTo>
                <a:cubicBezTo>
                  <a:pt x="318" y="162"/>
                  <a:pt x="316" y="162"/>
                  <a:pt x="317" y="163"/>
                </a:cubicBezTo>
                <a:cubicBezTo>
                  <a:pt x="318" y="163"/>
                  <a:pt x="318" y="163"/>
                  <a:pt x="319" y="163"/>
                </a:cubicBezTo>
                <a:cubicBezTo>
                  <a:pt x="320" y="163"/>
                  <a:pt x="320" y="163"/>
                  <a:pt x="320" y="163"/>
                </a:cubicBezTo>
                <a:cubicBezTo>
                  <a:pt x="321" y="162"/>
                  <a:pt x="325" y="161"/>
                  <a:pt x="326" y="160"/>
                </a:cubicBezTo>
                <a:cubicBezTo>
                  <a:pt x="326" y="160"/>
                  <a:pt x="325" y="160"/>
                  <a:pt x="325" y="160"/>
                </a:cubicBezTo>
                <a:cubicBezTo>
                  <a:pt x="328" y="160"/>
                  <a:pt x="330" y="159"/>
                  <a:pt x="333" y="160"/>
                </a:cubicBezTo>
                <a:cubicBezTo>
                  <a:pt x="333" y="160"/>
                  <a:pt x="333" y="160"/>
                  <a:pt x="333" y="160"/>
                </a:cubicBezTo>
                <a:cubicBezTo>
                  <a:pt x="330" y="161"/>
                  <a:pt x="333" y="163"/>
                  <a:pt x="330" y="163"/>
                </a:cubicBezTo>
                <a:cubicBezTo>
                  <a:pt x="328" y="162"/>
                  <a:pt x="328" y="162"/>
                  <a:pt x="328" y="162"/>
                </a:cubicBezTo>
                <a:cubicBezTo>
                  <a:pt x="327" y="162"/>
                  <a:pt x="327" y="163"/>
                  <a:pt x="326" y="163"/>
                </a:cubicBezTo>
                <a:cubicBezTo>
                  <a:pt x="324" y="162"/>
                  <a:pt x="324" y="162"/>
                  <a:pt x="324" y="162"/>
                </a:cubicBezTo>
                <a:cubicBezTo>
                  <a:pt x="323" y="163"/>
                  <a:pt x="323" y="163"/>
                  <a:pt x="323" y="163"/>
                </a:cubicBezTo>
                <a:cubicBezTo>
                  <a:pt x="323" y="163"/>
                  <a:pt x="323" y="164"/>
                  <a:pt x="324" y="164"/>
                </a:cubicBezTo>
                <a:cubicBezTo>
                  <a:pt x="329" y="163"/>
                  <a:pt x="329" y="163"/>
                  <a:pt x="329" y="163"/>
                </a:cubicBezTo>
                <a:cubicBezTo>
                  <a:pt x="331" y="164"/>
                  <a:pt x="331" y="164"/>
                  <a:pt x="331" y="164"/>
                </a:cubicBezTo>
                <a:cubicBezTo>
                  <a:pt x="333" y="163"/>
                  <a:pt x="339" y="163"/>
                  <a:pt x="339" y="163"/>
                </a:cubicBezTo>
                <a:cubicBezTo>
                  <a:pt x="337" y="162"/>
                  <a:pt x="337" y="162"/>
                  <a:pt x="337" y="162"/>
                </a:cubicBezTo>
                <a:cubicBezTo>
                  <a:pt x="340" y="161"/>
                  <a:pt x="340" y="161"/>
                  <a:pt x="340" y="161"/>
                </a:cubicBezTo>
                <a:cubicBezTo>
                  <a:pt x="342" y="161"/>
                  <a:pt x="345" y="161"/>
                  <a:pt x="346" y="162"/>
                </a:cubicBezTo>
                <a:cubicBezTo>
                  <a:pt x="345" y="163"/>
                  <a:pt x="342" y="162"/>
                  <a:pt x="342" y="163"/>
                </a:cubicBezTo>
                <a:cubicBezTo>
                  <a:pt x="343" y="164"/>
                  <a:pt x="343" y="164"/>
                  <a:pt x="343" y="164"/>
                </a:cubicBezTo>
                <a:cubicBezTo>
                  <a:pt x="345" y="164"/>
                  <a:pt x="347" y="163"/>
                  <a:pt x="348" y="162"/>
                </a:cubicBezTo>
                <a:cubicBezTo>
                  <a:pt x="347" y="162"/>
                  <a:pt x="347" y="162"/>
                  <a:pt x="347" y="162"/>
                </a:cubicBezTo>
                <a:cubicBezTo>
                  <a:pt x="349" y="163"/>
                  <a:pt x="351" y="161"/>
                  <a:pt x="354" y="161"/>
                </a:cubicBezTo>
                <a:cubicBezTo>
                  <a:pt x="356" y="163"/>
                  <a:pt x="350" y="162"/>
                  <a:pt x="350" y="164"/>
                </a:cubicBezTo>
                <a:cubicBezTo>
                  <a:pt x="354" y="164"/>
                  <a:pt x="356" y="162"/>
                  <a:pt x="359" y="162"/>
                </a:cubicBezTo>
                <a:cubicBezTo>
                  <a:pt x="362" y="162"/>
                  <a:pt x="366" y="161"/>
                  <a:pt x="369" y="162"/>
                </a:cubicBezTo>
                <a:cubicBezTo>
                  <a:pt x="368" y="162"/>
                  <a:pt x="367" y="163"/>
                  <a:pt x="367" y="163"/>
                </a:cubicBezTo>
                <a:cubicBezTo>
                  <a:pt x="370" y="164"/>
                  <a:pt x="369" y="162"/>
                  <a:pt x="370" y="162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1"/>
                  <a:pt x="370" y="160"/>
                  <a:pt x="371" y="160"/>
                </a:cubicBezTo>
                <a:cubicBezTo>
                  <a:pt x="376" y="160"/>
                  <a:pt x="371" y="158"/>
                  <a:pt x="374" y="157"/>
                </a:cubicBezTo>
                <a:cubicBezTo>
                  <a:pt x="379" y="158"/>
                  <a:pt x="374" y="160"/>
                  <a:pt x="376" y="160"/>
                </a:cubicBezTo>
                <a:cubicBezTo>
                  <a:pt x="377" y="160"/>
                  <a:pt x="379" y="160"/>
                  <a:pt x="380" y="159"/>
                </a:cubicBezTo>
                <a:cubicBezTo>
                  <a:pt x="379" y="159"/>
                  <a:pt x="378" y="159"/>
                  <a:pt x="378" y="158"/>
                </a:cubicBezTo>
                <a:cubicBezTo>
                  <a:pt x="379" y="157"/>
                  <a:pt x="380" y="158"/>
                  <a:pt x="381" y="159"/>
                </a:cubicBezTo>
                <a:cubicBezTo>
                  <a:pt x="382" y="159"/>
                  <a:pt x="381" y="159"/>
                  <a:pt x="380" y="160"/>
                </a:cubicBezTo>
                <a:cubicBezTo>
                  <a:pt x="381" y="160"/>
                  <a:pt x="381" y="160"/>
                  <a:pt x="381" y="160"/>
                </a:cubicBezTo>
                <a:cubicBezTo>
                  <a:pt x="382" y="160"/>
                  <a:pt x="382" y="160"/>
                  <a:pt x="383" y="159"/>
                </a:cubicBezTo>
                <a:cubicBezTo>
                  <a:pt x="384" y="161"/>
                  <a:pt x="384" y="161"/>
                  <a:pt x="384" y="161"/>
                </a:cubicBezTo>
                <a:cubicBezTo>
                  <a:pt x="385" y="160"/>
                  <a:pt x="386" y="159"/>
                  <a:pt x="384" y="159"/>
                </a:cubicBezTo>
                <a:cubicBezTo>
                  <a:pt x="383" y="159"/>
                  <a:pt x="383" y="159"/>
                  <a:pt x="383" y="159"/>
                </a:cubicBezTo>
                <a:cubicBezTo>
                  <a:pt x="381" y="157"/>
                  <a:pt x="385" y="156"/>
                  <a:pt x="383" y="155"/>
                </a:cubicBezTo>
                <a:cubicBezTo>
                  <a:pt x="384" y="154"/>
                  <a:pt x="385" y="153"/>
                  <a:pt x="387" y="153"/>
                </a:cubicBezTo>
                <a:cubicBezTo>
                  <a:pt x="390" y="153"/>
                  <a:pt x="389" y="155"/>
                  <a:pt x="389" y="155"/>
                </a:cubicBezTo>
                <a:cubicBezTo>
                  <a:pt x="388" y="155"/>
                  <a:pt x="388" y="155"/>
                  <a:pt x="388" y="155"/>
                </a:cubicBezTo>
                <a:cubicBezTo>
                  <a:pt x="387" y="155"/>
                  <a:pt x="387" y="155"/>
                  <a:pt x="387" y="154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86" y="155"/>
                  <a:pt x="386" y="155"/>
                  <a:pt x="386" y="155"/>
                </a:cubicBezTo>
                <a:cubicBezTo>
                  <a:pt x="387" y="156"/>
                  <a:pt x="390" y="155"/>
                  <a:pt x="391" y="156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1" y="157"/>
                  <a:pt x="392" y="157"/>
                  <a:pt x="392" y="157"/>
                </a:cubicBezTo>
                <a:cubicBezTo>
                  <a:pt x="389" y="158"/>
                  <a:pt x="389" y="158"/>
                  <a:pt x="389" y="158"/>
                </a:cubicBezTo>
                <a:cubicBezTo>
                  <a:pt x="389" y="157"/>
                  <a:pt x="389" y="155"/>
                  <a:pt x="385" y="156"/>
                </a:cubicBezTo>
                <a:cubicBezTo>
                  <a:pt x="387" y="157"/>
                  <a:pt x="387" y="157"/>
                  <a:pt x="387" y="157"/>
                </a:cubicBezTo>
                <a:cubicBezTo>
                  <a:pt x="385" y="158"/>
                  <a:pt x="385" y="158"/>
                  <a:pt x="385" y="158"/>
                </a:cubicBezTo>
                <a:cubicBezTo>
                  <a:pt x="386" y="159"/>
                  <a:pt x="387" y="158"/>
                  <a:pt x="389" y="158"/>
                </a:cubicBezTo>
                <a:cubicBezTo>
                  <a:pt x="390" y="158"/>
                  <a:pt x="392" y="159"/>
                  <a:pt x="391" y="160"/>
                </a:cubicBezTo>
                <a:cubicBezTo>
                  <a:pt x="387" y="159"/>
                  <a:pt x="387" y="159"/>
                  <a:pt x="387" y="159"/>
                </a:cubicBezTo>
                <a:cubicBezTo>
                  <a:pt x="387" y="160"/>
                  <a:pt x="387" y="160"/>
                  <a:pt x="387" y="160"/>
                </a:cubicBezTo>
                <a:cubicBezTo>
                  <a:pt x="388" y="160"/>
                  <a:pt x="388" y="160"/>
                  <a:pt x="389" y="160"/>
                </a:cubicBezTo>
                <a:cubicBezTo>
                  <a:pt x="389" y="161"/>
                  <a:pt x="389" y="161"/>
                  <a:pt x="389" y="161"/>
                </a:cubicBezTo>
                <a:cubicBezTo>
                  <a:pt x="390" y="160"/>
                  <a:pt x="396" y="160"/>
                  <a:pt x="396" y="159"/>
                </a:cubicBezTo>
                <a:cubicBezTo>
                  <a:pt x="397" y="159"/>
                  <a:pt x="398" y="159"/>
                  <a:pt x="399" y="160"/>
                </a:cubicBezTo>
                <a:cubicBezTo>
                  <a:pt x="398" y="160"/>
                  <a:pt x="398" y="160"/>
                  <a:pt x="398" y="160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9" y="160"/>
                  <a:pt x="399" y="160"/>
                  <a:pt x="398" y="159"/>
                </a:cubicBezTo>
                <a:cubicBezTo>
                  <a:pt x="399" y="159"/>
                  <a:pt x="400" y="159"/>
                  <a:pt x="401" y="159"/>
                </a:cubicBezTo>
                <a:cubicBezTo>
                  <a:pt x="399" y="158"/>
                  <a:pt x="401" y="157"/>
                  <a:pt x="402" y="156"/>
                </a:cubicBezTo>
                <a:cubicBezTo>
                  <a:pt x="401" y="156"/>
                  <a:pt x="400" y="156"/>
                  <a:pt x="400" y="156"/>
                </a:cubicBezTo>
                <a:cubicBezTo>
                  <a:pt x="398" y="156"/>
                  <a:pt x="398" y="156"/>
                  <a:pt x="398" y="156"/>
                </a:cubicBezTo>
                <a:cubicBezTo>
                  <a:pt x="399" y="157"/>
                  <a:pt x="399" y="157"/>
                  <a:pt x="399" y="157"/>
                </a:cubicBezTo>
                <a:cubicBezTo>
                  <a:pt x="399" y="157"/>
                  <a:pt x="399" y="158"/>
                  <a:pt x="398" y="158"/>
                </a:cubicBezTo>
                <a:cubicBezTo>
                  <a:pt x="397" y="159"/>
                  <a:pt x="396" y="158"/>
                  <a:pt x="394" y="157"/>
                </a:cubicBezTo>
                <a:cubicBezTo>
                  <a:pt x="394" y="156"/>
                  <a:pt x="395" y="155"/>
                  <a:pt x="395" y="154"/>
                </a:cubicBezTo>
                <a:cubicBezTo>
                  <a:pt x="392" y="155"/>
                  <a:pt x="392" y="155"/>
                  <a:pt x="392" y="155"/>
                </a:cubicBezTo>
                <a:cubicBezTo>
                  <a:pt x="391" y="155"/>
                  <a:pt x="390" y="154"/>
                  <a:pt x="391" y="154"/>
                </a:cubicBezTo>
                <a:cubicBezTo>
                  <a:pt x="393" y="154"/>
                  <a:pt x="395" y="154"/>
                  <a:pt x="396" y="153"/>
                </a:cubicBezTo>
                <a:cubicBezTo>
                  <a:pt x="397" y="155"/>
                  <a:pt x="402" y="152"/>
                  <a:pt x="401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1" y="153"/>
                  <a:pt x="401" y="153"/>
                  <a:pt x="401" y="153"/>
                </a:cubicBezTo>
                <a:cubicBezTo>
                  <a:pt x="400" y="153"/>
                  <a:pt x="398" y="153"/>
                  <a:pt x="398" y="153"/>
                </a:cubicBezTo>
                <a:cubicBezTo>
                  <a:pt x="401" y="153"/>
                  <a:pt x="402" y="151"/>
                  <a:pt x="403" y="150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10" y="152"/>
                  <a:pt x="410" y="150"/>
                  <a:pt x="409" y="149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5" y="151"/>
                  <a:pt x="403" y="149"/>
                  <a:pt x="402" y="148"/>
                </a:cubicBezTo>
                <a:cubicBezTo>
                  <a:pt x="403" y="147"/>
                  <a:pt x="406" y="146"/>
                  <a:pt x="406" y="145"/>
                </a:cubicBezTo>
                <a:cubicBezTo>
                  <a:pt x="407" y="145"/>
                  <a:pt x="407" y="145"/>
                  <a:pt x="408" y="145"/>
                </a:cubicBezTo>
                <a:cubicBezTo>
                  <a:pt x="408" y="144"/>
                  <a:pt x="408" y="143"/>
                  <a:pt x="409" y="143"/>
                </a:cubicBezTo>
                <a:cubicBezTo>
                  <a:pt x="410" y="144"/>
                  <a:pt x="412" y="146"/>
                  <a:pt x="407" y="146"/>
                </a:cubicBezTo>
                <a:cubicBezTo>
                  <a:pt x="411" y="147"/>
                  <a:pt x="406" y="148"/>
                  <a:pt x="407" y="148"/>
                </a:cubicBezTo>
                <a:cubicBezTo>
                  <a:pt x="414" y="150"/>
                  <a:pt x="409" y="145"/>
                  <a:pt x="413" y="145"/>
                </a:cubicBezTo>
                <a:cubicBezTo>
                  <a:pt x="411" y="145"/>
                  <a:pt x="409" y="144"/>
                  <a:pt x="409" y="143"/>
                </a:cubicBezTo>
                <a:cubicBezTo>
                  <a:pt x="412" y="143"/>
                  <a:pt x="409" y="141"/>
                  <a:pt x="407" y="141"/>
                </a:cubicBezTo>
                <a:cubicBezTo>
                  <a:pt x="406" y="141"/>
                  <a:pt x="406" y="143"/>
                  <a:pt x="404" y="142"/>
                </a:cubicBezTo>
                <a:cubicBezTo>
                  <a:pt x="401" y="142"/>
                  <a:pt x="403" y="141"/>
                  <a:pt x="402" y="140"/>
                </a:cubicBezTo>
                <a:cubicBezTo>
                  <a:pt x="409" y="140"/>
                  <a:pt x="409" y="140"/>
                  <a:pt x="409" y="140"/>
                </a:cubicBezTo>
                <a:cubicBezTo>
                  <a:pt x="409" y="139"/>
                  <a:pt x="408" y="138"/>
                  <a:pt x="407" y="138"/>
                </a:cubicBezTo>
                <a:cubicBezTo>
                  <a:pt x="409" y="138"/>
                  <a:pt x="410" y="137"/>
                  <a:pt x="411" y="137"/>
                </a:cubicBezTo>
                <a:cubicBezTo>
                  <a:pt x="412" y="137"/>
                  <a:pt x="411" y="137"/>
                  <a:pt x="411" y="138"/>
                </a:cubicBezTo>
                <a:cubicBezTo>
                  <a:pt x="414" y="138"/>
                  <a:pt x="411" y="137"/>
                  <a:pt x="413" y="137"/>
                </a:cubicBezTo>
                <a:cubicBezTo>
                  <a:pt x="414" y="137"/>
                  <a:pt x="416" y="137"/>
                  <a:pt x="416" y="138"/>
                </a:cubicBezTo>
                <a:cubicBezTo>
                  <a:pt x="417" y="137"/>
                  <a:pt x="417" y="137"/>
                  <a:pt x="417" y="137"/>
                </a:cubicBezTo>
                <a:cubicBezTo>
                  <a:pt x="417" y="137"/>
                  <a:pt x="416" y="136"/>
                  <a:pt x="415" y="136"/>
                </a:cubicBezTo>
                <a:cubicBezTo>
                  <a:pt x="414" y="137"/>
                  <a:pt x="412" y="136"/>
                  <a:pt x="410" y="136"/>
                </a:cubicBezTo>
                <a:cubicBezTo>
                  <a:pt x="410" y="135"/>
                  <a:pt x="412" y="135"/>
                  <a:pt x="412" y="134"/>
                </a:cubicBezTo>
                <a:cubicBezTo>
                  <a:pt x="410" y="135"/>
                  <a:pt x="408" y="137"/>
                  <a:pt x="406" y="135"/>
                </a:cubicBezTo>
                <a:cubicBezTo>
                  <a:pt x="409" y="134"/>
                  <a:pt x="412" y="133"/>
                  <a:pt x="415" y="133"/>
                </a:cubicBezTo>
                <a:cubicBezTo>
                  <a:pt x="414" y="133"/>
                  <a:pt x="414" y="134"/>
                  <a:pt x="414" y="134"/>
                </a:cubicBezTo>
                <a:cubicBezTo>
                  <a:pt x="415" y="134"/>
                  <a:pt x="415" y="134"/>
                  <a:pt x="415" y="134"/>
                </a:cubicBezTo>
                <a:cubicBezTo>
                  <a:pt x="415" y="132"/>
                  <a:pt x="415" y="132"/>
                  <a:pt x="415" y="132"/>
                </a:cubicBezTo>
                <a:cubicBezTo>
                  <a:pt x="413" y="133"/>
                  <a:pt x="408" y="131"/>
                  <a:pt x="407" y="133"/>
                </a:cubicBezTo>
                <a:cubicBezTo>
                  <a:pt x="406" y="133"/>
                  <a:pt x="407" y="132"/>
                  <a:pt x="406" y="132"/>
                </a:cubicBezTo>
                <a:cubicBezTo>
                  <a:pt x="408" y="131"/>
                  <a:pt x="411" y="130"/>
                  <a:pt x="413" y="131"/>
                </a:cubicBezTo>
                <a:cubicBezTo>
                  <a:pt x="413" y="132"/>
                  <a:pt x="413" y="132"/>
                  <a:pt x="413" y="132"/>
                </a:cubicBezTo>
                <a:cubicBezTo>
                  <a:pt x="417" y="131"/>
                  <a:pt x="423" y="131"/>
                  <a:pt x="427" y="131"/>
                </a:cubicBezTo>
                <a:cubicBezTo>
                  <a:pt x="427" y="130"/>
                  <a:pt x="427" y="130"/>
                  <a:pt x="427" y="130"/>
                </a:cubicBezTo>
                <a:cubicBezTo>
                  <a:pt x="421" y="129"/>
                  <a:pt x="414" y="130"/>
                  <a:pt x="407" y="129"/>
                </a:cubicBezTo>
                <a:cubicBezTo>
                  <a:pt x="410" y="128"/>
                  <a:pt x="410" y="128"/>
                  <a:pt x="410" y="128"/>
                </a:cubicBezTo>
                <a:cubicBezTo>
                  <a:pt x="412" y="129"/>
                  <a:pt x="412" y="129"/>
                  <a:pt x="412" y="129"/>
                </a:cubicBezTo>
                <a:cubicBezTo>
                  <a:pt x="415" y="128"/>
                  <a:pt x="413" y="126"/>
                  <a:pt x="416" y="127"/>
                </a:cubicBezTo>
                <a:cubicBezTo>
                  <a:pt x="416" y="129"/>
                  <a:pt x="416" y="129"/>
                  <a:pt x="416" y="129"/>
                </a:cubicBezTo>
                <a:cubicBezTo>
                  <a:pt x="419" y="127"/>
                  <a:pt x="423" y="129"/>
                  <a:pt x="426" y="128"/>
                </a:cubicBezTo>
                <a:cubicBezTo>
                  <a:pt x="426" y="128"/>
                  <a:pt x="426" y="128"/>
                  <a:pt x="426" y="128"/>
                </a:cubicBezTo>
                <a:cubicBezTo>
                  <a:pt x="425" y="126"/>
                  <a:pt x="421" y="126"/>
                  <a:pt x="420" y="127"/>
                </a:cubicBezTo>
                <a:cubicBezTo>
                  <a:pt x="420" y="127"/>
                  <a:pt x="421" y="127"/>
                  <a:pt x="421" y="127"/>
                </a:cubicBezTo>
                <a:cubicBezTo>
                  <a:pt x="418" y="128"/>
                  <a:pt x="417" y="126"/>
                  <a:pt x="414" y="126"/>
                </a:cubicBezTo>
                <a:cubicBezTo>
                  <a:pt x="418" y="125"/>
                  <a:pt x="423" y="125"/>
                  <a:pt x="428" y="126"/>
                </a:cubicBezTo>
                <a:cubicBezTo>
                  <a:pt x="431" y="125"/>
                  <a:pt x="431" y="125"/>
                  <a:pt x="431" y="125"/>
                </a:cubicBezTo>
                <a:cubicBezTo>
                  <a:pt x="433" y="126"/>
                  <a:pt x="433" y="126"/>
                  <a:pt x="433" y="126"/>
                </a:cubicBezTo>
                <a:cubicBezTo>
                  <a:pt x="433" y="125"/>
                  <a:pt x="433" y="125"/>
                  <a:pt x="433" y="125"/>
                </a:cubicBezTo>
                <a:cubicBezTo>
                  <a:pt x="433" y="125"/>
                  <a:pt x="434" y="125"/>
                  <a:pt x="435" y="125"/>
                </a:cubicBezTo>
                <a:cubicBezTo>
                  <a:pt x="436" y="125"/>
                  <a:pt x="437" y="125"/>
                  <a:pt x="437" y="126"/>
                </a:cubicBezTo>
                <a:cubicBezTo>
                  <a:pt x="439" y="126"/>
                  <a:pt x="439" y="126"/>
                  <a:pt x="439" y="126"/>
                </a:cubicBezTo>
                <a:cubicBezTo>
                  <a:pt x="436" y="126"/>
                  <a:pt x="436" y="123"/>
                  <a:pt x="433" y="125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4A69AC6-704A-09C8-DC96-663EE93067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1474" y="0"/>
            <a:ext cx="3330527" cy="3614208"/>
          </a:xfrm>
          <a:custGeom>
            <a:avLst/>
            <a:gdLst>
              <a:gd name="connsiteX0" fmla="*/ 0 w 3330527"/>
              <a:gd name="connsiteY0" fmla="*/ 0 h 3614208"/>
              <a:gd name="connsiteX1" fmla="*/ 3330527 w 3330527"/>
              <a:gd name="connsiteY1" fmla="*/ 0 h 3614208"/>
              <a:gd name="connsiteX2" fmla="*/ 3330527 w 3330527"/>
              <a:gd name="connsiteY2" fmla="*/ 3614208 h 3614208"/>
              <a:gd name="connsiteX3" fmla="*/ 0 w 3330527"/>
              <a:gd name="connsiteY3" fmla="*/ 3614208 h 3614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527" h="3614208">
                <a:moveTo>
                  <a:pt x="0" y="0"/>
                </a:moveTo>
                <a:lnTo>
                  <a:pt x="3330527" y="0"/>
                </a:lnTo>
                <a:lnTo>
                  <a:pt x="3330527" y="3614208"/>
                </a:lnTo>
                <a:lnTo>
                  <a:pt x="0" y="3614208"/>
                </a:lnTo>
                <a:close/>
              </a:path>
            </a:pathLst>
          </a:custGeom>
        </p:spPr>
      </p:pic>
      <p:sp>
        <p:nvSpPr>
          <p:cNvPr id="34" name="图形 4">
            <a:extLst>
              <a:ext uri="{FF2B5EF4-FFF2-40B4-BE49-F238E27FC236}">
                <a16:creationId xmlns:a16="http://schemas.microsoft.com/office/drawing/2014/main" id="{2742C8DF-4BED-18A7-823C-B17FF3B719A7}"/>
              </a:ext>
            </a:extLst>
          </p:cNvPr>
          <p:cNvSpPr/>
          <p:nvPr/>
        </p:nvSpPr>
        <p:spPr>
          <a:xfrm>
            <a:off x="10309120" y="356250"/>
            <a:ext cx="1274129" cy="609554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69AE8C6-91A5-F720-B2E1-B54581257441}"/>
              </a:ext>
            </a:extLst>
          </p:cNvPr>
          <p:cNvGrpSpPr/>
          <p:nvPr/>
        </p:nvGrpSpPr>
        <p:grpSpPr>
          <a:xfrm>
            <a:off x="10931670" y="1158988"/>
            <a:ext cx="615823" cy="3092762"/>
            <a:chOff x="8415920" y="1835317"/>
            <a:chExt cx="615823" cy="309276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B40C3E1-04E2-D98B-045A-44FE4120AD04}"/>
                </a:ext>
              </a:extLst>
            </p:cNvPr>
            <p:cNvSpPr/>
            <p:nvPr/>
          </p:nvSpPr>
          <p:spPr>
            <a:xfrm>
              <a:off x="8554376" y="260323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0F4C7D5-EDC5-611F-1622-55A8C5639610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3A6287D2-E3F4-AAAC-5FBA-C340EE02AF38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BEF203D0-21ED-4DF4-7AA6-A28790514E7C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B456CF3D-B268-4D3E-F463-ECB2003FAB8C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02578F1-09F4-D123-6F28-7B121D446BB3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E472829-E76B-FBB4-B867-AC1845BE9B6E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A6CC95D-4AE8-7CCC-0FEF-25B8F95FFDAC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EC95146C-72F0-3784-6D5A-4F963992C794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7F2801F7-871A-E2E0-2B30-78FBF9FE7A7A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86FD7680-261B-01FB-2C55-BA0E9D07550A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80775143-00E2-CABE-5322-C580BF73BAA2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53E16FA4-B9C8-1515-BB3A-B7B5FDDF5901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D7DA9DB2-FC16-745D-2AB0-1F91CA6231AF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1310A8B-5FB2-7E8F-EEC8-A763FCF3765F}"/>
                </a:ext>
              </a:extLst>
            </p:cNvPr>
            <p:cNvSpPr txBox="1"/>
            <p:nvPr/>
          </p:nvSpPr>
          <p:spPr>
            <a:xfrm>
              <a:off x="8489504" y="3036436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端午节习俗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47738FC-7F3A-4CBE-B756-F647B603F8D8}"/>
                </a:ext>
              </a:extLst>
            </p:cNvPr>
            <p:cNvSpPr txBox="1"/>
            <p:nvPr/>
          </p:nvSpPr>
          <p:spPr>
            <a:xfrm>
              <a:off x="8436708" y="199387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66B142B-B7FA-D9AB-A360-FFB4DFD4A98D}"/>
              </a:ext>
            </a:extLst>
          </p:cNvPr>
          <p:cNvSpPr txBox="1"/>
          <p:nvPr/>
        </p:nvSpPr>
        <p:spPr>
          <a:xfrm>
            <a:off x="1449452" y="714394"/>
            <a:ext cx="33237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划龙舟</a:t>
            </a:r>
            <a:endParaRPr lang="zh-CN" altLang="en-US" sz="6000" dirty="0">
              <a:solidFill>
                <a:schemeClr val="bg1"/>
              </a:solidFill>
              <a:latin typeface="三极行楷简体-粗" panose="00000500000000000000" pitchFamily="2" charset="-122"/>
              <a:ea typeface="三极行楷简体-粗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98334F-E1DD-3DF5-FA5C-D164BF9CA289}"/>
              </a:ext>
            </a:extLst>
          </p:cNvPr>
          <p:cNvSpPr txBox="1"/>
          <p:nvPr/>
        </p:nvSpPr>
        <p:spPr>
          <a:xfrm>
            <a:off x="1204895" y="1902316"/>
            <a:ext cx="3181627" cy="3386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赛龙舟是端午节的一项重要活动，在中国南方十分流行和重视（北方河流少），据专家考证，它最早起源是江浙地区吴越民族祭水神或龙神的一种祭祀活动，其起源有可能始于原始社会末期、赛龙舟是中国民间传统水上体育娱乐项目，已流传两千多年，多是在喜庆节日举行，是多人集体划桨竞赛。史书记载，赛龙舟是为了纪念爱国诗人屈原而兴起的，由此可见，赛龙舟不仅是一种体育娱乐活动，更体现出人们心中的爱国主义和集体主义精神。</a:t>
            </a:r>
          </a:p>
        </p:txBody>
      </p:sp>
    </p:spTree>
    <p:extLst>
      <p:ext uri="{BB962C8B-B14F-4D97-AF65-F5344CB8AC3E}">
        <p14:creationId xmlns:p14="http://schemas.microsoft.com/office/powerpoint/2010/main" val="4275141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图形 6">
            <a:extLst>
              <a:ext uri="{FF2B5EF4-FFF2-40B4-BE49-F238E27FC236}">
                <a16:creationId xmlns:a16="http://schemas.microsoft.com/office/drawing/2014/main" id="{40CAFD75-C874-2BB3-61EB-26689D921A2B}"/>
              </a:ext>
            </a:extLst>
          </p:cNvPr>
          <p:cNvSpPr/>
          <p:nvPr/>
        </p:nvSpPr>
        <p:spPr>
          <a:xfrm>
            <a:off x="-961797" y="-2237741"/>
            <a:ext cx="7052242" cy="6426922"/>
          </a:xfrm>
          <a:custGeom>
            <a:avLst/>
            <a:gdLst>
              <a:gd name="connsiteX0" fmla="*/ 7267743 w 7525265"/>
              <a:gd name="connsiteY0" fmla="*/ 722938 h 6858000"/>
              <a:gd name="connsiteX1" fmla="*/ 7314081 w 7525265"/>
              <a:gd name="connsiteY1" fmla="*/ 755560 h 6858000"/>
              <a:gd name="connsiteX2" fmla="*/ 7318901 w 7525265"/>
              <a:gd name="connsiteY2" fmla="*/ 847865 h 6858000"/>
              <a:gd name="connsiteX3" fmla="*/ 7298512 w 7525265"/>
              <a:gd name="connsiteY3" fmla="*/ 858244 h 6858000"/>
              <a:gd name="connsiteX4" fmla="*/ 7321495 w 7525265"/>
              <a:gd name="connsiteY4" fmla="*/ 873443 h 6858000"/>
              <a:gd name="connsiteX5" fmla="*/ 7343738 w 7525265"/>
              <a:gd name="connsiteY5" fmla="*/ 918669 h 6858000"/>
              <a:gd name="connsiteX6" fmla="*/ 7352264 w 7525265"/>
              <a:gd name="connsiteY6" fmla="*/ 966490 h 6858000"/>
              <a:gd name="connsiteX7" fmla="*/ 7430482 w 7525265"/>
              <a:gd name="connsiteY7" fmla="*/ 1048415 h 6858000"/>
              <a:gd name="connsiteX8" fmla="*/ 7430111 w 7525265"/>
              <a:gd name="connsiteY8" fmla="*/ 1116995 h 6858000"/>
              <a:gd name="connsiteX9" fmla="*/ 7420844 w 7525265"/>
              <a:gd name="connsiteY9" fmla="*/ 1127745 h 6858000"/>
              <a:gd name="connsiteX10" fmla="*/ 7420844 w 7525265"/>
              <a:gd name="connsiteY10" fmla="*/ 1128857 h 6858000"/>
              <a:gd name="connsiteX11" fmla="*/ 7460509 w 7525265"/>
              <a:gd name="connsiteY11" fmla="*/ 1159997 h 6858000"/>
              <a:gd name="connsiteX12" fmla="*/ 7472372 w 7525265"/>
              <a:gd name="connsiteY12" fmla="*/ 1144427 h 6858000"/>
              <a:gd name="connsiteX13" fmla="*/ 7503881 w 7525265"/>
              <a:gd name="connsiteY13" fmla="*/ 1277880 h 6858000"/>
              <a:gd name="connsiteX14" fmla="*/ 7510183 w 7525265"/>
              <a:gd name="connsiteY14" fmla="*/ 1321252 h 6858000"/>
              <a:gd name="connsiteX15" fmla="*/ 7520563 w 7525265"/>
              <a:gd name="connsiteY15" fmla="*/ 1349426 h 6858000"/>
              <a:gd name="connsiteX16" fmla="*/ 7493131 w 7525265"/>
              <a:gd name="connsiteY16" fmla="*/ 1430980 h 6858000"/>
              <a:gd name="connsiteX17" fmla="*/ 7499803 w 7525265"/>
              <a:gd name="connsiteY17" fmla="*/ 1464714 h 6858000"/>
              <a:gd name="connsiteX18" fmla="*/ 7509442 w 7525265"/>
              <a:gd name="connsiteY18" fmla="*/ 1526251 h 6858000"/>
              <a:gd name="connsiteX19" fmla="*/ 7516856 w 7525265"/>
              <a:gd name="connsiteY19" fmla="*/ 1568140 h 6858000"/>
              <a:gd name="connsiteX20" fmla="*/ 7467923 w 7525265"/>
              <a:gd name="connsiteY20" fmla="*/ 1666006 h 6858000"/>
              <a:gd name="connsiteX21" fmla="*/ 7498691 w 7525265"/>
              <a:gd name="connsiteY21" fmla="*/ 1697515 h 6858000"/>
              <a:gd name="connsiteX22" fmla="*/ 7461251 w 7525265"/>
              <a:gd name="connsiteY22" fmla="*/ 1723465 h 6858000"/>
              <a:gd name="connsiteX23" fmla="*/ 7502769 w 7525265"/>
              <a:gd name="connsiteY23" fmla="*/ 1759423 h 6858000"/>
              <a:gd name="connsiteX24" fmla="*/ 7509813 w 7525265"/>
              <a:gd name="connsiteY24" fmla="*/ 1786855 h 6858000"/>
              <a:gd name="connsiteX25" fmla="*/ 7504623 w 7525265"/>
              <a:gd name="connsiteY25" fmla="*/ 1854323 h 6858000"/>
              <a:gd name="connsiteX26" fmla="*/ 7490165 w 7525265"/>
              <a:gd name="connsiteY26" fmla="*/ 2005570 h 6858000"/>
              <a:gd name="connsiteX27" fmla="*/ 7477191 w 7525265"/>
              <a:gd name="connsiteY27" fmla="*/ 2088236 h 6858000"/>
              <a:gd name="connsiteX28" fmla="*/ 7434189 w 7525265"/>
              <a:gd name="connsiteY28" fmla="*/ 2151997 h 6858000"/>
              <a:gd name="connsiteX29" fmla="*/ 7462733 w 7525265"/>
              <a:gd name="connsiteY29" fmla="*/ 2244673 h 6858000"/>
              <a:gd name="connsiteX30" fmla="*/ 7449388 w 7525265"/>
              <a:gd name="connsiteY30" fmla="*/ 2281002 h 6858000"/>
              <a:gd name="connsiteX31" fmla="*/ 7426775 w 7525265"/>
              <a:gd name="connsiteY31" fmla="*/ 2358478 h 6858000"/>
              <a:gd name="connsiteX32" fmla="*/ 7406016 w 7525265"/>
              <a:gd name="connsiteY32" fmla="*/ 2500458 h 6858000"/>
              <a:gd name="connsiteX33" fmla="*/ 7438637 w 7525265"/>
              <a:gd name="connsiteY33" fmla="*/ 2538269 h 6858000"/>
              <a:gd name="connsiteX34" fmla="*/ 7403792 w 7525265"/>
              <a:gd name="connsiteY34" fmla="*/ 2566813 h 6858000"/>
              <a:gd name="connsiteX35" fmla="*/ 7414913 w 7525265"/>
              <a:gd name="connsiteY35" fmla="*/ 2570891 h 6858000"/>
              <a:gd name="connsiteX36" fmla="*/ 7408240 w 7525265"/>
              <a:gd name="connsiteY36" fmla="*/ 2615746 h 6858000"/>
              <a:gd name="connsiteX37" fmla="*/ 7385627 w 7525265"/>
              <a:gd name="connsiteY37" fmla="*/ 2653558 h 6858000"/>
              <a:gd name="connsiteX38" fmla="*/ 7373394 w 7525265"/>
              <a:gd name="connsiteY38" fmla="*/ 2761432 h 6858000"/>
              <a:gd name="connsiteX39" fmla="*/ 7370057 w 7525265"/>
              <a:gd name="connsiteY39" fmla="*/ 2907860 h 6858000"/>
              <a:gd name="connsiteX40" fmla="*/ 7385257 w 7525265"/>
              <a:gd name="connsiteY40" fmla="*/ 3007950 h 6858000"/>
              <a:gd name="connsiteX41" fmla="*/ 7384515 w 7525265"/>
              <a:gd name="connsiteY41" fmla="*/ 3066150 h 6858000"/>
              <a:gd name="connsiteX42" fmla="*/ 7348557 w 7525265"/>
              <a:gd name="connsiteY42" fmla="*/ 3172912 h 6858000"/>
              <a:gd name="connsiteX43" fmla="*/ 7367463 w 7525265"/>
              <a:gd name="connsiteY43" fmla="*/ 3195525 h 6858000"/>
              <a:gd name="connsiteX44" fmla="*/ 7282572 w 7525265"/>
              <a:gd name="connsiteY44" fmla="*/ 3298581 h 6858000"/>
              <a:gd name="connsiteX45" fmla="*/ 7311487 w 7525265"/>
              <a:gd name="connsiteY45" fmla="*/ 3377540 h 6858000"/>
              <a:gd name="connsiteX46" fmla="*/ 7297029 w 7525265"/>
              <a:gd name="connsiteY46" fmla="*/ 3442784 h 6858000"/>
              <a:gd name="connsiteX47" fmla="*/ 7293693 w 7525265"/>
              <a:gd name="connsiteY47" fmla="*/ 3471328 h 6858000"/>
              <a:gd name="connsiteX48" fmla="*/ 7289986 w 7525265"/>
              <a:gd name="connsiteY48" fmla="*/ 3523226 h 6858000"/>
              <a:gd name="connsiteX49" fmla="*/ 7283684 w 7525265"/>
              <a:gd name="connsiteY49" fmla="*/ 3535459 h 6858000"/>
              <a:gd name="connsiteX50" fmla="*/ 7216587 w 7525265"/>
              <a:gd name="connsiteY50" fmla="*/ 3615902 h 6858000"/>
              <a:gd name="connsiteX51" fmla="*/ 7203983 w 7525265"/>
              <a:gd name="connsiteY51" fmla="*/ 3695603 h 6858000"/>
              <a:gd name="connsiteX52" fmla="*/ 7143187 w 7525265"/>
              <a:gd name="connsiteY52" fmla="*/ 3776787 h 6858000"/>
              <a:gd name="connsiteX53" fmla="*/ 7117979 w 7525265"/>
              <a:gd name="connsiteY53" fmla="*/ 3787537 h 6858000"/>
              <a:gd name="connsiteX54" fmla="*/ 7119092 w 7525265"/>
              <a:gd name="connsiteY54" fmla="*/ 3796064 h 6858000"/>
              <a:gd name="connsiteX55" fmla="*/ 7110936 w 7525265"/>
              <a:gd name="connsiteY55" fmla="*/ 3863902 h 6858000"/>
              <a:gd name="connsiteX56" fmla="*/ 7063486 w 7525265"/>
              <a:gd name="connsiteY56" fmla="*/ 3903938 h 6858000"/>
              <a:gd name="connsiteX57" fmla="*/ 7053848 w 7525265"/>
              <a:gd name="connsiteY57" fmla="*/ 3937301 h 6858000"/>
              <a:gd name="connsiteX58" fmla="*/ 6978225 w 7525265"/>
              <a:gd name="connsiteY58" fmla="*/ 4045546 h 6858000"/>
              <a:gd name="connsiteX59" fmla="*/ 6930404 w 7525265"/>
              <a:gd name="connsiteY59" fmla="*/ 4185672 h 6858000"/>
              <a:gd name="connsiteX60" fmla="*/ 6920025 w 7525265"/>
              <a:gd name="connsiteY60" fmla="*/ 4306521 h 6858000"/>
              <a:gd name="connsiteX61" fmla="*/ 6927439 w 7525265"/>
              <a:gd name="connsiteY61" fmla="*/ 4339884 h 6858000"/>
              <a:gd name="connsiteX62" fmla="*/ 6933370 w 7525265"/>
              <a:gd name="connsiteY62" fmla="*/ 4470372 h 6858000"/>
              <a:gd name="connsiteX63" fmla="*/ 6965621 w 7525265"/>
              <a:gd name="connsiteY63" fmla="*/ 4574169 h 6858000"/>
              <a:gd name="connsiteX64" fmla="*/ 7006398 w 7525265"/>
              <a:gd name="connsiteY64" fmla="*/ 4669810 h 6858000"/>
              <a:gd name="connsiteX65" fmla="*/ 6972294 w 7525265"/>
              <a:gd name="connsiteY65" fmla="*/ 4773607 h 6858000"/>
              <a:gd name="connsiteX66" fmla="*/ 6979708 w 7525265"/>
              <a:gd name="connsiteY66" fmla="*/ 4829583 h 6858000"/>
              <a:gd name="connsiteX67" fmla="*/ 6980078 w 7525265"/>
              <a:gd name="connsiteY67" fmla="*/ 4912620 h 6858000"/>
              <a:gd name="connsiteX68" fmla="*/ 6946344 w 7525265"/>
              <a:gd name="connsiteY68" fmla="*/ 4912620 h 6858000"/>
              <a:gd name="connsiteX69" fmla="*/ 6938930 w 7525265"/>
              <a:gd name="connsiteY69" fmla="*/ 4920034 h 6858000"/>
              <a:gd name="connsiteX70" fmla="*/ 7001579 w 7525265"/>
              <a:gd name="connsiteY70" fmla="*/ 5142826 h 6858000"/>
              <a:gd name="connsiteX71" fmla="*/ 7003433 w 7525265"/>
              <a:gd name="connsiteY71" fmla="*/ 5141344 h 6858000"/>
              <a:gd name="connsiteX72" fmla="*/ 6914835 w 7525265"/>
              <a:gd name="connsiteY72" fmla="*/ 5175448 h 6858000"/>
              <a:gd name="connsiteX73" fmla="*/ 6852927 w 7525265"/>
              <a:gd name="connsiteY73" fmla="*/ 5207329 h 6858000"/>
              <a:gd name="connsiteX74" fmla="*/ 6813633 w 7525265"/>
              <a:gd name="connsiteY74" fmla="*/ 5227717 h 6858000"/>
              <a:gd name="connsiteX75" fmla="*/ 6722069 w 7525265"/>
              <a:gd name="connsiteY75" fmla="*/ 5304453 h 6858000"/>
              <a:gd name="connsiteX76" fmla="*/ 6689077 w 7525265"/>
              <a:gd name="connsiteY76" fmla="*/ 5354498 h 6858000"/>
              <a:gd name="connsiteX77" fmla="*/ 6642739 w 7525265"/>
              <a:gd name="connsiteY77" fmla="*/ 5403431 h 6858000"/>
              <a:gd name="connsiteX78" fmla="*/ 6602703 w 7525265"/>
              <a:gd name="connsiteY78" fmla="*/ 5449027 h 6858000"/>
              <a:gd name="connsiteX79" fmla="*/ 6563779 w 7525265"/>
              <a:gd name="connsiteY79" fmla="*/ 5495365 h 6858000"/>
              <a:gd name="connsiteX80" fmla="*/ 6426990 w 7525265"/>
              <a:gd name="connsiteY80" fmla="*/ 5534659 h 6858000"/>
              <a:gd name="connsiteX81" fmla="*/ 6391773 w 7525265"/>
              <a:gd name="connsiteY81" fmla="*/ 5576178 h 6858000"/>
              <a:gd name="connsiteX82" fmla="*/ 6375092 w 7525265"/>
              <a:gd name="connsiteY82" fmla="*/ 5627335 h 6858000"/>
              <a:gd name="connsiteX83" fmla="*/ 6334685 w 7525265"/>
              <a:gd name="connsiteY83" fmla="*/ 5741882 h 6858000"/>
              <a:gd name="connsiteX84" fmla="*/ 6294649 w 7525265"/>
              <a:gd name="connsiteY84" fmla="*/ 5818618 h 6858000"/>
              <a:gd name="connsiteX85" fmla="*/ 6285011 w 7525265"/>
              <a:gd name="connsiteY85" fmla="*/ 5832704 h 6858000"/>
              <a:gd name="connsiteX86" fmla="*/ 6247940 w 7525265"/>
              <a:gd name="connsiteY86" fmla="*/ 5932053 h 6858000"/>
              <a:gd name="connsiteX87" fmla="*/ 6235707 w 7525265"/>
              <a:gd name="connsiteY87" fmla="*/ 5990253 h 6858000"/>
              <a:gd name="connsiteX88" fmla="*/ 6138954 w 7525265"/>
              <a:gd name="connsiteY88" fmla="*/ 6091825 h 6858000"/>
              <a:gd name="connsiteX89" fmla="*/ 6110780 w 7525265"/>
              <a:gd name="connsiteY89" fmla="*/ 6114067 h 6858000"/>
              <a:gd name="connsiteX90" fmla="*/ 6062589 w 7525265"/>
              <a:gd name="connsiteY90" fmla="*/ 6160405 h 6858000"/>
              <a:gd name="connsiteX91" fmla="*/ 5996604 w 7525265"/>
              <a:gd name="connsiteY91" fmla="*/ 6199329 h 6858000"/>
              <a:gd name="connsiteX92" fmla="*/ 5908377 w 7525265"/>
              <a:gd name="connsiteY92" fmla="*/ 6221571 h 6858000"/>
              <a:gd name="connsiteX93" fmla="*/ 5775294 w 7525265"/>
              <a:gd name="connsiteY93" fmla="*/ 6248262 h 6858000"/>
              <a:gd name="connsiteX94" fmla="*/ 5623306 w 7525265"/>
              <a:gd name="connsiteY94" fmla="*/ 6277548 h 6858000"/>
              <a:gd name="connsiteX95" fmla="*/ 5487629 w 7525265"/>
              <a:gd name="connsiteY95" fmla="*/ 6322773 h 6858000"/>
              <a:gd name="connsiteX96" fmla="*/ 5472431 w 7525265"/>
              <a:gd name="connsiteY96" fmla="*/ 6331670 h 6858000"/>
              <a:gd name="connsiteX97" fmla="*/ 5366039 w 7525265"/>
              <a:gd name="connsiteY97" fmla="*/ 6413225 h 6858000"/>
              <a:gd name="connsiteX98" fmla="*/ 5338236 w 7525265"/>
              <a:gd name="connsiteY98" fmla="*/ 6419156 h 6858000"/>
              <a:gd name="connsiteX99" fmla="*/ 5312287 w 7525265"/>
              <a:gd name="connsiteY99" fmla="*/ 6429906 h 6858000"/>
              <a:gd name="connsiteX100" fmla="*/ 5160299 w 7525265"/>
              <a:gd name="connsiteY100" fmla="*/ 6509608 h 6858000"/>
              <a:gd name="connsiteX101" fmla="*/ 5152885 w 7525265"/>
              <a:gd name="connsiteY101" fmla="*/ 6510719 h 6858000"/>
              <a:gd name="connsiteX102" fmla="*/ 4965680 w 7525265"/>
              <a:gd name="connsiteY102" fmla="*/ 6516651 h 6858000"/>
              <a:gd name="connsiteX103" fmla="*/ 4779216 w 7525265"/>
              <a:gd name="connsiteY103" fmla="*/ 6537410 h 6858000"/>
              <a:gd name="connsiteX104" fmla="*/ 4723611 w 7525265"/>
              <a:gd name="connsiteY104" fmla="*/ 6530737 h 6858000"/>
              <a:gd name="connsiteX105" fmla="*/ 4707671 w 7525265"/>
              <a:gd name="connsiteY105" fmla="*/ 6526289 h 6858000"/>
              <a:gd name="connsiteX106" fmla="*/ 4635013 w 7525265"/>
              <a:gd name="connsiteY106" fmla="*/ 6489960 h 6858000"/>
              <a:gd name="connsiteX107" fmla="*/ 4616478 w 7525265"/>
              <a:gd name="connsiteY107" fmla="*/ 6480322 h 6858000"/>
              <a:gd name="connsiteX108" fmla="*/ 4545303 w 7525265"/>
              <a:gd name="connsiteY108" fmla="*/ 6392836 h 6858000"/>
              <a:gd name="connsiteX109" fmla="*/ 4519353 w 7525265"/>
              <a:gd name="connsiteY109" fmla="*/ 6352429 h 6858000"/>
              <a:gd name="connsiteX110" fmla="*/ 4478206 w 7525265"/>
              <a:gd name="connsiteY110" fmla="*/ 6310911 h 6858000"/>
              <a:gd name="connsiteX111" fmla="*/ 4467455 w 7525265"/>
              <a:gd name="connsiteY111" fmla="*/ 6290151 h 6858000"/>
              <a:gd name="connsiteX112" fmla="*/ 4436687 w 7525265"/>
              <a:gd name="connsiteY112" fmla="*/ 6257159 h 6858000"/>
              <a:gd name="connsiteX113" fmla="*/ 4402953 w 7525265"/>
              <a:gd name="connsiteY113" fmla="*/ 6211192 h 6858000"/>
              <a:gd name="connsiteX114" fmla="*/ 4367365 w 7525265"/>
              <a:gd name="connsiteY114" fmla="*/ 6198588 h 6858000"/>
              <a:gd name="connsiteX115" fmla="*/ 4287664 w 7525265"/>
              <a:gd name="connsiteY115" fmla="*/ 6299790 h 6858000"/>
              <a:gd name="connsiteX116" fmla="*/ 4252448 w 7525265"/>
              <a:gd name="connsiteY116" fmla="*/ 6333894 h 6858000"/>
              <a:gd name="connsiteX117" fmla="*/ 4191281 w 7525265"/>
              <a:gd name="connsiteY117" fmla="*/ 6381344 h 6858000"/>
              <a:gd name="connsiteX118" fmla="*/ 4132711 w 7525265"/>
              <a:gd name="connsiteY118" fmla="*/ 6400621 h 6858000"/>
              <a:gd name="connsiteX119" fmla="*/ 4062648 w 7525265"/>
              <a:gd name="connsiteY119" fmla="*/ 6418415 h 6858000"/>
              <a:gd name="connsiteX120" fmla="*/ 4001482 w 7525265"/>
              <a:gd name="connsiteY120" fmla="*/ 6382827 h 6858000"/>
              <a:gd name="connsiteX121" fmla="*/ 3893607 w 7525265"/>
              <a:gd name="connsiteY121" fmla="*/ 6403587 h 6858000"/>
              <a:gd name="connsiteX122" fmla="*/ 3829476 w 7525265"/>
              <a:gd name="connsiteY122" fmla="*/ 6416190 h 6858000"/>
              <a:gd name="connsiteX123" fmla="*/ 3811682 w 7525265"/>
              <a:gd name="connsiteY123" fmla="*/ 6415449 h 6858000"/>
              <a:gd name="connsiteX124" fmla="*/ 3827993 w 7525265"/>
              <a:gd name="connsiteY124" fmla="*/ 6385052 h 6858000"/>
              <a:gd name="connsiteX125" fmla="*/ 3819838 w 7525265"/>
              <a:gd name="connsiteY125" fmla="*/ 6378008 h 6858000"/>
              <a:gd name="connsiteX126" fmla="*/ 3795371 w 7525265"/>
              <a:gd name="connsiteY126" fmla="*/ 6406181 h 6858000"/>
              <a:gd name="connsiteX127" fmla="*/ 3736429 w 7525265"/>
              <a:gd name="connsiteY127" fmla="*/ 6472537 h 6858000"/>
              <a:gd name="connsiteX128" fmla="*/ 3645607 w 7525265"/>
              <a:gd name="connsiteY128" fmla="*/ 6552609 h 6858000"/>
              <a:gd name="connsiteX129" fmla="*/ 3572208 w 7525265"/>
              <a:gd name="connsiteY129" fmla="*/ 6621560 h 6858000"/>
              <a:gd name="connsiteX130" fmla="*/ 3425410 w 7525265"/>
              <a:gd name="connsiteY130" fmla="*/ 6677536 h 6858000"/>
              <a:gd name="connsiteX131" fmla="*/ 3435048 w 7525265"/>
              <a:gd name="connsiteY131" fmla="*/ 6637871 h 6858000"/>
              <a:gd name="connsiteX132" fmla="*/ 3425781 w 7525265"/>
              <a:gd name="connsiteY132" fmla="*/ 6634905 h 6858000"/>
              <a:gd name="connsiteX133" fmla="*/ 3377589 w 7525265"/>
              <a:gd name="connsiteY133" fmla="*/ 6618594 h 6858000"/>
              <a:gd name="connsiteX134" fmla="*/ 3333476 w 7525265"/>
              <a:gd name="connsiteY134" fmla="*/ 6661596 h 6858000"/>
              <a:gd name="connsiteX135" fmla="*/ 3287138 w 7525265"/>
              <a:gd name="connsiteY135" fmla="*/ 6662337 h 6858000"/>
              <a:gd name="connsiteX136" fmla="*/ 3228196 w 7525265"/>
              <a:gd name="connsiteY136" fmla="*/ 6690140 h 6858000"/>
              <a:gd name="connsiteX137" fmla="*/ 3200764 w 7525265"/>
              <a:gd name="connsiteY137" fmla="*/ 6753159 h 6858000"/>
              <a:gd name="connsiteX138" fmla="*/ 2837475 w 7525265"/>
              <a:gd name="connsiteY138" fmla="*/ 6733141 h 6858000"/>
              <a:gd name="connsiteX139" fmla="*/ 2833768 w 7525265"/>
              <a:gd name="connsiteY139" fmla="*/ 6753530 h 6858000"/>
              <a:gd name="connsiteX140" fmla="*/ 2803000 w 7525265"/>
              <a:gd name="connsiteY140" fmla="*/ 6760944 h 6858000"/>
              <a:gd name="connsiteX141" fmla="*/ 2741463 w 7525265"/>
              <a:gd name="connsiteY141" fmla="*/ 6733883 h 6858000"/>
              <a:gd name="connsiteX142" fmla="*/ 2703281 w 7525265"/>
              <a:gd name="connsiteY142" fmla="*/ 6756866 h 6858000"/>
              <a:gd name="connsiteX143" fmla="*/ 2635442 w 7525265"/>
              <a:gd name="connsiteY143" fmla="*/ 6827300 h 6858000"/>
              <a:gd name="connsiteX144" fmla="*/ 2589475 w 7525265"/>
              <a:gd name="connsiteY144" fmla="*/ 6790971 h 6858000"/>
              <a:gd name="connsiteX145" fmla="*/ 2504214 w 7525265"/>
              <a:gd name="connsiteY145" fmla="*/ 6839533 h 6858000"/>
              <a:gd name="connsiteX146" fmla="*/ 2454540 w 7525265"/>
              <a:gd name="connsiteY146" fmla="*/ 6812842 h 6858000"/>
              <a:gd name="connsiteX147" fmla="*/ 2480489 w 7525265"/>
              <a:gd name="connsiteY147" fmla="*/ 6781332 h 6858000"/>
              <a:gd name="connsiteX148" fmla="*/ 2572794 w 7525265"/>
              <a:gd name="connsiteY148" fmla="*/ 6689398 h 6858000"/>
              <a:gd name="connsiteX149" fmla="*/ 2550181 w 7525265"/>
              <a:gd name="connsiteY149" fmla="*/ 6704597 h 6858000"/>
              <a:gd name="connsiteX150" fmla="*/ 2504955 w 7525265"/>
              <a:gd name="connsiteY150" fmla="*/ 6643061 h 6858000"/>
              <a:gd name="connsiteX151" fmla="*/ 2430444 w 7525265"/>
              <a:gd name="connsiteY151" fmla="*/ 6640465 h 6858000"/>
              <a:gd name="connsiteX152" fmla="*/ 2418211 w 7525265"/>
              <a:gd name="connsiteY152" fmla="*/ 6647879 h 6858000"/>
              <a:gd name="connsiteX153" fmla="*/ 2345553 w 7525265"/>
              <a:gd name="connsiteY153" fmla="*/ 6788376 h 6858000"/>
              <a:gd name="connsiteX154" fmla="*/ 2318121 w 7525265"/>
              <a:gd name="connsiteY154" fmla="*/ 6826558 h 6858000"/>
              <a:gd name="connsiteX155" fmla="*/ 2288835 w 7525265"/>
              <a:gd name="connsiteY155" fmla="*/ 6858809 h 6858000"/>
              <a:gd name="connsiteX156" fmla="*/ 2266593 w 7525265"/>
              <a:gd name="connsiteY156" fmla="*/ 6820627 h 6858000"/>
              <a:gd name="connsiteX157" fmla="*/ 2237678 w 7525265"/>
              <a:gd name="connsiteY157" fmla="*/ 6751676 h 6858000"/>
              <a:gd name="connsiteX158" fmla="*/ 2166503 w 7525265"/>
              <a:gd name="connsiteY158" fmla="*/ 6752047 h 6858000"/>
              <a:gd name="connsiteX159" fmla="*/ 2150563 w 7525265"/>
              <a:gd name="connsiteY159" fmla="*/ 6753530 h 6858000"/>
              <a:gd name="connsiteX160" fmla="*/ 2187634 w 7525265"/>
              <a:gd name="connsiteY160" fmla="*/ 6693476 h 6858000"/>
              <a:gd name="connsiteX161" fmla="*/ 2246946 w 7525265"/>
              <a:gd name="connsiteY161" fmla="*/ 6664561 h 6858000"/>
              <a:gd name="connsiteX162" fmla="*/ 2308853 w 7525265"/>
              <a:gd name="connsiteY162" fmla="*/ 6653811 h 6858000"/>
              <a:gd name="connsiteX163" fmla="*/ 2308112 w 7525265"/>
              <a:gd name="connsiteY163" fmla="*/ 6642319 h 6858000"/>
              <a:gd name="connsiteX164" fmla="*/ 2240273 w 7525265"/>
              <a:gd name="connsiteY164" fmla="*/ 6642319 h 6858000"/>
              <a:gd name="connsiteX165" fmla="*/ 2202091 w 7525265"/>
              <a:gd name="connsiteY165" fmla="*/ 6608214 h 6858000"/>
              <a:gd name="connsiteX166" fmla="*/ 2163908 w 7525265"/>
              <a:gd name="connsiteY166" fmla="*/ 6627862 h 6858000"/>
              <a:gd name="connsiteX167" fmla="*/ 2183927 w 7525265"/>
              <a:gd name="connsiteY167" fmla="*/ 6647509 h 6858000"/>
              <a:gd name="connsiteX168" fmla="*/ 2166503 w 7525265"/>
              <a:gd name="connsiteY168" fmla="*/ 6656776 h 6858000"/>
              <a:gd name="connsiteX169" fmla="*/ 2136106 w 7525265"/>
              <a:gd name="connsiteY169" fmla="*/ 6725356 h 6858000"/>
              <a:gd name="connsiteX170" fmla="*/ 2076793 w 7525265"/>
              <a:gd name="connsiteY170" fmla="*/ 6743150 h 6858000"/>
              <a:gd name="connsiteX171" fmla="*/ 2107562 w 7525265"/>
              <a:gd name="connsiteY171" fmla="*/ 6697924 h 6858000"/>
              <a:gd name="connsiteX172" fmla="*/ 2060483 w 7525265"/>
              <a:gd name="connsiteY172" fmla="*/ 6666786 h 6858000"/>
              <a:gd name="connsiteX173" fmla="*/ 2026748 w 7525265"/>
              <a:gd name="connsiteY173" fmla="*/ 6567437 h 6858000"/>
              <a:gd name="connsiteX174" fmla="*/ 1971514 w 7525265"/>
              <a:gd name="connsiteY174" fmla="*/ 6526289 h 6858000"/>
              <a:gd name="connsiteX175" fmla="*/ 1935926 w 7525265"/>
              <a:gd name="connsiteY175" fmla="*/ 6486253 h 6858000"/>
              <a:gd name="connsiteX176" fmla="*/ 1963358 w 7525265"/>
              <a:gd name="connsiteY176" fmla="*/ 6447700 h 6858000"/>
              <a:gd name="connsiteX177" fmla="*/ 2039723 w 7525265"/>
              <a:gd name="connsiteY177" fmla="*/ 6459933 h 6858000"/>
              <a:gd name="connsiteX178" fmla="*/ 2054551 w 7525265"/>
              <a:gd name="connsiteY178" fmla="*/ 6375042 h 6858000"/>
              <a:gd name="connsiteX179" fmla="*/ 2030826 w 7525265"/>
              <a:gd name="connsiteY179" fmla="*/ 6333894 h 6858000"/>
              <a:gd name="connsiteX180" fmla="*/ 1991903 w 7525265"/>
              <a:gd name="connsiteY180" fmla="*/ 6312023 h 6858000"/>
              <a:gd name="connsiteX181" fmla="*/ 1879950 w 7525265"/>
              <a:gd name="connsiteY181" fmla="*/ 6326110 h 6858000"/>
              <a:gd name="connsiteX182" fmla="*/ 1804698 w 7525265"/>
              <a:gd name="connsiteY182" fmla="*/ 6334636 h 6858000"/>
              <a:gd name="connsiteX183" fmla="*/ 1746127 w 7525265"/>
              <a:gd name="connsiteY183" fmla="*/ 6302755 h 6858000"/>
              <a:gd name="connsiteX184" fmla="*/ 1702384 w 7525265"/>
              <a:gd name="connsiteY184" fmla="*/ 6274582 h 6858000"/>
              <a:gd name="connsiteX185" fmla="*/ 1594509 w 7525265"/>
              <a:gd name="connsiteY185" fmla="*/ 6218235 h 6858000"/>
              <a:gd name="connsiteX186" fmla="*/ 1562629 w 7525265"/>
              <a:gd name="connsiteY186" fmla="*/ 6207855 h 6858000"/>
              <a:gd name="connsiteX187" fmla="*/ 1499980 w 7525265"/>
              <a:gd name="connsiteY187" fmla="*/ 6214899 h 6858000"/>
              <a:gd name="connsiteX188" fmla="*/ 1440668 w 7525265"/>
              <a:gd name="connsiteY188" fmla="*/ 6189320 h 6858000"/>
              <a:gd name="connsiteX189" fmla="*/ 1411382 w 7525265"/>
              <a:gd name="connsiteY189" fmla="*/ 6177458 h 6858000"/>
              <a:gd name="connsiteX190" fmla="*/ 1427322 w 7525265"/>
              <a:gd name="connsiteY190" fmla="*/ 6138905 h 6858000"/>
              <a:gd name="connsiteX191" fmla="*/ 1396554 w 7525265"/>
              <a:gd name="connsiteY191" fmla="*/ 6078851 h 6858000"/>
              <a:gd name="connsiteX192" fmla="*/ 1280153 w 7525265"/>
              <a:gd name="connsiteY192" fmla="*/ 6024728 h 6858000"/>
              <a:gd name="connsiteX193" fmla="*/ 1271256 w 7525265"/>
              <a:gd name="connsiteY193" fmla="*/ 5998408 h 6858000"/>
              <a:gd name="connsiteX194" fmla="*/ 1265325 w 7525265"/>
              <a:gd name="connsiteY194" fmla="*/ 5933906 h 6858000"/>
              <a:gd name="connsiteX195" fmla="*/ 1231591 w 7525265"/>
              <a:gd name="connsiteY195" fmla="*/ 5857912 h 6858000"/>
              <a:gd name="connsiteX196" fmla="*/ 1190443 w 7525265"/>
              <a:gd name="connsiteY196" fmla="*/ 5849015 h 6858000"/>
              <a:gd name="connsiteX197" fmla="*/ 1146700 w 7525265"/>
              <a:gd name="connsiteY197" fmla="*/ 5860878 h 6858000"/>
              <a:gd name="connsiteX198" fmla="*/ 1171537 w 7525265"/>
              <a:gd name="connsiteY198" fmla="*/ 5781918 h 6858000"/>
              <a:gd name="connsiteX199" fmla="*/ 1122975 w 7525265"/>
              <a:gd name="connsiteY199" fmla="*/ 5722606 h 6858000"/>
              <a:gd name="connsiteX200" fmla="*/ 1144105 w 7525265"/>
              <a:gd name="connsiteY200" fmla="*/ 5674785 h 6858000"/>
              <a:gd name="connsiteX201" fmla="*/ 1125200 w 7525265"/>
              <a:gd name="connsiteY201" fmla="*/ 5619921 h 6858000"/>
              <a:gd name="connsiteX202" fmla="*/ 1049205 w 7525265"/>
              <a:gd name="connsiteY202" fmla="*/ 5628447 h 6858000"/>
              <a:gd name="connsiteX203" fmla="*/ 1025110 w 7525265"/>
              <a:gd name="connsiteY203" fmla="*/ 5547263 h 6858000"/>
              <a:gd name="connsiteX204" fmla="*/ 991005 w 7525265"/>
              <a:gd name="connsiteY204" fmla="*/ 5510193 h 6858000"/>
              <a:gd name="connsiteX205" fmla="*/ 988781 w 7525265"/>
              <a:gd name="connsiteY205" fmla="*/ 5493140 h 6858000"/>
              <a:gd name="connsiteX206" fmla="*/ 986557 w 7525265"/>
              <a:gd name="connsiteY206" fmla="*/ 5418629 h 6858000"/>
              <a:gd name="connsiteX207" fmla="*/ 909450 w 7525265"/>
              <a:gd name="connsiteY207" fmla="*/ 5414922 h 6858000"/>
              <a:gd name="connsiteX208" fmla="*/ 909080 w 7525265"/>
              <a:gd name="connsiteY208" fmla="*/ 5407508 h 6858000"/>
              <a:gd name="connsiteX209" fmla="*/ 854957 w 7525265"/>
              <a:gd name="connsiteY209" fmla="*/ 5437906 h 6858000"/>
              <a:gd name="connsiteX210" fmla="*/ 774144 w 7525265"/>
              <a:gd name="connsiteY210" fmla="*/ 5322617 h 6858000"/>
              <a:gd name="connsiteX211" fmla="*/ 787119 w 7525265"/>
              <a:gd name="connsiteY211" fmla="*/ 5285918 h 6858000"/>
              <a:gd name="connsiteX212" fmla="*/ 747453 w 7525265"/>
              <a:gd name="connsiteY212" fmla="*/ 5230683 h 6858000"/>
              <a:gd name="connsiteX213" fmla="*/ 710012 w 7525265"/>
              <a:gd name="connsiteY213" fmla="*/ 5183604 h 6858000"/>
              <a:gd name="connsiteX214" fmla="*/ 661821 w 7525265"/>
              <a:gd name="connsiteY214" fmla="*/ 5094264 h 6858000"/>
              <a:gd name="connsiteX215" fmla="*/ 568033 w 7525265"/>
              <a:gd name="connsiteY215" fmla="*/ 5046073 h 6858000"/>
              <a:gd name="connsiteX216" fmla="*/ 464607 w 7525265"/>
              <a:gd name="connsiteY216" fmla="*/ 5030133 h 6858000"/>
              <a:gd name="connsiteX217" fmla="*/ 460529 w 7525265"/>
              <a:gd name="connsiteY217" fmla="*/ 4840333 h 6858000"/>
              <a:gd name="connsiteX218" fmla="*/ 522808 w 7525265"/>
              <a:gd name="connsiteY218" fmla="*/ 4727639 h 6858000"/>
              <a:gd name="connsiteX219" fmla="*/ 510204 w 7525265"/>
              <a:gd name="connsiteY219" fmla="*/ 4611610 h 6858000"/>
              <a:gd name="connsiteX220" fmla="*/ 412709 w 7525265"/>
              <a:gd name="connsiteY220" fmla="*/ 4616429 h 6858000"/>
              <a:gd name="connsiteX221" fmla="*/ 399364 w 7525265"/>
              <a:gd name="connsiteY221" fmla="*/ 4568608 h 6858000"/>
              <a:gd name="connsiteX222" fmla="*/ 424942 w 7525265"/>
              <a:gd name="connsiteY222" fmla="*/ 4500399 h 6858000"/>
              <a:gd name="connsiteX223" fmla="*/ 460529 w 7525265"/>
              <a:gd name="connsiteY223" fmla="*/ 4474820 h 6858000"/>
              <a:gd name="connsiteX224" fmla="*/ 490556 w 7525265"/>
              <a:gd name="connsiteY224" fmla="*/ 4442940 h 6858000"/>
              <a:gd name="connsiteX225" fmla="*/ 525402 w 7525265"/>
              <a:gd name="connsiteY225" fmla="*/ 4377325 h 6858000"/>
              <a:gd name="connsiteX226" fmla="*/ 510204 w 7525265"/>
              <a:gd name="connsiteY226" fmla="*/ 4332470 h 6858000"/>
              <a:gd name="connsiteX227" fmla="*/ 516506 w 7525265"/>
              <a:gd name="connsiteY227" fmla="*/ 4275382 h 6858000"/>
              <a:gd name="connsiteX228" fmla="*/ 509092 w 7525265"/>
              <a:gd name="connsiteY228" fmla="*/ 4267597 h 6858000"/>
              <a:gd name="connsiteX229" fmla="*/ 313731 w 7525265"/>
              <a:gd name="connsiteY229" fmla="*/ 4236458 h 6858000"/>
              <a:gd name="connsiteX230" fmla="*/ 158407 w 7525265"/>
              <a:gd name="connsiteY230" fmla="*/ 4201613 h 6858000"/>
              <a:gd name="connsiteX231" fmla="*/ 121336 w 7525265"/>
              <a:gd name="connsiteY231" fmla="*/ 4194940 h 6858000"/>
              <a:gd name="connsiteX232" fmla="*/ 33480 w 7525265"/>
              <a:gd name="connsiteY232" fmla="*/ 4179741 h 6858000"/>
              <a:gd name="connsiteX233" fmla="*/ 27919 w 7525265"/>
              <a:gd name="connsiteY233" fmla="*/ 4123394 h 6858000"/>
              <a:gd name="connsiteX234" fmla="*/ 40894 w 7525265"/>
              <a:gd name="connsiteY234" fmla="*/ 4072978 h 6858000"/>
              <a:gd name="connsiteX235" fmla="*/ 58317 w 7525265"/>
              <a:gd name="connsiteY235" fmla="*/ 4017373 h 6858000"/>
              <a:gd name="connsiteX236" fmla="*/ 87603 w 7525265"/>
              <a:gd name="connsiteY236" fmla="*/ 3984751 h 6858000"/>
              <a:gd name="connsiteX237" fmla="*/ 124673 w 7525265"/>
              <a:gd name="connsiteY237" fmla="*/ 3971777 h 6858000"/>
              <a:gd name="connsiteX238" fmla="*/ 84637 w 7525265"/>
              <a:gd name="connsiteY238" fmla="*/ 3951759 h 6858000"/>
              <a:gd name="connsiteX239" fmla="*/ 130975 w 7525265"/>
              <a:gd name="connsiteY239" fmla="*/ 3931741 h 6858000"/>
              <a:gd name="connsiteX240" fmla="*/ 112069 w 7525265"/>
              <a:gd name="connsiteY240" fmla="*/ 3922844 h 6858000"/>
              <a:gd name="connsiteX241" fmla="*/ 92792 w 7525265"/>
              <a:gd name="connsiteY241" fmla="*/ 3867609 h 6858000"/>
              <a:gd name="connsiteX242" fmla="*/ 138018 w 7525265"/>
              <a:gd name="connsiteY242" fmla="*/ 3813116 h 6858000"/>
              <a:gd name="connsiteX243" fmla="*/ 131345 w 7525265"/>
              <a:gd name="connsiteY243" fmla="*/ 3760105 h 6858000"/>
              <a:gd name="connsiteX244" fmla="*/ 86490 w 7525265"/>
              <a:gd name="connsiteY244" fmla="*/ 3725630 h 6858000"/>
              <a:gd name="connsiteX245" fmla="*/ 123561 w 7525265"/>
              <a:gd name="connsiteY245" fmla="*/ 3699681 h 6858000"/>
              <a:gd name="connsiteX246" fmla="*/ 119112 w 7525265"/>
              <a:gd name="connsiteY246" fmla="*/ 3636291 h 6858000"/>
              <a:gd name="connsiteX247" fmla="*/ 75369 w 7525265"/>
              <a:gd name="connsiteY247" fmla="*/ 3598108 h 6858000"/>
              <a:gd name="connsiteX248" fmla="*/ 129863 w 7525265"/>
              <a:gd name="connsiteY248" fmla="*/ 3600703 h 6858000"/>
              <a:gd name="connsiteX249" fmla="*/ 194365 w 7525265"/>
              <a:gd name="connsiteY249" fmla="*/ 3559555 h 6858000"/>
              <a:gd name="connsiteX250" fmla="*/ 329671 w 7525265"/>
              <a:gd name="connsiteY250" fmla="*/ 3519890 h 6858000"/>
              <a:gd name="connsiteX251" fmla="*/ 496858 w 7525265"/>
              <a:gd name="connsiteY251" fmla="*/ 3485785 h 6858000"/>
              <a:gd name="connsiteX252" fmla="*/ 499453 w 7525265"/>
              <a:gd name="connsiteY252" fmla="*/ 3442784 h 6858000"/>
              <a:gd name="connsiteX253" fmla="*/ 593241 w 7525265"/>
              <a:gd name="connsiteY253" fmla="*/ 3368273 h 6858000"/>
              <a:gd name="connsiteX254" fmla="*/ 469797 w 7525265"/>
              <a:gd name="connsiteY254" fmla="*/ 3317857 h 6858000"/>
              <a:gd name="connsiteX255" fmla="*/ 352655 w 7525265"/>
              <a:gd name="connsiteY255" fmla="*/ 3301917 h 6858000"/>
              <a:gd name="connsiteX256" fmla="*/ 314473 w 7525265"/>
              <a:gd name="connsiteY256" fmla="*/ 3281899 h 6858000"/>
              <a:gd name="connsiteX257" fmla="*/ 350431 w 7525265"/>
              <a:gd name="connsiteY257" fmla="*/ 3271519 h 6858000"/>
              <a:gd name="connsiteX258" fmla="*/ 312990 w 7525265"/>
              <a:gd name="connsiteY258" fmla="*/ 3227406 h 6858000"/>
              <a:gd name="connsiteX259" fmla="*/ 314102 w 7525265"/>
              <a:gd name="connsiteY259" fmla="*/ 3189594 h 6858000"/>
              <a:gd name="connsiteX260" fmla="*/ 298903 w 7525265"/>
              <a:gd name="connsiteY260" fmla="*/ 3166240 h 6858000"/>
              <a:gd name="connsiteX261" fmla="*/ 268135 w 7525265"/>
              <a:gd name="connsiteY261" fmla="*/ 3136583 h 6858000"/>
              <a:gd name="connsiteX262" fmla="*/ 222168 w 7525265"/>
              <a:gd name="connsiteY262" fmla="*/ 3098401 h 6858000"/>
              <a:gd name="connsiteX263" fmla="*/ 165821 w 7525265"/>
              <a:gd name="connsiteY263" fmla="*/ 3062443 h 6858000"/>
              <a:gd name="connsiteX264" fmla="*/ 135423 w 7525265"/>
              <a:gd name="connsiteY264" fmla="*/ 3035382 h 6858000"/>
              <a:gd name="connsiteX265" fmla="*/ 101319 w 7525265"/>
              <a:gd name="connsiteY265" fmla="*/ 3020924 h 6858000"/>
              <a:gd name="connsiteX266" fmla="*/ 72404 w 7525265"/>
              <a:gd name="connsiteY266" fmla="*/ 2979405 h 6858000"/>
              <a:gd name="connsiteX267" fmla="*/ 83154 w 7525265"/>
              <a:gd name="connsiteY267" fmla="*/ 2904894 h 6858000"/>
              <a:gd name="connsiteX268" fmla="*/ 121707 w 7525265"/>
              <a:gd name="connsiteY268" fmla="*/ 2873755 h 6858000"/>
              <a:gd name="connsiteX269" fmla="*/ 82783 w 7525265"/>
              <a:gd name="connsiteY269" fmla="*/ 2814072 h 6858000"/>
              <a:gd name="connsiteX270" fmla="*/ 75369 w 7525265"/>
              <a:gd name="connsiteY270" fmla="*/ 2809253 h 6858000"/>
              <a:gd name="connsiteX271" fmla="*/ 80188 w 7525265"/>
              <a:gd name="connsiteY271" fmla="*/ 2734000 h 6858000"/>
              <a:gd name="connsiteX272" fmla="*/ 63878 w 7525265"/>
              <a:gd name="connsiteY272" fmla="*/ 2636135 h 6858000"/>
              <a:gd name="connsiteX273" fmla="*/ 51274 w 7525265"/>
              <a:gd name="connsiteY273" fmla="*/ 2587573 h 6858000"/>
              <a:gd name="connsiteX274" fmla="*/ 72033 w 7525265"/>
              <a:gd name="connsiteY274" fmla="*/ 2545683 h 6858000"/>
              <a:gd name="connsiteX275" fmla="*/ 64248 w 7525265"/>
              <a:gd name="connsiteY275" fmla="*/ 2500458 h 6858000"/>
              <a:gd name="connsiteX276" fmla="*/ 102431 w 7525265"/>
              <a:gd name="connsiteY276" fmla="*/ 2475621 h 6858000"/>
              <a:gd name="connsiteX277" fmla="*/ 127638 w 7525265"/>
              <a:gd name="connsiteY277" fmla="*/ 2463758 h 6858000"/>
              <a:gd name="connsiteX278" fmla="*/ 156924 w 7525265"/>
              <a:gd name="connsiteY278" fmla="*/ 2451154 h 6858000"/>
              <a:gd name="connsiteX279" fmla="*/ 205115 w 7525265"/>
              <a:gd name="connsiteY279" fmla="*/ 2402963 h 6858000"/>
              <a:gd name="connsiteX280" fmla="*/ 263316 w 7525265"/>
              <a:gd name="connsiteY280" fmla="*/ 2306580 h 6858000"/>
              <a:gd name="connsiteX281" fmla="*/ 236996 w 7525265"/>
              <a:gd name="connsiteY281" fmla="*/ 2257647 h 6858000"/>
              <a:gd name="connsiteX282" fmla="*/ 256643 w 7525265"/>
              <a:gd name="connsiteY282" fmla="*/ 2210197 h 6858000"/>
              <a:gd name="connsiteX283" fmla="*/ 241815 w 7525265"/>
              <a:gd name="connsiteY283" fmla="*/ 2107883 h 6858000"/>
              <a:gd name="connsiteX284" fmla="*/ 240703 w 7525265"/>
              <a:gd name="connsiteY284" fmla="*/ 2100840 h 6858000"/>
              <a:gd name="connsiteX285" fmla="*/ 126526 w 7525265"/>
              <a:gd name="connsiteY285" fmla="*/ 2012242 h 6858000"/>
              <a:gd name="connsiteX286" fmla="*/ 113922 w 7525265"/>
              <a:gd name="connsiteY286" fmla="*/ 1995931 h 6858000"/>
              <a:gd name="connsiteX287" fmla="*/ 24954 w 7525265"/>
              <a:gd name="connsiteY287" fmla="*/ 1891022 h 6858000"/>
              <a:gd name="connsiteX288" fmla="*/ 117 w 7525265"/>
              <a:gd name="connsiteY288" fmla="*/ 1754233 h 6858000"/>
              <a:gd name="connsiteX289" fmla="*/ 20505 w 7525265"/>
              <a:gd name="connsiteY289" fmla="*/ 1703447 h 6858000"/>
              <a:gd name="connsiteX290" fmla="*/ 13833 w 7525265"/>
              <a:gd name="connsiteY290" fmla="*/ 1679722 h 6858000"/>
              <a:gd name="connsiteX291" fmla="*/ 43118 w 7525265"/>
              <a:gd name="connsiteY291" fmla="*/ 1602986 h 6858000"/>
              <a:gd name="connsiteX292" fmla="*/ 87603 w 7525265"/>
              <a:gd name="connsiteY292" fmla="*/ 1549234 h 6858000"/>
              <a:gd name="connsiteX293" fmla="*/ 210305 w 7525265"/>
              <a:gd name="connsiteY293" fmla="*/ 1494370 h 6858000"/>
              <a:gd name="connsiteX294" fmla="*/ 290748 w 7525265"/>
              <a:gd name="connsiteY294" fmla="*/ 1482137 h 6858000"/>
              <a:gd name="connsiteX295" fmla="*/ 345982 w 7525265"/>
              <a:gd name="connsiteY295" fmla="*/ 1480654 h 6858000"/>
              <a:gd name="connsiteX296" fmla="*/ 406036 w 7525265"/>
              <a:gd name="connsiteY296" fmla="*/ 1407997 h 6858000"/>
              <a:gd name="connsiteX297" fmla="*/ 502048 w 7525265"/>
              <a:gd name="connsiteY297" fmla="*/ 1425049 h 6858000"/>
              <a:gd name="connsiteX298" fmla="*/ 590275 w 7525265"/>
              <a:gd name="connsiteY298" fmla="*/ 1360547 h 6858000"/>
              <a:gd name="connsiteX299" fmla="*/ 621785 w 7525265"/>
              <a:gd name="connsiteY299" fmla="*/ 1309019 h 6858000"/>
              <a:gd name="connsiteX300" fmla="*/ 765989 w 7525265"/>
              <a:gd name="connsiteY300" fmla="*/ 1148875 h 6858000"/>
              <a:gd name="connsiteX301" fmla="*/ 924649 w 7525265"/>
              <a:gd name="connsiteY301" fmla="*/ 1052122 h 6858000"/>
              <a:gd name="connsiteX302" fmla="*/ 1048464 w 7525265"/>
              <a:gd name="connsiteY302" fmla="*/ 1045449 h 6858000"/>
              <a:gd name="connsiteX303" fmla="*/ 1123717 w 7525265"/>
              <a:gd name="connsiteY303" fmla="*/ 1046191 h 6858000"/>
              <a:gd name="connsiteX304" fmla="*/ 1128536 w 7525265"/>
              <a:gd name="connsiteY304" fmla="*/ 1041001 h 6858000"/>
              <a:gd name="connsiteX305" fmla="*/ 1187478 w 7525265"/>
              <a:gd name="connsiteY305" fmla="*/ 993180 h 6858000"/>
              <a:gd name="connsiteX306" fmla="*/ 1254945 w 7525265"/>
              <a:gd name="connsiteY306" fmla="*/ 968714 h 6858000"/>
              <a:gd name="connsiteX307" fmla="*/ 1316111 w 7525265"/>
              <a:gd name="connsiteY307" fmla="*/ 904953 h 6858000"/>
              <a:gd name="connsiteX308" fmla="*/ 1347250 w 7525265"/>
              <a:gd name="connsiteY308" fmla="*/ 841192 h 6858000"/>
              <a:gd name="connsiteX309" fmla="*/ 1391364 w 7525265"/>
              <a:gd name="connsiteY309" fmla="*/ 840451 h 6858000"/>
              <a:gd name="connsiteX310" fmla="*/ 1532972 w 7525265"/>
              <a:gd name="connsiteY310" fmla="*/ 783363 h 6858000"/>
              <a:gd name="connsiteX311" fmla="*/ 1516662 w 7525265"/>
              <a:gd name="connsiteY311" fmla="*/ 763345 h 6858000"/>
              <a:gd name="connsiteX312" fmla="*/ 1572638 w 7525265"/>
              <a:gd name="connsiteY312" fmla="*/ 712188 h 6858000"/>
              <a:gd name="connsiteX313" fmla="*/ 1582276 w 7525265"/>
              <a:gd name="connsiteY313" fmla="*/ 722567 h 6858000"/>
              <a:gd name="connsiteX314" fmla="*/ 1554844 w 7525265"/>
              <a:gd name="connsiteY314" fmla="*/ 747034 h 6858000"/>
              <a:gd name="connsiteX315" fmla="*/ 1671615 w 7525265"/>
              <a:gd name="connsiteY315" fmla="*/ 747775 h 6858000"/>
              <a:gd name="connsiteX316" fmla="*/ 1805068 w 7525265"/>
              <a:gd name="connsiteY316" fmla="*/ 808941 h 6858000"/>
              <a:gd name="connsiteX317" fmla="*/ 1868458 w 7525265"/>
              <a:gd name="connsiteY317" fmla="*/ 756301 h 6858000"/>
              <a:gd name="connsiteX318" fmla="*/ 1782085 w 7525265"/>
              <a:gd name="connsiteY318" fmla="*/ 625073 h 6858000"/>
              <a:gd name="connsiteX319" fmla="*/ 1811370 w 7525265"/>
              <a:gd name="connsiteY319" fmla="*/ 623219 h 6858000"/>
              <a:gd name="connsiteX320" fmla="*/ 1894037 w 7525265"/>
              <a:gd name="connsiteY320" fmla="*/ 570950 h 6858000"/>
              <a:gd name="connsiteX321" fmla="*/ 1952979 w 7525265"/>
              <a:gd name="connsiteY321" fmla="*/ 501628 h 6858000"/>
              <a:gd name="connsiteX322" fmla="*/ 1997463 w 7525265"/>
              <a:gd name="connsiteY322" fmla="*/ 463446 h 6858000"/>
              <a:gd name="connsiteX323" fmla="*/ 2091251 w 7525265"/>
              <a:gd name="connsiteY323" fmla="*/ 371883 h 6858000"/>
              <a:gd name="connsiteX324" fmla="*/ 2146485 w 7525265"/>
              <a:gd name="connsiteY324" fmla="*/ 364468 h 6858000"/>
              <a:gd name="connsiteX325" fmla="*/ 2226557 w 7525265"/>
              <a:gd name="connsiteY325" fmla="*/ 321838 h 6858000"/>
              <a:gd name="connsiteX326" fmla="*/ 2255101 w 7525265"/>
              <a:gd name="connsiteY326" fmla="*/ 289957 h 6858000"/>
              <a:gd name="connsiteX327" fmla="*/ 2355932 w 7525265"/>
              <a:gd name="connsiteY327" fmla="*/ 255111 h 6858000"/>
              <a:gd name="connsiteX328" fmla="*/ 2429332 w 7525265"/>
              <a:gd name="connsiteY328" fmla="*/ 223601 h 6858000"/>
              <a:gd name="connsiteX329" fmla="*/ 2489756 w 7525265"/>
              <a:gd name="connsiteY329" fmla="*/ 225084 h 6858000"/>
              <a:gd name="connsiteX330" fmla="*/ 2506438 w 7525265"/>
              <a:gd name="connsiteY330" fmla="*/ 194687 h 6858000"/>
              <a:gd name="connsiteX331" fmla="*/ 2536094 w 7525265"/>
              <a:gd name="connsiteY331" fmla="*/ 215446 h 6858000"/>
              <a:gd name="connsiteX332" fmla="*/ 2610605 w 7525265"/>
              <a:gd name="connsiteY332" fmla="*/ 191721 h 6858000"/>
              <a:gd name="connsiteX333" fmla="*/ 2691789 w 7525265"/>
              <a:gd name="connsiteY333" fmla="*/ 174669 h 6858000"/>
              <a:gd name="connsiteX334" fmla="*/ 2708841 w 7525265"/>
              <a:gd name="connsiteY334" fmla="*/ 170591 h 6858000"/>
              <a:gd name="connsiteX335" fmla="*/ 2798552 w 7525265"/>
              <a:gd name="connsiteY335" fmla="*/ 156504 h 6858000"/>
              <a:gd name="connsiteX336" fmla="*/ 2852303 w 7525265"/>
              <a:gd name="connsiteY336" fmla="*/ 152427 h 6858000"/>
              <a:gd name="connsiteX337" fmla="*/ 3050629 w 7525265"/>
              <a:gd name="connsiteY337" fmla="*/ 99045 h 6858000"/>
              <a:gd name="connsiteX338" fmla="*/ 3167030 w 7525265"/>
              <a:gd name="connsiteY338" fmla="*/ 110537 h 6858000"/>
              <a:gd name="connsiteX339" fmla="*/ 3204842 w 7525265"/>
              <a:gd name="connsiteY339" fmla="*/ 83476 h 6858000"/>
              <a:gd name="connsiteX340" fmla="*/ 3225972 w 7525265"/>
              <a:gd name="connsiteY340" fmla="*/ 69018 h 6858000"/>
              <a:gd name="connsiteX341" fmla="*/ 3278612 w 7525265"/>
              <a:gd name="connsiteY341" fmla="*/ 26758 h 6858000"/>
              <a:gd name="connsiteX342" fmla="*/ 3339407 w 7525265"/>
              <a:gd name="connsiteY342" fmla="*/ 3033 h 6858000"/>
              <a:gd name="connsiteX343" fmla="*/ 3396124 w 7525265"/>
              <a:gd name="connsiteY343" fmla="*/ 1180 h 6858000"/>
              <a:gd name="connsiteX344" fmla="*/ 3484722 w 7525265"/>
              <a:gd name="connsiteY344" fmla="*/ 11930 h 6858000"/>
              <a:gd name="connsiteX345" fmla="*/ 3610020 w 7525265"/>
              <a:gd name="connsiteY345" fmla="*/ 54932 h 6858000"/>
              <a:gd name="connsiteX346" fmla="*/ 3765344 w 7525265"/>
              <a:gd name="connsiteY346" fmla="*/ 142418 h 6858000"/>
              <a:gd name="connsiteX347" fmla="*/ 3776836 w 7525265"/>
              <a:gd name="connsiteY347" fmla="*/ 191721 h 6858000"/>
              <a:gd name="connsiteX348" fmla="*/ 3804268 w 7525265"/>
              <a:gd name="connsiteY348" fmla="*/ 232498 h 6858000"/>
              <a:gd name="connsiteX349" fmla="*/ 3820208 w 7525265"/>
              <a:gd name="connsiteY349" fmla="*/ 243990 h 6858000"/>
              <a:gd name="connsiteX350" fmla="*/ 3807234 w 7525265"/>
              <a:gd name="connsiteY350" fmla="*/ 255111 h 6858000"/>
              <a:gd name="connsiteX351" fmla="*/ 3810570 w 7525265"/>
              <a:gd name="connsiteY351" fmla="*/ 260672 h 6858000"/>
              <a:gd name="connsiteX352" fmla="*/ 3845787 w 7525265"/>
              <a:gd name="connsiteY352" fmla="*/ 238059 h 6858000"/>
              <a:gd name="connsiteX353" fmla="*/ 3901392 w 7525265"/>
              <a:gd name="connsiteY353" fmla="*/ 260672 h 6858000"/>
              <a:gd name="connsiteX354" fmla="*/ 4084149 w 7525265"/>
              <a:gd name="connsiteY354" fmla="*/ 239171 h 6858000"/>
              <a:gd name="connsiteX355" fmla="*/ 4267276 w 7525265"/>
              <a:gd name="connsiteY355" fmla="*/ 213963 h 6858000"/>
              <a:gd name="connsiteX356" fmla="*/ 4299898 w 7525265"/>
              <a:gd name="connsiteY356" fmla="*/ 213963 h 6858000"/>
              <a:gd name="connsiteX357" fmla="*/ 4369219 w 7525265"/>
              <a:gd name="connsiteY357" fmla="*/ 175781 h 6858000"/>
              <a:gd name="connsiteX358" fmla="*/ 4377375 w 7525265"/>
              <a:gd name="connsiteY358" fmla="*/ 208032 h 6858000"/>
              <a:gd name="connsiteX359" fmla="*/ 4457817 w 7525265"/>
              <a:gd name="connsiteY359" fmla="*/ 188385 h 6858000"/>
              <a:gd name="connsiteX360" fmla="*/ 4494146 w 7525265"/>
              <a:gd name="connsiteY360" fmla="*/ 144271 h 6858000"/>
              <a:gd name="connsiteX361" fmla="*/ 4588305 w 7525265"/>
              <a:gd name="connsiteY361" fmla="*/ 144642 h 6858000"/>
              <a:gd name="connsiteX362" fmla="*/ 4597572 w 7525265"/>
              <a:gd name="connsiteY362" fmla="*/ 158358 h 6858000"/>
              <a:gd name="connsiteX363" fmla="*/ 4567916 w 7525265"/>
              <a:gd name="connsiteY363" fmla="*/ 169479 h 6858000"/>
              <a:gd name="connsiteX364" fmla="*/ 4571623 w 7525265"/>
              <a:gd name="connsiteY364" fmla="*/ 178376 h 6858000"/>
              <a:gd name="connsiteX365" fmla="*/ 4655772 w 7525265"/>
              <a:gd name="connsiteY365" fmla="*/ 168367 h 6858000"/>
              <a:gd name="connsiteX366" fmla="*/ 4656143 w 7525265"/>
              <a:gd name="connsiteY366" fmla="*/ 160211 h 6858000"/>
              <a:gd name="connsiteX367" fmla="*/ 4611288 w 7525265"/>
              <a:gd name="connsiteY367" fmla="*/ 154651 h 6858000"/>
              <a:gd name="connsiteX368" fmla="*/ 4610176 w 7525265"/>
              <a:gd name="connsiteY368" fmla="*/ 144271 h 6858000"/>
              <a:gd name="connsiteX369" fmla="*/ 4675049 w 7525265"/>
              <a:gd name="connsiteY369" fmla="*/ 129072 h 6858000"/>
              <a:gd name="connsiteX370" fmla="*/ 4745112 w 7525265"/>
              <a:gd name="connsiteY370" fmla="*/ 123882 h 6858000"/>
              <a:gd name="connsiteX371" fmla="*/ 4789225 w 7525265"/>
              <a:gd name="connsiteY371" fmla="*/ 111279 h 6858000"/>
              <a:gd name="connsiteX372" fmla="*/ 4897470 w 7525265"/>
              <a:gd name="connsiteY372" fmla="*/ 114615 h 6858000"/>
              <a:gd name="connsiteX373" fmla="*/ 4979025 w 7525265"/>
              <a:gd name="connsiteY373" fmla="*/ 108313 h 6858000"/>
              <a:gd name="connsiteX374" fmla="*/ 5093201 w 7525265"/>
              <a:gd name="connsiteY374" fmla="*/ 92743 h 6858000"/>
              <a:gd name="connsiteX375" fmla="*/ 5153255 w 7525265"/>
              <a:gd name="connsiteY375" fmla="*/ 82364 h 6858000"/>
              <a:gd name="connsiteX376" fmla="*/ 5293381 w 7525265"/>
              <a:gd name="connsiteY376" fmla="*/ 67165 h 6858000"/>
              <a:gd name="connsiteX377" fmla="*/ 5538786 w 7525265"/>
              <a:gd name="connsiteY377" fmla="*/ 57156 h 6858000"/>
              <a:gd name="connsiteX378" fmla="*/ 5667791 w 7525265"/>
              <a:gd name="connsiteY378" fmla="*/ 19344 h 6858000"/>
              <a:gd name="connsiteX379" fmla="*/ 5798278 w 7525265"/>
              <a:gd name="connsiteY379" fmla="*/ 63087 h 6858000"/>
              <a:gd name="connsiteX380" fmla="*/ 5886876 w 7525265"/>
              <a:gd name="connsiteY380" fmla="*/ 53449 h 6858000"/>
              <a:gd name="connsiteX381" fmla="*/ 5920610 w 7525265"/>
              <a:gd name="connsiteY381" fmla="*/ 58268 h 6858000"/>
              <a:gd name="connsiteX382" fmla="*/ 6002906 w 7525265"/>
              <a:gd name="connsiteY382" fmla="*/ 102011 h 6858000"/>
              <a:gd name="connsiteX383" fmla="*/ 5997716 w 7525265"/>
              <a:gd name="connsiteY383" fmla="*/ 126848 h 6858000"/>
              <a:gd name="connsiteX384" fmla="*/ 6059623 w 7525265"/>
              <a:gd name="connsiteY384" fmla="*/ 118322 h 6858000"/>
              <a:gd name="connsiteX385" fmla="*/ 6173059 w 7525265"/>
              <a:gd name="connsiteY385" fmla="*/ 111279 h 6858000"/>
              <a:gd name="connsiteX386" fmla="*/ 6206422 w 7525265"/>
              <a:gd name="connsiteY386" fmla="*/ 87183 h 6858000"/>
              <a:gd name="connsiteX387" fmla="*/ 6220879 w 7525265"/>
              <a:gd name="connsiteY387" fmla="*/ 62346 h 6858000"/>
              <a:gd name="connsiteX388" fmla="*/ 6344694 w 7525265"/>
              <a:gd name="connsiteY388" fmla="*/ 83105 h 6858000"/>
              <a:gd name="connsiteX389" fmla="*/ 6365082 w 7525265"/>
              <a:gd name="connsiteY389" fmla="*/ 150202 h 6858000"/>
              <a:gd name="connsiteX390" fmla="*/ 6370272 w 7525265"/>
              <a:gd name="connsiteY390" fmla="*/ 202842 h 6858000"/>
              <a:gd name="connsiteX391" fmla="*/ 6358781 w 7525265"/>
              <a:gd name="connsiteY391" fmla="*/ 210627 h 6858000"/>
              <a:gd name="connsiteX392" fmla="*/ 6395109 w 7525265"/>
              <a:gd name="connsiteY392" fmla="*/ 216187 h 6858000"/>
              <a:gd name="connsiteX393" fmla="*/ 6453310 w 7525265"/>
              <a:gd name="connsiteY393" fmla="*/ 223231 h 6858000"/>
              <a:gd name="connsiteX394" fmla="*/ 6464060 w 7525265"/>
              <a:gd name="connsiteY394" fmla="*/ 223231 h 6858000"/>
              <a:gd name="connsiteX395" fmla="*/ 6587133 w 7525265"/>
              <a:gd name="connsiteY395" fmla="*/ 238430 h 6858000"/>
              <a:gd name="connsiteX396" fmla="*/ 6626798 w 7525265"/>
              <a:gd name="connsiteY396" fmla="*/ 240283 h 6858000"/>
              <a:gd name="connsiteX397" fmla="*/ 6754691 w 7525265"/>
              <a:gd name="connsiteY397" fmla="*/ 312199 h 6858000"/>
              <a:gd name="connsiteX398" fmla="*/ 6778787 w 7525265"/>
              <a:gd name="connsiteY398" fmla="*/ 327398 h 6858000"/>
              <a:gd name="connsiteX399" fmla="*/ 6855893 w 7525265"/>
              <a:gd name="connsiteY399" fmla="*/ 350011 h 6858000"/>
              <a:gd name="connsiteX400" fmla="*/ 6935965 w 7525265"/>
              <a:gd name="connsiteY400" fmla="*/ 408953 h 6858000"/>
              <a:gd name="connsiteX401" fmla="*/ 6935223 w 7525265"/>
              <a:gd name="connsiteY401" fmla="*/ 431936 h 6858000"/>
              <a:gd name="connsiteX402" fmla="*/ 6950793 w 7525265"/>
              <a:gd name="connsiteY402" fmla="*/ 465670 h 6858000"/>
              <a:gd name="connsiteX403" fmla="*/ 6997501 w 7525265"/>
              <a:gd name="connsiteY403" fmla="*/ 500516 h 6858000"/>
              <a:gd name="connsiteX404" fmla="*/ 7093884 w 7525265"/>
              <a:gd name="connsiteY404" fmla="*/ 583554 h 6858000"/>
              <a:gd name="connsiteX405" fmla="*/ 7115014 w 7525265"/>
              <a:gd name="connsiteY405" fmla="*/ 596528 h 6858000"/>
              <a:gd name="connsiteX406" fmla="*/ 7140593 w 7525265"/>
              <a:gd name="connsiteY406" fmla="*/ 616546 h 6858000"/>
              <a:gd name="connsiteX407" fmla="*/ 7250321 w 7525265"/>
              <a:gd name="connsiteY407" fmla="*/ 649910 h 6858000"/>
              <a:gd name="connsiteX408" fmla="*/ 7235863 w 7525265"/>
              <a:gd name="connsiteY408" fmla="*/ 717007 h 6858000"/>
              <a:gd name="connsiteX409" fmla="*/ 7267373 w 7525265"/>
              <a:gd name="connsiteY409" fmla="*/ 724050 h 6858000"/>
              <a:gd name="connsiteX410" fmla="*/ 7267743 w 7525265"/>
              <a:gd name="connsiteY410" fmla="*/ 722938 h 6858000"/>
              <a:gd name="connsiteX411" fmla="*/ 4047078 w 7525265"/>
              <a:gd name="connsiteY411" fmla="*/ 302190 h 6858000"/>
              <a:gd name="connsiteX412" fmla="*/ 3986283 w 7525265"/>
              <a:gd name="connsiteY412" fmla="*/ 294035 h 6858000"/>
              <a:gd name="connsiteX413" fmla="*/ 3898056 w 7525265"/>
              <a:gd name="connsiteY413" fmla="*/ 300708 h 6858000"/>
              <a:gd name="connsiteX414" fmla="*/ 3842450 w 7525265"/>
              <a:gd name="connsiteY414" fmla="*/ 314053 h 6858000"/>
              <a:gd name="connsiteX415" fmla="*/ 3847270 w 7525265"/>
              <a:gd name="connsiteY415" fmla="*/ 387823 h 6858000"/>
              <a:gd name="connsiteX416" fmla="*/ 3915850 w 7525265"/>
              <a:gd name="connsiteY416" fmla="*/ 420815 h 6858000"/>
              <a:gd name="connsiteX417" fmla="*/ 4086743 w 7525265"/>
              <a:gd name="connsiteY417" fmla="*/ 440463 h 6858000"/>
              <a:gd name="connsiteX418" fmla="*/ 4196842 w 7525265"/>
              <a:gd name="connsiteY418" fmla="*/ 397832 h 6858000"/>
              <a:gd name="connsiteX419" fmla="*/ 4226128 w 7525265"/>
              <a:gd name="connsiteY419" fmla="*/ 380409 h 6858000"/>
              <a:gd name="connsiteX420" fmla="*/ 4118624 w 7525265"/>
              <a:gd name="connsiteY420" fmla="*/ 329252 h 6858000"/>
              <a:gd name="connsiteX421" fmla="*/ 4225016 w 7525265"/>
              <a:gd name="connsiteY421" fmla="*/ 288474 h 6858000"/>
              <a:gd name="connsiteX422" fmla="*/ 4246516 w 7525265"/>
              <a:gd name="connsiteY422" fmla="*/ 272164 h 6858000"/>
              <a:gd name="connsiteX423" fmla="*/ 4233912 w 7525265"/>
              <a:gd name="connsiteY423" fmla="*/ 253258 h 6858000"/>
              <a:gd name="connsiteX424" fmla="*/ 4179419 w 7525265"/>
              <a:gd name="connsiteY424" fmla="*/ 259560 h 6858000"/>
              <a:gd name="connsiteX425" fmla="*/ 4126780 w 7525265"/>
              <a:gd name="connsiteY425" fmla="*/ 276241 h 6858000"/>
              <a:gd name="connsiteX426" fmla="*/ 4134564 w 7525265"/>
              <a:gd name="connsiteY426" fmla="*/ 302932 h 6858000"/>
              <a:gd name="connsiteX427" fmla="*/ 4098235 w 7525265"/>
              <a:gd name="connsiteY427" fmla="*/ 296259 h 6858000"/>
              <a:gd name="connsiteX428" fmla="*/ 4040406 w 7525265"/>
              <a:gd name="connsiteY428" fmla="*/ 272164 h 6858000"/>
              <a:gd name="connsiteX429" fmla="*/ 4036328 w 7525265"/>
              <a:gd name="connsiteY429" fmla="*/ 280319 h 6858000"/>
              <a:gd name="connsiteX430" fmla="*/ 4047078 w 7525265"/>
              <a:gd name="connsiteY430" fmla="*/ 302190 h 6858000"/>
              <a:gd name="connsiteX431" fmla="*/ 2299586 w 7525265"/>
              <a:gd name="connsiteY431" fmla="*/ 6585602 h 6858000"/>
              <a:gd name="connsiteX432" fmla="*/ 2403012 w 7525265"/>
              <a:gd name="connsiteY432" fmla="*/ 6527772 h 6858000"/>
              <a:gd name="connsiteX433" fmla="*/ 2437858 w 7525265"/>
              <a:gd name="connsiteY433" fmla="*/ 6402104 h 6858000"/>
              <a:gd name="connsiteX434" fmla="*/ 2373356 w 7525265"/>
              <a:gd name="connsiteY434" fmla="*/ 6502935 h 6858000"/>
              <a:gd name="connsiteX435" fmla="*/ 2382994 w 7525265"/>
              <a:gd name="connsiteY435" fmla="*/ 6509978 h 6858000"/>
              <a:gd name="connsiteX436" fmla="*/ 2292913 w 7525265"/>
              <a:gd name="connsiteY436" fmla="*/ 6538893 h 6858000"/>
              <a:gd name="connsiteX437" fmla="*/ 2286240 w 7525265"/>
              <a:gd name="connsiteY437" fmla="*/ 6529255 h 6858000"/>
              <a:gd name="connsiteX438" fmla="*/ 2364829 w 7525265"/>
              <a:gd name="connsiteY438" fmla="*/ 6456967 h 6858000"/>
              <a:gd name="connsiteX439" fmla="*/ 2330354 w 7525265"/>
              <a:gd name="connsiteY439" fmla="*/ 6455485 h 6858000"/>
              <a:gd name="connsiteX440" fmla="*/ 2258809 w 7525265"/>
              <a:gd name="connsiteY440" fmla="*/ 6485882 h 6858000"/>
              <a:gd name="connsiteX441" fmla="*/ 2263628 w 7525265"/>
              <a:gd name="connsiteY441" fmla="*/ 6510719 h 6858000"/>
              <a:gd name="connsiteX442" fmla="*/ 2205798 w 7525265"/>
              <a:gd name="connsiteY442" fmla="*/ 6530737 h 6858000"/>
              <a:gd name="connsiteX443" fmla="*/ 2206539 w 7525265"/>
              <a:gd name="connsiteY443" fmla="*/ 6540747 h 6858000"/>
              <a:gd name="connsiteX444" fmla="*/ 2253989 w 7525265"/>
              <a:gd name="connsiteY444" fmla="*/ 6556316 h 6858000"/>
              <a:gd name="connsiteX445" fmla="*/ 2307370 w 7525265"/>
              <a:gd name="connsiteY445" fmla="*/ 6561877 h 6858000"/>
              <a:gd name="connsiteX446" fmla="*/ 2299586 w 7525265"/>
              <a:gd name="connsiteY446" fmla="*/ 6585602 h 6858000"/>
              <a:gd name="connsiteX447" fmla="*/ 5300054 w 7525265"/>
              <a:gd name="connsiteY447" fmla="*/ 154651 h 6858000"/>
              <a:gd name="connsiteX448" fmla="*/ 5300424 w 7525265"/>
              <a:gd name="connsiteY448" fmla="*/ 171703 h 6858000"/>
              <a:gd name="connsiteX449" fmla="*/ 5404592 w 7525265"/>
              <a:gd name="connsiteY449" fmla="*/ 160953 h 6858000"/>
              <a:gd name="connsiteX450" fmla="*/ 5404221 w 7525265"/>
              <a:gd name="connsiteY450" fmla="*/ 154651 h 6858000"/>
              <a:gd name="connsiteX451" fmla="*/ 5300054 w 7525265"/>
              <a:gd name="connsiteY451" fmla="*/ 154651 h 6858000"/>
              <a:gd name="connsiteX452" fmla="*/ 2081983 w 7525265"/>
              <a:gd name="connsiteY452" fmla="*/ 6512944 h 6858000"/>
              <a:gd name="connsiteX453" fmla="*/ 2036016 w 7525265"/>
              <a:gd name="connsiteY453" fmla="*/ 6502193 h 6858000"/>
              <a:gd name="connsiteX454" fmla="*/ 2022300 w 7525265"/>
              <a:gd name="connsiteY454" fmla="*/ 6538893 h 6858000"/>
              <a:gd name="connsiteX455" fmla="*/ 2081983 w 7525265"/>
              <a:gd name="connsiteY455" fmla="*/ 6512944 h 6858000"/>
              <a:gd name="connsiteX456" fmla="*/ 2181702 w 7525265"/>
              <a:gd name="connsiteY456" fmla="*/ 6518875 h 6858000"/>
              <a:gd name="connsiteX457" fmla="*/ 2172805 w 7525265"/>
              <a:gd name="connsiteY457" fmla="*/ 6509978 h 6858000"/>
              <a:gd name="connsiteX458" fmla="*/ 2133511 w 7525265"/>
              <a:gd name="connsiteY458" fmla="*/ 6550755 h 6858000"/>
              <a:gd name="connsiteX459" fmla="*/ 2142778 w 7525265"/>
              <a:gd name="connsiteY459" fmla="*/ 6560023 h 6858000"/>
              <a:gd name="connsiteX460" fmla="*/ 2181702 w 7525265"/>
              <a:gd name="connsiteY460" fmla="*/ 65188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</a:cxnLst>
            <a:rect l="l" t="t" r="r" b="b"/>
            <a:pathLst>
              <a:path w="7525265" h="6858000">
                <a:moveTo>
                  <a:pt x="7267743" y="722938"/>
                </a:moveTo>
                <a:cubicBezTo>
                  <a:pt x="7283313" y="734059"/>
                  <a:pt x="7297400" y="747034"/>
                  <a:pt x="7314081" y="755560"/>
                </a:cubicBezTo>
                <a:cubicBezTo>
                  <a:pt x="7353747" y="776319"/>
                  <a:pt x="7356712" y="821916"/>
                  <a:pt x="7318901" y="847865"/>
                </a:cubicBezTo>
                <a:cubicBezTo>
                  <a:pt x="7314081" y="851201"/>
                  <a:pt x="7308521" y="853425"/>
                  <a:pt x="7298512" y="858244"/>
                </a:cubicBezTo>
                <a:cubicBezTo>
                  <a:pt x="7308521" y="865288"/>
                  <a:pt x="7314452" y="870848"/>
                  <a:pt x="7321495" y="873443"/>
                </a:cubicBezTo>
                <a:cubicBezTo>
                  <a:pt x="7343738" y="881599"/>
                  <a:pt x="7351893" y="892720"/>
                  <a:pt x="7343738" y="918669"/>
                </a:cubicBezTo>
                <a:cubicBezTo>
                  <a:pt x="7339289" y="932385"/>
                  <a:pt x="7343367" y="954998"/>
                  <a:pt x="7352264" y="966490"/>
                </a:cubicBezTo>
                <a:cubicBezTo>
                  <a:pt x="7375618" y="996146"/>
                  <a:pt x="7401938" y="1023578"/>
                  <a:pt x="7430482" y="1048415"/>
                </a:cubicBezTo>
                <a:cubicBezTo>
                  <a:pt x="7463104" y="1076959"/>
                  <a:pt x="7464587" y="1089563"/>
                  <a:pt x="7430111" y="1116995"/>
                </a:cubicBezTo>
                <a:cubicBezTo>
                  <a:pt x="7426404" y="1119961"/>
                  <a:pt x="7423809" y="1124038"/>
                  <a:pt x="7420844" y="1127745"/>
                </a:cubicBezTo>
                <a:cubicBezTo>
                  <a:pt x="7420102" y="1128487"/>
                  <a:pt x="7420473" y="1129970"/>
                  <a:pt x="7420844" y="1128857"/>
                </a:cubicBezTo>
                <a:cubicBezTo>
                  <a:pt x="7434560" y="1139608"/>
                  <a:pt x="7446793" y="1149246"/>
                  <a:pt x="7460509" y="1159997"/>
                </a:cubicBezTo>
                <a:cubicBezTo>
                  <a:pt x="7460509" y="1159997"/>
                  <a:pt x="7466440" y="1152212"/>
                  <a:pt x="7472372" y="1144427"/>
                </a:cubicBezTo>
                <a:cubicBezTo>
                  <a:pt x="7519080" y="1186687"/>
                  <a:pt x="7526124" y="1223016"/>
                  <a:pt x="7503881" y="1277880"/>
                </a:cubicBezTo>
                <a:cubicBezTo>
                  <a:pt x="7499062" y="1289742"/>
                  <a:pt x="7506847" y="1306795"/>
                  <a:pt x="7510183" y="1321252"/>
                </a:cubicBezTo>
                <a:cubicBezTo>
                  <a:pt x="7512407" y="1330890"/>
                  <a:pt x="7516856" y="1340158"/>
                  <a:pt x="7520563" y="1349426"/>
                </a:cubicBezTo>
                <a:cubicBezTo>
                  <a:pt x="7533538" y="1383901"/>
                  <a:pt x="7522417" y="1409479"/>
                  <a:pt x="7493131" y="1430980"/>
                </a:cubicBezTo>
                <a:cubicBezTo>
                  <a:pt x="7489424" y="1433946"/>
                  <a:pt x="7497950" y="1452852"/>
                  <a:pt x="7499803" y="1464714"/>
                </a:cubicBezTo>
                <a:cubicBezTo>
                  <a:pt x="7503510" y="1485103"/>
                  <a:pt x="7506105" y="1505862"/>
                  <a:pt x="7509442" y="1526251"/>
                </a:cubicBezTo>
                <a:cubicBezTo>
                  <a:pt x="7511295" y="1538113"/>
                  <a:pt x="7513520" y="1549605"/>
                  <a:pt x="7516856" y="1568140"/>
                </a:cubicBezTo>
                <a:cubicBezTo>
                  <a:pt x="7484234" y="1582968"/>
                  <a:pt x="7476449" y="1625970"/>
                  <a:pt x="7467923" y="1666006"/>
                </a:cubicBezTo>
                <a:cubicBezTo>
                  <a:pt x="7466069" y="1673790"/>
                  <a:pt x="7487570" y="1686394"/>
                  <a:pt x="7498691" y="1697515"/>
                </a:cubicBezTo>
                <a:cubicBezTo>
                  <a:pt x="7492760" y="1701593"/>
                  <a:pt x="7479786" y="1710490"/>
                  <a:pt x="7461251" y="1723465"/>
                </a:cubicBezTo>
                <a:cubicBezTo>
                  <a:pt x="7478303" y="1737551"/>
                  <a:pt x="7492389" y="1747190"/>
                  <a:pt x="7502769" y="1759423"/>
                </a:cubicBezTo>
                <a:cubicBezTo>
                  <a:pt x="7508330" y="1766095"/>
                  <a:pt x="7511666" y="1785743"/>
                  <a:pt x="7509813" y="1786855"/>
                </a:cubicBezTo>
                <a:cubicBezTo>
                  <a:pt x="7463104" y="1808726"/>
                  <a:pt x="7481268" y="1833193"/>
                  <a:pt x="7504623" y="1854323"/>
                </a:cubicBezTo>
                <a:cubicBezTo>
                  <a:pt x="7491277" y="1905850"/>
                  <a:pt x="7475708" y="1952188"/>
                  <a:pt x="7490165" y="2005570"/>
                </a:cubicBezTo>
                <a:cubicBezTo>
                  <a:pt x="7496838" y="2030406"/>
                  <a:pt x="7486829" y="2062287"/>
                  <a:pt x="7477191" y="2088236"/>
                </a:cubicBezTo>
                <a:cubicBezTo>
                  <a:pt x="7469035" y="2110478"/>
                  <a:pt x="7450500" y="2128643"/>
                  <a:pt x="7434189" y="2151997"/>
                </a:cubicBezTo>
                <a:cubicBezTo>
                  <a:pt x="7442344" y="2176834"/>
                  <a:pt x="7454948" y="2210197"/>
                  <a:pt x="7462733" y="2244673"/>
                </a:cubicBezTo>
                <a:cubicBezTo>
                  <a:pt x="7465328" y="2255423"/>
                  <a:pt x="7456431" y="2270251"/>
                  <a:pt x="7449388" y="2281002"/>
                </a:cubicBezTo>
                <a:cubicBezTo>
                  <a:pt x="7434189" y="2304726"/>
                  <a:pt x="7413800" y="2317701"/>
                  <a:pt x="7426775" y="2358478"/>
                </a:cubicBezTo>
                <a:cubicBezTo>
                  <a:pt x="7440120" y="2399997"/>
                  <a:pt x="7420102" y="2452266"/>
                  <a:pt x="7406016" y="2500458"/>
                </a:cubicBezTo>
                <a:cubicBezTo>
                  <a:pt x="7416395" y="2512320"/>
                  <a:pt x="7426404" y="2524183"/>
                  <a:pt x="7438637" y="2538269"/>
                </a:cubicBezTo>
                <a:cubicBezTo>
                  <a:pt x="7425663" y="2549020"/>
                  <a:pt x="7414542" y="2557917"/>
                  <a:pt x="7403792" y="2566813"/>
                </a:cubicBezTo>
                <a:cubicBezTo>
                  <a:pt x="7407499" y="2568296"/>
                  <a:pt x="7411206" y="2569408"/>
                  <a:pt x="7414913" y="2570891"/>
                </a:cubicBezTo>
                <a:cubicBezTo>
                  <a:pt x="7413059" y="2586090"/>
                  <a:pt x="7413430" y="2602030"/>
                  <a:pt x="7408240" y="2615746"/>
                </a:cubicBezTo>
                <a:cubicBezTo>
                  <a:pt x="7403421" y="2629462"/>
                  <a:pt x="7387851" y="2640212"/>
                  <a:pt x="7385627" y="2653558"/>
                </a:cubicBezTo>
                <a:cubicBezTo>
                  <a:pt x="7378954" y="2689145"/>
                  <a:pt x="7375618" y="2725103"/>
                  <a:pt x="7373394" y="2761432"/>
                </a:cubicBezTo>
                <a:cubicBezTo>
                  <a:pt x="7370799" y="2809994"/>
                  <a:pt x="7368204" y="2859298"/>
                  <a:pt x="7370057" y="2907860"/>
                </a:cubicBezTo>
                <a:cubicBezTo>
                  <a:pt x="7371540" y="2941223"/>
                  <a:pt x="7381178" y="2974586"/>
                  <a:pt x="7385257" y="3007950"/>
                </a:cubicBezTo>
                <a:cubicBezTo>
                  <a:pt x="7387481" y="3027226"/>
                  <a:pt x="7389334" y="3047615"/>
                  <a:pt x="7384515" y="3066150"/>
                </a:cubicBezTo>
                <a:cubicBezTo>
                  <a:pt x="7375618" y="3100996"/>
                  <a:pt x="7361902" y="3134359"/>
                  <a:pt x="7348557" y="3172912"/>
                </a:cubicBezTo>
                <a:cubicBezTo>
                  <a:pt x="7351893" y="3176619"/>
                  <a:pt x="7358566" y="3184775"/>
                  <a:pt x="7367463" y="3195525"/>
                </a:cubicBezTo>
                <a:cubicBezTo>
                  <a:pt x="7333729" y="3227035"/>
                  <a:pt x="7355229" y="3299322"/>
                  <a:pt x="7282572" y="3298581"/>
                </a:cubicBezTo>
                <a:cubicBezTo>
                  <a:pt x="7292951" y="3327125"/>
                  <a:pt x="7301477" y="3350479"/>
                  <a:pt x="7311487" y="3377540"/>
                </a:cubicBezTo>
                <a:cubicBezTo>
                  <a:pt x="7296658" y="3392739"/>
                  <a:pt x="7268114" y="3410162"/>
                  <a:pt x="7297029" y="3442784"/>
                </a:cubicBezTo>
                <a:cubicBezTo>
                  <a:pt x="7301477" y="3447603"/>
                  <a:pt x="7294805" y="3461690"/>
                  <a:pt x="7293693" y="3471328"/>
                </a:cubicBezTo>
                <a:cubicBezTo>
                  <a:pt x="7291839" y="3488380"/>
                  <a:pt x="7264778" y="3503950"/>
                  <a:pt x="7289986" y="3523226"/>
                </a:cubicBezTo>
                <a:cubicBezTo>
                  <a:pt x="7290727" y="3523597"/>
                  <a:pt x="7286649" y="3531752"/>
                  <a:pt x="7283684" y="3535459"/>
                </a:cubicBezTo>
                <a:cubicBezTo>
                  <a:pt x="7261442" y="3562521"/>
                  <a:pt x="7240311" y="3590324"/>
                  <a:pt x="7216587" y="3615902"/>
                </a:cubicBezTo>
                <a:cubicBezTo>
                  <a:pt x="7193974" y="3640368"/>
                  <a:pt x="7187672" y="3665947"/>
                  <a:pt x="7203983" y="3695603"/>
                </a:cubicBezTo>
                <a:cubicBezTo>
                  <a:pt x="7168395" y="3705983"/>
                  <a:pt x="7133920" y="3751208"/>
                  <a:pt x="7143187" y="3776787"/>
                </a:cubicBezTo>
                <a:cubicBezTo>
                  <a:pt x="7134661" y="3780494"/>
                  <a:pt x="7126135" y="3783830"/>
                  <a:pt x="7117979" y="3787537"/>
                </a:cubicBezTo>
                <a:cubicBezTo>
                  <a:pt x="7118351" y="3791244"/>
                  <a:pt x="7117609" y="3794581"/>
                  <a:pt x="7119092" y="3796064"/>
                </a:cubicBezTo>
                <a:cubicBezTo>
                  <a:pt x="7146524" y="3822383"/>
                  <a:pt x="7136144" y="3843884"/>
                  <a:pt x="7110936" y="3863902"/>
                </a:cubicBezTo>
                <a:cubicBezTo>
                  <a:pt x="7094625" y="3876877"/>
                  <a:pt x="7077202" y="3888739"/>
                  <a:pt x="7063486" y="3903938"/>
                </a:cubicBezTo>
                <a:cubicBezTo>
                  <a:pt x="7056443" y="3911723"/>
                  <a:pt x="7052736" y="3926551"/>
                  <a:pt x="7053848" y="3937301"/>
                </a:cubicBezTo>
                <a:cubicBezTo>
                  <a:pt x="7059409" y="3989941"/>
                  <a:pt x="7029011" y="4034425"/>
                  <a:pt x="6978225" y="4045546"/>
                </a:cubicBezTo>
                <a:cubicBezTo>
                  <a:pt x="6977854" y="4097816"/>
                  <a:pt x="6975630" y="4147119"/>
                  <a:pt x="6930404" y="4185672"/>
                </a:cubicBezTo>
                <a:cubicBezTo>
                  <a:pt x="6889256" y="4220518"/>
                  <a:pt x="6893334" y="4263149"/>
                  <a:pt x="6920025" y="4306521"/>
                </a:cubicBezTo>
                <a:cubicBezTo>
                  <a:pt x="6925956" y="4316159"/>
                  <a:pt x="6931887" y="4332470"/>
                  <a:pt x="6927439" y="4339884"/>
                </a:cubicBezTo>
                <a:cubicBezTo>
                  <a:pt x="6902231" y="4385110"/>
                  <a:pt x="6927068" y="4427741"/>
                  <a:pt x="6933370" y="4470372"/>
                </a:cubicBezTo>
                <a:cubicBezTo>
                  <a:pt x="6938560" y="4505959"/>
                  <a:pt x="6953017" y="4540064"/>
                  <a:pt x="6965621" y="4574169"/>
                </a:cubicBezTo>
                <a:cubicBezTo>
                  <a:pt x="6977484" y="4606420"/>
                  <a:pt x="6992312" y="4637559"/>
                  <a:pt x="7006398" y="4669810"/>
                </a:cubicBezTo>
                <a:cubicBezTo>
                  <a:pt x="6970811" y="4688716"/>
                  <a:pt x="6957836" y="4728381"/>
                  <a:pt x="6972294" y="4773607"/>
                </a:cubicBezTo>
                <a:cubicBezTo>
                  <a:pt x="6977854" y="4791401"/>
                  <a:pt x="6978595" y="4811047"/>
                  <a:pt x="6979708" y="4829583"/>
                </a:cubicBezTo>
                <a:cubicBezTo>
                  <a:pt x="6980819" y="4856273"/>
                  <a:pt x="6980078" y="4882964"/>
                  <a:pt x="6980078" y="4912620"/>
                </a:cubicBezTo>
                <a:cubicBezTo>
                  <a:pt x="6973776" y="4912620"/>
                  <a:pt x="6960060" y="4912620"/>
                  <a:pt x="6946344" y="4912620"/>
                </a:cubicBezTo>
                <a:cubicBezTo>
                  <a:pt x="6943749" y="4915215"/>
                  <a:pt x="6941525" y="4917439"/>
                  <a:pt x="6938930" y="4920034"/>
                </a:cubicBezTo>
                <a:cubicBezTo>
                  <a:pt x="7021597" y="4975640"/>
                  <a:pt x="7044581" y="5048297"/>
                  <a:pt x="7001579" y="5142826"/>
                </a:cubicBezTo>
                <a:cubicBezTo>
                  <a:pt x="7007140" y="5139119"/>
                  <a:pt x="7004545" y="5142085"/>
                  <a:pt x="7003433" y="5141344"/>
                </a:cubicBezTo>
                <a:cubicBezTo>
                  <a:pt x="6962284" y="5122809"/>
                  <a:pt x="6935965" y="5138378"/>
                  <a:pt x="6914835" y="5175448"/>
                </a:cubicBezTo>
                <a:cubicBezTo>
                  <a:pt x="6902231" y="5197320"/>
                  <a:pt x="6882954" y="5211036"/>
                  <a:pt x="6852927" y="5207329"/>
                </a:cubicBezTo>
                <a:cubicBezTo>
                  <a:pt x="6840694" y="5205846"/>
                  <a:pt x="6825124" y="5218450"/>
                  <a:pt x="6813633" y="5227717"/>
                </a:cubicBezTo>
                <a:cubicBezTo>
                  <a:pt x="6782494" y="5252555"/>
                  <a:pt x="6753950" y="5281099"/>
                  <a:pt x="6722069" y="5304453"/>
                </a:cubicBezTo>
                <a:cubicBezTo>
                  <a:pt x="6703534" y="5318169"/>
                  <a:pt x="6691301" y="5327066"/>
                  <a:pt x="6689077" y="5354498"/>
                </a:cubicBezTo>
                <a:cubicBezTo>
                  <a:pt x="6687964" y="5372291"/>
                  <a:pt x="6662386" y="5396758"/>
                  <a:pt x="6642739" y="5403431"/>
                </a:cubicBezTo>
                <a:cubicBezTo>
                  <a:pt x="6617160" y="5412328"/>
                  <a:pt x="6601220" y="5419371"/>
                  <a:pt x="6602703" y="5449027"/>
                </a:cubicBezTo>
                <a:cubicBezTo>
                  <a:pt x="6603815" y="5474976"/>
                  <a:pt x="6587875" y="5489063"/>
                  <a:pt x="6563779" y="5495365"/>
                </a:cubicBezTo>
                <a:cubicBezTo>
                  <a:pt x="6517812" y="5507598"/>
                  <a:pt x="6471103" y="5518348"/>
                  <a:pt x="6426990" y="5534659"/>
                </a:cubicBezTo>
                <a:cubicBezTo>
                  <a:pt x="6412162" y="5540220"/>
                  <a:pt x="6400670" y="5560238"/>
                  <a:pt x="6391773" y="5576178"/>
                </a:cubicBezTo>
                <a:cubicBezTo>
                  <a:pt x="6383247" y="5591748"/>
                  <a:pt x="6381023" y="5610283"/>
                  <a:pt x="6375092" y="5627335"/>
                </a:cubicBezTo>
                <a:cubicBezTo>
                  <a:pt x="6362117" y="5665888"/>
                  <a:pt x="6349884" y="5704441"/>
                  <a:pt x="6334685" y="5741882"/>
                </a:cubicBezTo>
                <a:cubicBezTo>
                  <a:pt x="6323934" y="5768573"/>
                  <a:pt x="6308365" y="5793039"/>
                  <a:pt x="6294649" y="5818618"/>
                </a:cubicBezTo>
                <a:cubicBezTo>
                  <a:pt x="6292054" y="5823808"/>
                  <a:pt x="6283898" y="5828997"/>
                  <a:pt x="6285011" y="5832704"/>
                </a:cubicBezTo>
                <a:cubicBezTo>
                  <a:pt x="6295391" y="5874964"/>
                  <a:pt x="6270183" y="5901655"/>
                  <a:pt x="6247940" y="5932053"/>
                </a:cubicBezTo>
                <a:cubicBezTo>
                  <a:pt x="6238673" y="5944657"/>
                  <a:pt x="6240526" y="5965045"/>
                  <a:pt x="6235707" y="5990253"/>
                </a:cubicBezTo>
                <a:cubicBezTo>
                  <a:pt x="6208646" y="6018797"/>
                  <a:pt x="6174170" y="6055497"/>
                  <a:pt x="6138954" y="6091825"/>
                </a:cubicBezTo>
                <a:cubicBezTo>
                  <a:pt x="6130798" y="6100352"/>
                  <a:pt x="6118936" y="6105542"/>
                  <a:pt x="6110780" y="6114067"/>
                </a:cubicBezTo>
                <a:cubicBezTo>
                  <a:pt x="6095952" y="6129637"/>
                  <a:pt x="6067408" y="6125930"/>
                  <a:pt x="6062589" y="6160405"/>
                </a:cubicBezTo>
                <a:cubicBezTo>
                  <a:pt x="6060365" y="6176346"/>
                  <a:pt x="6021071" y="6190062"/>
                  <a:pt x="5996604" y="6199329"/>
                </a:cubicBezTo>
                <a:cubicBezTo>
                  <a:pt x="5968430" y="6210080"/>
                  <a:pt x="5938033" y="6214899"/>
                  <a:pt x="5908377" y="6221571"/>
                </a:cubicBezTo>
                <a:cubicBezTo>
                  <a:pt x="5863892" y="6231581"/>
                  <a:pt x="5819408" y="6248633"/>
                  <a:pt x="5775294" y="6248262"/>
                </a:cubicBezTo>
                <a:cubicBezTo>
                  <a:pt x="5721543" y="6247892"/>
                  <a:pt x="5672610" y="6258642"/>
                  <a:pt x="5623306" y="6277548"/>
                </a:cubicBezTo>
                <a:cubicBezTo>
                  <a:pt x="5578822" y="6294600"/>
                  <a:pt x="5532855" y="6307575"/>
                  <a:pt x="5487629" y="6322773"/>
                </a:cubicBezTo>
                <a:cubicBezTo>
                  <a:pt x="5482069" y="6324627"/>
                  <a:pt x="5473542" y="6327593"/>
                  <a:pt x="5472431" y="6331670"/>
                </a:cubicBezTo>
                <a:cubicBezTo>
                  <a:pt x="5456490" y="6384310"/>
                  <a:pt x="5397548" y="6380603"/>
                  <a:pt x="5366039" y="6413225"/>
                </a:cubicBezTo>
                <a:cubicBezTo>
                  <a:pt x="5360478" y="6418785"/>
                  <a:pt x="5347503" y="6416561"/>
                  <a:pt x="5338236" y="6419156"/>
                </a:cubicBezTo>
                <a:cubicBezTo>
                  <a:pt x="5328968" y="6421751"/>
                  <a:pt x="5315994" y="6423234"/>
                  <a:pt x="5312287" y="6429906"/>
                </a:cubicBezTo>
                <a:cubicBezTo>
                  <a:pt x="5278182" y="6489219"/>
                  <a:pt x="5218499" y="6497745"/>
                  <a:pt x="5160299" y="6509608"/>
                </a:cubicBezTo>
                <a:cubicBezTo>
                  <a:pt x="5157704" y="6509978"/>
                  <a:pt x="5155480" y="6510349"/>
                  <a:pt x="5152885" y="6510719"/>
                </a:cubicBezTo>
                <a:cubicBezTo>
                  <a:pt x="5090977" y="6518875"/>
                  <a:pt x="5033889" y="6537040"/>
                  <a:pt x="4965680" y="6516651"/>
                </a:cubicBezTo>
                <a:cubicBezTo>
                  <a:pt x="4910445" y="6500340"/>
                  <a:pt x="4841865" y="6530367"/>
                  <a:pt x="4779216" y="6537410"/>
                </a:cubicBezTo>
                <a:cubicBezTo>
                  <a:pt x="4761052" y="6539634"/>
                  <a:pt x="4742146" y="6533333"/>
                  <a:pt x="4723611" y="6530737"/>
                </a:cubicBezTo>
                <a:cubicBezTo>
                  <a:pt x="4718051" y="6529996"/>
                  <a:pt x="4712119" y="6525177"/>
                  <a:pt x="4707671" y="6526289"/>
                </a:cubicBezTo>
                <a:cubicBezTo>
                  <a:pt x="4672825" y="6535186"/>
                  <a:pt x="4642798" y="6536669"/>
                  <a:pt x="4635013" y="6489960"/>
                </a:cubicBezTo>
                <a:cubicBezTo>
                  <a:pt x="4634642" y="6486995"/>
                  <a:pt x="4618331" y="6486624"/>
                  <a:pt x="4616478" y="6480322"/>
                </a:cubicBezTo>
                <a:cubicBezTo>
                  <a:pt x="4593494" y="6452149"/>
                  <a:pt x="4570511" y="6423604"/>
                  <a:pt x="4545303" y="6392836"/>
                </a:cubicBezTo>
                <a:cubicBezTo>
                  <a:pt x="4558277" y="6369852"/>
                  <a:pt x="4551976" y="6355766"/>
                  <a:pt x="4519353" y="6352429"/>
                </a:cubicBezTo>
                <a:cubicBezTo>
                  <a:pt x="4494517" y="6349835"/>
                  <a:pt x="4476352" y="6341308"/>
                  <a:pt x="4478206" y="6310911"/>
                </a:cubicBezTo>
                <a:cubicBezTo>
                  <a:pt x="4478576" y="6304238"/>
                  <a:pt x="4472274" y="6296083"/>
                  <a:pt x="4467455" y="6290151"/>
                </a:cubicBezTo>
                <a:cubicBezTo>
                  <a:pt x="4458188" y="6279030"/>
                  <a:pt x="4447808" y="6269021"/>
                  <a:pt x="4436687" y="6257159"/>
                </a:cubicBezTo>
                <a:cubicBezTo>
                  <a:pt x="4425195" y="6240848"/>
                  <a:pt x="4416298" y="6223796"/>
                  <a:pt x="4402953" y="6211192"/>
                </a:cubicBezTo>
                <a:cubicBezTo>
                  <a:pt x="4394056" y="6203036"/>
                  <a:pt x="4372185" y="6194140"/>
                  <a:pt x="4367365" y="6198588"/>
                </a:cubicBezTo>
                <a:cubicBezTo>
                  <a:pt x="4335114" y="6227132"/>
                  <a:pt x="4306941" y="6259754"/>
                  <a:pt x="4287664" y="6299790"/>
                </a:cubicBezTo>
                <a:cubicBezTo>
                  <a:pt x="4280992" y="6313506"/>
                  <a:pt x="4265052" y="6323144"/>
                  <a:pt x="4252448" y="6333894"/>
                </a:cubicBezTo>
                <a:cubicBezTo>
                  <a:pt x="4232430" y="6350576"/>
                  <a:pt x="4213524" y="6368370"/>
                  <a:pt x="4191281" y="6381344"/>
                </a:cubicBezTo>
                <a:cubicBezTo>
                  <a:pt x="4173859" y="6391353"/>
                  <a:pt x="4152358" y="6395060"/>
                  <a:pt x="4132711" y="6400621"/>
                </a:cubicBezTo>
                <a:cubicBezTo>
                  <a:pt x="4106762" y="6407664"/>
                  <a:pt x="4080442" y="6413966"/>
                  <a:pt x="4062648" y="6418415"/>
                </a:cubicBezTo>
                <a:cubicBezTo>
                  <a:pt x="4040035" y="6405440"/>
                  <a:pt x="4020758" y="6393948"/>
                  <a:pt x="4001482" y="6382827"/>
                </a:cubicBezTo>
                <a:cubicBezTo>
                  <a:pt x="3969972" y="6420268"/>
                  <a:pt x="3928454" y="6403957"/>
                  <a:pt x="3893607" y="6403587"/>
                </a:cubicBezTo>
                <a:cubicBezTo>
                  <a:pt x="3869512" y="6403216"/>
                  <a:pt x="3849123" y="6400250"/>
                  <a:pt x="3829476" y="6416190"/>
                </a:cubicBezTo>
                <a:cubicBezTo>
                  <a:pt x="3826881" y="6418415"/>
                  <a:pt x="3820208" y="6416190"/>
                  <a:pt x="3811682" y="6415449"/>
                </a:cubicBezTo>
                <a:cubicBezTo>
                  <a:pt x="3817984" y="6403587"/>
                  <a:pt x="3822803" y="6394690"/>
                  <a:pt x="3827993" y="6385052"/>
                </a:cubicBezTo>
                <a:cubicBezTo>
                  <a:pt x="3825027" y="6382456"/>
                  <a:pt x="3819838" y="6378008"/>
                  <a:pt x="3819838" y="6378008"/>
                </a:cubicBezTo>
                <a:cubicBezTo>
                  <a:pt x="3810941" y="6387276"/>
                  <a:pt x="3796483" y="6396173"/>
                  <a:pt x="3795371" y="6406181"/>
                </a:cubicBezTo>
                <a:cubicBezTo>
                  <a:pt x="3791293" y="6443622"/>
                  <a:pt x="3777207" y="6464753"/>
                  <a:pt x="3736429" y="6472537"/>
                </a:cubicBezTo>
                <a:cubicBezTo>
                  <a:pt x="3693428" y="6480693"/>
                  <a:pt x="3655245" y="6502564"/>
                  <a:pt x="3645607" y="6552609"/>
                </a:cubicBezTo>
                <a:cubicBezTo>
                  <a:pt x="3637823" y="6593386"/>
                  <a:pt x="3607796" y="6609327"/>
                  <a:pt x="3572208" y="6621560"/>
                </a:cubicBezTo>
                <a:cubicBezTo>
                  <a:pt x="3525129" y="6637871"/>
                  <a:pt x="3479162" y="6656776"/>
                  <a:pt x="3425410" y="6677536"/>
                </a:cubicBezTo>
                <a:cubicBezTo>
                  <a:pt x="3429858" y="6659000"/>
                  <a:pt x="3432453" y="6648992"/>
                  <a:pt x="3435048" y="6637871"/>
                </a:cubicBezTo>
                <a:cubicBezTo>
                  <a:pt x="3432453" y="6637129"/>
                  <a:pt x="3429117" y="6636017"/>
                  <a:pt x="3425781" y="6634905"/>
                </a:cubicBezTo>
                <a:cubicBezTo>
                  <a:pt x="3409470" y="6629715"/>
                  <a:pt x="3392417" y="6626379"/>
                  <a:pt x="3377589" y="6618594"/>
                </a:cubicBezTo>
                <a:cubicBezTo>
                  <a:pt x="3353123" y="6605990"/>
                  <a:pt x="3336441" y="6620077"/>
                  <a:pt x="3333476" y="6661596"/>
                </a:cubicBezTo>
                <a:cubicBezTo>
                  <a:pt x="3318277" y="6661596"/>
                  <a:pt x="3301224" y="6657889"/>
                  <a:pt x="3287138" y="6662337"/>
                </a:cubicBezTo>
                <a:cubicBezTo>
                  <a:pt x="3266378" y="6669010"/>
                  <a:pt x="3248214" y="6688657"/>
                  <a:pt x="3228196" y="6690140"/>
                </a:cubicBezTo>
                <a:cubicBezTo>
                  <a:pt x="3182970" y="6693105"/>
                  <a:pt x="3215222" y="6728693"/>
                  <a:pt x="3200764" y="6753159"/>
                </a:cubicBezTo>
                <a:cubicBezTo>
                  <a:pt x="3081027" y="6746487"/>
                  <a:pt x="2960919" y="6739814"/>
                  <a:pt x="2837475" y="6733141"/>
                </a:cubicBezTo>
                <a:cubicBezTo>
                  <a:pt x="2836734" y="6739073"/>
                  <a:pt x="2838217" y="6750935"/>
                  <a:pt x="2833768" y="6753530"/>
                </a:cubicBezTo>
                <a:cubicBezTo>
                  <a:pt x="2825242" y="6759090"/>
                  <a:pt x="2811897" y="6763909"/>
                  <a:pt x="2803000" y="6760944"/>
                </a:cubicBezTo>
                <a:cubicBezTo>
                  <a:pt x="2781870" y="6754271"/>
                  <a:pt x="2762593" y="6740184"/>
                  <a:pt x="2741463" y="6733883"/>
                </a:cubicBezTo>
                <a:cubicBezTo>
                  <a:pt x="2724040" y="6728693"/>
                  <a:pt x="2714031" y="6736107"/>
                  <a:pt x="2703281" y="6756866"/>
                </a:cubicBezTo>
                <a:cubicBezTo>
                  <a:pt x="2688824" y="6785039"/>
                  <a:pt x="2663245" y="6812842"/>
                  <a:pt x="2635442" y="6827300"/>
                </a:cubicBezTo>
                <a:cubicBezTo>
                  <a:pt x="2607640" y="6842128"/>
                  <a:pt x="2596519" y="6809135"/>
                  <a:pt x="2589475" y="6790971"/>
                </a:cubicBezTo>
                <a:cubicBezTo>
                  <a:pt x="2560560" y="6808394"/>
                  <a:pt x="2534241" y="6829895"/>
                  <a:pt x="2504214" y="6839533"/>
                </a:cubicBezTo>
                <a:cubicBezTo>
                  <a:pt x="2491980" y="6843611"/>
                  <a:pt x="2471592" y="6822481"/>
                  <a:pt x="2454540" y="6812842"/>
                </a:cubicBezTo>
                <a:cubicBezTo>
                  <a:pt x="2463066" y="6802092"/>
                  <a:pt x="2469368" y="6787635"/>
                  <a:pt x="2480489" y="6781332"/>
                </a:cubicBezTo>
                <a:cubicBezTo>
                  <a:pt x="2518671" y="6759832"/>
                  <a:pt x="2555741" y="6738702"/>
                  <a:pt x="2572794" y="6689398"/>
                </a:cubicBezTo>
                <a:cubicBezTo>
                  <a:pt x="2562043" y="6696442"/>
                  <a:pt x="2555741" y="6700890"/>
                  <a:pt x="2550181" y="6704597"/>
                </a:cubicBezTo>
                <a:cubicBezTo>
                  <a:pt x="2534982" y="6682726"/>
                  <a:pt x="2524973" y="6653811"/>
                  <a:pt x="2504955" y="6643061"/>
                </a:cubicBezTo>
                <a:cubicBezTo>
                  <a:pt x="2485308" y="6632681"/>
                  <a:pt x="2455652" y="6640095"/>
                  <a:pt x="2430444" y="6640465"/>
                </a:cubicBezTo>
                <a:cubicBezTo>
                  <a:pt x="2426366" y="6640465"/>
                  <a:pt x="2420064" y="6644172"/>
                  <a:pt x="2418211" y="6647879"/>
                </a:cubicBezTo>
                <a:cubicBezTo>
                  <a:pt x="2394486" y="6695329"/>
                  <a:pt x="2371502" y="6743150"/>
                  <a:pt x="2345553" y="6788376"/>
                </a:cubicBezTo>
                <a:cubicBezTo>
                  <a:pt x="2336656" y="6800980"/>
                  <a:pt x="2328130" y="6814325"/>
                  <a:pt x="2318121" y="6826558"/>
                </a:cubicBezTo>
                <a:cubicBezTo>
                  <a:pt x="2309224" y="6838050"/>
                  <a:pt x="2298844" y="6848059"/>
                  <a:pt x="2288835" y="6858809"/>
                </a:cubicBezTo>
                <a:cubicBezTo>
                  <a:pt x="2281051" y="6846205"/>
                  <a:pt x="2266593" y="6833602"/>
                  <a:pt x="2266593" y="6820627"/>
                </a:cubicBezTo>
                <a:cubicBezTo>
                  <a:pt x="2266223" y="6792453"/>
                  <a:pt x="2268447" y="6763909"/>
                  <a:pt x="2237678" y="6751676"/>
                </a:cubicBezTo>
                <a:cubicBezTo>
                  <a:pt x="2215436" y="6742780"/>
                  <a:pt x="2190229" y="6734253"/>
                  <a:pt x="2166503" y="6752047"/>
                </a:cubicBezTo>
                <a:cubicBezTo>
                  <a:pt x="2163167" y="6754642"/>
                  <a:pt x="2157236" y="6753159"/>
                  <a:pt x="2150563" y="6753530"/>
                </a:cubicBezTo>
                <a:cubicBezTo>
                  <a:pt x="2145373" y="6721279"/>
                  <a:pt x="2163908" y="6706451"/>
                  <a:pt x="2187634" y="6693476"/>
                </a:cubicBezTo>
                <a:cubicBezTo>
                  <a:pt x="2207651" y="6682726"/>
                  <a:pt x="2226186" y="6669380"/>
                  <a:pt x="2246946" y="6664561"/>
                </a:cubicBezTo>
                <a:cubicBezTo>
                  <a:pt x="2267705" y="6660854"/>
                  <a:pt x="2288094" y="6657147"/>
                  <a:pt x="2308853" y="6653811"/>
                </a:cubicBezTo>
                <a:cubicBezTo>
                  <a:pt x="2308483" y="6650104"/>
                  <a:pt x="2308483" y="6646026"/>
                  <a:pt x="2308112" y="6642319"/>
                </a:cubicBezTo>
                <a:cubicBezTo>
                  <a:pt x="2287723" y="6642319"/>
                  <a:pt x="2266964" y="6642319"/>
                  <a:pt x="2240273" y="6642319"/>
                </a:cubicBezTo>
                <a:cubicBezTo>
                  <a:pt x="2232488" y="6635276"/>
                  <a:pt x="2218402" y="6623042"/>
                  <a:pt x="2202091" y="6608214"/>
                </a:cubicBezTo>
                <a:cubicBezTo>
                  <a:pt x="2189487" y="6614887"/>
                  <a:pt x="2175771" y="6621930"/>
                  <a:pt x="2163908" y="6627862"/>
                </a:cubicBezTo>
                <a:cubicBezTo>
                  <a:pt x="2171323" y="6635276"/>
                  <a:pt x="2177625" y="6641207"/>
                  <a:pt x="2183927" y="6647509"/>
                </a:cubicBezTo>
                <a:cubicBezTo>
                  <a:pt x="2178366" y="6650845"/>
                  <a:pt x="2172805" y="6656035"/>
                  <a:pt x="2166503" y="6656776"/>
                </a:cubicBezTo>
                <a:cubicBezTo>
                  <a:pt x="2115347" y="6661966"/>
                  <a:pt x="2109786" y="6673087"/>
                  <a:pt x="2136106" y="6725356"/>
                </a:cubicBezTo>
                <a:cubicBezTo>
                  <a:pt x="2118683" y="6730546"/>
                  <a:pt x="2102001" y="6735736"/>
                  <a:pt x="2076793" y="6743150"/>
                </a:cubicBezTo>
                <a:cubicBezTo>
                  <a:pt x="2089026" y="6725356"/>
                  <a:pt x="2096440" y="6714606"/>
                  <a:pt x="2107562" y="6697924"/>
                </a:cubicBezTo>
                <a:cubicBezTo>
                  <a:pt x="2094958" y="6689398"/>
                  <a:pt x="2081612" y="6680501"/>
                  <a:pt x="2060483" y="6666786"/>
                </a:cubicBezTo>
                <a:cubicBezTo>
                  <a:pt x="2051956" y="6640095"/>
                  <a:pt x="2044542" y="6601171"/>
                  <a:pt x="2026748" y="6567437"/>
                </a:cubicBezTo>
                <a:cubicBezTo>
                  <a:pt x="2017110" y="6549273"/>
                  <a:pt x="1989308" y="6541117"/>
                  <a:pt x="1971514" y="6526289"/>
                </a:cubicBezTo>
                <a:cubicBezTo>
                  <a:pt x="1957798" y="6514797"/>
                  <a:pt x="1942228" y="6501823"/>
                  <a:pt x="1935926" y="6486253"/>
                </a:cubicBezTo>
                <a:cubicBezTo>
                  <a:pt x="1928142" y="6466235"/>
                  <a:pt x="1932961" y="6448071"/>
                  <a:pt x="1963358" y="6447700"/>
                </a:cubicBezTo>
                <a:cubicBezTo>
                  <a:pt x="2020817" y="6446959"/>
                  <a:pt x="2023783" y="6445846"/>
                  <a:pt x="2039723" y="6459933"/>
                </a:cubicBezTo>
                <a:cubicBezTo>
                  <a:pt x="2077905" y="6440286"/>
                  <a:pt x="2083466" y="6404328"/>
                  <a:pt x="2054551" y="6375042"/>
                </a:cubicBezTo>
                <a:cubicBezTo>
                  <a:pt x="2043801" y="6364292"/>
                  <a:pt x="2035275" y="6348722"/>
                  <a:pt x="2030826" y="6333894"/>
                </a:cubicBezTo>
                <a:cubicBezTo>
                  <a:pt x="2024524" y="6311282"/>
                  <a:pt x="2011550" y="6306462"/>
                  <a:pt x="1991903" y="6312023"/>
                </a:cubicBezTo>
                <a:cubicBezTo>
                  <a:pt x="1955203" y="6322403"/>
                  <a:pt x="1920357" y="6332041"/>
                  <a:pt x="1879950" y="6326110"/>
                </a:cubicBezTo>
                <a:cubicBezTo>
                  <a:pt x="1858079" y="6322773"/>
                  <a:pt x="1831388" y="6346128"/>
                  <a:pt x="1804698" y="6334636"/>
                </a:cubicBezTo>
                <a:cubicBezTo>
                  <a:pt x="1784309" y="6326110"/>
                  <a:pt x="1765032" y="6314247"/>
                  <a:pt x="1746127" y="6302755"/>
                </a:cubicBezTo>
                <a:cubicBezTo>
                  <a:pt x="1731298" y="6293858"/>
                  <a:pt x="1717953" y="6276435"/>
                  <a:pt x="1702384" y="6274582"/>
                </a:cubicBezTo>
                <a:cubicBezTo>
                  <a:pt x="1658270" y="6269392"/>
                  <a:pt x="1617863" y="6263090"/>
                  <a:pt x="1594509" y="6218235"/>
                </a:cubicBezTo>
                <a:cubicBezTo>
                  <a:pt x="1590802" y="6210821"/>
                  <a:pt x="1573379" y="6207485"/>
                  <a:pt x="1562629" y="6207855"/>
                </a:cubicBezTo>
                <a:cubicBezTo>
                  <a:pt x="1541869" y="6208226"/>
                  <a:pt x="1521110" y="6214157"/>
                  <a:pt x="1499980" y="6214899"/>
                </a:cubicBezTo>
                <a:cubicBezTo>
                  <a:pt x="1476996" y="6216011"/>
                  <a:pt x="1453271" y="6217494"/>
                  <a:pt x="1440668" y="6189320"/>
                </a:cubicBezTo>
                <a:cubicBezTo>
                  <a:pt x="1437702" y="6183019"/>
                  <a:pt x="1423244" y="6181906"/>
                  <a:pt x="1411382" y="6177458"/>
                </a:cubicBezTo>
                <a:cubicBezTo>
                  <a:pt x="1416201" y="6165595"/>
                  <a:pt x="1421020" y="6154104"/>
                  <a:pt x="1427322" y="6138905"/>
                </a:cubicBezTo>
                <a:cubicBezTo>
                  <a:pt x="1385433" y="6131491"/>
                  <a:pt x="1383950" y="6105542"/>
                  <a:pt x="1396554" y="6078851"/>
                </a:cubicBezTo>
                <a:cubicBezTo>
                  <a:pt x="1356147" y="6060316"/>
                  <a:pt x="1317594" y="6044005"/>
                  <a:pt x="1280153" y="6024728"/>
                </a:cubicBezTo>
                <a:cubicBezTo>
                  <a:pt x="1273851" y="6021392"/>
                  <a:pt x="1267920" y="6003598"/>
                  <a:pt x="1271256" y="5998408"/>
                </a:cubicBezTo>
                <a:cubicBezTo>
                  <a:pt x="1286084" y="5974313"/>
                  <a:pt x="1274593" y="5954665"/>
                  <a:pt x="1265325" y="5933906"/>
                </a:cubicBezTo>
                <a:cubicBezTo>
                  <a:pt x="1254204" y="5908327"/>
                  <a:pt x="1246419" y="5880896"/>
                  <a:pt x="1231591" y="5857912"/>
                </a:cubicBezTo>
                <a:cubicBezTo>
                  <a:pt x="1226031" y="5849386"/>
                  <a:pt x="1204530" y="5848644"/>
                  <a:pt x="1190443" y="5849015"/>
                </a:cubicBezTo>
                <a:cubicBezTo>
                  <a:pt x="1176727" y="5849386"/>
                  <a:pt x="1163382" y="5856058"/>
                  <a:pt x="1146700" y="5860878"/>
                </a:cubicBezTo>
                <a:cubicBezTo>
                  <a:pt x="1156709" y="5829368"/>
                  <a:pt x="1164494" y="5804160"/>
                  <a:pt x="1171537" y="5781918"/>
                </a:cubicBezTo>
                <a:cubicBezTo>
                  <a:pt x="1154114" y="5760788"/>
                  <a:pt x="1138174" y="5740770"/>
                  <a:pt x="1122975" y="5722606"/>
                </a:cubicBezTo>
                <a:cubicBezTo>
                  <a:pt x="1131131" y="5703329"/>
                  <a:pt x="1170425" y="5705924"/>
                  <a:pt x="1144105" y="5674785"/>
                </a:cubicBezTo>
                <a:cubicBezTo>
                  <a:pt x="1132614" y="5661069"/>
                  <a:pt x="1131501" y="5638827"/>
                  <a:pt x="1125200" y="5619921"/>
                </a:cubicBezTo>
                <a:cubicBezTo>
                  <a:pt x="1095543" y="5623257"/>
                  <a:pt x="1067741" y="5626223"/>
                  <a:pt x="1049205" y="5628447"/>
                </a:cubicBezTo>
                <a:cubicBezTo>
                  <a:pt x="1039938" y="5598049"/>
                  <a:pt x="1032524" y="5572471"/>
                  <a:pt x="1025110" y="5547263"/>
                </a:cubicBezTo>
                <a:cubicBezTo>
                  <a:pt x="980255" y="5553936"/>
                  <a:pt x="979884" y="5553195"/>
                  <a:pt x="991005" y="5510193"/>
                </a:cubicBezTo>
                <a:cubicBezTo>
                  <a:pt x="992488" y="5505003"/>
                  <a:pt x="992117" y="5496847"/>
                  <a:pt x="988781" y="5493140"/>
                </a:cubicBezTo>
                <a:cubicBezTo>
                  <a:pt x="969875" y="5470898"/>
                  <a:pt x="962090" y="5447915"/>
                  <a:pt x="986557" y="5418629"/>
                </a:cubicBezTo>
                <a:cubicBezTo>
                  <a:pt x="955047" y="5417146"/>
                  <a:pt x="932434" y="5416035"/>
                  <a:pt x="909450" y="5414922"/>
                </a:cubicBezTo>
                <a:cubicBezTo>
                  <a:pt x="909450" y="5412328"/>
                  <a:pt x="909450" y="5410103"/>
                  <a:pt x="909080" y="5407508"/>
                </a:cubicBezTo>
                <a:cubicBezTo>
                  <a:pt x="893510" y="5416405"/>
                  <a:pt x="877570" y="5424932"/>
                  <a:pt x="854957" y="5437906"/>
                </a:cubicBezTo>
                <a:cubicBezTo>
                  <a:pt x="884613" y="5354869"/>
                  <a:pt x="800464" y="5359317"/>
                  <a:pt x="774144" y="5322617"/>
                </a:cubicBezTo>
                <a:cubicBezTo>
                  <a:pt x="780075" y="5305565"/>
                  <a:pt x="785265" y="5291479"/>
                  <a:pt x="787119" y="5285918"/>
                </a:cubicBezTo>
                <a:cubicBezTo>
                  <a:pt x="771920" y="5264788"/>
                  <a:pt x="760057" y="5248477"/>
                  <a:pt x="747453" y="5230683"/>
                </a:cubicBezTo>
                <a:cubicBezTo>
                  <a:pt x="697409" y="5248106"/>
                  <a:pt x="720392" y="5202139"/>
                  <a:pt x="710012" y="5183604"/>
                </a:cubicBezTo>
                <a:cubicBezTo>
                  <a:pt x="653295" y="5162844"/>
                  <a:pt x="645139" y="5150982"/>
                  <a:pt x="661821" y="5094264"/>
                </a:cubicBezTo>
                <a:cubicBezTo>
                  <a:pt x="632165" y="5078324"/>
                  <a:pt x="601767" y="5056824"/>
                  <a:pt x="568033" y="5046073"/>
                </a:cubicBezTo>
                <a:cubicBezTo>
                  <a:pt x="533558" y="5034952"/>
                  <a:pt x="495746" y="5034581"/>
                  <a:pt x="464607" y="5030133"/>
                </a:cubicBezTo>
                <a:cubicBezTo>
                  <a:pt x="462754" y="4966372"/>
                  <a:pt x="458305" y="4903353"/>
                  <a:pt x="460529" y="4840333"/>
                </a:cubicBezTo>
                <a:cubicBezTo>
                  <a:pt x="462383" y="4795108"/>
                  <a:pt x="463495" y="4744692"/>
                  <a:pt x="522808" y="4727639"/>
                </a:cubicBezTo>
                <a:cubicBezTo>
                  <a:pt x="463495" y="4684267"/>
                  <a:pt x="477211" y="4655723"/>
                  <a:pt x="510204" y="4611610"/>
                </a:cubicBezTo>
                <a:cubicBezTo>
                  <a:pt x="475358" y="4588997"/>
                  <a:pt x="442365" y="4594557"/>
                  <a:pt x="412709" y="4616429"/>
                </a:cubicBezTo>
                <a:cubicBezTo>
                  <a:pt x="407890" y="4598264"/>
                  <a:pt x="403441" y="4582324"/>
                  <a:pt x="399364" y="4568608"/>
                </a:cubicBezTo>
                <a:cubicBezTo>
                  <a:pt x="407519" y="4545995"/>
                  <a:pt x="413080" y="4521529"/>
                  <a:pt x="424942" y="4500399"/>
                </a:cubicBezTo>
                <a:cubicBezTo>
                  <a:pt x="431615" y="4488907"/>
                  <a:pt x="449038" y="4484458"/>
                  <a:pt x="460529" y="4474820"/>
                </a:cubicBezTo>
                <a:cubicBezTo>
                  <a:pt x="471651" y="4465553"/>
                  <a:pt x="482772" y="4455173"/>
                  <a:pt x="490556" y="4442940"/>
                </a:cubicBezTo>
                <a:cubicBezTo>
                  <a:pt x="503160" y="4422551"/>
                  <a:pt x="513169" y="4400680"/>
                  <a:pt x="525402" y="4377325"/>
                </a:cubicBezTo>
                <a:cubicBezTo>
                  <a:pt x="522066" y="4365834"/>
                  <a:pt x="522066" y="4342480"/>
                  <a:pt x="510204" y="4332470"/>
                </a:cubicBezTo>
                <a:cubicBezTo>
                  <a:pt x="481660" y="4307263"/>
                  <a:pt x="515023" y="4296142"/>
                  <a:pt x="516506" y="4275382"/>
                </a:cubicBezTo>
                <a:cubicBezTo>
                  <a:pt x="515393" y="4274270"/>
                  <a:pt x="512799" y="4268710"/>
                  <a:pt x="509092" y="4267597"/>
                </a:cubicBezTo>
                <a:cubicBezTo>
                  <a:pt x="444589" y="4253882"/>
                  <a:pt x="384165" y="4219406"/>
                  <a:pt x="313731" y="4236458"/>
                </a:cubicBezTo>
                <a:cubicBezTo>
                  <a:pt x="257755" y="4249804"/>
                  <a:pt x="205115" y="4239053"/>
                  <a:pt x="158407" y="4201613"/>
                </a:cubicBezTo>
                <a:cubicBezTo>
                  <a:pt x="149510" y="4194569"/>
                  <a:pt x="131345" y="4190862"/>
                  <a:pt x="121336" y="4194940"/>
                </a:cubicBezTo>
                <a:cubicBezTo>
                  <a:pt x="87603" y="4208285"/>
                  <a:pt x="60912" y="4193457"/>
                  <a:pt x="33480" y="4179741"/>
                </a:cubicBezTo>
                <a:cubicBezTo>
                  <a:pt x="3453" y="4164913"/>
                  <a:pt x="4194" y="4146378"/>
                  <a:pt x="27919" y="4123394"/>
                </a:cubicBezTo>
                <a:cubicBezTo>
                  <a:pt x="37187" y="4114497"/>
                  <a:pt x="35704" y="4094850"/>
                  <a:pt x="40894" y="4072978"/>
                </a:cubicBezTo>
                <a:cubicBezTo>
                  <a:pt x="58317" y="4065564"/>
                  <a:pt x="81301" y="4052590"/>
                  <a:pt x="58317" y="4017373"/>
                </a:cubicBezTo>
                <a:cubicBezTo>
                  <a:pt x="56093" y="4014037"/>
                  <a:pt x="75369" y="3992536"/>
                  <a:pt x="87603" y="3984751"/>
                </a:cubicBezTo>
                <a:cubicBezTo>
                  <a:pt x="97241" y="3978820"/>
                  <a:pt x="112069" y="3981044"/>
                  <a:pt x="124673" y="3971777"/>
                </a:cubicBezTo>
                <a:cubicBezTo>
                  <a:pt x="114293" y="3966587"/>
                  <a:pt x="104284" y="3961397"/>
                  <a:pt x="84637" y="3951759"/>
                </a:cubicBezTo>
                <a:cubicBezTo>
                  <a:pt x="103543" y="3943603"/>
                  <a:pt x="115035" y="3938784"/>
                  <a:pt x="130975" y="3931741"/>
                </a:cubicBezTo>
                <a:cubicBezTo>
                  <a:pt x="121707" y="3927292"/>
                  <a:pt x="117259" y="3924327"/>
                  <a:pt x="112069" y="3922844"/>
                </a:cubicBezTo>
                <a:cubicBezTo>
                  <a:pt x="82783" y="3914688"/>
                  <a:pt x="74257" y="3891705"/>
                  <a:pt x="92792" y="3867609"/>
                </a:cubicBezTo>
                <a:cubicBezTo>
                  <a:pt x="106879" y="3848703"/>
                  <a:pt x="121707" y="3830168"/>
                  <a:pt x="138018" y="3813116"/>
                </a:cubicBezTo>
                <a:cubicBezTo>
                  <a:pt x="159148" y="3791615"/>
                  <a:pt x="156924" y="3775675"/>
                  <a:pt x="131345" y="3760105"/>
                </a:cubicBezTo>
                <a:cubicBezTo>
                  <a:pt x="115776" y="3750838"/>
                  <a:pt x="102431" y="3737863"/>
                  <a:pt x="86490" y="3725630"/>
                </a:cubicBezTo>
                <a:cubicBezTo>
                  <a:pt x="100206" y="3715992"/>
                  <a:pt x="112069" y="3707836"/>
                  <a:pt x="123561" y="3699681"/>
                </a:cubicBezTo>
                <a:cubicBezTo>
                  <a:pt x="112810" y="3678551"/>
                  <a:pt x="92422" y="3658533"/>
                  <a:pt x="119112" y="3636291"/>
                </a:cubicBezTo>
                <a:cubicBezTo>
                  <a:pt x="117259" y="3607376"/>
                  <a:pt x="56093" y="3646300"/>
                  <a:pt x="75369" y="3598108"/>
                </a:cubicBezTo>
                <a:cubicBezTo>
                  <a:pt x="78335" y="3590324"/>
                  <a:pt x="110586" y="3594401"/>
                  <a:pt x="129863" y="3600703"/>
                </a:cubicBezTo>
                <a:cubicBezTo>
                  <a:pt x="151363" y="3586617"/>
                  <a:pt x="171011" y="3568452"/>
                  <a:pt x="194365" y="3559555"/>
                </a:cubicBezTo>
                <a:cubicBezTo>
                  <a:pt x="238479" y="3543244"/>
                  <a:pt x="284075" y="3530640"/>
                  <a:pt x="329671" y="3519890"/>
                </a:cubicBezTo>
                <a:cubicBezTo>
                  <a:pt x="384906" y="3506916"/>
                  <a:pt x="441624" y="3499501"/>
                  <a:pt x="496858" y="3485785"/>
                </a:cubicBezTo>
                <a:cubicBezTo>
                  <a:pt x="535411" y="3476147"/>
                  <a:pt x="496858" y="3455017"/>
                  <a:pt x="499453" y="3442784"/>
                </a:cubicBezTo>
                <a:cubicBezTo>
                  <a:pt x="529851" y="3418317"/>
                  <a:pt x="558766" y="3395705"/>
                  <a:pt x="593241" y="3368273"/>
                </a:cubicBezTo>
                <a:cubicBezTo>
                  <a:pt x="548757" y="3346772"/>
                  <a:pt x="516876" y="3318598"/>
                  <a:pt x="469797" y="3317857"/>
                </a:cubicBezTo>
                <a:cubicBezTo>
                  <a:pt x="430503" y="3317486"/>
                  <a:pt x="391579" y="3308960"/>
                  <a:pt x="352655" y="3301917"/>
                </a:cubicBezTo>
                <a:cubicBezTo>
                  <a:pt x="341163" y="3299693"/>
                  <a:pt x="330784" y="3290796"/>
                  <a:pt x="314473" y="3281899"/>
                </a:cubicBezTo>
                <a:cubicBezTo>
                  <a:pt x="331896" y="3276709"/>
                  <a:pt x="341163" y="3274114"/>
                  <a:pt x="350431" y="3271519"/>
                </a:cubicBezTo>
                <a:cubicBezTo>
                  <a:pt x="338198" y="3257432"/>
                  <a:pt x="326335" y="3243346"/>
                  <a:pt x="312990" y="3227406"/>
                </a:cubicBezTo>
                <a:cubicBezTo>
                  <a:pt x="330042" y="3217767"/>
                  <a:pt x="333749" y="3205163"/>
                  <a:pt x="314102" y="3189594"/>
                </a:cubicBezTo>
                <a:cubicBezTo>
                  <a:pt x="307059" y="3184033"/>
                  <a:pt x="304834" y="3173283"/>
                  <a:pt x="298903" y="3166240"/>
                </a:cubicBezTo>
                <a:cubicBezTo>
                  <a:pt x="289636" y="3155489"/>
                  <a:pt x="280368" y="3141032"/>
                  <a:pt x="268135" y="3136583"/>
                </a:cubicBezTo>
                <a:cubicBezTo>
                  <a:pt x="247375" y="3129169"/>
                  <a:pt x="229211" y="3128428"/>
                  <a:pt x="222168" y="3098401"/>
                </a:cubicBezTo>
                <a:cubicBezTo>
                  <a:pt x="218461" y="3082832"/>
                  <a:pt x="184727" y="3075417"/>
                  <a:pt x="165821" y="3062443"/>
                </a:cubicBezTo>
                <a:cubicBezTo>
                  <a:pt x="154700" y="3055029"/>
                  <a:pt x="146915" y="3042796"/>
                  <a:pt x="135423" y="3035382"/>
                </a:cubicBezTo>
                <a:cubicBezTo>
                  <a:pt x="124302" y="3028338"/>
                  <a:pt x="110586" y="3024631"/>
                  <a:pt x="101319" y="3020924"/>
                </a:cubicBezTo>
                <a:cubicBezTo>
                  <a:pt x="90939" y="3006096"/>
                  <a:pt x="82783" y="2991639"/>
                  <a:pt x="72404" y="2979405"/>
                </a:cubicBezTo>
                <a:cubicBezTo>
                  <a:pt x="59058" y="2963465"/>
                  <a:pt x="65731" y="2916757"/>
                  <a:pt x="83154" y="2904894"/>
                </a:cubicBezTo>
                <a:cubicBezTo>
                  <a:pt x="97612" y="2895256"/>
                  <a:pt x="123561" y="2878204"/>
                  <a:pt x="121707" y="2873755"/>
                </a:cubicBezTo>
                <a:cubicBezTo>
                  <a:pt x="113181" y="2852254"/>
                  <a:pt x="96870" y="2833349"/>
                  <a:pt x="82783" y="2814072"/>
                </a:cubicBezTo>
                <a:cubicBezTo>
                  <a:pt x="79447" y="2809624"/>
                  <a:pt x="72774" y="2808141"/>
                  <a:pt x="75369" y="2809253"/>
                </a:cubicBezTo>
                <a:cubicBezTo>
                  <a:pt x="52756" y="2777002"/>
                  <a:pt x="146915" y="2768105"/>
                  <a:pt x="80188" y="2734000"/>
                </a:cubicBezTo>
                <a:cubicBezTo>
                  <a:pt x="122819" y="2692482"/>
                  <a:pt x="118371" y="2675429"/>
                  <a:pt x="63878" y="2636135"/>
                </a:cubicBezTo>
                <a:cubicBezTo>
                  <a:pt x="53127" y="2628350"/>
                  <a:pt x="49049" y="2603142"/>
                  <a:pt x="51274" y="2587573"/>
                </a:cubicBezTo>
                <a:cubicBezTo>
                  <a:pt x="53498" y="2570520"/>
                  <a:pt x="66843" y="2554951"/>
                  <a:pt x="72033" y="2545683"/>
                </a:cubicBezTo>
                <a:cubicBezTo>
                  <a:pt x="68697" y="2527519"/>
                  <a:pt x="62765" y="2513432"/>
                  <a:pt x="64248" y="2500458"/>
                </a:cubicBezTo>
                <a:cubicBezTo>
                  <a:pt x="66472" y="2479698"/>
                  <a:pt x="81301" y="2473026"/>
                  <a:pt x="102431" y="2475621"/>
                </a:cubicBezTo>
                <a:cubicBezTo>
                  <a:pt x="110215" y="2476733"/>
                  <a:pt x="119112" y="2467836"/>
                  <a:pt x="127638" y="2463758"/>
                </a:cubicBezTo>
                <a:cubicBezTo>
                  <a:pt x="137277" y="2458939"/>
                  <a:pt x="149139" y="2448559"/>
                  <a:pt x="156924" y="2451154"/>
                </a:cubicBezTo>
                <a:cubicBezTo>
                  <a:pt x="205857" y="2466724"/>
                  <a:pt x="202891" y="2427429"/>
                  <a:pt x="205115" y="2402963"/>
                </a:cubicBezTo>
                <a:cubicBezTo>
                  <a:pt x="208822" y="2362185"/>
                  <a:pt x="216236" y="2326227"/>
                  <a:pt x="263316" y="2306580"/>
                </a:cubicBezTo>
                <a:cubicBezTo>
                  <a:pt x="252936" y="2288786"/>
                  <a:pt x="239591" y="2274329"/>
                  <a:pt x="236996" y="2257647"/>
                </a:cubicBezTo>
                <a:cubicBezTo>
                  <a:pt x="235142" y="2245414"/>
                  <a:pt x="247375" y="2230957"/>
                  <a:pt x="256643" y="2210197"/>
                </a:cubicBezTo>
                <a:cubicBezTo>
                  <a:pt x="244039" y="2184248"/>
                  <a:pt x="200667" y="2152738"/>
                  <a:pt x="241815" y="2107883"/>
                </a:cubicBezTo>
                <a:cubicBezTo>
                  <a:pt x="241444" y="2105288"/>
                  <a:pt x="241815" y="2101952"/>
                  <a:pt x="240703" y="2100840"/>
                </a:cubicBezTo>
                <a:cubicBezTo>
                  <a:pt x="202891" y="2071184"/>
                  <a:pt x="164338" y="2041898"/>
                  <a:pt x="126526" y="2012242"/>
                </a:cubicBezTo>
                <a:cubicBezTo>
                  <a:pt x="121336" y="2008164"/>
                  <a:pt x="114293" y="2001492"/>
                  <a:pt x="113922" y="1995931"/>
                </a:cubicBezTo>
                <a:cubicBezTo>
                  <a:pt x="115776" y="1931800"/>
                  <a:pt x="71292" y="1908075"/>
                  <a:pt x="24954" y="1891022"/>
                </a:cubicBezTo>
                <a:cubicBezTo>
                  <a:pt x="16057" y="1843943"/>
                  <a:pt x="5307" y="1799459"/>
                  <a:pt x="117" y="1754233"/>
                </a:cubicBezTo>
                <a:cubicBezTo>
                  <a:pt x="-1366" y="1740146"/>
                  <a:pt x="11608" y="1724577"/>
                  <a:pt x="20505" y="1703447"/>
                </a:cubicBezTo>
                <a:cubicBezTo>
                  <a:pt x="19764" y="1701222"/>
                  <a:pt x="17910" y="1690101"/>
                  <a:pt x="13833" y="1679722"/>
                </a:cubicBezTo>
                <a:cubicBezTo>
                  <a:pt x="858" y="1645246"/>
                  <a:pt x="11238" y="1622634"/>
                  <a:pt x="43118" y="1602986"/>
                </a:cubicBezTo>
                <a:cubicBezTo>
                  <a:pt x="62024" y="1591495"/>
                  <a:pt x="76481" y="1569623"/>
                  <a:pt x="87603" y="1549234"/>
                </a:cubicBezTo>
                <a:cubicBezTo>
                  <a:pt x="115405" y="1498819"/>
                  <a:pt x="153588" y="1479913"/>
                  <a:pt x="210305" y="1494370"/>
                </a:cubicBezTo>
                <a:cubicBezTo>
                  <a:pt x="239220" y="1501784"/>
                  <a:pt x="264428" y="1500302"/>
                  <a:pt x="290748" y="1482137"/>
                </a:cubicBezTo>
                <a:cubicBezTo>
                  <a:pt x="302239" y="1474352"/>
                  <a:pt x="323369" y="1480654"/>
                  <a:pt x="345982" y="1480654"/>
                </a:cubicBezTo>
                <a:cubicBezTo>
                  <a:pt x="346353" y="1447662"/>
                  <a:pt x="371561" y="1424678"/>
                  <a:pt x="406036" y="1407997"/>
                </a:cubicBezTo>
                <a:cubicBezTo>
                  <a:pt x="430503" y="1395763"/>
                  <a:pt x="487961" y="1403548"/>
                  <a:pt x="502048" y="1425049"/>
                </a:cubicBezTo>
                <a:cubicBezTo>
                  <a:pt x="519842" y="1386496"/>
                  <a:pt x="549869" y="1369073"/>
                  <a:pt x="590275" y="1360547"/>
                </a:cubicBezTo>
                <a:cubicBezTo>
                  <a:pt x="603991" y="1357581"/>
                  <a:pt x="617707" y="1328296"/>
                  <a:pt x="621785" y="1309019"/>
                </a:cubicBezTo>
                <a:cubicBezTo>
                  <a:pt x="639579" y="1227464"/>
                  <a:pt x="684434" y="1171859"/>
                  <a:pt x="765989" y="1148875"/>
                </a:cubicBezTo>
                <a:cubicBezTo>
                  <a:pt x="825301" y="1132194"/>
                  <a:pt x="885725" y="1107357"/>
                  <a:pt x="924649" y="1052122"/>
                </a:cubicBezTo>
                <a:cubicBezTo>
                  <a:pt x="954676" y="1010233"/>
                  <a:pt x="1015471" y="1007267"/>
                  <a:pt x="1048464" y="1045449"/>
                </a:cubicBezTo>
                <a:cubicBezTo>
                  <a:pt x="1072560" y="1073252"/>
                  <a:pt x="1101475" y="1073623"/>
                  <a:pt x="1123717" y="1046191"/>
                </a:cubicBezTo>
                <a:cubicBezTo>
                  <a:pt x="1125200" y="1044337"/>
                  <a:pt x="1127424" y="1041001"/>
                  <a:pt x="1128536" y="1041001"/>
                </a:cubicBezTo>
                <a:cubicBezTo>
                  <a:pt x="1170055" y="1050639"/>
                  <a:pt x="1176356" y="1025802"/>
                  <a:pt x="1187478" y="993180"/>
                </a:cubicBezTo>
                <a:cubicBezTo>
                  <a:pt x="1192297" y="978723"/>
                  <a:pt x="1230850" y="973533"/>
                  <a:pt x="1254945" y="968714"/>
                </a:cubicBezTo>
                <a:cubicBezTo>
                  <a:pt x="1286084" y="962783"/>
                  <a:pt x="1308697" y="936092"/>
                  <a:pt x="1316111" y="904953"/>
                </a:cubicBezTo>
                <a:cubicBezTo>
                  <a:pt x="1322043" y="880487"/>
                  <a:pt x="1338354" y="858615"/>
                  <a:pt x="1347250" y="841192"/>
                </a:cubicBezTo>
                <a:cubicBezTo>
                  <a:pt x="1367268" y="841192"/>
                  <a:pt x="1380614" y="844529"/>
                  <a:pt x="1391364" y="840451"/>
                </a:cubicBezTo>
                <a:cubicBezTo>
                  <a:pt x="1438814" y="822657"/>
                  <a:pt x="1485522" y="802639"/>
                  <a:pt x="1532972" y="783363"/>
                </a:cubicBezTo>
                <a:cubicBezTo>
                  <a:pt x="1532602" y="782992"/>
                  <a:pt x="1526300" y="774836"/>
                  <a:pt x="1516662" y="763345"/>
                </a:cubicBezTo>
                <a:cubicBezTo>
                  <a:pt x="1535197" y="746292"/>
                  <a:pt x="1553732" y="729240"/>
                  <a:pt x="1572638" y="712188"/>
                </a:cubicBezTo>
                <a:cubicBezTo>
                  <a:pt x="1575974" y="715524"/>
                  <a:pt x="1578940" y="719231"/>
                  <a:pt x="1582276" y="722567"/>
                </a:cubicBezTo>
                <a:cubicBezTo>
                  <a:pt x="1573008" y="730723"/>
                  <a:pt x="1564111" y="738878"/>
                  <a:pt x="1554844" y="747034"/>
                </a:cubicBezTo>
                <a:cubicBezTo>
                  <a:pt x="1588578" y="783363"/>
                  <a:pt x="1630467" y="782250"/>
                  <a:pt x="1671615" y="747775"/>
                </a:cubicBezTo>
                <a:cubicBezTo>
                  <a:pt x="1713875" y="774836"/>
                  <a:pt x="1777636" y="748887"/>
                  <a:pt x="1805068" y="808941"/>
                </a:cubicBezTo>
                <a:cubicBezTo>
                  <a:pt x="1828052" y="790035"/>
                  <a:pt x="1848070" y="773354"/>
                  <a:pt x="1868458" y="756301"/>
                </a:cubicBezTo>
                <a:cubicBezTo>
                  <a:pt x="1840656" y="709963"/>
                  <a:pt x="1839914" y="651392"/>
                  <a:pt x="1782085" y="625073"/>
                </a:cubicBezTo>
                <a:cubicBezTo>
                  <a:pt x="1791723" y="624331"/>
                  <a:pt x="1802103" y="621736"/>
                  <a:pt x="1811370" y="623219"/>
                </a:cubicBezTo>
                <a:cubicBezTo>
                  <a:pt x="1870683" y="632857"/>
                  <a:pt x="1885511" y="628038"/>
                  <a:pt x="1894037" y="570950"/>
                </a:cubicBezTo>
                <a:cubicBezTo>
                  <a:pt x="1899968" y="531285"/>
                  <a:pt x="1927771" y="514974"/>
                  <a:pt x="1952979" y="501628"/>
                </a:cubicBezTo>
                <a:cubicBezTo>
                  <a:pt x="1972255" y="491249"/>
                  <a:pt x="1985971" y="481981"/>
                  <a:pt x="1997463" y="463446"/>
                </a:cubicBezTo>
                <a:cubicBezTo>
                  <a:pt x="2021188" y="425634"/>
                  <a:pt x="2053068" y="397832"/>
                  <a:pt x="2091251" y="371883"/>
                </a:cubicBezTo>
                <a:cubicBezTo>
                  <a:pt x="2114605" y="356313"/>
                  <a:pt x="2122390" y="348158"/>
                  <a:pt x="2146485" y="364468"/>
                </a:cubicBezTo>
                <a:cubicBezTo>
                  <a:pt x="2165762" y="377443"/>
                  <a:pt x="2219143" y="344080"/>
                  <a:pt x="2226557" y="321838"/>
                </a:cubicBezTo>
                <a:cubicBezTo>
                  <a:pt x="2231006" y="308863"/>
                  <a:pt x="2249541" y="288104"/>
                  <a:pt x="2255101" y="289957"/>
                </a:cubicBezTo>
                <a:cubicBezTo>
                  <a:pt x="2298474" y="304785"/>
                  <a:pt x="2317750" y="256965"/>
                  <a:pt x="2355932" y="255111"/>
                </a:cubicBezTo>
                <a:cubicBezTo>
                  <a:pt x="2380770" y="253999"/>
                  <a:pt x="2403753" y="231016"/>
                  <a:pt x="2429332" y="223601"/>
                </a:cubicBezTo>
                <a:cubicBezTo>
                  <a:pt x="2446755" y="218782"/>
                  <a:pt x="2467143" y="224343"/>
                  <a:pt x="2489756" y="225084"/>
                </a:cubicBezTo>
                <a:cubicBezTo>
                  <a:pt x="2493463" y="218412"/>
                  <a:pt x="2499024" y="208403"/>
                  <a:pt x="2506438" y="194687"/>
                </a:cubicBezTo>
                <a:cubicBezTo>
                  <a:pt x="2517188" y="202101"/>
                  <a:pt x="2525714" y="208032"/>
                  <a:pt x="2536094" y="215446"/>
                </a:cubicBezTo>
                <a:cubicBezTo>
                  <a:pt x="2547215" y="169108"/>
                  <a:pt x="2584656" y="193575"/>
                  <a:pt x="2610605" y="191721"/>
                </a:cubicBezTo>
                <a:cubicBezTo>
                  <a:pt x="2638779" y="189497"/>
                  <a:pt x="2668064" y="198023"/>
                  <a:pt x="2691789" y="174669"/>
                </a:cubicBezTo>
                <a:cubicBezTo>
                  <a:pt x="2695496" y="170962"/>
                  <a:pt x="2705505" y="168367"/>
                  <a:pt x="2708841" y="170591"/>
                </a:cubicBezTo>
                <a:cubicBezTo>
                  <a:pt x="2743688" y="194687"/>
                  <a:pt x="2769266" y="165030"/>
                  <a:pt x="2798552" y="156504"/>
                </a:cubicBezTo>
                <a:cubicBezTo>
                  <a:pt x="2812268" y="152427"/>
                  <a:pt x="2827466" y="154280"/>
                  <a:pt x="2852303" y="152427"/>
                </a:cubicBezTo>
                <a:cubicBezTo>
                  <a:pt x="2879736" y="122770"/>
                  <a:pt x="2986498" y="55302"/>
                  <a:pt x="3050629" y="99045"/>
                </a:cubicBezTo>
                <a:cubicBezTo>
                  <a:pt x="3093260" y="128331"/>
                  <a:pt x="3128477" y="116468"/>
                  <a:pt x="3167030" y="110537"/>
                </a:cubicBezTo>
                <a:cubicBezTo>
                  <a:pt x="3180746" y="108313"/>
                  <a:pt x="3192238" y="92743"/>
                  <a:pt x="3204842" y="83476"/>
                </a:cubicBezTo>
                <a:cubicBezTo>
                  <a:pt x="3211514" y="78657"/>
                  <a:pt x="3219299" y="74208"/>
                  <a:pt x="3225972" y="69018"/>
                </a:cubicBezTo>
                <a:cubicBezTo>
                  <a:pt x="3243765" y="54932"/>
                  <a:pt x="3259706" y="38250"/>
                  <a:pt x="3278612" y="26758"/>
                </a:cubicBezTo>
                <a:cubicBezTo>
                  <a:pt x="3297147" y="15637"/>
                  <a:pt x="3318277" y="7852"/>
                  <a:pt x="3339407" y="3033"/>
                </a:cubicBezTo>
                <a:cubicBezTo>
                  <a:pt x="3357571" y="-1044"/>
                  <a:pt x="3377218" y="-303"/>
                  <a:pt x="3396124" y="1180"/>
                </a:cubicBezTo>
                <a:cubicBezTo>
                  <a:pt x="3425781" y="3404"/>
                  <a:pt x="3456178" y="4145"/>
                  <a:pt x="3484722" y="11930"/>
                </a:cubicBezTo>
                <a:cubicBezTo>
                  <a:pt x="3527353" y="23051"/>
                  <a:pt x="3570355" y="36026"/>
                  <a:pt x="3610020" y="54932"/>
                </a:cubicBezTo>
                <a:cubicBezTo>
                  <a:pt x="3663772" y="80510"/>
                  <a:pt x="3715670" y="110166"/>
                  <a:pt x="3765344" y="142418"/>
                </a:cubicBezTo>
                <a:cubicBezTo>
                  <a:pt x="3775724" y="149090"/>
                  <a:pt x="3778690" y="175410"/>
                  <a:pt x="3776836" y="191721"/>
                </a:cubicBezTo>
                <a:cubicBezTo>
                  <a:pt x="3773870" y="216187"/>
                  <a:pt x="3769793" y="234723"/>
                  <a:pt x="3804268" y="232498"/>
                </a:cubicBezTo>
                <a:cubicBezTo>
                  <a:pt x="3809458" y="232128"/>
                  <a:pt x="3815018" y="239912"/>
                  <a:pt x="3820208" y="243990"/>
                </a:cubicBezTo>
                <a:cubicBezTo>
                  <a:pt x="3815760" y="247697"/>
                  <a:pt x="3811682" y="251404"/>
                  <a:pt x="3807234" y="255111"/>
                </a:cubicBezTo>
                <a:cubicBezTo>
                  <a:pt x="3808346" y="256965"/>
                  <a:pt x="3809458" y="258818"/>
                  <a:pt x="3810570" y="260672"/>
                </a:cubicBezTo>
                <a:cubicBezTo>
                  <a:pt x="3822432" y="252887"/>
                  <a:pt x="3834295" y="245473"/>
                  <a:pt x="3845787" y="238059"/>
                </a:cubicBezTo>
                <a:cubicBezTo>
                  <a:pt x="3849123" y="271422"/>
                  <a:pt x="3879150" y="262155"/>
                  <a:pt x="3901392" y="260672"/>
                </a:cubicBezTo>
                <a:cubicBezTo>
                  <a:pt x="3962929" y="256223"/>
                  <a:pt x="4028914" y="261042"/>
                  <a:pt x="4084149" y="239171"/>
                </a:cubicBezTo>
                <a:cubicBezTo>
                  <a:pt x="4145685" y="214705"/>
                  <a:pt x="4210188" y="248809"/>
                  <a:pt x="4267276" y="213963"/>
                </a:cubicBezTo>
                <a:cubicBezTo>
                  <a:pt x="4275061" y="209144"/>
                  <a:pt x="4288777" y="213222"/>
                  <a:pt x="4299898" y="213963"/>
                </a:cubicBezTo>
                <a:cubicBezTo>
                  <a:pt x="4328442" y="215817"/>
                  <a:pt x="4354762" y="212851"/>
                  <a:pt x="4369219" y="175781"/>
                </a:cubicBezTo>
                <a:cubicBezTo>
                  <a:pt x="4372926" y="190609"/>
                  <a:pt x="4375521" y="200247"/>
                  <a:pt x="4377375" y="208032"/>
                </a:cubicBezTo>
                <a:cubicBezTo>
                  <a:pt x="4405919" y="200989"/>
                  <a:pt x="4432238" y="194687"/>
                  <a:pt x="4457817" y="188385"/>
                </a:cubicBezTo>
                <a:cubicBezTo>
                  <a:pt x="4450403" y="148349"/>
                  <a:pt x="4455593" y="143159"/>
                  <a:pt x="4494146" y="144271"/>
                </a:cubicBezTo>
                <a:cubicBezTo>
                  <a:pt x="4525656" y="145383"/>
                  <a:pt x="4556795" y="144642"/>
                  <a:pt x="4588305" y="144642"/>
                </a:cubicBezTo>
                <a:cubicBezTo>
                  <a:pt x="4591270" y="149090"/>
                  <a:pt x="4594606" y="153909"/>
                  <a:pt x="4597572" y="158358"/>
                </a:cubicBezTo>
                <a:cubicBezTo>
                  <a:pt x="4587563" y="162065"/>
                  <a:pt x="4577925" y="165772"/>
                  <a:pt x="4567916" y="169479"/>
                </a:cubicBezTo>
                <a:cubicBezTo>
                  <a:pt x="4569028" y="172445"/>
                  <a:pt x="4570511" y="175410"/>
                  <a:pt x="4571623" y="178376"/>
                </a:cubicBezTo>
                <a:cubicBezTo>
                  <a:pt x="4599796" y="175039"/>
                  <a:pt x="4627970" y="171703"/>
                  <a:pt x="4655772" y="168367"/>
                </a:cubicBezTo>
                <a:cubicBezTo>
                  <a:pt x="4655772" y="165772"/>
                  <a:pt x="4656143" y="162806"/>
                  <a:pt x="4656143" y="160211"/>
                </a:cubicBezTo>
                <a:cubicBezTo>
                  <a:pt x="4641315" y="158358"/>
                  <a:pt x="4626116" y="156504"/>
                  <a:pt x="4611288" y="154651"/>
                </a:cubicBezTo>
                <a:cubicBezTo>
                  <a:pt x="4610917" y="151314"/>
                  <a:pt x="4610547" y="147607"/>
                  <a:pt x="4610176" y="144271"/>
                </a:cubicBezTo>
                <a:cubicBezTo>
                  <a:pt x="4631677" y="139081"/>
                  <a:pt x="4653178" y="132409"/>
                  <a:pt x="4675049" y="129072"/>
                </a:cubicBezTo>
                <a:cubicBezTo>
                  <a:pt x="4698032" y="125736"/>
                  <a:pt x="4721758" y="126848"/>
                  <a:pt x="4745112" y="123882"/>
                </a:cubicBezTo>
                <a:cubicBezTo>
                  <a:pt x="4760310" y="121658"/>
                  <a:pt x="4774397" y="111649"/>
                  <a:pt x="4789225" y="111279"/>
                </a:cubicBezTo>
                <a:cubicBezTo>
                  <a:pt x="4825554" y="110166"/>
                  <a:pt x="4862625" y="107201"/>
                  <a:pt x="4897470" y="114615"/>
                </a:cubicBezTo>
                <a:cubicBezTo>
                  <a:pt x="4927498" y="120917"/>
                  <a:pt x="4950110" y="118693"/>
                  <a:pt x="4979025" y="108313"/>
                </a:cubicBezTo>
                <a:cubicBezTo>
                  <a:pt x="5014242" y="95338"/>
                  <a:pt x="5055019" y="97563"/>
                  <a:pt x="5093201" y="92743"/>
                </a:cubicBezTo>
                <a:cubicBezTo>
                  <a:pt x="5113220" y="90148"/>
                  <a:pt x="5133238" y="84959"/>
                  <a:pt x="5153255" y="82364"/>
                </a:cubicBezTo>
                <a:cubicBezTo>
                  <a:pt x="5199964" y="76803"/>
                  <a:pt x="5246672" y="69760"/>
                  <a:pt x="5293381" y="67165"/>
                </a:cubicBezTo>
                <a:cubicBezTo>
                  <a:pt x="5375306" y="62716"/>
                  <a:pt x="5457231" y="64570"/>
                  <a:pt x="5538786" y="57156"/>
                </a:cubicBezTo>
                <a:cubicBezTo>
                  <a:pt x="5578822" y="53449"/>
                  <a:pt x="5617375" y="34914"/>
                  <a:pt x="5667791" y="19344"/>
                </a:cubicBezTo>
                <a:cubicBezTo>
                  <a:pt x="5701525" y="30836"/>
                  <a:pt x="5748975" y="50854"/>
                  <a:pt x="5798278" y="63087"/>
                </a:cubicBezTo>
                <a:cubicBezTo>
                  <a:pt x="5826452" y="70131"/>
                  <a:pt x="5859815" y="87924"/>
                  <a:pt x="5886876" y="53449"/>
                </a:cubicBezTo>
                <a:cubicBezTo>
                  <a:pt x="5890583" y="49000"/>
                  <a:pt x="5910230" y="53449"/>
                  <a:pt x="5920610" y="58268"/>
                </a:cubicBezTo>
                <a:cubicBezTo>
                  <a:pt x="5947301" y="70872"/>
                  <a:pt x="5972508" y="85700"/>
                  <a:pt x="6002906" y="102011"/>
                </a:cubicBezTo>
                <a:cubicBezTo>
                  <a:pt x="6002906" y="101640"/>
                  <a:pt x="6001052" y="110166"/>
                  <a:pt x="5997716" y="126848"/>
                </a:cubicBezTo>
                <a:cubicBezTo>
                  <a:pt x="6020699" y="123882"/>
                  <a:pt x="6042200" y="126107"/>
                  <a:pt x="6059623" y="118322"/>
                </a:cubicBezTo>
                <a:cubicBezTo>
                  <a:pt x="6097435" y="101640"/>
                  <a:pt x="6132652" y="91261"/>
                  <a:pt x="6173059" y="111279"/>
                </a:cubicBezTo>
                <a:cubicBezTo>
                  <a:pt x="6191594" y="120546"/>
                  <a:pt x="6210870" y="119434"/>
                  <a:pt x="6206422" y="87183"/>
                </a:cubicBezTo>
                <a:cubicBezTo>
                  <a:pt x="6205310" y="79398"/>
                  <a:pt x="6213465" y="66424"/>
                  <a:pt x="6220879" y="62346"/>
                </a:cubicBezTo>
                <a:cubicBezTo>
                  <a:pt x="6242009" y="50113"/>
                  <a:pt x="6332461" y="63087"/>
                  <a:pt x="6344694" y="83105"/>
                </a:cubicBezTo>
                <a:cubicBezTo>
                  <a:pt x="6356556" y="102382"/>
                  <a:pt x="6360264" y="127219"/>
                  <a:pt x="6365082" y="150202"/>
                </a:cubicBezTo>
                <a:cubicBezTo>
                  <a:pt x="6368789" y="167255"/>
                  <a:pt x="6368789" y="185048"/>
                  <a:pt x="6370272" y="202842"/>
                </a:cubicBezTo>
                <a:cubicBezTo>
                  <a:pt x="6366565" y="205437"/>
                  <a:pt x="6362488" y="208032"/>
                  <a:pt x="6358781" y="210627"/>
                </a:cubicBezTo>
                <a:cubicBezTo>
                  <a:pt x="6371014" y="212480"/>
                  <a:pt x="6382876" y="214705"/>
                  <a:pt x="6395109" y="216187"/>
                </a:cubicBezTo>
                <a:cubicBezTo>
                  <a:pt x="6414386" y="218782"/>
                  <a:pt x="6434033" y="221007"/>
                  <a:pt x="6453310" y="223231"/>
                </a:cubicBezTo>
                <a:cubicBezTo>
                  <a:pt x="6457017" y="223601"/>
                  <a:pt x="6462207" y="225084"/>
                  <a:pt x="6464060" y="223231"/>
                </a:cubicBezTo>
                <a:cubicBezTo>
                  <a:pt x="6511510" y="178376"/>
                  <a:pt x="6546356" y="231386"/>
                  <a:pt x="6587133" y="238430"/>
                </a:cubicBezTo>
                <a:cubicBezTo>
                  <a:pt x="6600108" y="240654"/>
                  <a:pt x="6613453" y="238800"/>
                  <a:pt x="6626798" y="240283"/>
                </a:cubicBezTo>
                <a:cubicBezTo>
                  <a:pt x="6679068" y="246956"/>
                  <a:pt x="6720957" y="272164"/>
                  <a:pt x="6754691" y="312199"/>
                </a:cubicBezTo>
                <a:cubicBezTo>
                  <a:pt x="6760622" y="319243"/>
                  <a:pt x="6771002" y="327769"/>
                  <a:pt x="6778787" y="327398"/>
                </a:cubicBezTo>
                <a:cubicBezTo>
                  <a:pt x="6807701" y="325915"/>
                  <a:pt x="6832909" y="334071"/>
                  <a:pt x="6855893" y="350011"/>
                </a:cubicBezTo>
                <a:cubicBezTo>
                  <a:pt x="6883325" y="368917"/>
                  <a:pt x="6910015" y="388193"/>
                  <a:pt x="6935965" y="408953"/>
                </a:cubicBezTo>
                <a:cubicBezTo>
                  <a:pt x="6939672" y="411918"/>
                  <a:pt x="6938930" y="426747"/>
                  <a:pt x="6935223" y="431936"/>
                </a:cubicBezTo>
                <a:cubicBezTo>
                  <a:pt x="6915947" y="455291"/>
                  <a:pt x="6931516" y="464929"/>
                  <a:pt x="6950793" y="465670"/>
                </a:cubicBezTo>
                <a:cubicBezTo>
                  <a:pt x="6976742" y="466412"/>
                  <a:pt x="6984898" y="481611"/>
                  <a:pt x="6997501" y="500516"/>
                </a:cubicBezTo>
                <a:cubicBezTo>
                  <a:pt x="7021226" y="536475"/>
                  <a:pt x="7044951" y="575028"/>
                  <a:pt x="7093884" y="583554"/>
                </a:cubicBezTo>
                <a:cubicBezTo>
                  <a:pt x="7101669" y="585037"/>
                  <a:pt x="7108341" y="591339"/>
                  <a:pt x="7115014" y="596528"/>
                </a:cubicBezTo>
                <a:cubicBezTo>
                  <a:pt x="7123911" y="603201"/>
                  <a:pt x="7134290" y="618400"/>
                  <a:pt x="7140593" y="616546"/>
                </a:cubicBezTo>
                <a:cubicBezTo>
                  <a:pt x="7186189" y="603942"/>
                  <a:pt x="7208060" y="662143"/>
                  <a:pt x="7250321" y="649910"/>
                </a:cubicBezTo>
                <a:cubicBezTo>
                  <a:pt x="7245501" y="672893"/>
                  <a:pt x="7240682" y="694023"/>
                  <a:pt x="7235863" y="717007"/>
                </a:cubicBezTo>
                <a:cubicBezTo>
                  <a:pt x="7248467" y="719602"/>
                  <a:pt x="7258105" y="721826"/>
                  <a:pt x="7267373" y="724050"/>
                </a:cubicBezTo>
                <a:cubicBezTo>
                  <a:pt x="7268856" y="724050"/>
                  <a:pt x="7267743" y="722938"/>
                  <a:pt x="7267743" y="722938"/>
                </a:cubicBezTo>
                <a:close/>
                <a:moveTo>
                  <a:pt x="4047078" y="302190"/>
                </a:moveTo>
                <a:cubicBezTo>
                  <a:pt x="4023353" y="298483"/>
                  <a:pt x="3997404" y="285880"/>
                  <a:pt x="3986283" y="294035"/>
                </a:cubicBezTo>
                <a:cubicBezTo>
                  <a:pt x="3955885" y="315165"/>
                  <a:pt x="3926600" y="290699"/>
                  <a:pt x="3898056" y="300708"/>
                </a:cubicBezTo>
                <a:cubicBezTo>
                  <a:pt x="3879150" y="307010"/>
                  <a:pt x="3844674" y="305156"/>
                  <a:pt x="3842450" y="314053"/>
                </a:cubicBezTo>
                <a:cubicBezTo>
                  <a:pt x="3836149" y="336666"/>
                  <a:pt x="3838002" y="365581"/>
                  <a:pt x="3847270" y="387823"/>
                </a:cubicBezTo>
                <a:cubicBezTo>
                  <a:pt x="3858020" y="414513"/>
                  <a:pt x="3878038" y="430454"/>
                  <a:pt x="3915850" y="420815"/>
                </a:cubicBezTo>
                <a:cubicBezTo>
                  <a:pt x="3973679" y="405987"/>
                  <a:pt x="4032621" y="414143"/>
                  <a:pt x="4086743" y="440463"/>
                </a:cubicBezTo>
                <a:cubicBezTo>
                  <a:pt x="4118994" y="414513"/>
                  <a:pt x="4141978" y="365951"/>
                  <a:pt x="4196842" y="397832"/>
                </a:cubicBezTo>
                <a:cubicBezTo>
                  <a:pt x="4200549" y="400056"/>
                  <a:pt x="4212041" y="388935"/>
                  <a:pt x="4226128" y="380409"/>
                </a:cubicBezTo>
                <a:cubicBezTo>
                  <a:pt x="4181643" y="373736"/>
                  <a:pt x="4142349" y="377814"/>
                  <a:pt x="4118624" y="329252"/>
                </a:cubicBezTo>
                <a:cubicBezTo>
                  <a:pt x="4155694" y="315165"/>
                  <a:pt x="4190540" y="302190"/>
                  <a:pt x="4225016" y="288474"/>
                </a:cubicBezTo>
                <a:cubicBezTo>
                  <a:pt x="4233171" y="285138"/>
                  <a:pt x="4242809" y="279578"/>
                  <a:pt x="4246516" y="272164"/>
                </a:cubicBezTo>
                <a:cubicBezTo>
                  <a:pt x="4248370" y="268827"/>
                  <a:pt x="4238361" y="253258"/>
                  <a:pt x="4233912" y="253258"/>
                </a:cubicBezTo>
                <a:cubicBezTo>
                  <a:pt x="4215748" y="252887"/>
                  <a:pt x="4197213" y="255482"/>
                  <a:pt x="4179419" y="259560"/>
                </a:cubicBezTo>
                <a:cubicBezTo>
                  <a:pt x="4160884" y="263637"/>
                  <a:pt x="4143090" y="271051"/>
                  <a:pt x="4126780" y="276241"/>
                </a:cubicBezTo>
                <a:cubicBezTo>
                  <a:pt x="4128262" y="281060"/>
                  <a:pt x="4131228" y="291811"/>
                  <a:pt x="4134564" y="302932"/>
                </a:cubicBezTo>
                <a:cubicBezTo>
                  <a:pt x="4122331" y="300708"/>
                  <a:pt x="4109727" y="300337"/>
                  <a:pt x="4098235" y="296259"/>
                </a:cubicBezTo>
                <a:cubicBezTo>
                  <a:pt x="4078588" y="289216"/>
                  <a:pt x="4059682" y="280319"/>
                  <a:pt x="4040406" y="272164"/>
                </a:cubicBezTo>
                <a:cubicBezTo>
                  <a:pt x="4038923" y="274758"/>
                  <a:pt x="4037811" y="277353"/>
                  <a:pt x="4036328" y="280319"/>
                </a:cubicBezTo>
                <a:cubicBezTo>
                  <a:pt x="4039293" y="287362"/>
                  <a:pt x="4043371" y="295147"/>
                  <a:pt x="4047078" y="302190"/>
                </a:cubicBezTo>
                <a:close/>
                <a:moveTo>
                  <a:pt x="2299586" y="6585602"/>
                </a:moveTo>
                <a:cubicBezTo>
                  <a:pt x="2350743" y="6591162"/>
                  <a:pt x="2372243" y="6552238"/>
                  <a:pt x="2403012" y="6527772"/>
                </a:cubicBezTo>
                <a:cubicBezTo>
                  <a:pt x="2421547" y="6512944"/>
                  <a:pt x="2448238" y="6437321"/>
                  <a:pt x="2437858" y="6402104"/>
                </a:cubicBezTo>
                <a:cubicBezTo>
                  <a:pt x="2413021" y="6440657"/>
                  <a:pt x="2393374" y="6471796"/>
                  <a:pt x="2373356" y="6502935"/>
                </a:cubicBezTo>
                <a:cubicBezTo>
                  <a:pt x="2376692" y="6505159"/>
                  <a:pt x="2379658" y="6507754"/>
                  <a:pt x="2382994" y="6509978"/>
                </a:cubicBezTo>
                <a:cubicBezTo>
                  <a:pt x="2352967" y="6519616"/>
                  <a:pt x="2322940" y="6529255"/>
                  <a:pt x="2292913" y="6538893"/>
                </a:cubicBezTo>
                <a:cubicBezTo>
                  <a:pt x="2290689" y="6535557"/>
                  <a:pt x="2288465" y="6532220"/>
                  <a:pt x="2286240" y="6529255"/>
                </a:cubicBezTo>
                <a:cubicBezTo>
                  <a:pt x="2309965" y="6507383"/>
                  <a:pt x="2333690" y="6485512"/>
                  <a:pt x="2364829" y="6456967"/>
                </a:cubicBezTo>
                <a:cubicBezTo>
                  <a:pt x="2344811" y="6455856"/>
                  <a:pt x="2336656" y="6452890"/>
                  <a:pt x="2330354" y="6455485"/>
                </a:cubicBezTo>
                <a:cubicBezTo>
                  <a:pt x="2306629" y="6464382"/>
                  <a:pt x="2283275" y="6475503"/>
                  <a:pt x="2258809" y="6485882"/>
                </a:cubicBezTo>
                <a:cubicBezTo>
                  <a:pt x="2260662" y="6494779"/>
                  <a:pt x="2262145" y="6503305"/>
                  <a:pt x="2263628" y="6510719"/>
                </a:cubicBezTo>
                <a:cubicBezTo>
                  <a:pt x="2243610" y="6517763"/>
                  <a:pt x="2224704" y="6524065"/>
                  <a:pt x="2205798" y="6530737"/>
                </a:cubicBezTo>
                <a:cubicBezTo>
                  <a:pt x="2206169" y="6534074"/>
                  <a:pt x="2206169" y="6537410"/>
                  <a:pt x="2206539" y="6540747"/>
                </a:cubicBezTo>
                <a:cubicBezTo>
                  <a:pt x="2222109" y="6546307"/>
                  <a:pt x="2237678" y="6552980"/>
                  <a:pt x="2253989" y="6556316"/>
                </a:cubicBezTo>
                <a:cubicBezTo>
                  <a:pt x="2271042" y="6560023"/>
                  <a:pt x="2288465" y="6560023"/>
                  <a:pt x="2307370" y="6561877"/>
                </a:cubicBezTo>
                <a:cubicBezTo>
                  <a:pt x="2302922" y="6575222"/>
                  <a:pt x="2301068" y="6581524"/>
                  <a:pt x="2299586" y="6585602"/>
                </a:cubicBezTo>
                <a:close/>
                <a:moveTo>
                  <a:pt x="5300054" y="154651"/>
                </a:moveTo>
                <a:cubicBezTo>
                  <a:pt x="5300054" y="160211"/>
                  <a:pt x="5300424" y="166143"/>
                  <a:pt x="5300424" y="171703"/>
                </a:cubicBezTo>
                <a:cubicBezTo>
                  <a:pt x="5335271" y="167996"/>
                  <a:pt x="5369746" y="164289"/>
                  <a:pt x="5404592" y="160953"/>
                </a:cubicBezTo>
                <a:cubicBezTo>
                  <a:pt x="5404592" y="158728"/>
                  <a:pt x="5404592" y="156875"/>
                  <a:pt x="5404221" y="154651"/>
                </a:cubicBezTo>
                <a:cubicBezTo>
                  <a:pt x="5369375" y="154651"/>
                  <a:pt x="5334529" y="154651"/>
                  <a:pt x="5300054" y="154651"/>
                </a:cubicBezTo>
                <a:close/>
                <a:moveTo>
                  <a:pt x="2081983" y="6512944"/>
                </a:moveTo>
                <a:cubicBezTo>
                  <a:pt x="2071233" y="6481805"/>
                  <a:pt x="2051215" y="6494409"/>
                  <a:pt x="2036016" y="6502193"/>
                </a:cubicBezTo>
                <a:cubicBezTo>
                  <a:pt x="2029343" y="6505530"/>
                  <a:pt x="2028602" y="6521099"/>
                  <a:pt x="2022300" y="6538893"/>
                </a:cubicBezTo>
                <a:cubicBezTo>
                  <a:pt x="2049361" y="6527030"/>
                  <a:pt x="2064560" y="6520358"/>
                  <a:pt x="2081983" y="6512944"/>
                </a:cubicBezTo>
                <a:close/>
                <a:moveTo>
                  <a:pt x="2181702" y="6518875"/>
                </a:moveTo>
                <a:cubicBezTo>
                  <a:pt x="2178737" y="6515909"/>
                  <a:pt x="2175771" y="6512944"/>
                  <a:pt x="2172805" y="6509978"/>
                </a:cubicBezTo>
                <a:cubicBezTo>
                  <a:pt x="2159831" y="6523694"/>
                  <a:pt x="2146856" y="6537040"/>
                  <a:pt x="2133511" y="6550755"/>
                </a:cubicBezTo>
                <a:cubicBezTo>
                  <a:pt x="2136477" y="6553721"/>
                  <a:pt x="2139813" y="6557057"/>
                  <a:pt x="2142778" y="6560023"/>
                </a:cubicBezTo>
                <a:cubicBezTo>
                  <a:pt x="2169840" y="6560394"/>
                  <a:pt x="2177995" y="6541858"/>
                  <a:pt x="2181702" y="6518875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37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4A69AC6-704A-09C8-DC96-663EE93067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1474" y="0"/>
            <a:ext cx="3330527" cy="3614208"/>
          </a:xfrm>
          <a:custGeom>
            <a:avLst/>
            <a:gdLst>
              <a:gd name="connsiteX0" fmla="*/ 0 w 3330527"/>
              <a:gd name="connsiteY0" fmla="*/ 0 h 3614208"/>
              <a:gd name="connsiteX1" fmla="*/ 3330527 w 3330527"/>
              <a:gd name="connsiteY1" fmla="*/ 0 h 3614208"/>
              <a:gd name="connsiteX2" fmla="*/ 3330527 w 3330527"/>
              <a:gd name="connsiteY2" fmla="*/ 3614208 h 3614208"/>
              <a:gd name="connsiteX3" fmla="*/ 0 w 3330527"/>
              <a:gd name="connsiteY3" fmla="*/ 3614208 h 3614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527" h="3614208">
                <a:moveTo>
                  <a:pt x="0" y="0"/>
                </a:moveTo>
                <a:lnTo>
                  <a:pt x="3330527" y="0"/>
                </a:lnTo>
                <a:lnTo>
                  <a:pt x="3330527" y="3614208"/>
                </a:lnTo>
                <a:lnTo>
                  <a:pt x="0" y="3614208"/>
                </a:lnTo>
                <a:close/>
              </a:path>
            </a:pathLst>
          </a:custGeom>
        </p:spPr>
      </p:pic>
      <p:sp>
        <p:nvSpPr>
          <p:cNvPr id="34" name="图形 4">
            <a:extLst>
              <a:ext uri="{FF2B5EF4-FFF2-40B4-BE49-F238E27FC236}">
                <a16:creationId xmlns:a16="http://schemas.microsoft.com/office/drawing/2014/main" id="{2742C8DF-4BED-18A7-823C-B17FF3B719A7}"/>
              </a:ext>
            </a:extLst>
          </p:cNvPr>
          <p:cNvSpPr/>
          <p:nvPr/>
        </p:nvSpPr>
        <p:spPr>
          <a:xfrm>
            <a:off x="10309120" y="356250"/>
            <a:ext cx="1274129" cy="609554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69AE8C6-91A5-F720-B2E1-B54581257441}"/>
              </a:ext>
            </a:extLst>
          </p:cNvPr>
          <p:cNvGrpSpPr/>
          <p:nvPr/>
        </p:nvGrpSpPr>
        <p:grpSpPr>
          <a:xfrm>
            <a:off x="10931670" y="1158988"/>
            <a:ext cx="615823" cy="3092762"/>
            <a:chOff x="8415920" y="1835317"/>
            <a:chExt cx="615823" cy="309276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B40C3E1-04E2-D98B-045A-44FE4120AD04}"/>
                </a:ext>
              </a:extLst>
            </p:cNvPr>
            <p:cNvSpPr/>
            <p:nvPr/>
          </p:nvSpPr>
          <p:spPr>
            <a:xfrm>
              <a:off x="8554376" y="260323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0F4C7D5-EDC5-611F-1622-55A8C5639610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3A6287D2-E3F4-AAAC-5FBA-C340EE02AF38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BEF203D0-21ED-4DF4-7AA6-A28790514E7C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B456CF3D-B268-4D3E-F463-ECB2003FAB8C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02578F1-09F4-D123-6F28-7B121D446BB3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E472829-E76B-FBB4-B867-AC1845BE9B6E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A6CC95D-4AE8-7CCC-0FEF-25B8F95FFDAC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EC95146C-72F0-3784-6D5A-4F963992C794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7F2801F7-871A-E2E0-2B30-78FBF9FE7A7A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86FD7680-261B-01FB-2C55-BA0E9D07550A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80775143-00E2-CABE-5322-C580BF73BAA2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53E16FA4-B9C8-1515-BB3A-B7B5FDDF5901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D7DA9DB2-FC16-745D-2AB0-1F91CA6231AF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5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1310A8B-5FB2-7E8F-EEC8-A763FCF3765F}"/>
                </a:ext>
              </a:extLst>
            </p:cNvPr>
            <p:cNvSpPr txBox="1"/>
            <p:nvPr/>
          </p:nvSpPr>
          <p:spPr>
            <a:xfrm>
              <a:off x="8489504" y="3036436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端午节习俗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47738FC-7F3A-4CBE-B756-F647B603F8D8}"/>
                </a:ext>
              </a:extLst>
            </p:cNvPr>
            <p:cNvSpPr txBox="1"/>
            <p:nvPr/>
          </p:nvSpPr>
          <p:spPr>
            <a:xfrm>
              <a:off x="8436708" y="199387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E9D4D70-9081-2C8C-483D-7D1936469B3B}"/>
              </a:ext>
            </a:extLst>
          </p:cNvPr>
          <p:cNvGrpSpPr/>
          <p:nvPr/>
        </p:nvGrpSpPr>
        <p:grpSpPr>
          <a:xfrm>
            <a:off x="6103249" y="1027127"/>
            <a:ext cx="3810671" cy="1015663"/>
            <a:chOff x="6103249" y="749783"/>
            <a:chExt cx="3810671" cy="1015663"/>
          </a:xfrm>
        </p:grpSpPr>
        <p:sp>
          <p:nvSpPr>
            <p:cNvPr id="4" name="Freeform 30">
              <a:extLst>
                <a:ext uri="{FF2B5EF4-FFF2-40B4-BE49-F238E27FC236}">
                  <a16:creationId xmlns:a16="http://schemas.microsoft.com/office/drawing/2014/main" id="{B2E1EC51-6296-AAAE-5AF4-DB01F977D153}"/>
                </a:ext>
              </a:extLst>
            </p:cNvPr>
            <p:cNvSpPr>
              <a:spLocks/>
            </p:cNvSpPr>
            <p:nvPr/>
          </p:nvSpPr>
          <p:spPr bwMode="auto">
            <a:xfrm rot="264633" flipH="1">
              <a:off x="6103249" y="789089"/>
              <a:ext cx="3298246" cy="937052"/>
            </a:xfrm>
            <a:custGeom>
              <a:avLst/>
              <a:gdLst>
                <a:gd name="T0" fmla="*/ 405 w 439"/>
                <a:gd name="T1" fmla="*/ 122 h 166"/>
                <a:gd name="T2" fmla="*/ 392 w 439"/>
                <a:gd name="T3" fmla="*/ 112 h 166"/>
                <a:gd name="T4" fmla="*/ 410 w 439"/>
                <a:gd name="T5" fmla="*/ 96 h 166"/>
                <a:gd name="T6" fmla="*/ 405 w 439"/>
                <a:gd name="T7" fmla="*/ 94 h 166"/>
                <a:gd name="T8" fmla="*/ 396 w 439"/>
                <a:gd name="T9" fmla="*/ 86 h 166"/>
                <a:gd name="T10" fmla="*/ 406 w 439"/>
                <a:gd name="T11" fmla="*/ 77 h 166"/>
                <a:gd name="T12" fmla="*/ 426 w 439"/>
                <a:gd name="T13" fmla="*/ 74 h 166"/>
                <a:gd name="T14" fmla="*/ 400 w 439"/>
                <a:gd name="T15" fmla="*/ 75 h 166"/>
                <a:gd name="T16" fmla="*/ 426 w 439"/>
                <a:gd name="T17" fmla="*/ 51 h 166"/>
                <a:gd name="T18" fmla="*/ 407 w 439"/>
                <a:gd name="T19" fmla="*/ 68 h 166"/>
                <a:gd name="T20" fmla="*/ 404 w 439"/>
                <a:gd name="T21" fmla="*/ 63 h 166"/>
                <a:gd name="T22" fmla="*/ 395 w 439"/>
                <a:gd name="T23" fmla="*/ 51 h 166"/>
                <a:gd name="T24" fmla="*/ 380 w 439"/>
                <a:gd name="T25" fmla="*/ 44 h 166"/>
                <a:gd name="T26" fmla="*/ 391 w 439"/>
                <a:gd name="T27" fmla="*/ 33 h 166"/>
                <a:gd name="T28" fmla="*/ 367 w 439"/>
                <a:gd name="T29" fmla="*/ 43 h 166"/>
                <a:gd name="T30" fmla="*/ 358 w 439"/>
                <a:gd name="T31" fmla="*/ 33 h 166"/>
                <a:gd name="T32" fmla="*/ 348 w 439"/>
                <a:gd name="T33" fmla="*/ 37 h 166"/>
                <a:gd name="T34" fmla="*/ 337 w 439"/>
                <a:gd name="T35" fmla="*/ 35 h 166"/>
                <a:gd name="T36" fmla="*/ 321 w 439"/>
                <a:gd name="T37" fmla="*/ 30 h 166"/>
                <a:gd name="T38" fmla="*/ 305 w 439"/>
                <a:gd name="T39" fmla="*/ 32 h 166"/>
                <a:gd name="T40" fmla="*/ 285 w 439"/>
                <a:gd name="T41" fmla="*/ 25 h 166"/>
                <a:gd name="T42" fmla="*/ 275 w 439"/>
                <a:gd name="T43" fmla="*/ 23 h 166"/>
                <a:gd name="T44" fmla="*/ 266 w 439"/>
                <a:gd name="T45" fmla="*/ 22 h 166"/>
                <a:gd name="T46" fmla="*/ 250 w 439"/>
                <a:gd name="T47" fmla="*/ 28 h 166"/>
                <a:gd name="T48" fmla="*/ 243 w 439"/>
                <a:gd name="T49" fmla="*/ 21 h 166"/>
                <a:gd name="T50" fmla="*/ 228 w 439"/>
                <a:gd name="T51" fmla="*/ 21 h 166"/>
                <a:gd name="T52" fmla="*/ 213 w 439"/>
                <a:gd name="T53" fmla="*/ 11 h 166"/>
                <a:gd name="T54" fmla="*/ 208 w 439"/>
                <a:gd name="T55" fmla="*/ 21 h 166"/>
                <a:gd name="T56" fmla="*/ 195 w 439"/>
                <a:gd name="T57" fmla="*/ 18 h 166"/>
                <a:gd name="T58" fmla="*/ 198 w 439"/>
                <a:gd name="T59" fmla="*/ 6 h 166"/>
                <a:gd name="T60" fmla="*/ 179 w 439"/>
                <a:gd name="T61" fmla="*/ 9 h 166"/>
                <a:gd name="T62" fmla="*/ 171 w 439"/>
                <a:gd name="T63" fmla="*/ 5 h 166"/>
                <a:gd name="T64" fmla="*/ 156 w 439"/>
                <a:gd name="T65" fmla="*/ 6 h 166"/>
                <a:gd name="T66" fmla="*/ 140 w 439"/>
                <a:gd name="T67" fmla="*/ 3 h 166"/>
                <a:gd name="T68" fmla="*/ 131 w 439"/>
                <a:gd name="T69" fmla="*/ 9 h 166"/>
                <a:gd name="T70" fmla="*/ 118 w 439"/>
                <a:gd name="T71" fmla="*/ 6 h 166"/>
                <a:gd name="T72" fmla="*/ 60 w 439"/>
                <a:gd name="T73" fmla="*/ 7 h 166"/>
                <a:gd name="T74" fmla="*/ 63 w 439"/>
                <a:gd name="T75" fmla="*/ 25 h 166"/>
                <a:gd name="T76" fmla="*/ 64 w 439"/>
                <a:gd name="T77" fmla="*/ 40 h 166"/>
                <a:gd name="T78" fmla="*/ 6 w 439"/>
                <a:gd name="T79" fmla="*/ 51 h 166"/>
                <a:gd name="T80" fmla="*/ 6 w 439"/>
                <a:gd name="T81" fmla="*/ 66 h 166"/>
                <a:gd name="T82" fmla="*/ 8 w 439"/>
                <a:gd name="T83" fmla="*/ 84 h 166"/>
                <a:gd name="T84" fmla="*/ 38 w 439"/>
                <a:gd name="T85" fmla="*/ 102 h 166"/>
                <a:gd name="T86" fmla="*/ 43 w 439"/>
                <a:gd name="T87" fmla="*/ 119 h 166"/>
                <a:gd name="T88" fmla="*/ 51 w 439"/>
                <a:gd name="T89" fmla="*/ 137 h 166"/>
                <a:gd name="T90" fmla="*/ 60 w 439"/>
                <a:gd name="T91" fmla="*/ 148 h 166"/>
                <a:gd name="T92" fmla="*/ 103 w 439"/>
                <a:gd name="T93" fmla="*/ 144 h 166"/>
                <a:gd name="T94" fmla="*/ 129 w 439"/>
                <a:gd name="T95" fmla="*/ 155 h 166"/>
                <a:gd name="T96" fmla="*/ 137 w 439"/>
                <a:gd name="T97" fmla="*/ 154 h 166"/>
                <a:gd name="T98" fmla="*/ 156 w 439"/>
                <a:gd name="T99" fmla="*/ 160 h 166"/>
                <a:gd name="T100" fmla="*/ 215 w 439"/>
                <a:gd name="T101" fmla="*/ 162 h 166"/>
                <a:gd name="T102" fmla="*/ 232 w 439"/>
                <a:gd name="T103" fmla="*/ 163 h 166"/>
                <a:gd name="T104" fmla="*/ 274 w 439"/>
                <a:gd name="T105" fmla="*/ 160 h 166"/>
                <a:gd name="T106" fmla="*/ 295 w 439"/>
                <a:gd name="T107" fmla="*/ 162 h 166"/>
                <a:gd name="T108" fmla="*/ 325 w 439"/>
                <a:gd name="T109" fmla="*/ 160 h 166"/>
                <a:gd name="T110" fmla="*/ 343 w 439"/>
                <a:gd name="T111" fmla="*/ 164 h 166"/>
                <a:gd name="T112" fmla="*/ 380 w 439"/>
                <a:gd name="T113" fmla="*/ 160 h 166"/>
                <a:gd name="T114" fmla="*/ 389 w 439"/>
                <a:gd name="T115" fmla="*/ 158 h 166"/>
                <a:gd name="T116" fmla="*/ 401 w 439"/>
                <a:gd name="T117" fmla="*/ 159 h 166"/>
                <a:gd name="T118" fmla="*/ 403 w 439"/>
                <a:gd name="T119" fmla="*/ 150 h 166"/>
                <a:gd name="T120" fmla="*/ 407 w 439"/>
                <a:gd name="T121" fmla="*/ 138 h 166"/>
                <a:gd name="T122" fmla="*/ 413 w 439"/>
                <a:gd name="T123" fmla="*/ 131 h 166"/>
                <a:gd name="T124" fmla="*/ 433 w 439"/>
                <a:gd name="T125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166">
                  <a:moveTo>
                    <a:pt x="433" y="125"/>
                  </a:moveTo>
                  <a:cubicBezTo>
                    <a:pt x="430" y="123"/>
                    <a:pt x="428" y="126"/>
                    <a:pt x="426" y="124"/>
                  </a:cubicBezTo>
                  <a:cubicBezTo>
                    <a:pt x="426" y="125"/>
                    <a:pt x="425" y="125"/>
                    <a:pt x="425" y="125"/>
                  </a:cubicBezTo>
                  <a:cubicBezTo>
                    <a:pt x="424" y="124"/>
                    <a:pt x="422" y="125"/>
                    <a:pt x="421" y="124"/>
                  </a:cubicBezTo>
                  <a:cubicBezTo>
                    <a:pt x="423" y="123"/>
                    <a:pt x="423" y="123"/>
                    <a:pt x="423" y="123"/>
                  </a:cubicBezTo>
                  <a:cubicBezTo>
                    <a:pt x="422" y="123"/>
                    <a:pt x="422" y="123"/>
                    <a:pt x="422" y="123"/>
                  </a:cubicBezTo>
                  <a:cubicBezTo>
                    <a:pt x="422" y="124"/>
                    <a:pt x="422" y="124"/>
                    <a:pt x="422" y="124"/>
                  </a:cubicBezTo>
                  <a:cubicBezTo>
                    <a:pt x="420" y="125"/>
                    <a:pt x="418" y="125"/>
                    <a:pt x="415" y="124"/>
                  </a:cubicBezTo>
                  <a:cubicBezTo>
                    <a:pt x="412" y="124"/>
                    <a:pt x="413" y="124"/>
                    <a:pt x="410" y="124"/>
                  </a:cubicBezTo>
                  <a:cubicBezTo>
                    <a:pt x="414" y="122"/>
                    <a:pt x="407" y="121"/>
                    <a:pt x="409" y="118"/>
                  </a:cubicBezTo>
                  <a:cubicBezTo>
                    <a:pt x="405" y="118"/>
                    <a:pt x="405" y="118"/>
                    <a:pt x="405" y="118"/>
                  </a:cubicBezTo>
                  <a:cubicBezTo>
                    <a:pt x="405" y="119"/>
                    <a:pt x="405" y="119"/>
                    <a:pt x="405" y="119"/>
                  </a:cubicBezTo>
                  <a:cubicBezTo>
                    <a:pt x="407" y="118"/>
                    <a:pt x="407" y="118"/>
                    <a:pt x="407" y="118"/>
                  </a:cubicBezTo>
                  <a:cubicBezTo>
                    <a:pt x="410" y="120"/>
                    <a:pt x="405" y="120"/>
                    <a:pt x="405" y="121"/>
                  </a:cubicBezTo>
                  <a:cubicBezTo>
                    <a:pt x="407" y="121"/>
                    <a:pt x="408" y="120"/>
                    <a:pt x="409" y="121"/>
                  </a:cubicBezTo>
                  <a:cubicBezTo>
                    <a:pt x="405" y="122"/>
                    <a:pt x="405" y="122"/>
                    <a:pt x="405" y="122"/>
                  </a:cubicBezTo>
                  <a:cubicBezTo>
                    <a:pt x="405" y="122"/>
                    <a:pt x="406" y="122"/>
                    <a:pt x="406" y="122"/>
                  </a:cubicBezTo>
                  <a:cubicBezTo>
                    <a:pt x="406" y="123"/>
                    <a:pt x="406" y="124"/>
                    <a:pt x="405" y="125"/>
                  </a:cubicBezTo>
                  <a:cubicBezTo>
                    <a:pt x="403" y="124"/>
                    <a:pt x="403" y="124"/>
                    <a:pt x="401" y="124"/>
                  </a:cubicBezTo>
                  <a:cubicBezTo>
                    <a:pt x="400" y="124"/>
                    <a:pt x="398" y="123"/>
                    <a:pt x="400" y="122"/>
                  </a:cubicBezTo>
                  <a:cubicBezTo>
                    <a:pt x="401" y="122"/>
                    <a:pt x="401" y="123"/>
                    <a:pt x="402" y="123"/>
                  </a:cubicBezTo>
                  <a:cubicBezTo>
                    <a:pt x="402" y="118"/>
                    <a:pt x="402" y="118"/>
                    <a:pt x="402" y="118"/>
                  </a:cubicBezTo>
                  <a:cubicBezTo>
                    <a:pt x="400" y="119"/>
                    <a:pt x="404" y="120"/>
                    <a:pt x="401" y="120"/>
                  </a:cubicBezTo>
                  <a:cubicBezTo>
                    <a:pt x="400" y="119"/>
                    <a:pt x="398" y="119"/>
                    <a:pt x="398" y="118"/>
                  </a:cubicBezTo>
                  <a:cubicBezTo>
                    <a:pt x="396" y="119"/>
                    <a:pt x="396" y="119"/>
                    <a:pt x="396" y="119"/>
                  </a:cubicBezTo>
                  <a:cubicBezTo>
                    <a:pt x="392" y="118"/>
                    <a:pt x="395" y="116"/>
                    <a:pt x="391" y="115"/>
                  </a:cubicBezTo>
                  <a:cubicBezTo>
                    <a:pt x="388" y="115"/>
                    <a:pt x="385" y="116"/>
                    <a:pt x="383" y="115"/>
                  </a:cubicBezTo>
                  <a:cubicBezTo>
                    <a:pt x="381" y="115"/>
                    <a:pt x="384" y="114"/>
                    <a:pt x="381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4" y="112"/>
                    <a:pt x="387" y="113"/>
                    <a:pt x="392" y="112"/>
                  </a:cubicBezTo>
                  <a:cubicBezTo>
                    <a:pt x="392" y="112"/>
                    <a:pt x="392" y="111"/>
                    <a:pt x="391" y="111"/>
                  </a:cubicBezTo>
                  <a:cubicBezTo>
                    <a:pt x="392" y="110"/>
                    <a:pt x="394" y="111"/>
                    <a:pt x="396" y="110"/>
                  </a:cubicBezTo>
                  <a:cubicBezTo>
                    <a:pt x="398" y="110"/>
                    <a:pt x="397" y="109"/>
                    <a:pt x="398" y="108"/>
                  </a:cubicBezTo>
                  <a:cubicBezTo>
                    <a:pt x="410" y="109"/>
                    <a:pt x="410" y="109"/>
                    <a:pt x="410" y="109"/>
                  </a:cubicBezTo>
                  <a:cubicBezTo>
                    <a:pt x="409" y="107"/>
                    <a:pt x="409" y="107"/>
                    <a:pt x="409" y="107"/>
                  </a:cubicBezTo>
                  <a:cubicBezTo>
                    <a:pt x="412" y="107"/>
                    <a:pt x="417" y="108"/>
                    <a:pt x="419" y="107"/>
                  </a:cubicBezTo>
                  <a:cubicBezTo>
                    <a:pt x="417" y="106"/>
                    <a:pt x="417" y="106"/>
                    <a:pt x="417" y="106"/>
                  </a:cubicBezTo>
                  <a:cubicBezTo>
                    <a:pt x="419" y="105"/>
                    <a:pt x="419" y="105"/>
                    <a:pt x="419" y="105"/>
                  </a:cubicBezTo>
                  <a:cubicBezTo>
                    <a:pt x="417" y="105"/>
                    <a:pt x="417" y="105"/>
                    <a:pt x="417" y="105"/>
                  </a:cubicBezTo>
                  <a:cubicBezTo>
                    <a:pt x="413" y="103"/>
                    <a:pt x="421" y="105"/>
                    <a:pt x="420" y="103"/>
                  </a:cubicBezTo>
                  <a:cubicBezTo>
                    <a:pt x="418" y="103"/>
                    <a:pt x="418" y="103"/>
                    <a:pt x="418" y="103"/>
                  </a:cubicBezTo>
                  <a:cubicBezTo>
                    <a:pt x="418" y="100"/>
                    <a:pt x="412" y="102"/>
                    <a:pt x="409" y="101"/>
                  </a:cubicBezTo>
                  <a:cubicBezTo>
                    <a:pt x="412" y="100"/>
                    <a:pt x="412" y="100"/>
                    <a:pt x="412" y="100"/>
                  </a:cubicBezTo>
                  <a:cubicBezTo>
                    <a:pt x="410" y="99"/>
                    <a:pt x="412" y="98"/>
                    <a:pt x="409" y="97"/>
                  </a:cubicBezTo>
                  <a:cubicBezTo>
                    <a:pt x="412" y="96"/>
                    <a:pt x="412" y="96"/>
                    <a:pt x="412" y="96"/>
                  </a:cubicBezTo>
                  <a:cubicBezTo>
                    <a:pt x="410" y="96"/>
                    <a:pt x="410" y="96"/>
                    <a:pt x="410" y="96"/>
                  </a:cubicBezTo>
                  <a:cubicBezTo>
                    <a:pt x="405" y="97"/>
                    <a:pt x="404" y="100"/>
                    <a:pt x="405" y="102"/>
                  </a:cubicBezTo>
                  <a:cubicBezTo>
                    <a:pt x="400" y="102"/>
                    <a:pt x="400" y="102"/>
                    <a:pt x="400" y="102"/>
                  </a:cubicBezTo>
                  <a:cubicBezTo>
                    <a:pt x="401" y="103"/>
                    <a:pt x="401" y="103"/>
                    <a:pt x="401" y="103"/>
                  </a:cubicBezTo>
                  <a:cubicBezTo>
                    <a:pt x="400" y="103"/>
                    <a:pt x="399" y="104"/>
                    <a:pt x="398" y="103"/>
                  </a:cubicBezTo>
                  <a:cubicBezTo>
                    <a:pt x="396" y="102"/>
                    <a:pt x="400" y="102"/>
                    <a:pt x="397" y="101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399" y="100"/>
                    <a:pt x="397" y="100"/>
                    <a:pt x="396" y="100"/>
                  </a:cubicBezTo>
                  <a:cubicBezTo>
                    <a:pt x="399" y="99"/>
                    <a:pt x="401" y="99"/>
                    <a:pt x="402" y="98"/>
                  </a:cubicBezTo>
                  <a:cubicBezTo>
                    <a:pt x="395" y="98"/>
                    <a:pt x="395" y="98"/>
                    <a:pt x="395" y="98"/>
                  </a:cubicBezTo>
                  <a:cubicBezTo>
                    <a:pt x="395" y="99"/>
                    <a:pt x="394" y="100"/>
                    <a:pt x="392" y="101"/>
                  </a:cubicBezTo>
                  <a:cubicBezTo>
                    <a:pt x="392" y="98"/>
                    <a:pt x="392" y="98"/>
                    <a:pt x="392" y="98"/>
                  </a:cubicBezTo>
                  <a:cubicBezTo>
                    <a:pt x="392" y="97"/>
                    <a:pt x="396" y="97"/>
                    <a:pt x="396" y="96"/>
                  </a:cubicBezTo>
                  <a:cubicBezTo>
                    <a:pt x="397" y="97"/>
                    <a:pt x="399" y="96"/>
                    <a:pt x="400" y="97"/>
                  </a:cubicBezTo>
                  <a:cubicBezTo>
                    <a:pt x="404" y="97"/>
                    <a:pt x="404" y="97"/>
                    <a:pt x="404" y="97"/>
                  </a:cubicBezTo>
                  <a:cubicBezTo>
                    <a:pt x="406" y="96"/>
                    <a:pt x="402" y="94"/>
                    <a:pt x="407" y="94"/>
                  </a:cubicBezTo>
                  <a:cubicBezTo>
                    <a:pt x="406" y="94"/>
                    <a:pt x="405" y="94"/>
                    <a:pt x="405" y="94"/>
                  </a:cubicBezTo>
                  <a:cubicBezTo>
                    <a:pt x="406" y="92"/>
                    <a:pt x="405" y="90"/>
                    <a:pt x="408" y="89"/>
                  </a:cubicBezTo>
                  <a:cubicBezTo>
                    <a:pt x="408" y="89"/>
                    <a:pt x="407" y="89"/>
                    <a:pt x="407" y="89"/>
                  </a:cubicBezTo>
                  <a:cubicBezTo>
                    <a:pt x="405" y="89"/>
                    <a:pt x="402" y="90"/>
                    <a:pt x="402" y="91"/>
                  </a:cubicBezTo>
                  <a:cubicBezTo>
                    <a:pt x="399" y="91"/>
                    <a:pt x="396" y="91"/>
                    <a:pt x="393" y="90"/>
                  </a:cubicBezTo>
                  <a:cubicBezTo>
                    <a:pt x="395" y="89"/>
                    <a:pt x="395" y="89"/>
                    <a:pt x="395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9"/>
                    <a:pt x="392" y="89"/>
                    <a:pt x="392" y="89"/>
                  </a:cubicBezTo>
                  <a:cubicBezTo>
                    <a:pt x="392" y="90"/>
                    <a:pt x="392" y="90"/>
                    <a:pt x="392" y="90"/>
                  </a:cubicBezTo>
                  <a:cubicBezTo>
                    <a:pt x="391" y="90"/>
                    <a:pt x="391" y="90"/>
                    <a:pt x="391" y="90"/>
                  </a:cubicBezTo>
                  <a:cubicBezTo>
                    <a:pt x="391" y="90"/>
                    <a:pt x="390" y="90"/>
                    <a:pt x="390" y="90"/>
                  </a:cubicBezTo>
                  <a:cubicBezTo>
                    <a:pt x="390" y="90"/>
                    <a:pt x="390" y="89"/>
                    <a:pt x="391" y="89"/>
                  </a:cubicBezTo>
                  <a:cubicBezTo>
                    <a:pt x="389" y="89"/>
                    <a:pt x="389" y="89"/>
                    <a:pt x="389" y="89"/>
                  </a:cubicBezTo>
                  <a:cubicBezTo>
                    <a:pt x="394" y="87"/>
                    <a:pt x="402" y="88"/>
                    <a:pt x="408" y="88"/>
                  </a:cubicBezTo>
                  <a:cubicBezTo>
                    <a:pt x="401" y="88"/>
                    <a:pt x="401" y="88"/>
                    <a:pt x="401" y="88"/>
                  </a:cubicBezTo>
                  <a:cubicBezTo>
                    <a:pt x="398" y="86"/>
                    <a:pt x="394" y="87"/>
                    <a:pt x="391" y="87"/>
                  </a:cubicBezTo>
                  <a:cubicBezTo>
                    <a:pt x="392" y="86"/>
                    <a:pt x="394" y="86"/>
                    <a:pt x="396" y="86"/>
                  </a:cubicBezTo>
                  <a:cubicBezTo>
                    <a:pt x="398" y="85"/>
                    <a:pt x="403" y="86"/>
                    <a:pt x="404" y="85"/>
                  </a:cubicBezTo>
                  <a:cubicBezTo>
                    <a:pt x="403" y="85"/>
                    <a:pt x="402" y="85"/>
                    <a:pt x="401" y="85"/>
                  </a:cubicBezTo>
                  <a:cubicBezTo>
                    <a:pt x="400" y="84"/>
                    <a:pt x="402" y="84"/>
                    <a:pt x="402" y="83"/>
                  </a:cubicBezTo>
                  <a:cubicBezTo>
                    <a:pt x="398" y="83"/>
                    <a:pt x="398" y="83"/>
                    <a:pt x="398" y="83"/>
                  </a:cubicBezTo>
                  <a:cubicBezTo>
                    <a:pt x="401" y="81"/>
                    <a:pt x="406" y="82"/>
                    <a:pt x="409" y="81"/>
                  </a:cubicBezTo>
                  <a:cubicBezTo>
                    <a:pt x="405" y="81"/>
                    <a:pt x="401" y="80"/>
                    <a:pt x="398" y="81"/>
                  </a:cubicBezTo>
                  <a:cubicBezTo>
                    <a:pt x="396" y="79"/>
                    <a:pt x="391" y="82"/>
                    <a:pt x="388" y="80"/>
                  </a:cubicBezTo>
                  <a:cubicBezTo>
                    <a:pt x="388" y="80"/>
                    <a:pt x="389" y="80"/>
                    <a:pt x="389" y="80"/>
                  </a:cubicBezTo>
                  <a:cubicBezTo>
                    <a:pt x="394" y="80"/>
                    <a:pt x="401" y="80"/>
                    <a:pt x="404" y="79"/>
                  </a:cubicBezTo>
                  <a:cubicBezTo>
                    <a:pt x="387" y="79"/>
                    <a:pt x="387" y="79"/>
                    <a:pt x="387" y="79"/>
                  </a:cubicBezTo>
                  <a:cubicBezTo>
                    <a:pt x="387" y="78"/>
                    <a:pt x="389" y="79"/>
                    <a:pt x="390" y="78"/>
                  </a:cubicBezTo>
                  <a:cubicBezTo>
                    <a:pt x="389" y="78"/>
                    <a:pt x="389" y="78"/>
                    <a:pt x="389" y="78"/>
                  </a:cubicBezTo>
                  <a:cubicBezTo>
                    <a:pt x="392" y="77"/>
                    <a:pt x="396" y="77"/>
                    <a:pt x="399" y="77"/>
                  </a:cubicBezTo>
                  <a:cubicBezTo>
                    <a:pt x="394" y="78"/>
                    <a:pt x="394" y="78"/>
                    <a:pt x="394" y="78"/>
                  </a:cubicBezTo>
                  <a:cubicBezTo>
                    <a:pt x="400" y="78"/>
                    <a:pt x="400" y="78"/>
                    <a:pt x="400" y="78"/>
                  </a:cubicBezTo>
                  <a:cubicBezTo>
                    <a:pt x="399" y="76"/>
                    <a:pt x="404" y="77"/>
                    <a:pt x="406" y="77"/>
                  </a:cubicBezTo>
                  <a:cubicBezTo>
                    <a:pt x="408" y="76"/>
                    <a:pt x="410" y="75"/>
                    <a:pt x="411" y="74"/>
                  </a:cubicBezTo>
                  <a:cubicBezTo>
                    <a:pt x="413" y="75"/>
                    <a:pt x="410" y="76"/>
                    <a:pt x="410" y="77"/>
                  </a:cubicBezTo>
                  <a:cubicBezTo>
                    <a:pt x="411" y="77"/>
                    <a:pt x="413" y="76"/>
                    <a:pt x="413" y="75"/>
                  </a:cubicBezTo>
                  <a:cubicBezTo>
                    <a:pt x="414" y="75"/>
                    <a:pt x="415" y="76"/>
                    <a:pt x="416" y="76"/>
                  </a:cubicBezTo>
                  <a:cubicBezTo>
                    <a:pt x="415" y="76"/>
                    <a:pt x="415" y="76"/>
                    <a:pt x="415" y="76"/>
                  </a:cubicBezTo>
                  <a:cubicBezTo>
                    <a:pt x="416" y="77"/>
                    <a:pt x="417" y="78"/>
                    <a:pt x="420" y="77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20" y="76"/>
                    <a:pt x="421" y="77"/>
                    <a:pt x="422" y="77"/>
                  </a:cubicBezTo>
                  <a:cubicBezTo>
                    <a:pt x="423" y="77"/>
                    <a:pt x="423" y="77"/>
                    <a:pt x="423" y="77"/>
                  </a:cubicBezTo>
                  <a:cubicBezTo>
                    <a:pt x="424" y="76"/>
                    <a:pt x="426" y="77"/>
                    <a:pt x="427" y="77"/>
                  </a:cubicBezTo>
                  <a:cubicBezTo>
                    <a:pt x="425" y="75"/>
                    <a:pt x="421" y="77"/>
                    <a:pt x="419" y="76"/>
                  </a:cubicBezTo>
                  <a:cubicBezTo>
                    <a:pt x="419" y="75"/>
                    <a:pt x="419" y="75"/>
                    <a:pt x="420" y="75"/>
                  </a:cubicBezTo>
                  <a:cubicBezTo>
                    <a:pt x="421" y="75"/>
                    <a:pt x="423" y="75"/>
                    <a:pt x="424" y="75"/>
                  </a:cubicBezTo>
                  <a:cubicBezTo>
                    <a:pt x="423" y="74"/>
                    <a:pt x="423" y="74"/>
                    <a:pt x="423" y="74"/>
                  </a:cubicBezTo>
                  <a:cubicBezTo>
                    <a:pt x="424" y="73"/>
                    <a:pt x="427" y="74"/>
                    <a:pt x="427" y="74"/>
                  </a:cubicBezTo>
                  <a:cubicBezTo>
                    <a:pt x="426" y="74"/>
                    <a:pt x="426" y="74"/>
                    <a:pt x="426" y="74"/>
                  </a:cubicBezTo>
                  <a:cubicBezTo>
                    <a:pt x="428" y="70"/>
                    <a:pt x="416" y="73"/>
                    <a:pt x="415" y="71"/>
                  </a:cubicBezTo>
                  <a:cubicBezTo>
                    <a:pt x="416" y="70"/>
                    <a:pt x="418" y="69"/>
                    <a:pt x="420" y="70"/>
                  </a:cubicBezTo>
                  <a:cubicBezTo>
                    <a:pt x="420" y="70"/>
                    <a:pt x="420" y="71"/>
                    <a:pt x="420" y="71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4" y="71"/>
                    <a:pt x="423" y="70"/>
                    <a:pt x="424" y="70"/>
                  </a:cubicBezTo>
                  <a:cubicBezTo>
                    <a:pt x="425" y="70"/>
                    <a:pt x="425" y="70"/>
                    <a:pt x="426" y="70"/>
                  </a:cubicBezTo>
                  <a:cubicBezTo>
                    <a:pt x="425" y="70"/>
                    <a:pt x="425" y="71"/>
                    <a:pt x="425" y="71"/>
                  </a:cubicBezTo>
                  <a:cubicBezTo>
                    <a:pt x="427" y="71"/>
                    <a:pt x="427" y="71"/>
                    <a:pt x="427" y="71"/>
                  </a:cubicBezTo>
                  <a:cubicBezTo>
                    <a:pt x="425" y="70"/>
                    <a:pt x="424" y="68"/>
                    <a:pt x="428" y="68"/>
                  </a:cubicBezTo>
                  <a:cubicBezTo>
                    <a:pt x="425" y="68"/>
                    <a:pt x="427" y="67"/>
                    <a:pt x="426" y="66"/>
                  </a:cubicBezTo>
                  <a:cubicBezTo>
                    <a:pt x="423" y="67"/>
                    <a:pt x="419" y="68"/>
                    <a:pt x="415" y="68"/>
                  </a:cubicBezTo>
                  <a:cubicBezTo>
                    <a:pt x="416" y="69"/>
                    <a:pt x="416" y="69"/>
                    <a:pt x="416" y="69"/>
                  </a:cubicBezTo>
                  <a:cubicBezTo>
                    <a:pt x="415" y="69"/>
                    <a:pt x="414" y="70"/>
                    <a:pt x="415" y="70"/>
                  </a:cubicBezTo>
                  <a:cubicBezTo>
                    <a:pt x="411" y="72"/>
                    <a:pt x="411" y="76"/>
                    <a:pt x="404" y="75"/>
                  </a:cubicBezTo>
                  <a:cubicBezTo>
                    <a:pt x="404" y="75"/>
                    <a:pt x="404" y="76"/>
                    <a:pt x="403" y="76"/>
                  </a:cubicBezTo>
                  <a:cubicBezTo>
                    <a:pt x="403" y="75"/>
                    <a:pt x="401" y="75"/>
                    <a:pt x="400" y="75"/>
                  </a:cubicBezTo>
                  <a:cubicBezTo>
                    <a:pt x="401" y="73"/>
                    <a:pt x="403" y="75"/>
                    <a:pt x="404" y="73"/>
                  </a:cubicBezTo>
                  <a:cubicBezTo>
                    <a:pt x="411" y="75"/>
                    <a:pt x="406" y="71"/>
                    <a:pt x="412" y="71"/>
                  </a:cubicBezTo>
                  <a:cubicBezTo>
                    <a:pt x="412" y="70"/>
                    <a:pt x="411" y="68"/>
                    <a:pt x="413" y="66"/>
                  </a:cubicBezTo>
                  <a:cubicBezTo>
                    <a:pt x="415" y="67"/>
                    <a:pt x="419" y="66"/>
                    <a:pt x="422" y="66"/>
                  </a:cubicBezTo>
                  <a:cubicBezTo>
                    <a:pt x="423" y="66"/>
                    <a:pt x="422" y="65"/>
                    <a:pt x="422" y="65"/>
                  </a:cubicBezTo>
                  <a:cubicBezTo>
                    <a:pt x="420" y="65"/>
                    <a:pt x="418" y="65"/>
                    <a:pt x="417" y="66"/>
                  </a:cubicBezTo>
                  <a:cubicBezTo>
                    <a:pt x="416" y="66"/>
                    <a:pt x="413" y="66"/>
                    <a:pt x="413" y="65"/>
                  </a:cubicBezTo>
                  <a:cubicBezTo>
                    <a:pt x="413" y="64"/>
                    <a:pt x="414" y="64"/>
                    <a:pt x="416" y="64"/>
                  </a:cubicBezTo>
                  <a:cubicBezTo>
                    <a:pt x="431" y="68"/>
                    <a:pt x="424" y="59"/>
                    <a:pt x="429" y="58"/>
                  </a:cubicBezTo>
                  <a:cubicBezTo>
                    <a:pt x="428" y="58"/>
                    <a:pt x="428" y="58"/>
                    <a:pt x="428" y="58"/>
                  </a:cubicBezTo>
                  <a:cubicBezTo>
                    <a:pt x="426" y="57"/>
                    <a:pt x="431" y="57"/>
                    <a:pt x="428" y="56"/>
                  </a:cubicBezTo>
                  <a:cubicBezTo>
                    <a:pt x="428" y="57"/>
                    <a:pt x="427" y="58"/>
                    <a:pt x="424" y="59"/>
                  </a:cubicBezTo>
                  <a:cubicBezTo>
                    <a:pt x="423" y="59"/>
                    <a:pt x="424" y="58"/>
                    <a:pt x="424" y="58"/>
                  </a:cubicBezTo>
                  <a:cubicBezTo>
                    <a:pt x="422" y="58"/>
                    <a:pt x="422" y="58"/>
                    <a:pt x="422" y="58"/>
                  </a:cubicBezTo>
                  <a:cubicBezTo>
                    <a:pt x="422" y="55"/>
                    <a:pt x="422" y="55"/>
                    <a:pt x="422" y="55"/>
                  </a:cubicBezTo>
                  <a:cubicBezTo>
                    <a:pt x="422" y="54"/>
                    <a:pt x="426" y="53"/>
                    <a:pt x="426" y="51"/>
                  </a:cubicBezTo>
                  <a:cubicBezTo>
                    <a:pt x="426" y="50"/>
                    <a:pt x="428" y="49"/>
                    <a:pt x="431" y="49"/>
                  </a:cubicBezTo>
                  <a:cubicBezTo>
                    <a:pt x="433" y="49"/>
                    <a:pt x="428" y="50"/>
                    <a:pt x="431" y="51"/>
                  </a:cubicBezTo>
                  <a:cubicBezTo>
                    <a:pt x="429" y="51"/>
                    <a:pt x="428" y="51"/>
                    <a:pt x="429" y="52"/>
                  </a:cubicBezTo>
                  <a:cubicBezTo>
                    <a:pt x="434" y="49"/>
                    <a:pt x="434" y="49"/>
                    <a:pt x="434" y="49"/>
                  </a:cubicBezTo>
                  <a:cubicBezTo>
                    <a:pt x="432" y="49"/>
                    <a:pt x="432" y="49"/>
                    <a:pt x="432" y="49"/>
                  </a:cubicBezTo>
                  <a:cubicBezTo>
                    <a:pt x="431" y="48"/>
                    <a:pt x="433" y="47"/>
                    <a:pt x="433" y="46"/>
                  </a:cubicBezTo>
                  <a:cubicBezTo>
                    <a:pt x="432" y="46"/>
                    <a:pt x="432" y="46"/>
                    <a:pt x="432" y="46"/>
                  </a:cubicBezTo>
                  <a:cubicBezTo>
                    <a:pt x="431" y="45"/>
                    <a:pt x="433" y="44"/>
                    <a:pt x="431" y="43"/>
                  </a:cubicBezTo>
                  <a:cubicBezTo>
                    <a:pt x="430" y="44"/>
                    <a:pt x="428" y="45"/>
                    <a:pt x="429" y="46"/>
                  </a:cubicBezTo>
                  <a:cubicBezTo>
                    <a:pt x="433" y="48"/>
                    <a:pt x="425" y="49"/>
                    <a:pt x="424" y="51"/>
                  </a:cubicBezTo>
                  <a:cubicBezTo>
                    <a:pt x="423" y="54"/>
                    <a:pt x="419" y="56"/>
                    <a:pt x="417" y="58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14" y="62"/>
                    <a:pt x="414" y="62"/>
                    <a:pt x="414" y="62"/>
                  </a:cubicBezTo>
                  <a:cubicBezTo>
                    <a:pt x="410" y="63"/>
                    <a:pt x="413" y="66"/>
                    <a:pt x="408" y="67"/>
                  </a:cubicBezTo>
                  <a:cubicBezTo>
                    <a:pt x="410" y="68"/>
                    <a:pt x="410" y="68"/>
                    <a:pt x="410" y="68"/>
                  </a:cubicBezTo>
                  <a:cubicBezTo>
                    <a:pt x="409" y="68"/>
                    <a:pt x="409" y="68"/>
                    <a:pt x="407" y="68"/>
                  </a:cubicBezTo>
                  <a:cubicBezTo>
                    <a:pt x="408" y="69"/>
                    <a:pt x="408" y="69"/>
                    <a:pt x="408" y="69"/>
                  </a:cubicBezTo>
                  <a:cubicBezTo>
                    <a:pt x="402" y="69"/>
                    <a:pt x="409" y="72"/>
                    <a:pt x="404" y="73"/>
                  </a:cubicBezTo>
                  <a:cubicBezTo>
                    <a:pt x="402" y="72"/>
                    <a:pt x="402" y="72"/>
                    <a:pt x="402" y="72"/>
                  </a:cubicBezTo>
                  <a:cubicBezTo>
                    <a:pt x="402" y="72"/>
                    <a:pt x="402" y="71"/>
                    <a:pt x="403" y="70"/>
                  </a:cubicBezTo>
                  <a:cubicBezTo>
                    <a:pt x="406" y="69"/>
                    <a:pt x="404" y="68"/>
                    <a:pt x="407" y="66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6" y="65"/>
                    <a:pt x="406" y="65"/>
                    <a:pt x="406" y="65"/>
                  </a:cubicBezTo>
                  <a:cubicBezTo>
                    <a:pt x="405" y="64"/>
                    <a:pt x="405" y="64"/>
                    <a:pt x="405" y="64"/>
                  </a:cubicBezTo>
                  <a:cubicBezTo>
                    <a:pt x="406" y="63"/>
                    <a:pt x="406" y="63"/>
                    <a:pt x="406" y="63"/>
                  </a:cubicBezTo>
                  <a:cubicBezTo>
                    <a:pt x="406" y="63"/>
                    <a:pt x="407" y="63"/>
                    <a:pt x="407" y="63"/>
                  </a:cubicBezTo>
                  <a:cubicBezTo>
                    <a:pt x="405" y="63"/>
                    <a:pt x="405" y="61"/>
                    <a:pt x="407" y="61"/>
                  </a:cubicBezTo>
                  <a:cubicBezTo>
                    <a:pt x="405" y="60"/>
                    <a:pt x="406" y="59"/>
                    <a:pt x="404" y="59"/>
                  </a:cubicBezTo>
                  <a:cubicBezTo>
                    <a:pt x="404" y="60"/>
                    <a:pt x="404" y="60"/>
                    <a:pt x="404" y="60"/>
                  </a:cubicBezTo>
                  <a:cubicBezTo>
                    <a:pt x="404" y="60"/>
                    <a:pt x="404" y="60"/>
                    <a:pt x="405" y="60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2" y="62"/>
                    <a:pt x="403" y="62"/>
                    <a:pt x="404" y="63"/>
                  </a:cubicBezTo>
                  <a:cubicBezTo>
                    <a:pt x="398" y="64"/>
                    <a:pt x="407" y="66"/>
                    <a:pt x="401" y="67"/>
                  </a:cubicBezTo>
                  <a:cubicBezTo>
                    <a:pt x="398" y="67"/>
                    <a:pt x="395" y="67"/>
                    <a:pt x="392" y="67"/>
                  </a:cubicBezTo>
                  <a:cubicBezTo>
                    <a:pt x="393" y="67"/>
                    <a:pt x="393" y="66"/>
                    <a:pt x="394" y="66"/>
                  </a:cubicBezTo>
                  <a:cubicBezTo>
                    <a:pt x="392" y="66"/>
                    <a:pt x="395" y="64"/>
                    <a:pt x="396" y="64"/>
                  </a:cubicBezTo>
                  <a:cubicBezTo>
                    <a:pt x="395" y="64"/>
                    <a:pt x="395" y="64"/>
                    <a:pt x="395" y="64"/>
                  </a:cubicBezTo>
                  <a:cubicBezTo>
                    <a:pt x="397" y="63"/>
                    <a:pt x="397" y="63"/>
                    <a:pt x="397" y="63"/>
                  </a:cubicBezTo>
                  <a:cubicBezTo>
                    <a:pt x="397" y="63"/>
                    <a:pt x="395" y="62"/>
                    <a:pt x="396" y="61"/>
                  </a:cubicBezTo>
                  <a:cubicBezTo>
                    <a:pt x="397" y="62"/>
                    <a:pt x="397" y="62"/>
                    <a:pt x="397" y="62"/>
                  </a:cubicBezTo>
                  <a:cubicBezTo>
                    <a:pt x="396" y="61"/>
                    <a:pt x="399" y="60"/>
                    <a:pt x="396" y="60"/>
                  </a:cubicBezTo>
                  <a:cubicBezTo>
                    <a:pt x="396" y="59"/>
                    <a:pt x="396" y="59"/>
                    <a:pt x="397" y="59"/>
                  </a:cubicBezTo>
                  <a:cubicBezTo>
                    <a:pt x="400" y="58"/>
                    <a:pt x="401" y="56"/>
                    <a:pt x="400" y="55"/>
                  </a:cubicBezTo>
                  <a:cubicBezTo>
                    <a:pt x="400" y="54"/>
                    <a:pt x="396" y="53"/>
                    <a:pt x="398" y="52"/>
                  </a:cubicBezTo>
                  <a:cubicBezTo>
                    <a:pt x="398" y="53"/>
                    <a:pt x="398" y="53"/>
                    <a:pt x="399" y="53"/>
                  </a:cubicBezTo>
                  <a:cubicBezTo>
                    <a:pt x="399" y="52"/>
                    <a:pt x="399" y="52"/>
                    <a:pt x="398" y="52"/>
                  </a:cubicBezTo>
                  <a:cubicBezTo>
                    <a:pt x="397" y="53"/>
                    <a:pt x="397" y="53"/>
                    <a:pt x="397" y="53"/>
                  </a:cubicBezTo>
                  <a:cubicBezTo>
                    <a:pt x="395" y="52"/>
                    <a:pt x="396" y="51"/>
                    <a:pt x="395" y="51"/>
                  </a:cubicBezTo>
                  <a:cubicBezTo>
                    <a:pt x="393" y="51"/>
                    <a:pt x="392" y="51"/>
                    <a:pt x="391" y="51"/>
                  </a:cubicBezTo>
                  <a:cubicBezTo>
                    <a:pt x="391" y="50"/>
                    <a:pt x="386" y="49"/>
                    <a:pt x="390" y="48"/>
                  </a:cubicBezTo>
                  <a:cubicBezTo>
                    <a:pt x="388" y="47"/>
                    <a:pt x="390" y="46"/>
                    <a:pt x="386" y="46"/>
                  </a:cubicBezTo>
                  <a:cubicBezTo>
                    <a:pt x="386" y="47"/>
                    <a:pt x="387" y="49"/>
                    <a:pt x="383" y="49"/>
                  </a:cubicBezTo>
                  <a:cubicBezTo>
                    <a:pt x="382" y="49"/>
                    <a:pt x="382" y="48"/>
                    <a:pt x="380" y="48"/>
                  </a:cubicBezTo>
                  <a:cubicBezTo>
                    <a:pt x="380" y="49"/>
                    <a:pt x="381" y="49"/>
                    <a:pt x="381" y="49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78" y="51"/>
                    <a:pt x="378" y="51"/>
                    <a:pt x="378" y="51"/>
                  </a:cubicBezTo>
                  <a:cubicBezTo>
                    <a:pt x="376" y="51"/>
                    <a:pt x="373" y="51"/>
                    <a:pt x="372" y="50"/>
                  </a:cubicBezTo>
                  <a:cubicBezTo>
                    <a:pt x="372" y="49"/>
                    <a:pt x="370" y="48"/>
                    <a:pt x="372" y="48"/>
                  </a:cubicBezTo>
                  <a:cubicBezTo>
                    <a:pt x="374" y="48"/>
                    <a:pt x="376" y="48"/>
                    <a:pt x="376" y="49"/>
                  </a:cubicBezTo>
                  <a:cubicBezTo>
                    <a:pt x="377" y="49"/>
                    <a:pt x="377" y="49"/>
                    <a:pt x="377" y="48"/>
                  </a:cubicBezTo>
                  <a:cubicBezTo>
                    <a:pt x="376" y="48"/>
                    <a:pt x="376" y="48"/>
                    <a:pt x="376" y="48"/>
                  </a:cubicBezTo>
                  <a:cubicBezTo>
                    <a:pt x="376" y="47"/>
                    <a:pt x="374" y="47"/>
                    <a:pt x="376" y="46"/>
                  </a:cubicBezTo>
                  <a:cubicBezTo>
                    <a:pt x="375" y="45"/>
                    <a:pt x="375" y="45"/>
                    <a:pt x="375" y="45"/>
                  </a:cubicBezTo>
                  <a:cubicBezTo>
                    <a:pt x="376" y="44"/>
                    <a:pt x="378" y="45"/>
                    <a:pt x="380" y="44"/>
                  </a:cubicBezTo>
                  <a:cubicBezTo>
                    <a:pt x="377" y="43"/>
                    <a:pt x="377" y="43"/>
                    <a:pt x="377" y="43"/>
                  </a:cubicBezTo>
                  <a:cubicBezTo>
                    <a:pt x="376" y="42"/>
                    <a:pt x="380" y="41"/>
                    <a:pt x="382" y="40"/>
                  </a:cubicBezTo>
                  <a:cubicBezTo>
                    <a:pt x="386" y="42"/>
                    <a:pt x="381" y="43"/>
                    <a:pt x="383" y="45"/>
                  </a:cubicBezTo>
                  <a:cubicBezTo>
                    <a:pt x="387" y="45"/>
                    <a:pt x="387" y="45"/>
                    <a:pt x="389" y="44"/>
                  </a:cubicBezTo>
                  <a:cubicBezTo>
                    <a:pt x="387" y="43"/>
                    <a:pt x="387" y="44"/>
                    <a:pt x="385" y="44"/>
                  </a:cubicBezTo>
                  <a:cubicBezTo>
                    <a:pt x="384" y="44"/>
                    <a:pt x="385" y="43"/>
                    <a:pt x="385" y="43"/>
                  </a:cubicBezTo>
                  <a:cubicBezTo>
                    <a:pt x="384" y="41"/>
                    <a:pt x="388" y="42"/>
                    <a:pt x="391" y="42"/>
                  </a:cubicBezTo>
                  <a:cubicBezTo>
                    <a:pt x="391" y="41"/>
                    <a:pt x="391" y="41"/>
                    <a:pt x="391" y="41"/>
                  </a:cubicBezTo>
                  <a:cubicBezTo>
                    <a:pt x="388" y="40"/>
                    <a:pt x="385" y="41"/>
                    <a:pt x="384" y="39"/>
                  </a:cubicBezTo>
                  <a:cubicBezTo>
                    <a:pt x="387" y="39"/>
                    <a:pt x="390" y="40"/>
                    <a:pt x="393" y="39"/>
                  </a:cubicBezTo>
                  <a:cubicBezTo>
                    <a:pt x="393" y="39"/>
                    <a:pt x="393" y="39"/>
                    <a:pt x="393" y="39"/>
                  </a:cubicBezTo>
                  <a:cubicBezTo>
                    <a:pt x="394" y="38"/>
                    <a:pt x="392" y="38"/>
                    <a:pt x="392" y="38"/>
                  </a:cubicBezTo>
                  <a:cubicBezTo>
                    <a:pt x="393" y="37"/>
                    <a:pt x="395" y="37"/>
                    <a:pt x="394" y="37"/>
                  </a:cubicBezTo>
                  <a:cubicBezTo>
                    <a:pt x="394" y="33"/>
                    <a:pt x="394" y="33"/>
                    <a:pt x="394" y="33"/>
                  </a:cubicBezTo>
                  <a:cubicBezTo>
                    <a:pt x="392" y="34"/>
                    <a:pt x="392" y="34"/>
                    <a:pt x="392" y="34"/>
                  </a:cubicBezTo>
                  <a:cubicBezTo>
                    <a:pt x="391" y="33"/>
                    <a:pt x="391" y="33"/>
                    <a:pt x="391" y="33"/>
                  </a:cubicBezTo>
                  <a:cubicBezTo>
                    <a:pt x="391" y="34"/>
                    <a:pt x="391" y="34"/>
                    <a:pt x="391" y="34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1" y="35"/>
                    <a:pt x="392" y="38"/>
                    <a:pt x="391" y="38"/>
                  </a:cubicBezTo>
                  <a:cubicBezTo>
                    <a:pt x="391" y="38"/>
                    <a:pt x="391" y="38"/>
                    <a:pt x="391" y="39"/>
                  </a:cubicBezTo>
                  <a:cubicBezTo>
                    <a:pt x="391" y="39"/>
                    <a:pt x="391" y="39"/>
                    <a:pt x="391" y="39"/>
                  </a:cubicBezTo>
                  <a:cubicBezTo>
                    <a:pt x="389" y="39"/>
                    <a:pt x="386" y="39"/>
                    <a:pt x="385" y="39"/>
                  </a:cubicBezTo>
                  <a:cubicBezTo>
                    <a:pt x="386" y="38"/>
                    <a:pt x="386" y="38"/>
                    <a:pt x="386" y="38"/>
                  </a:cubicBezTo>
                  <a:cubicBezTo>
                    <a:pt x="383" y="36"/>
                    <a:pt x="382" y="35"/>
                    <a:pt x="383" y="33"/>
                  </a:cubicBezTo>
                  <a:cubicBezTo>
                    <a:pt x="383" y="33"/>
                    <a:pt x="380" y="32"/>
                    <a:pt x="382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1" y="32"/>
                    <a:pt x="381" y="32"/>
                    <a:pt x="381" y="32"/>
                  </a:cubicBezTo>
                  <a:cubicBezTo>
                    <a:pt x="380" y="34"/>
                    <a:pt x="385" y="38"/>
                    <a:pt x="380" y="40"/>
                  </a:cubicBezTo>
                  <a:cubicBezTo>
                    <a:pt x="378" y="40"/>
                    <a:pt x="378" y="40"/>
                    <a:pt x="378" y="40"/>
                  </a:cubicBezTo>
                  <a:cubicBezTo>
                    <a:pt x="374" y="41"/>
                    <a:pt x="372" y="43"/>
                    <a:pt x="367" y="43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8" y="43"/>
                    <a:pt x="368" y="42"/>
                    <a:pt x="369" y="42"/>
                  </a:cubicBezTo>
                  <a:cubicBezTo>
                    <a:pt x="367" y="41"/>
                    <a:pt x="371" y="40"/>
                    <a:pt x="374" y="40"/>
                  </a:cubicBezTo>
                  <a:cubicBezTo>
                    <a:pt x="373" y="40"/>
                    <a:pt x="373" y="40"/>
                    <a:pt x="373" y="40"/>
                  </a:cubicBezTo>
                  <a:cubicBezTo>
                    <a:pt x="370" y="38"/>
                    <a:pt x="367" y="41"/>
                    <a:pt x="363" y="40"/>
                  </a:cubicBezTo>
                  <a:cubicBezTo>
                    <a:pt x="364" y="40"/>
                    <a:pt x="365" y="40"/>
                    <a:pt x="366" y="39"/>
                  </a:cubicBezTo>
                  <a:cubicBezTo>
                    <a:pt x="368" y="38"/>
                    <a:pt x="365" y="37"/>
                    <a:pt x="364" y="36"/>
                  </a:cubicBezTo>
                  <a:cubicBezTo>
                    <a:pt x="365" y="36"/>
                    <a:pt x="365" y="36"/>
                    <a:pt x="365" y="36"/>
                  </a:cubicBezTo>
                  <a:cubicBezTo>
                    <a:pt x="363" y="35"/>
                    <a:pt x="361" y="37"/>
                    <a:pt x="359" y="35"/>
                  </a:cubicBezTo>
                  <a:cubicBezTo>
                    <a:pt x="359" y="34"/>
                    <a:pt x="363" y="35"/>
                    <a:pt x="363" y="35"/>
                  </a:cubicBezTo>
                  <a:cubicBezTo>
                    <a:pt x="359" y="35"/>
                    <a:pt x="362" y="33"/>
                    <a:pt x="361" y="33"/>
                  </a:cubicBezTo>
                  <a:cubicBezTo>
                    <a:pt x="360" y="32"/>
                    <a:pt x="368" y="30"/>
                    <a:pt x="361" y="29"/>
                  </a:cubicBezTo>
                  <a:cubicBezTo>
                    <a:pt x="359" y="29"/>
                    <a:pt x="362" y="30"/>
                    <a:pt x="361" y="30"/>
                  </a:cubicBezTo>
                  <a:cubicBezTo>
                    <a:pt x="357" y="31"/>
                    <a:pt x="362" y="32"/>
                    <a:pt x="359" y="33"/>
                  </a:cubicBezTo>
                  <a:cubicBezTo>
                    <a:pt x="358" y="32"/>
                    <a:pt x="355" y="33"/>
                    <a:pt x="354" y="33"/>
                  </a:cubicBezTo>
                  <a:cubicBezTo>
                    <a:pt x="354" y="34"/>
                    <a:pt x="354" y="35"/>
                    <a:pt x="355" y="35"/>
                  </a:cubicBezTo>
                  <a:cubicBezTo>
                    <a:pt x="358" y="34"/>
                    <a:pt x="356" y="34"/>
                    <a:pt x="358" y="33"/>
                  </a:cubicBezTo>
                  <a:cubicBezTo>
                    <a:pt x="359" y="34"/>
                    <a:pt x="359" y="35"/>
                    <a:pt x="358" y="36"/>
                  </a:cubicBezTo>
                  <a:cubicBezTo>
                    <a:pt x="359" y="36"/>
                    <a:pt x="360" y="36"/>
                    <a:pt x="360" y="36"/>
                  </a:cubicBezTo>
                  <a:cubicBezTo>
                    <a:pt x="357" y="36"/>
                    <a:pt x="358" y="37"/>
                    <a:pt x="357" y="38"/>
                  </a:cubicBezTo>
                  <a:cubicBezTo>
                    <a:pt x="358" y="38"/>
                    <a:pt x="359" y="38"/>
                    <a:pt x="360" y="39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57" y="40"/>
                    <a:pt x="360" y="40"/>
                    <a:pt x="361" y="41"/>
                  </a:cubicBezTo>
                  <a:cubicBezTo>
                    <a:pt x="359" y="41"/>
                    <a:pt x="359" y="41"/>
                    <a:pt x="359" y="41"/>
                  </a:cubicBezTo>
                  <a:cubicBezTo>
                    <a:pt x="357" y="42"/>
                    <a:pt x="353" y="41"/>
                    <a:pt x="352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38"/>
                    <a:pt x="350" y="37"/>
                    <a:pt x="351" y="37"/>
                  </a:cubicBezTo>
                  <a:cubicBezTo>
                    <a:pt x="351" y="37"/>
                    <a:pt x="352" y="37"/>
                    <a:pt x="353" y="37"/>
                  </a:cubicBezTo>
                  <a:cubicBezTo>
                    <a:pt x="350" y="37"/>
                    <a:pt x="350" y="37"/>
                    <a:pt x="350" y="37"/>
                  </a:cubicBezTo>
                  <a:cubicBezTo>
                    <a:pt x="352" y="36"/>
                    <a:pt x="352" y="36"/>
                    <a:pt x="352" y="36"/>
                  </a:cubicBezTo>
                  <a:cubicBezTo>
                    <a:pt x="350" y="36"/>
                    <a:pt x="350" y="36"/>
                    <a:pt x="350" y="36"/>
                  </a:cubicBezTo>
                  <a:cubicBezTo>
                    <a:pt x="349" y="36"/>
                    <a:pt x="349" y="37"/>
                    <a:pt x="348" y="37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6" y="37"/>
                    <a:pt x="344" y="39"/>
                    <a:pt x="342" y="38"/>
                  </a:cubicBezTo>
                  <a:cubicBezTo>
                    <a:pt x="345" y="37"/>
                    <a:pt x="345" y="37"/>
                    <a:pt x="345" y="37"/>
                  </a:cubicBezTo>
                  <a:cubicBezTo>
                    <a:pt x="344" y="37"/>
                    <a:pt x="344" y="37"/>
                    <a:pt x="343" y="36"/>
                  </a:cubicBezTo>
                  <a:cubicBezTo>
                    <a:pt x="344" y="36"/>
                    <a:pt x="344" y="36"/>
                    <a:pt x="345" y="36"/>
                  </a:cubicBezTo>
                  <a:cubicBezTo>
                    <a:pt x="344" y="35"/>
                    <a:pt x="348" y="34"/>
                    <a:pt x="346" y="33"/>
                  </a:cubicBezTo>
                  <a:cubicBezTo>
                    <a:pt x="346" y="34"/>
                    <a:pt x="344" y="33"/>
                    <a:pt x="343" y="33"/>
                  </a:cubicBezTo>
                  <a:cubicBezTo>
                    <a:pt x="342" y="32"/>
                    <a:pt x="345" y="32"/>
                    <a:pt x="345" y="32"/>
                  </a:cubicBezTo>
                  <a:cubicBezTo>
                    <a:pt x="340" y="32"/>
                    <a:pt x="340" y="32"/>
                    <a:pt x="340" y="32"/>
                  </a:cubicBezTo>
                  <a:cubicBezTo>
                    <a:pt x="340" y="32"/>
                    <a:pt x="341" y="33"/>
                    <a:pt x="341" y="33"/>
                  </a:cubicBezTo>
                  <a:cubicBezTo>
                    <a:pt x="340" y="33"/>
                    <a:pt x="342" y="35"/>
                    <a:pt x="339" y="34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0" y="35"/>
                    <a:pt x="339" y="35"/>
                    <a:pt x="339" y="35"/>
                  </a:cubicBezTo>
                  <a:cubicBezTo>
                    <a:pt x="340" y="35"/>
                    <a:pt x="341" y="36"/>
                    <a:pt x="339" y="37"/>
                  </a:cubicBezTo>
                  <a:cubicBezTo>
                    <a:pt x="337" y="37"/>
                    <a:pt x="336" y="37"/>
                    <a:pt x="335" y="36"/>
                  </a:cubicBezTo>
                  <a:cubicBezTo>
                    <a:pt x="335" y="36"/>
                    <a:pt x="337" y="35"/>
                    <a:pt x="337" y="35"/>
                  </a:cubicBezTo>
                  <a:cubicBezTo>
                    <a:pt x="337" y="35"/>
                    <a:pt x="336" y="35"/>
                    <a:pt x="336" y="34"/>
                  </a:cubicBezTo>
                  <a:cubicBezTo>
                    <a:pt x="337" y="34"/>
                    <a:pt x="337" y="34"/>
                    <a:pt x="338" y="34"/>
                  </a:cubicBezTo>
                  <a:cubicBezTo>
                    <a:pt x="339" y="33"/>
                    <a:pt x="337" y="33"/>
                    <a:pt x="336" y="32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4" y="33"/>
                    <a:pt x="334" y="33"/>
                    <a:pt x="333" y="33"/>
                  </a:cubicBezTo>
                  <a:cubicBezTo>
                    <a:pt x="333" y="32"/>
                    <a:pt x="334" y="32"/>
                    <a:pt x="334" y="32"/>
                  </a:cubicBezTo>
                  <a:cubicBezTo>
                    <a:pt x="338" y="32"/>
                    <a:pt x="336" y="31"/>
                    <a:pt x="337" y="30"/>
                  </a:cubicBezTo>
                  <a:cubicBezTo>
                    <a:pt x="335" y="30"/>
                    <a:pt x="336" y="31"/>
                    <a:pt x="335" y="31"/>
                  </a:cubicBezTo>
                  <a:cubicBezTo>
                    <a:pt x="334" y="31"/>
                    <a:pt x="333" y="31"/>
                    <a:pt x="332" y="30"/>
                  </a:cubicBezTo>
                  <a:cubicBezTo>
                    <a:pt x="332" y="30"/>
                    <a:pt x="332" y="30"/>
                    <a:pt x="333" y="29"/>
                  </a:cubicBezTo>
                  <a:cubicBezTo>
                    <a:pt x="335" y="29"/>
                    <a:pt x="339" y="29"/>
                    <a:pt x="337" y="27"/>
                  </a:cubicBezTo>
                  <a:cubicBezTo>
                    <a:pt x="333" y="26"/>
                    <a:pt x="336" y="30"/>
                    <a:pt x="332" y="29"/>
                  </a:cubicBezTo>
                  <a:cubicBezTo>
                    <a:pt x="332" y="31"/>
                    <a:pt x="329" y="30"/>
                    <a:pt x="328" y="32"/>
                  </a:cubicBezTo>
                  <a:cubicBezTo>
                    <a:pt x="325" y="32"/>
                    <a:pt x="325" y="33"/>
                    <a:pt x="322" y="33"/>
                  </a:cubicBezTo>
                  <a:cubicBezTo>
                    <a:pt x="320" y="31"/>
                    <a:pt x="320" y="30"/>
                    <a:pt x="322" y="29"/>
                  </a:cubicBezTo>
                  <a:cubicBezTo>
                    <a:pt x="321" y="30"/>
                    <a:pt x="321" y="30"/>
                    <a:pt x="321" y="30"/>
                  </a:cubicBezTo>
                  <a:cubicBezTo>
                    <a:pt x="320" y="30"/>
                    <a:pt x="320" y="30"/>
                    <a:pt x="319" y="30"/>
                  </a:cubicBezTo>
                  <a:cubicBezTo>
                    <a:pt x="319" y="29"/>
                    <a:pt x="320" y="28"/>
                    <a:pt x="321" y="28"/>
                  </a:cubicBezTo>
                  <a:cubicBezTo>
                    <a:pt x="323" y="29"/>
                    <a:pt x="324" y="28"/>
                    <a:pt x="327" y="29"/>
                  </a:cubicBezTo>
                  <a:cubicBezTo>
                    <a:pt x="327" y="30"/>
                    <a:pt x="322" y="30"/>
                    <a:pt x="322" y="32"/>
                  </a:cubicBezTo>
                  <a:cubicBezTo>
                    <a:pt x="326" y="31"/>
                    <a:pt x="326" y="30"/>
                    <a:pt x="329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8" y="28"/>
                    <a:pt x="328" y="29"/>
                    <a:pt x="327" y="28"/>
                  </a:cubicBezTo>
                  <a:cubicBezTo>
                    <a:pt x="325" y="28"/>
                    <a:pt x="319" y="27"/>
                    <a:pt x="321" y="25"/>
                  </a:cubicBezTo>
                  <a:cubicBezTo>
                    <a:pt x="318" y="26"/>
                    <a:pt x="317" y="25"/>
                    <a:pt x="315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6"/>
                    <a:pt x="317" y="25"/>
                    <a:pt x="318" y="26"/>
                  </a:cubicBezTo>
                  <a:cubicBezTo>
                    <a:pt x="314" y="27"/>
                    <a:pt x="317" y="30"/>
                    <a:pt x="317" y="31"/>
                  </a:cubicBezTo>
                  <a:cubicBezTo>
                    <a:pt x="317" y="32"/>
                    <a:pt x="317" y="33"/>
                    <a:pt x="315" y="33"/>
                  </a:cubicBezTo>
                  <a:cubicBezTo>
                    <a:pt x="314" y="33"/>
                    <a:pt x="314" y="33"/>
                    <a:pt x="314" y="33"/>
                  </a:cubicBezTo>
                  <a:cubicBezTo>
                    <a:pt x="318" y="30"/>
                    <a:pt x="310" y="31"/>
                    <a:pt x="309" y="29"/>
                  </a:cubicBezTo>
                  <a:cubicBezTo>
                    <a:pt x="308" y="30"/>
                    <a:pt x="308" y="31"/>
                    <a:pt x="305" y="32"/>
                  </a:cubicBezTo>
                  <a:cubicBezTo>
                    <a:pt x="304" y="31"/>
                    <a:pt x="304" y="31"/>
                    <a:pt x="304" y="31"/>
                  </a:cubicBezTo>
                  <a:cubicBezTo>
                    <a:pt x="305" y="31"/>
                    <a:pt x="304" y="30"/>
                    <a:pt x="305" y="30"/>
                  </a:cubicBezTo>
                  <a:cubicBezTo>
                    <a:pt x="304" y="30"/>
                    <a:pt x="302" y="29"/>
                    <a:pt x="303" y="28"/>
                  </a:cubicBezTo>
                  <a:cubicBezTo>
                    <a:pt x="304" y="27"/>
                    <a:pt x="306" y="29"/>
                    <a:pt x="308" y="28"/>
                  </a:cubicBezTo>
                  <a:cubicBezTo>
                    <a:pt x="307" y="27"/>
                    <a:pt x="306" y="26"/>
                    <a:pt x="304" y="26"/>
                  </a:cubicBezTo>
                  <a:cubicBezTo>
                    <a:pt x="304" y="25"/>
                    <a:pt x="305" y="24"/>
                    <a:pt x="306" y="24"/>
                  </a:cubicBezTo>
                  <a:cubicBezTo>
                    <a:pt x="300" y="24"/>
                    <a:pt x="305" y="26"/>
                    <a:pt x="300" y="27"/>
                  </a:cubicBezTo>
                  <a:cubicBezTo>
                    <a:pt x="302" y="29"/>
                    <a:pt x="297" y="30"/>
                    <a:pt x="300" y="32"/>
                  </a:cubicBezTo>
                  <a:cubicBezTo>
                    <a:pt x="297" y="32"/>
                    <a:pt x="297" y="34"/>
                    <a:pt x="295" y="35"/>
                  </a:cubicBezTo>
                  <a:cubicBezTo>
                    <a:pt x="294" y="34"/>
                    <a:pt x="294" y="33"/>
                    <a:pt x="295" y="32"/>
                  </a:cubicBezTo>
                  <a:cubicBezTo>
                    <a:pt x="294" y="31"/>
                    <a:pt x="297" y="29"/>
                    <a:pt x="293" y="29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85" y="31"/>
                    <a:pt x="293" y="29"/>
                    <a:pt x="289" y="28"/>
                  </a:cubicBezTo>
                  <a:cubicBezTo>
                    <a:pt x="290" y="27"/>
                    <a:pt x="293" y="28"/>
                    <a:pt x="293" y="27"/>
                  </a:cubicBezTo>
                  <a:cubicBezTo>
                    <a:pt x="291" y="27"/>
                    <a:pt x="293" y="26"/>
                    <a:pt x="293" y="26"/>
                  </a:cubicBezTo>
                  <a:cubicBezTo>
                    <a:pt x="291" y="27"/>
                    <a:pt x="289" y="25"/>
                    <a:pt x="285" y="25"/>
                  </a:cubicBezTo>
                  <a:cubicBezTo>
                    <a:pt x="290" y="24"/>
                    <a:pt x="287" y="23"/>
                    <a:pt x="291" y="22"/>
                  </a:cubicBezTo>
                  <a:cubicBezTo>
                    <a:pt x="294" y="23"/>
                    <a:pt x="298" y="22"/>
                    <a:pt x="299" y="21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7" y="21"/>
                    <a:pt x="297" y="21"/>
                    <a:pt x="296" y="22"/>
                  </a:cubicBezTo>
                  <a:cubicBezTo>
                    <a:pt x="293" y="22"/>
                    <a:pt x="293" y="20"/>
                    <a:pt x="292" y="20"/>
                  </a:cubicBezTo>
                  <a:cubicBezTo>
                    <a:pt x="291" y="21"/>
                    <a:pt x="287" y="21"/>
                    <a:pt x="287" y="20"/>
                  </a:cubicBezTo>
                  <a:cubicBezTo>
                    <a:pt x="283" y="21"/>
                    <a:pt x="285" y="23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4"/>
                    <a:pt x="282" y="23"/>
                    <a:pt x="282" y="24"/>
                  </a:cubicBezTo>
                  <a:cubicBezTo>
                    <a:pt x="281" y="25"/>
                    <a:pt x="286" y="25"/>
                    <a:pt x="282" y="26"/>
                  </a:cubicBezTo>
                  <a:cubicBezTo>
                    <a:pt x="280" y="27"/>
                    <a:pt x="278" y="25"/>
                    <a:pt x="276" y="25"/>
                  </a:cubicBezTo>
                  <a:cubicBezTo>
                    <a:pt x="276" y="26"/>
                    <a:pt x="276" y="26"/>
                    <a:pt x="276" y="26"/>
                  </a:cubicBezTo>
                  <a:cubicBezTo>
                    <a:pt x="275" y="27"/>
                    <a:pt x="274" y="28"/>
                    <a:pt x="272" y="27"/>
                  </a:cubicBezTo>
                  <a:cubicBezTo>
                    <a:pt x="273" y="26"/>
                    <a:pt x="270" y="24"/>
                    <a:pt x="274" y="24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5" y="23"/>
                    <a:pt x="275" y="23"/>
                    <a:pt x="275" y="23"/>
                  </a:cubicBezTo>
                  <a:cubicBezTo>
                    <a:pt x="274" y="20"/>
                    <a:pt x="275" y="18"/>
                    <a:pt x="271" y="16"/>
                  </a:cubicBezTo>
                  <a:cubicBezTo>
                    <a:pt x="272" y="16"/>
                    <a:pt x="272" y="16"/>
                    <a:pt x="273" y="16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0" y="13"/>
                    <a:pt x="270" y="14"/>
                    <a:pt x="269" y="15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2" y="16"/>
                    <a:pt x="269" y="16"/>
                    <a:pt x="268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3" y="19"/>
                    <a:pt x="269" y="21"/>
                    <a:pt x="272" y="22"/>
                  </a:cubicBezTo>
                  <a:cubicBezTo>
                    <a:pt x="273" y="24"/>
                    <a:pt x="269" y="24"/>
                    <a:pt x="267" y="25"/>
                  </a:cubicBezTo>
                  <a:cubicBezTo>
                    <a:pt x="266" y="26"/>
                    <a:pt x="268" y="27"/>
                    <a:pt x="269" y="28"/>
                  </a:cubicBezTo>
                  <a:cubicBezTo>
                    <a:pt x="268" y="28"/>
                    <a:pt x="268" y="28"/>
                    <a:pt x="268" y="28"/>
                  </a:cubicBezTo>
                  <a:cubicBezTo>
                    <a:pt x="266" y="28"/>
                    <a:pt x="264" y="28"/>
                    <a:pt x="263" y="28"/>
                  </a:cubicBezTo>
                  <a:cubicBezTo>
                    <a:pt x="267" y="27"/>
                    <a:pt x="262" y="25"/>
                    <a:pt x="263" y="24"/>
                  </a:cubicBezTo>
                  <a:cubicBezTo>
                    <a:pt x="266" y="25"/>
                    <a:pt x="267" y="23"/>
                    <a:pt x="269" y="23"/>
                  </a:cubicBezTo>
                  <a:cubicBezTo>
                    <a:pt x="268" y="22"/>
                    <a:pt x="267" y="22"/>
                    <a:pt x="266" y="22"/>
                  </a:cubicBezTo>
                  <a:cubicBezTo>
                    <a:pt x="267" y="22"/>
                    <a:pt x="267" y="22"/>
                    <a:pt x="267" y="22"/>
                  </a:cubicBezTo>
                  <a:cubicBezTo>
                    <a:pt x="265" y="23"/>
                    <a:pt x="265" y="23"/>
                    <a:pt x="265" y="23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2" y="24"/>
                    <a:pt x="262" y="25"/>
                    <a:pt x="261" y="27"/>
                  </a:cubicBezTo>
                  <a:cubicBezTo>
                    <a:pt x="258" y="27"/>
                    <a:pt x="258" y="26"/>
                    <a:pt x="256" y="26"/>
                  </a:cubicBezTo>
                  <a:cubicBezTo>
                    <a:pt x="259" y="25"/>
                    <a:pt x="259" y="22"/>
                    <a:pt x="262" y="21"/>
                  </a:cubicBezTo>
                  <a:cubicBezTo>
                    <a:pt x="261" y="20"/>
                    <a:pt x="266" y="19"/>
                    <a:pt x="263" y="18"/>
                  </a:cubicBezTo>
                  <a:cubicBezTo>
                    <a:pt x="262" y="16"/>
                    <a:pt x="262" y="14"/>
                    <a:pt x="258" y="13"/>
                  </a:cubicBezTo>
                  <a:cubicBezTo>
                    <a:pt x="258" y="14"/>
                    <a:pt x="258" y="14"/>
                    <a:pt x="258" y="14"/>
                  </a:cubicBezTo>
                  <a:cubicBezTo>
                    <a:pt x="260" y="16"/>
                    <a:pt x="263" y="17"/>
                    <a:pt x="260" y="19"/>
                  </a:cubicBezTo>
                  <a:cubicBezTo>
                    <a:pt x="259" y="19"/>
                    <a:pt x="258" y="19"/>
                    <a:pt x="258" y="1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58" y="18"/>
                    <a:pt x="258" y="17"/>
                    <a:pt x="256" y="17"/>
                  </a:cubicBezTo>
                  <a:cubicBezTo>
                    <a:pt x="255" y="19"/>
                    <a:pt x="256" y="20"/>
                    <a:pt x="256" y="21"/>
                  </a:cubicBezTo>
                  <a:cubicBezTo>
                    <a:pt x="259" y="21"/>
                    <a:pt x="255" y="24"/>
                    <a:pt x="256" y="25"/>
                  </a:cubicBezTo>
                  <a:cubicBezTo>
                    <a:pt x="250" y="24"/>
                    <a:pt x="255" y="28"/>
                    <a:pt x="250" y="28"/>
                  </a:cubicBezTo>
                  <a:cubicBezTo>
                    <a:pt x="250" y="29"/>
                    <a:pt x="250" y="29"/>
                    <a:pt x="250" y="29"/>
                  </a:cubicBezTo>
                  <a:cubicBezTo>
                    <a:pt x="249" y="29"/>
                    <a:pt x="249" y="29"/>
                    <a:pt x="248" y="29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5" y="30"/>
                    <a:pt x="245" y="29"/>
                    <a:pt x="243" y="28"/>
                  </a:cubicBezTo>
                  <a:cubicBezTo>
                    <a:pt x="244" y="28"/>
                    <a:pt x="246" y="28"/>
                    <a:pt x="247" y="28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8" y="23"/>
                    <a:pt x="250" y="24"/>
                    <a:pt x="252" y="24"/>
                  </a:cubicBezTo>
                  <a:cubicBezTo>
                    <a:pt x="249" y="24"/>
                    <a:pt x="250" y="22"/>
                    <a:pt x="248" y="22"/>
                  </a:cubicBezTo>
                  <a:cubicBezTo>
                    <a:pt x="245" y="21"/>
                    <a:pt x="245" y="23"/>
                    <a:pt x="243" y="23"/>
                  </a:cubicBezTo>
                  <a:cubicBezTo>
                    <a:pt x="245" y="23"/>
                    <a:pt x="245" y="23"/>
                    <a:pt x="245" y="23"/>
                  </a:cubicBezTo>
                  <a:cubicBezTo>
                    <a:pt x="248" y="25"/>
                    <a:pt x="243" y="26"/>
                    <a:pt x="245" y="28"/>
                  </a:cubicBezTo>
                  <a:cubicBezTo>
                    <a:pt x="245" y="28"/>
                    <a:pt x="244" y="27"/>
                    <a:pt x="244" y="27"/>
                  </a:cubicBezTo>
                  <a:cubicBezTo>
                    <a:pt x="243" y="26"/>
                    <a:pt x="240" y="24"/>
                    <a:pt x="242" y="23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1" y="21"/>
                    <a:pt x="238" y="20"/>
                    <a:pt x="241" y="20"/>
                  </a:cubicBezTo>
                  <a:cubicBezTo>
                    <a:pt x="242" y="20"/>
                    <a:pt x="241" y="21"/>
                    <a:pt x="243" y="21"/>
                  </a:cubicBezTo>
                  <a:cubicBezTo>
                    <a:pt x="243" y="21"/>
                    <a:pt x="241" y="20"/>
                    <a:pt x="243" y="20"/>
                  </a:cubicBezTo>
                  <a:cubicBezTo>
                    <a:pt x="243" y="20"/>
                    <a:pt x="242" y="19"/>
                    <a:pt x="241" y="20"/>
                  </a:cubicBezTo>
                  <a:cubicBezTo>
                    <a:pt x="238" y="19"/>
                    <a:pt x="245" y="16"/>
                    <a:pt x="239" y="16"/>
                  </a:cubicBezTo>
                  <a:cubicBezTo>
                    <a:pt x="239" y="16"/>
                    <a:pt x="239" y="16"/>
                    <a:pt x="240" y="16"/>
                  </a:cubicBezTo>
                  <a:cubicBezTo>
                    <a:pt x="240" y="14"/>
                    <a:pt x="242" y="14"/>
                    <a:pt x="244" y="14"/>
                  </a:cubicBezTo>
                  <a:cubicBezTo>
                    <a:pt x="243" y="13"/>
                    <a:pt x="242" y="14"/>
                    <a:pt x="241" y="13"/>
                  </a:cubicBezTo>
                  <a:cubicBezTo>
                    <a:pt x="242" y="12"/>
                    <a:pt x="240" y="11"/>
                    <a:pt x="243" y="11"/>
                  </a:cubicBezTo>
                  <a:cubicBezTo>
                    <a:pt x="242" y="10"/>
                    <a:pt x="242" y="10"/>
                    <a:pt x="242" y="10"/>
                  </a:cubicBezTo>
                  <a:cubicBezTo>
                    <a:pt x="238" y="10"/>
                    <a:pt x="239" y="12"/>
                    <a:pt x="237" y="12"/>
                  </a:cubicBezTo>
                  <a:cubicBezTo>
                    <a:pt x="236" y="11"/>
                    <a:pt x="238" y="9"/>
                    <a:pt x="238" y="8"/>
                  </a:cubicBezTo>
                  <a:cubicBezTo>
                    <a:pt x="236" y="6"/>
                    <a:pt x="235" y="9"/>
                    <a:pt x="232" y="8"/>
                  </a:cubicBezTo>
                  <a:cubicBezTo>
                    <a:pt x="232" y="9"/>
                    <a:pt x="233" y="10"/>
                    <a:pt x="235" y="10"/>
                  </a:cubicBezTo>
                  <a:cubicBezTo>
                    <a:pt x="233" y="11"/>
                    <a:pt x="236" y="12"/>
                    <a:pt x="233" y="13"/>
                  </a:cubicBezTo>
                  <a:cubicBezTo>
                    <a:pt x="227" y="13"/>
                    <a:pt x="231" y="15"/>
                    <a:pt x="228" y="17"/>
                  </a:cubicBezTo>
                  <a:cubicBezTo>
                    <a:pt x="227" y="18"/>
                    <a:pt x="230" y="18"/>
                    <a:pt x="231" y="19"/>
                  </a:cubicBezTo>
                  <a:cubicBezTo>
                    <a:pt x="231" y="20"/>
                    <a:pt x="229" y="21"/>
                    <a:pt x="228" y="21"/>
                  </a:cubicBezTo>
                  <a:cubicBezTo>
                    <a:pt x="227" y="21"/>
                    <a:pt x="227" y="21"/>
                    <a:pt x="227" y="21"/>
                  </a:cubicBezTo>
                  <a:cubicBezTo>
                    <a:pt x="224" y="21"/>
                    <a:pt x="223" y="20"/>
                    <a:pt x="221" y="19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22" y="16"/>
                    <a:pt x="227" y="14"/>
                    <a:pt x="228" y="11"/>
                  </a:cubicBezTo>
                  <a:cubicBezTo>
                    <a:pt x="224" y="11"/>
                    <a:pt x="228" y="13"/>
                    <a:pt x="225" y="14"/>
                  </a:cubicBezTo>
                  <a:cubicBezTo>
                    <a:pt x="224" y="14"/>
                    <a:pt x="224" y="14"/>
                    <a:pt x="224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4"/>
                    <a:pt x="219" y="15"/>
                    <a:pt x="221" y="16"/>
                  </a:cubicBezTo>
                  <a:cubicBezTo>
                    <a:pt x="216" y="17"/>
                    <a:pt x="220" y="19"/>
                    <a:pt x="219" y="21"/>
                  </a:cubicBezTo>
                  <a:cubicBezTo>
                    <a:pt x="215" y="20"/>
                    <a:pt x="215" y="18"/>
                    <a:pt x="212" y="17"/>
                  </a:cubicBezTo>
                  <a:cubicBezTo>
                    <a:pt x="211" y="16"/>
                    <a:pt x="214" y="16"/>
                    <a:pt x="215" y="15"/>
                  </a:cubicBezTo>
                  <a:cubicBezTo>
                    <a:pt x="214" y="15"/>
                    <a:pt x="214" y="14"/>
                    <a:pt x="214" y="14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6" y="13"/>
                    <a:pt x="213" y="14"/>
                    <a:pt x="212" y="13"/>
                  </a:cubicBezTo>
                  <a:cubicBezTo>
                    <a:pt x="214" y="12"/>
                    <a:pt x="214" y="12"/>
                    <a:pt x="214" y="12"/>
                  </a:cubicBezTo>
                  <a:cubicBezTo>
                    <a:pt x="214" y="12"/>
                    <a:pt x="213" y="12"/>
                    <a:pt x="213" y="11"/>
                  </a:cubicBezTo>
                  <a:cubicBezTo>
                    <a:pt x="215" y="11"/>
                    <a:pt x="215" y="11"/>
                    <a:pt x="215" y="11"/>
                  </a:cubicBezTo>
                  <a:cubicBezTo>
                    <a:pt x="213" y="11"/>
                    <a:pt x="212" y="11"/>
                    <a:pt x="212" y="12"/>
                  </a:cubicBezTo>
                  <a:cubicBezTo>
                    <a:pt x="211" y="12"/>
                    <a:pt x="209" y="12"/>
                    <a:pt x="208" y="11"/>
                  </a:cubicBezTo>
                  <a:cubicBezTo>
                    <a:pt x="208" y="11"/>
                    <a:pt x="209" y="11"/>
                    <a:pt x="209" y="11"/>
                  </a:cubicBezTo>
                  <a:cubicBezTo>
                    <a:pt x="210" y="11"/>
                    <a:pt x="210" y="11"/>
                    <a:pt x="210" y="11"/>
                  </a:cubicBezTo>
                  <a:cubicBezTo>
                    <a:pt x="206" y="9"/>
                    <a:pt x="216" y="11"/>
                    <a:pt x="217" y="9"/>
                  </a:cubicBezTo>
                  <a:cubicBezTo>
                    <a:pt x="216" y="9"/>
                    <a:pt x="216" y="8"/>
                    <a:pt x="214" y="8"/>
                  </a:cubicBezTo>
                  <a:cubicBezTo>
                    <a:pt x="214" y="9"/>
                    <a:pt x="216" y="9"/>
                    <a:pt x="215" y="10"/>
                  </a:cubicBezTo>
                  <a:cubicBezTo>
                    <a:pt x="213" y="10"/>
                    <a:pt x="210" y="10"/>
                    <a:pt x="209" y="9"/>
                  </a:cubicBezTo>
                  <a:cubicBezTo>
                    <a:pt x="213" y="9"/>
                    <a:pt x="209" y="7"/>
                    <a:pt x="210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5" y="8"/>
                    <a:pt x="207" y="11"/>
                    <a:pt x="207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5" y="15"/>
                    <a:pt x="207" y="14"/>
                    <a:pt x="208" y="14"/>
                  </a:cubicBezTo>
                  <a:cubicBezTo>
                    <a:pt x="210" y="16"/>
                    <a:pt x="210" y="19"/>
                    <a:pt x="208" y="21"/>
                  </a:cubicBezTo>
                  <a:cubicBezTo>
                    <a:pt x="207" y="20"/>
                    <a:pt x="204" y="20"/>
                    <a:pt x="204" y="19"/>
                  </a:cubicBezTo>
                  <a:cubicBezTo>
                    <a:pt x="205" y="18"/>
                    <a:pt x="204" y="16"/>
                    <a:pt x="203" y="15"/>
                  </a:cubicBezTo>
                  <a:cubicBezTo>
                    <a:pt x="203" y="18"/>
                    <a:pt x="201" y="21"/>
                    <a:pt x="204" y="23"/>
                  </a:cubicBezTo>
                  <a:cubicBezTo>
                    <a:pt x="204" y="22"/>
                    <a:pt x="204" y="22"/>
                    <a:pt x="204" y="22"/>
                  </a:cubicBezTo>
                  <a:cubicBezTo>
                    <a:pt x="205" y="22"/>
                    <a:pt x="206" y="21"/>
                    <a:pt x="208" y="21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08" y="24"/>
                    <a:pt x="206" y="23"/>
                    <a:pt x="204" y="23"/>
                  </a:cubicBezTo>
                  <a:cubicBezTo>
                    <a:pt x="207" y="25"/>
                    <a:pt x="203" y="26"/>
                    <a:pt x="201" y="27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2" y="26"/>
                    <a:pt x="198" y="25"/>
                    <a:pt x="202" y="24"/>
                  </a:cubicBezTo>
                  <a:cubicBezTo>
                    <a:pt x="201" y="24"/>
                    <a:pt x="199" y="24"/>
                    <a:pt x="199" y="23"/>
                  </a:cubicBezTo>
                  <a:cubicBezTo>
                    <a:pt x="195" y="23"/>
                    <a:pt x="200" y="20"/>
                    <a:pt x="197" y="20"/>
                  </a:cubicBezTo>
                  <a:cubicBezTo>
                    <a:pt x="197" y="19"/>
                    <a:pt x="199" y="19"/>
                    <a:pt x="200" y="19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89" y="20"/>
                    <a:pt x="197" y="19"/>
                    <a:pt x="195" y="18"/>
                  </a:cubicBezTo>
                  <a:cubicBezTo>
                    <a:pt x="198" y="17"/>
                    <a:pt x="198" y="15"/>
                    <a:pt x="200" y="13"/>
                  </a:cubicBezTo>
                  <a:cubicBezTo>
                    <a:pt x="197" y="13"/>
                    <a:pt x="199" y="12"/>
                    <a:pt x="197" y="11"/>
                  </a:cubicBezTo>
                  <a:cubicBezTo>
                    <a:pt x="195" y="12"/>
                    <a:pt x="193" y="15"/>
                    <a:pt x="192" y="17"/>
                  </a:cubicBezTo>
                  <a:cubicBezTo>
                    <a:pt x="191" y="18"/>
                    <a:pt x="186" y="18"/>
                    <a:pt x="186" y="20"/>
                  </a:cubicBezTo>
                  <a:cubicBezTo>
                    <a:pt x="188" y="20"/>
                    <a:pt x="191" y="20"/>
                    <a:pt x="190" y="21"/>
                  </a:cubicBezTo>
                  <a:cubicBezTo>
                    <a:pt x="188" y="22"/>
                    <a:pt x="185" y="23"/>
                    <a:pt x="182" y="22"/>
                  </a:cubicBezTo>
                  <a:cubicBezTo>
                    <a:pt x="183" y="22"/>
                    <a:pt x="182" y="21"/>
                    <a:pt x="183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5" y="22"/>
                    <a:pt x="186" y="22"/>
                    <a:pt x="186" y="22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83" y="21"/>
                    <a:pt x="182" y="21"/>
                  </a:cubicBezTo>
                  <a:cubicBezTo>
                    <a:pt x="176" y="17"/>
                    <a:pt x="188" y="17"/>
                    <a:pt x="188" y="13"/>
                  </a:cubicBezTo>
                  <a:cubicBezTo>
                    <a:pt x="190" y="11"/>
                    <a:pt x="196" y="11"/>
                    <a:pt x="195" y="9"/>
                  </a:cubicBezTo>
                  <a:cubicBezTo>
                    <a:pt x="199" y="5"/>
                    <a:pt x="197" y="11"/>
                    <a:pt x="201" y="10"/>
                  </a:cubicBezTo>
                  <a:cubicBezTo>
                    <a:pt x="202" y="9"/>
                    <a:pt x="197" y="8"/>
                    <a:pt x="201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9" y="5"/>
                    <a:pt x="202" y="4"/>
                    <a:pt x="204" y="3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1" y="1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194" y="4"/>
                    <a:pt x="196" y="10"/>
                    <a:pt x="186" y="12"/>
                  </a:cubicBezTo>
                  <a:cubicBezTo>
                    <a:pt x="185" y="13"/>
                    <a:pt x="184" y="15"/>
                    <a:pt x="180" y="15"/>
                  </a:cubicBezTo>
                  <a:cubicBezTo>
                    <a:pt x="182" y="14"/>
                    <a:pt x="178" y="13"/>
                    <a:pt x="181" y="12"/>
                  </a:cubicBezTo>
                  <a:cubicBezTo>
                    <a:pt x="178" y="11"/>
                    <a:pt x="179" y="13"/>
                    <a:pt x="175" y="13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7" y="15"/>
                    <a:pt x="177" y="18"/>
                    <a:pt x="173" y="18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3" y="13"/>
                    <a:pt x="173" y="12"/>
                    <a:pt x="176" y="12"/>
                  </a:cubicBezTo>
                  <a:cubicBezTo>
                    <a:pt x="176" y="10"/>
                    <a:pt x="183" y="12"/>
                    <a:pt x="184" y="10"/>
                  </a:cubicBezTo>
                  <a:cubicBezTo>
                    <a:pt x="183" y="10"/>
                    <a:pt x="182" y="10"/>
                    <a:pt x="182" y="9"/>
                  </a:cubicBezTo>
                  <a:cubicBezTo>
                    <a:pt x="181" y="9"/>
                    <a:pt x="179" y="9"/>
                    <a:pt x="179" y="9"/>
                  </a:cubicBezTo>
                  <a:cubicBezTo>
                    <a:pt x="179" y="7"/>
                    <a:pt x="182" y="8"/>
                    <a:pt x="184" y="8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78" y="6"/>
                    <a:pt x="184" y="5"/>
                    <a:pt x="184" y="3"/>
                  </a:cubicBezTo>
                  <a:cubicBezTo>
                    <a:pt x="180" y="3"/>
                    <a:pt x="178" y="3"/>
                    <a:pt x="175" y="4"/>
                  </a:cubicBezTo>
                  <a:cubicBezTo>
                    <a:pt x="175" y="4"/>
                    <a:pt x="176" y="4"/>
                    <a:pt x="177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6" y="5"/>
                    <a:pt x="175" y="5"/>
                    <a:pt x="175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4" y="6"/>
                    <a:pt x="171" y="10"/>
                    <a:pt x="177" y="9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69" y="10"/>
                    <a:pt x="171" y="7"/>
                    <a:pt x="169" y="6"/>
                  </a:cubicBezTo>
                  <a:cubicBezTo>
                    <a:pt x="171" y="6"/>
                    <a:pt x="172" y="5"/>
                    <a:pt x="171" y="5"/>
                  </a:cubicBezTo>
                  <a:cubicBezTo>
                    <a:pt x="169" y="6"/>
                    <a:pt x="164" y="7"/>
                    <a:pt x="166" y="9"/>
                  </a:cubicBezTo>
                  <a:cubicBezTo>
                    <a:pt x="166" y="10"/>
                    <a:pt x="161" y="12"/>
                    <a:pt x="165" y="11"/>
                  </a:cubicBezTo>
                  <a:cubicBezTo>
                    <a:pt x="166" y="11"/>
                    <a:pt x="166" y="10"/>
                    <a:pt x="167" y="11"/>
                  </a:cubicBezTo>
                  <a:cubicBezTo>
                    <a:pt x="167" y="12"/>
                    <a:pt x="167" y="14"/>
                    <a:pt x="164" y="15"/>
                  </a:cubicBezTo>
                  <a:cubicBezTo>
                    <a:pt x="163" y="15"/>
                    <a:pt x="161" y="15"/>
                    <a:pt x="160" y="14"/>
                  </a:cubicBezTo>
                  <a:cubicBezTo>
                    <a:pt x="159" y="15"/>
                    <a:pt x="160" y="15"/>
                    <a:pt x="158" y="16"/>
                  </a:cubicBezTo>
                  <a:cubicBezTo>
                    <a:pt x="157" y="15"/>
                    <a:pt x="156" y="15"/>
                    <a:pt x="155" y="15"/>
                  </a:cubicBezTo>
                  <a:cubicBezTo>
                    <a:pt x="155" y="14"/>
                    <a:pt x="156" y="13"/>
                    <a:pt x="156" y="13"/>
                  </a:cubicBezTo>
                  <a:cubicBezTo>
                    <a:pt x="154" y="12"/>
                    <a:pt x="154" y="13"/>
                    <a:pt x="152" y="12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4" y="9"/>
                    <a:pt x="151" y="10"/>
                    <a:pt x="150" y="9"/>
                  </a:cubicBezTo>
                  <a:cubicBezTo>
                    <a:pt x="152" y="8"/>
                    <a:pt x="157" y="9"/>
                    <a:pt x="159" y="9"/>
                  </a:cubicBezTo>
                  <a:cubicBezTo>
                    <a:pt x="158" y="8"/>
                    <a:pt x="156" y="9"/>
                    <a:pt x="154" y="8"/>
                  </a:cubicBezTo>
                  <a:cubicBezTo>
                    <a:pt x="156" y="7"/>
                    <a:pt x="160" y="9"/>
                    <a:pt x="161" y="7"/>
                  </a:cubicBezTo>
                  <a:cubicBezTo>
                    <a:pt x="158" y="8"/>
                    <a:pt x="156" y="8"/>
                    <a:pt x="153" y="7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5"/>
                    <a:pt x="151" y="4"/>
                    <a:pt x="154" y="3"/>
                  </a:cubicBezTo>
                  <a:cubicBezTo>
                    <a:pt x="155" y="3"/>
                    <a:pt x="156" y="3"/>
                    <a:pt x="156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2" y="2"/>
                    <a:pt x="159" y="1"/>
                    <a:pt x="157" y="0"/>
                  </a:cubicBezTo>
                  <a:cubicBezTo>
                    <a:pt x="155" y="0"/>
                    <a:pt x="156" y="1"/>
                    <a:pt x="155" y="1"/>
                  </a:cubicBezTo>
                  <a:cubicBezTo>
                    <a:pt x="154" y="1"/>
                    <a:pt x="154" y="1"/>
                    <a:pt x="153" y="1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2" y="0"/>
                    <a:pt x="148" y="1"/>
                    <a:pt x="145" y="0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6" y="1"/>
                    <a:pt x="147" y="1"/>
                    <a:pt x="147" y="1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2"/>
                    <a:pt x="148" y="2"/>
                    <a:pt x="147" y="2"/>
                  </a:cubicBezTo>
                  <a:cubicBezTo>
                    <a:pt x="148" y="3"/>
                    <a:pt x="147" y="4"/>
                    <a:pt x="146" y="4"/>
                  </a:cubicBezTo>
                  <a:cubicBezTo>
                    <a:pt x="144" y="5"/>
                    <a:pt x="142" y="5"/>
                    <a:pt x="140" y="4"/>
                  </a:cubicBezTo>
                  <a:cubicBezTo>
                    <a:pt x="139" y="4"/>
                    <a:pt x="140" y="3"/>
                    <a:pt x="140" y="3"/>
                  </a:cubicBezTo>
                  <a:cubicBezTo>
                    <a:pt x="144" y="2"/>
                    <a:pt x="140" y="1"/>
                    <a:pt x="142" y="0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2" y="3"/>
                    <a:pt x="138" y="5"/>
                    <a:pt x="136" y="7"/>
                  </a:cubicBezTo>
                  <a:cubicBezTo>
                    <a:pt x="135" y="8"/>
                    <a:pt x="140" y="10"/>
                    <a:pt x="139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9" y="12"/>
                    <a:pt x="140" y="12"/>
                    <a:pt x="141" y="11"/>
                  </a:cubicBezTo>
                  <a:cubicBezTo>
                    <a:pt x="143" y="13"/>
                    <a:pt x="146" y="15"/>
                    <a:pt x="141" y="15"/>
                  </a:cubicBezTo>
                  <a:cubicBezTo>
                    <a:pt x="142" y="16"/>
                    <a:pt x="142" y="17"/>
                    <a:pt x="142" y="17"/>
                  </a:cubicBezTo>
                  <a:cubicBezTo>
                    <a:pt x="141" y="17"/>
                    <a:pt x="140" y="17"/>
                    <a:pt x="140" y="17"/>
                  </a:cubicBezTo>
                  <a:cubicBezTo>
                    <a:pt x="137" y="16"/>
                    <a:pt x="140" y="15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8" y="11"/>
                    <a:pt x="130" y="11"/>
                    <a:pt x="134" y="9"/>
                  </a:cubicBezTo>
                  <a:cubicBezTo>
                    <a:pt x="133" y="9"/>
                    <a:pt x="132" y="9"/>
                    <a:pt x="131" y="9"/>
                  </a:cubicBezTo>
                  <a:cubicBezTo>
                    <a:pt x="130" y="8"/>
                    <a:pt x="132" y="8"/>
                    <a:pt x="133" y="7"/>
                  </a:cubicBezTo>
                  <a:cubicBezTo>
                    <a:pt x="131" y="5"/>
                    <a:pt x="138" y="2"/>
                    <a:pt x="136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5" y="3"/>
                    <a:pt x="130" y="5"/>
                    <a:pt x="130" y="7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5"/>
                    <a:pt x="126" y="4"/>
                    <a:pt x="124" y="3"/>
                  </a:cubicBezTo>
                  <a:cubicBezTo>
                    <a:pt x="127" y="2"/>
                    <a:pt x="127" y="5"/>
                    <a:pt x="131" y="4"/>
                  </a:cubicBezTo>
                  <a:cubicBezTo>
                    <a:pt x="128" y="3"/>
                    <a:pt x="131" y="2"/>
                    <a:pt x="129" y="0"/>
                  </a:cubicBezTo>
                  <a:cubicBezTo>
                    <a:pt x="124" y="1"/>
                    <a:pt x="120" y="0"/>
                    <a:pt x="116" y="1"/>
                  </a:cubicBezTo>
                  <a:cubicBezTo>
                    <a:pt x="116" y="1"/>
                    <a:pt x="118" y="2"/>
                    <a:pt x="118" y="2"/>
                  </a:cubicBezTo>
                  <a:cubicBezTo>
                    <a:pt x="118" y="3"/>
                    <a:pt x="116" y="2"/>
                    <a:pt x="115" y="3"/>
                  </a:cubicBezTo>
                  <a:cubicBezTo>
                    <a:pt x="116" y="4"/>
                    <a:pt x="126" y="1"/>
                    <a:pt x="121" y="4"/>
                  </a:cubicBezTo>
                  <a:cubicBezTo>
                    <a:pt x="121" y="5"/>
                    <a:pt x="122" y="6"/>
                    <a:pt x="123" y="7"/>
                  </a:cubicBezTo>
                  <a:cubicBezTo>
                    <a:pt x="122" y="7"/>
                    <a:pt x="120" y="7"/>
                    <a:pt x="118" y="7"/>
                  </a:cubicBezTo>
                  <a:cubicBezTo>
                    <a:pt x="118" y="7"/>
                    <a:pt x="117" y="7"/>
                    <a:pt x="117" y="6"/>
                  </a:cubicBezTo>
                  <a:cubicBezTo>
                    <a:pt x="117" y="6"/>
                    <a:pt x="118" y="6"/>
                    <a:pt x="118" y="6"/>
                  </a:cubicBezTo>
                  <a:cubicBezTo>
                    <a:pt x="116" y="6"/>
                    <a:pt x="117" y="3"/>
                    <a:pt x="114" y="4"/>
                  </a:cubicBezTo>
                  <a:cubicBezTo>
                    <a:pt x="112" y="4"/>
                    <a:pt x="112" y="3"/>
                    <a:pt x="113" y="3"/>
                  </a:cubicBezTo>
                  <a:cubicBezTo>
                    <a:pt x="112" y="2"/>
                    <a:pt x="110" y="2"/>
                    <a:pt x="110" y="1"/>
                  </a:cubicBezTo>
                  <a:cubicBezTo>
                    <a:pt x="109" y="2"/>
                    <a:pt x="110" y="3"/>
                    <a:pt x="108" y="3"/>
                  </a:cubicBezTo>
                  <a:cubicBezTo>
                    <a:pt x="108" y="0"/>
                    <a:pt x="102" y="1"/>
                    <a:pt x="99" y="1"/>
                  </a:cubicBezTo>
                  <a:cubicBezTo>
                    <a:pt x="99" y="3"/>
                    <a:pt x="105" y="4"/>
                    <a:pt x="108" y="5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4" y="6"/>
                    <a:pt x="103" y="5"/>
                    <a:pt x="102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4" y="4"/>
                    <a:pt x="96" y="2"/>
                    <a:pt x="96" y="1"/>
                  </a:cubicBezTo>
                  <a:cubicBezTo>
                    <a:pt x="84" y="1"/>
                    <a:pt x="71" y="3"/>
                    <a:pt x="59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0" y="5"/>
                    <a:pt x="59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7"/>
                    <a:pt x="59" y="6"/>
                    <a:pt x="6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2" y="10"/>
                    <a:pt x="58" y="10"/>
                    <a:pt x="56" y="11"/>
                  </a:cubicBezTo>
                  <a:cubicBezTo>
                    <a:pt x="59" y="12"/>
                    <a:pt x="62" y="13"/>
                    <a:pt x="65" y="13"/>
                  </a:cubicBezTo>
                  <a:cubicBezTo>
                    <a:pt x="64" y="14"/>
                    <a:pt x="60" y="14"/>
                    <a:pt x="58" y="14"/>
                  </a:cubicBezTo>
                  <a:cubicBezTo>
                    <a:pt x="62" y="14"/>
                    <a:pt x="62" y="17"/>
                    <a:pt x="66" y="17"/>
                  </a:cubicBezTo>
                  <a:cubicBezTo>
                    <a:pt x="65" y="18"/>
                    <a:pt x="63" y="18"/>
                    <a:pt x="61" y="18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5" y="22"/>
                    <a:pt x="62" y="21"/>
                    <a:pt x="60" y="22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4"/>
                    <a:pt x="60" y="23"/>
                    <a:pt x="61" y="24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3" y="2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3" y="27"/>
                    <a:pt x="62" y="25"/>
                    <a:pt x="60" y="26"/>
                  </a:cubicBezTo>
                  <a:cubicBezTo>
                    <a:pt x="60" y="27"/>
                    <a:pt x="65" y="28"/>
                    <a:pt x="61" y="28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2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2" y="31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3" y="34"/>
                    <a:pt x="64" y="35"/>
                    <a:pt x="66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9" y="37"/>
                    <a:pt x="71" y="38"/>
                  </a:cubicBezTo>
                  <a:cubicBezTo>
                    <a:pt x="67" y="39"/>
                    <a:pt x="65" y="37"/>
                    <a:pt x="61" y="37"/>
                  </a:cubicBezTo>
                  <a:cubicBezTo>
                    <a:pt x="64" y="38"/>
                    <a:pt x="65" y="39"/>
                    <a:pt x="68" y="39"/>
                  </a:cubicBezTo>
                  <a:cubicBezTo>
                    <a:pt x="68" y="41"/>
                    <a:pt x="66" y="39"/>
                    <a:pt x="64" y="40"/>
                  </a:cubicBezTo>
                  <a:cubicBezTo>
                    <a:pt x="64" y="40"/>
                    <a:pt x="67" y="41"/>
                    <a:pt x="65" y="41"/>
                  </a:cubicBezTo>
                  <a:cubicBezTo>
                    <a:pt x="64" y="41"/>
                    <a:pt x="62" y="40"/>
                    <a:pt x="60" y="41"/>
                  </a:cubicBezTo>
                  <a:cubicBezTo>
                    <a:pt x="62" y="44"/>
                    <a:pt x="72" y="43"/>
                    <a:pt x="68" y="47"/>
                  </a:cubicBezTo>
                  <a:cubicBezTo>
                    <a:pt x="63" y="49"/>
                    <a:pt x="68" y="51"/>
                    <a:pt x="66" y="54"/>
                  </a:cubicBezTo>
                  <a:cubicBezTo>
                    <a:pt x="65" y="54"/>
                    <a:pt x="65" y="54"/>
                    <a:pt x="64" y="54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8"/>
                    <a:pt x="61" y="47"/>
                    <a:pt x="59" y="48"/>
                  </a:cubicBezTo>
                  <a:cubicBezTo>
                    <a:pt x="56" y="49"/>
                    <a:pt x="61" y="49"/>
                    <a:pt x="60" y="51"/>
                  </a:cubicBezTo>
                  <a:cubicBezTo>
                    <a:pt x="61" y="51"/>
                    <a:pt x="60" y="51"/>
                    <a:pt x="59" y="51"/>
                  </a:cubicBezTo>
                  <a:cubicBezTo>
                    <a:pt x="58" y="51"/>
                    <a:pt x="57" y="50"/>
                    <a:pt x="57" y="50"/>
                  </a:cubicBezTo>
                  <a:cubicBezTo>
                    <a:pt x="54" y="49"/>
                    <a:pt x="51" y="46"/>
                    <a:pt x="47" y="48"/>
                  </a:cubicBezTo>
                  <a:cubicBezTo>
                    <a:pt x="46" y="47"/>
                    <a:pt x="42" y="49"/>
                    <a:pt x="40" y="48"/>
                  </a:cubicBezTo>
                  <a:cubicBezTo>
                    <a:pt x="30" y="48"/>
                    <a:pt x="19" y="45"/>
                    <a:pt x="8" y="47"/>
                  </a:cubicBezTo>
                  <a:cubicBezTo>
                    <a:pt x="8" y="47"/>
                    <a:pt x="8" y="49"/>
                    <a:pt x="5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10" y="52"/>
                    <a:pt x="5" y="51"/>
                    <a:pt x="5" y="52"/>
                  </a:cubicBezTo>
                  <a:cubicBezTo>
                    <a:pt x="7" y="53"/>
                    <a:pt x="12" y="52"/>
                    <a:pt x="13" y="54"/>
                  </a:cubicBezTo>
                  <a:cubicBezTo>
                    <a:pt x="10" y="54"/>
                    <a:pt x="5" y="53"/>
                    <a:pt x="3" y="54"/>
                  </a:cubicBezTo>
                  <a:cubicBezTo>
                    <a:pt x="4" y="55"/>
                    <a:pt x="7" y="55"/>
                    <a:pt x="9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7" y="56"/>
                    <a:pt x="7" y="58"/>
                    <a:pt x="9" y="58"/>
                  </a:cubicBezTo>
                  <a:cubicBezTo>
                    <a:pt x="9" y="58"/>
                    <a:pt x="8" y="58"/>
                    <a:pt x="7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0" y="62"/>
                    <a:pt x="9" y="62"/>
                  </a:cubicBezTo>
                  <a:cubicBezTo>
                    <a:pt x="8" y="62"/>
                    <a:pt x="8" y="63"/>
                    <a:pt x="9" y="63"/>
                  </a:cubicBezTo>
                  <a:cubicBezTo>
                    <a:pt x="9" y="64"/>
                    <a:pt x="6" y="64"/>
                    <a:pt x="7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8" y="65"/>
                    <a:pt x="6" y="6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9" y="68"/>
                    <a:pt x="8" y="68"/>
                    <a:pt x="6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5" y="69"/>
                    <a:pt x="10" y="70"/>
                    <a:pt x="7" y="70"/>
                  </a:cubicBezTo>
                  <a:cubicBezTo>
                    <a:pt x="0" y="71"/>
                    <a:pt x="13" y="74"/>
                    <a:pt x="6" y="7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8" y="77"/>
                    <a:pt x="7" y="77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0"/>
                    <a:pt x="10" y="80"/>
                    <a:pt x="9" y="80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1"/>
                    <a:pt x="7" y="81"/>
                    <a:pt x="5" y="81"/>
                  </a:cubicBezTo>
                  <a:cubicBezTo>
                    <a:pt x="7" y="82"/>
                    <a:pt x="8" y="82"/>
                    <a:pt x="10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6" y="83"/>
                    <a:pt x="7" y="84"/>
                    <a:pt x="8" y="84"/>
                  </a:cubicBezTo>
                  <a:cubicBezTo>
                    <a:pt x="7" y="85"/>
                    <a:pt x="4" y="84"/>
                    <a:pt x="5" y="85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10" y="88"/>
                    <a:pt x="14" y="88"/>
                    <a:pt x="16" y="90"/>
                  </a:cubicBezTo>
                  <a:cubicBezTo>
                    <a:pt x="19" y="90"/>
                    <a:pt x="22" y="92"/>
                    <a:pt x="26" y="92"/>
                  </a:cubicBezTo>
                  <a:cubicBezTo>
                    <a:pt x="28" y="93"/>
                    <a:pt x="32" y="93"/>
                    <a:pt x="35" y="94"/>
                  </a:cubicBezTo>
                  <a:cubicBezTo>
                    <a:pt x="35" y="94"/>
                    <a:pt x="33" y="94"/>
                    <a:pt x="32" y="94"/>
                  </a:cubicBezTo>
                  <a:cubicBezTo>
                    <a:pt x="33" y="96"/>
                    <a:pt x="35" y="93"/>
                    <a:pt x="36" y="95"/>
                  </a:cubicBezTo>
                  <a:cubicBezTo>
                    <a:pt x="37" y="96"/>
                    <a:pt x="39" y="96"/>
                    <a:pt x="36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3" y="96"/>
                    <a:pt x="32" y="96"/>
                    <a:pt x="31" y="96"/>
                  </a:cubicBezTo>
                  <a:cubicBezTo>
                    <a:pt x="32" y="97"/>
                    <a:pt x="33" y="97"/>
                    <a:pt x="34" y="97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9"/>
                    <a:pt x="34" y="100"/>
                    <a:pt x="36" y="100"/>
                  </a:cubicBezTo>
                  <a:cubicBezTo>
                    <a:pt x="36" y="101"/>
                    <a:pt x="33" y="100"/>
                    <a:pt x="35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5"/>
                    <a:pt x="41" y="105"/>
                    <a:pt x="37" y="10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9"/>
                    <a:pt x="39" y="109"/>
                    <a:pt x="40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9" y="110"/>
                    <a:pt x="40" y="111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9" y="111"/>
                    <a:pt x="39" y="111"/>
                    <a:pt x="40" y="112"/>
                  </a:cubicBezTo>
                  <a:cubicBezTo>
                    <a:pt x="39" y="112"/>
                    <a:pt x="39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9" y="114"/>
                    <a:pt x="39" y="116"/>
                    <a:pt x="41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120"/>
                    <a:pt x="44" y="121"/>
                    <a:pt x="46" y="121"/>
                  </a:cubicBezTo>
                  <a:cubicBezTo>
                    <a:pt x="47" y="123"/>
                    <a:pt x="42" y="122"/>
                    <a:pt x="42" y="123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5"/>
                    <a:pt x="39" y="124"/>
                    <a:pt x="39" y="125"/>
                  </a:cubicBezTo>
                  <a:cubicBezTo>
                    <a:pt x="41" y="125"/>
                    <a:pt x="42" y="126"/>
                    <a:pt x="44" y="126"/>
                  </a:cubicBezTo>
                  <a:cubicBezTo>
                    <a:pt x="43" y="127"/>
                    <a:pt x="42" y="126"/>
                    <a:pt x="42" y="126"/>
                  </a:cubicBezTo>
                  <a:cubicBezTo>
                    <a:pt x="45" y="127"/>
                    <a:pt x="41" y="128"/>
                    <a:pt x="42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39" y="132"/>
                    <a:pt x="50" y="130"/>
                    <a:pt x="51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3" y="133"/>
                    <a:pt x="57" y="133"/>
                    <a:pt x="60" y="133"/>
                  </a:cubicBezTo>
                  <a:cubicBezTo>
                    <a:pt x="59" y="135"/>
                    <a:pt x="53" y="133"/>
                    <a:pt x="52" y="134"/>
                  </a:cubicBezTo>
                  <a:cubicBezTo>
                    <a:pt x="55" y="135"/>
                    <a:pt x="59" y="134"/>
                    <a:pt x="61" y="135"/>
                  </a:cubicBezTo>
                  <a:cubicBezTo>
                    <a:pt x="58" y="136"/>
                    <a:pt x="52" y="136"/>
                    <a:pt x="48" y="137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2" y="139"/>
                    <a:pt x="59" y="137"/>
                    <a:pt x="62" y="139"/>
                  </a:cubicBezTo>
                  <a:cubicBezTo>
                    <a:pt x="61" y="140"/>
                    <a:pt x="56" y="140"/>
                    <a:pt x="53" y="140"/>
                  </a:cubicBezTo>
                  <a:cubicBezTo>
                    <a:pt x="56" y="140"/>
                    <a:pt x="58" y="140"/>
                    <a:pt x="60" y="141"/>
                  </a:cubicBezTo>
                  <a:cubicBezTo>
                    <a:pt x="57" y="142"/>
                    <a:pt x="53" y="142"/>
                    <a:pt x="50" y="142"/>
                  </a:cubicBezTo>
                  <a:cubicBezTo>
                    <a:pt x="55" y="142"/>
                    <a:pt x="62" y="142"/>
                    <a:pt x="66" y="143"/>
                  </a:cubicBezTo>
                  <a:cubicBezTo>
                    <a:pt x="60" y="143"/>
                    <a:pt x="60" y="143"/>
                    <a:pt x="60" y="143"/>
                  </a:cubicBezTo>
                  <a:cubicBezTo>
                    <a:pt x="62" y="143"/>
                    <a:pt x="63" y="143"/>
                    <a:pt x="64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58" y="145"/>
                    <a:pt x="52" y="143"/>
                    <a:pt x="51" y="146"/>
                  </a:cubicBezTo>
                  <a:cubicBezTo>
                    <a:pt x="52" y="146"/>
                    <a:pt x="53" y="146"/>
                    <a:pt x="55" y="146"/>
                  </a:cubicBezTo>
                  <a:cubicBezTo>
                    <a:pt x="54" y="146"/>
                    <a:pt x="55" y="146"/>
                    <a:pt x="55" y="146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61" y="148"/>
                    <a:pt x="64" y="146"/>
                    <a:pt x="66" y="148"/>
                  </a:cubicBezTo>
                  <a:cubicBezTo>
                    <a:pt x="66" y="148"/>
                    <a:pt x="65" y="148"/>
                    <a:pt x="64" y="148"/>
                  </a:cubicBezTo>
                  <a:cubicBezTo>
                    <a:pt x="63" y="148"/>
                    <a:pt x="63" y="149"/>
                    <a:pt x="62" y="149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60" y="150"/>
                    <a:pt x="55" y="149"/>
                    <a:pt x="53" y="150"/>
                  </a:cubicBezTo>
                  <a:cubicBezTo>
                    <a:pt x="57" y="150"/>
                    <a:pt x="61" y="150"/>
                    <a:pt x="65" y="151"/>
                  </a:cubicBezTo>
                  <a:cubicBezTo>
                    <a:pt x="68" y="149"/>
                    <a:pt x="71" y="152"/>
                    <a:pt x="74" y="151"/>
                  </a:cubicBezTo>
                  <a:cubicBezTo>
                    <a:pt x="73" y="152"/>
                    <a:pt x="69" y="151"/>
                    <a:pt x="68" y="152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5" y="152"/>
                    <a:pt x="62" y="151"/>
                    <a:pt x="62" y="152"/>
                  </a:cubicBezTo>
                  <a:cubicBezTo>
                    <a:pt x="65" y="153"/>
                    <a:pt x="68" y="153"/>
                    <a:pt x="71" y="153"/>
                  </a:cubicBezTo>
                  <a:cubicBezTo>
                    <a:pt x="79" y="151"/>
                    <a:pt x="78" y="156"/>
                    <a:pt x="86" y="154"/>
                  </a:cubicBezTo>
                  <a:cubicBezTo>
                    <a:pt x="85" y="152"/>
                    <a:pt x="92" y="154"/>
                    <a:pt x="94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8" y="153"/>
                    <a:pt x="97" y="153"/>
                    <a:pt x="97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2"/>
                    <a:pt x="95" y="152"/>
                    <a:pt x="95" y="151"/>
                  </a:cubicBezTo>
                  <a:cubicBezTo>
                    <a:pt x="99" y="150"/>
                    <a:pt x="97" y="149"/>
                    <a:pt x="98" y="147"/>
                  </a:cubicBezTo>
                  <a:cubicBezTo>
                    <a:pt x="104" y="147"/>
                    <a:pt x="101" y="145"/>
                    <a:pt x="103" y="144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101" y="144"/>
                    <a:pt x="101" y="144"/>
                    <a:pt x="102" y="143"/>
                  </a:cubicBezTo>
                  <a:cubicBezTo>
                    <a:pt x="104" y="143"/>
                    <a:pt x="105" y="144"/>
                    <a:pt x="107" y="145"/>
                  </a:cubicBezTo>
                  <a:cubicBezTo>
                    <a:pt x="106" y="147"/>
                    <a:pt x="102" y="148"/>
                    <a:pt x="103" y="151"/>
                  </a:cubicBezTo>
                  <a:cubicBezTo>
                    <a:pt x="98" y="151"/>
                    <a:pt x="101" y="153"/>
                    <a:pt x="99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9" y="157"/>
                    <a:pt x="109" y="152"/>
                    <a:pt x="114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6" y="151"/>
                    <a:pt x="111" y="149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147"/>
                    <a:pt x="113" y="147"/>
                    <a:pt x="112" y="146"/>
                  </a:cubicBezTo>
                  <a:cubicBezTo>
                    <a:pt x="113" y="146"/>
                    <a:pt x="117" y="147"/>
                    <a:pt x="118" y="145"/>
                  </a:cubicBezTo>
                  <a:cubicBezTo>
                    <a:pt x="119" y="145"/>
                    <a:pt x="121" y="145"/>
                    <a:pt x="122" y="145"/>
                  </a:cubicBezTo>
                  <a:cubicBezTo>
                    <a:pt x="123" y="147"/>
                    <a:pt x="119" y="148"/>
                    <a:pt x="119" y="149"/>
                  </a:cubicBezTo>
                  <a:cubicBezTo>
                    <a:pt x="124" y="151"/>
                    <a:pt x="124" y="154"/>
                    <a:pt x="129" y="155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8" y="154"/>
                    <a:pt x="128" y="154"/>
                    <a:pt x="127" y="154"/>
                  </a:cubicBezTo>
                  <a:cubicBezTo>
                    <a:pt x="128" y="154"/>
                    <a:pt x="128" y="154"/>
                    <a:pt x="128" y="154"/>
                  </a:cubicBezTo>
                  <a:cubicBezTo>
                    <a:pt x="127" y="152"/>
                    <a:pt x="122" y="151"/>
                    <a:pt x="122" y="149"/>
                  </a:cubicBezTo>
                  <a:cubicBezTo>
                    <a:pt x="124" y="149"/>
                    <a:pt x="123" y="150"/>
                    <a:pt x="124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6" y="150"/>
                    <a:pt x="128" y="150"/>
                    <a:pt x="128" y="151"/>
                  </a:cubicBezTo>
                  <a:cubicBezTo>
                    <a:pt x="126" y="153"/>
                    <a:pt x="134" y="152"/>
                    <a:pt x="131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4"/>
                    <a:pt x="132" y="153"/>
                    <a:pt x="134" y="152"/>
                  </a:cubicBezTo>
                  <a:cubicBezTo>
                    <a:pt x="135" y="153"/>
                    <a:pt x="135" y="153"/>
                    <a:pt x="135" y="153"/>
                  </a:cubicBezTo>
                  <a:cubicBezTo>
                    <a:pt x="137" y="153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41" y="153"/>
                    <a:pt x="138" y="152"/>
                    <a:pt x="142" y="151"/>
                  </a:cubicBezTo>
                  <a:cubicBezTo>
                    <a:pt x="146" y="152"/>
                    <a:pt x="147" y="154"/>
                    <a:pt x="149" y="155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3" y="157"/>
                    <a:pt x="143" y="156"/>
                    <a:pt x="144" y="156"/>
                  </a:cubicBezTo>
                  <a:cubicBezTo>
                    <a:pt x="143" y="155"/>
                    <a:pt x="142" y="156"/>
                    <a:pt x="142" y="155"/>
                  </a:cubicBezTo>
                  <a:cubicBezTo>
                    <a:pt x="141" y="159"/>
                    <a:pt x="139" y="154"/>
                    <a:pt x="135" y="155"/>
                  </a:cubicBezTo>
                  <a:cubicBezTo>
                    <a:pt x="134" y="156"/>
                    <a:pt x="137" y="157"/>
                    <a:pt x="137" y="157"/>
                  </a:cubicBezTo>
                  <a:cubicBezTo>
                    <a:pt x="135" y="158"/>
                    <a:pt x="136" y="160"/>
                    <a:pt x="136" y="161"/>
                  </a:cubicBezTo>
                  <a:cubicBezTo>
                    <a:pt x="137" y="161"/>
                    <a:pt x="139" y="160"/>
                    <a:pt x="140" y="159"/>
                  </a:cubicBezTo>
                  <a:cubicBezTo>
                    <a:pt x="142" y="160"/>
                    <a:pt x="137" y="161"/>
                    <a:pt x="138" y="162"/>
                  </a:cubicBezTo>
                  <a:cubicBezTo>
                    <a:pt x="141" y="162"/>
                    <a:pt x="143" y="161"/>
                    <a:pt x="146" y="161"/>
                  </a:cubicBezTo>
                  <a:cubicBezTo>
                    <a:pt x="147" y="162"/>
                    <a:pt x="148" y="162"/>
                    <a:pt x="147" y="162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51" y="162"/>
                    <a:pt x="153" y="164"/>
                    <a:pt x="156" y="162"/>
                  </a:cubicBezTo>
                  <a:cubicBezTo>
                    <a:pt x="157" y="162"/>
                    <a:pt x="159" y="161"/>
                    <a:pt x="156" y="160"/>
                  </a:cubicBezTo>
                  <a:cubicBezTo>
                    <a:pt x="158" y="159"/>
                    <a:pt x="158" y="158"/>
                    <a:pt x="160" y="158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2" y="159"/>
                    <a:pt x="165" y="159"/>
                    <a:pt x="167" y="159"/>
                  </a:cubicBezTo>
                  <a:cubicBezTo>
                    <a:pt x="166" y="160"/>
                    <a:pt x="166" y="161"/>
                    <a:pt x="165" y="161"/>
                  </a:cubicBezTo>
                  <a:cubicBezTo>
                    <a:pt x="166" y="161"/>
                    <a:pt x="167" y="161"/>
                    <a:pt x="168" y="161"/>
                  </a:cubicBezTo>
                  <a:cubicBezTo>
                    <a:pt x="167" y="162"/>
                    <a:pt x="166" y="162"/>
                    <a:pt x="166" y="162"/>
                  </a:cubicBezTo>
                  <a:cubicBezTo>
                    <a:pt x="169" y="163"/>
                    <a:pt x="176" y="162"/>
                    <a:pt x="179" y="163"/>
                  </a:cubicBezTo>
                  <a:cubicBezTo>
                    <a:pt x="180" y="159"/>
                    <a:pt x="180" y="159"/>
                    <a:pt x="180" y="159"/>
                  </a:cubicBezTo>
                  <a:cubicBezTo>
                    <a:pt x="185" y="159"/>
                    <a:pt x="180" y="161"/>
                    <a:pt x="184" y="162"/>
                  </a:cubicBezTo>
                  <a:cubicBezTo>
                    <a:pt x="186" y="161"/>
                    <a:pt x="190" y="161"/>
                    <a:pt x="190" y="160"/>
                  </a:cubicBezTo>
                  <a:cubicBezTo>
                    <a:pt x="193" y="159"/>
                    <a:pt x="195" y="158"/>
                    <a:pt x="197" y="159"/>
                  </a:cubicBezTo>
                  <a:cubicBezTo>
                    <a:pt x="198" y="160"/>
                    <a:pt x="193" y="161"/>
                    <a:pt x="192" y="162"/>
                  </a:cubicBezTo>
                  <a:cubicBezTo>
                    <a:pt x="193" y="163"/>
                    <a:pt x="194" y="163"/>
                    <a:pt x="195" y="163"/>
                  </a:cubicBezTo>
                  <a:cubicBezTo>
                    <a:pt x="201" y="164"/>
                    <a:pt x="201" y="161"/>
                    <a:pt x="206" y="161"/>
                  </a:cubicBezTo>
                  <a:cubicBezTo>
                    <a:pt x="207" y="162"/>
                    <a:pt x="208" y="162"/>
                    <a:pt x="208" y="163"/>
                  </a:cubicBezTo>
                  <a:cubicBezTo>
                    <a:pt x="210" y="161"/>
                    <a:pt x="213" y="164"/>
                    <a:pt x="215" y="162"/>
                  </a:cubicBezTo>
                  <a:cubicBezTo>
                    <a:pt x="213" y="161"/>
                    <a:pt x="214" y="160"/>
                    <a:pt x="214" y="160"/>
                  </a:cubicBezTo>
                  <a:cubicBezTo>
                    <a:pt x="213" y="157"/>
                    <a:pt x="218" y="159"/>
                    <a:pt x="219" y="159"/>
                  </a:cubicBezTo>
                  <a:cubicBezTo>
                    <a:pt x="222" y="161"/>
                    <a:pt x="215" y="160"/>
                    <a:pt x="217" y="162"/>
                  </a:cubicBezTo>
                  <a:cubicBezTo>
                    <a:pt x="218" y="162"/>
                    <a:pt x="219" y="162"/>
                    <a:pt x="220" y="162"/>
                  </a:cubicBezTo>
                  <a:cubicBezTo>
                    <a:pt x="219" y="163"/>
                    <a:pt x="219" y="163"/>
                    <a:pt x="219" y="163"/>
                  </a:cubicBezTo>
                  <a:cubicBezTo>
                    <a:pt x="225" y="165"/>
                    <a:pt x="226" y="161"/>
                    <a:pt x="231" y="161"/>
                  </a:cubicBezTo>
                  <a:cubicBezTo>
                    <a:pt x="231" y="161"/>
                    <a:pt x="231" y="160"/>
                    <a:pt x="232" y="160"/>
                  </a:cubicBezTo>
                  <a:cubicBezTo>
                    <a:pt x="234" y="160"/>
                    <a:pt x="233" y="161"/>
                    <a:pt x="234" y="161"/>
                  </a:cubicBezTo>
                  <a:cubicBezTo>
                    <a:pt x="235" y="161"/>
                    <a:pt x="235" y="161"/>
                    <a:pt x="235" y="161"/>
                  </a:cubicBezTo>
                  <a:cubicBezTo>
                    <a:pt x="235" y="160"/>
                    <a:pt x="239" y="160"/>
                    <a:pt x="240" y="160"/>
                  </a:cubicBezTo>
                  <a:cubicBezTo>
                    <a:pt x="245" y="158"/>
                    <a:pt x="249" y="161"/>
                    <a:pt x="253" y="159"/>
                  </a:cubicBezTo>
                  <a:cubicBezTo>
                    <a:pt x="254" y="159"/>
                    <a:pt x="255" y="159"/>
                    <a:pt x="254" y="160"/>
                  </a:cubicBezTo>
                  <a:cubicBezTo>
                    <a:pt x="253" y="161"/>
                    <a:pt x="251" y="162"/>
                    <a:pt x="248" y="162"/>
                  </a:cubicBezTo>
                  <a:cubicBezTo>
                    <a:pt x="247" y="162"/>
                    <a:pt x="246" y="161"/>
                    <a:pt x="246" y="161"/>
                  </a:cubicBezTo>
                  <a:cubicBezTo>
                    <a:pt x="245" y="160"/>
                    <a:pt x="242" y="160"/>
                    <a:pt x="241" y="161"/>
                  </a:cubicBezTo>
                  <a:cubicBezTo>
                    <a:pt x="236" y="160"/>
                    <a:pt x="235" y="163"/>
                    <a:pt x="232" y="163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241" y="160"/>
                    <a:pt x="248" y="166"/>
                    <a:pt x="256" y="163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7" y="162"/>
                    <a:pt x="258" y="162"/>
                    <a:pt x="259" y="162"/>
                  </a:cubicBezTo>
                  <a:cubicBezTo>
                    <a:pt x="262" y="160"/>
                    <a:pt x="258" y="159"/>
                    <a:pt x="260" y="157"/>
                  </a:cubicBezTo>
                  <a:cubicBezTo>
                    <a:pt x="261" y="157"/>
                    <a:pt x="263" y="157"/>
                    <a:pt x="263" y="157"/>
                  </a:cubicBezTo>
                  <a:cubicBezTo>
                    <a:pt x="264" y="158"/>
                    <a:pt x="263" y="158"/>
                    <a:pt x="262" y="159"/>
                  </a:cubicBezTo>
                  <a:cubicBezTo>
                    <a:pt x="265" y="160"/>
                    <a:pt x="265" y="160"/>
                    <a:pt x="265" y="160"/>
                  </a:cubicBezTo>
                  <a:cubicBezTo>
                    <a:pt x="265" y="161"/>
                    <a:pt x="266" y="162"/>
                    <a:pt x="264" y="162"/>
                  </a:cubicBezTo>
                  <a:cubicBezTo>
                    <a:pt x="263" y="162"/>
                    <a:pt x="263" y="162"/>
                    <a:pt x="262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3" y="163"/>
                    <a:pt x="264" y="164"/>
                    <a:pt x="265" y="164"/>
                  </a:cubicBezTo>
                  <a:cubicBezTo>
                    <a:pt x="265" y="163"/>
                    <a:pt x="265" y="163"/>
                    <a:pt x="265" y="163"/>
                  </a:cubicBezTo>
                  <a:cubicBezTo>
                    <a:pt x="267" y="164"/>
                    <a:pt x="267" y="164"/>
                    <a:pt x="267" y="164"/>
                  </a:cubicBezTo>
                  <a:cubicBezTo>
                    <a:pt x="268" y="163"/>
                    <a:pt x="270" y="162"/>
                    <a:pt x="269" y="161"/>
                  </a:cubicBezTo>
                  <a:cubicBezTo>
                    <a:pt x="270" y="159"/>
                    <a:pt x="272" y="160"/>
                    <a:pt x="274" y="160"/>
                  </a:cubicBezTo>
                  <a:cubicBezTo>
                    <a:pt x="274" y="161"/>
                    <a:pt x="273" y="161"/>
                    <a:pt x="272" y="162"/>
                  </a:cubicBezTo>
                  <a:cubicBezTo>
                    <a:pt x="272" y="162"/>
                    <a:pt x="272" y="163"/>
                    <a:pt x="273" y="164"/>
                  </a:cubicBezTo>
                  <a:cubicBezTo>
                    <a:pt x="275" y="164"/>
                    <a:pt x="274" y="162"/>
                    <a:pt x="276" y="162"/>
                  </a:cubicBezTo>
                  <a:cubicBezTo>
                    <a:pt x="278" y="162"/>
                    <a:pt x="276" y="163"/>
                    <a:pt x="276" y="163"/>
                  </a:cubicBezTo>
                  <a:cubicBezTo>
                    <a:pt x="278" y="163"/>
                    <a:pt x="280" y="162"/>
                    <a:pt x="282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4" y="161"/>
                    <a:pt x="283" y="161"/>
                    <a:pt x="284" y="161"/>
                  </a:cubicBezTo>
                  <a:cubicBezTo>
                    <a:pt x="284" y="160"/>
                    <a:pt x="284" y="160"/>
                    <a:pt x="285" y="160"/>
                  </a:cubicBezTo>
                  <a:cubicBezTo>
                    <a:pt x="285" y="160"/>
                    <a:pt x="284" y="159"/>
                    <a:pt x="284" y="159"/>
                  </a:cubicBezTo>
                  <a:cubicBezTo>
                    <a:pt x="286" y="157"/>
                    <a:pt x="289" y="159"/>
                    <a:pt x="291" y="159"/>
                  </a:cubicBezTo>
                  <a:cubicBezTo>
                    <a:pt x="288" y="160"/>
                    <a:pt x="288" y="160"/>
                    <a:pt x="288" y="160"/>
                  </a:cubicBezTo>
                  <a:cubicBezTo>
                    <a:pt x="289" y="161"/>
                    <a:pt x="289" y="161"/>
                    <a:pt x="289" y="161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7" y="163"/>
                    <a:pt x="289" y="162"/>
                    <a:pt x="291" y="162"/>
                  </a:cubicBezTo>
                  <a:cubicBezTo>
                    <a:pt x="291" y="162"/>
                    <a:pt x="291" y="162"/>
                    <a:pt x="291" y="162"/>
                  </a:cubicBezTo>
                  <a:cubicBezTo>
                    <a:pt x="292" y="161"/>
                    <a:pt x="294" y="161"/>
                    <a:pt x="295" y="162"/>
                  </a:cubicBezTo>
                  <a:cubicBezTo>
                    <a:pt x="296" y="162"/>
                    <a:pt x="291" y="163"/>
                    <a:pt x="294" y="162"/>
                  </a:cubicBezTo>
                  <a:cubicBezTo>
                    <a:pt x="296" y="163"/>
                    <a:pt x="296" y="161"/>
                    <a:pt x="298" y="161"/>
                  </a:cubicBezTo>
                  <a:cubicBezTo>
                    <a:pt x="299" y="161"/>
                    <a:pt x="298" y="161"/>
                    <a:pt x="298" y="162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304" y="162"/>
                    <a:pt x="300" y="163"/>
                    <a:pt x="301" y="164"/>
                  </a:cubicBezTo>
                  <a:cubicBezTo>
                    <a:pt x="304" y="164"/>
                    <a:pt x="304" y="163"/>
                    <a:pt x="306" y="162"/>
                  </a:cubicBezTo>
                  <a:cubicBezTo>
                    <a:pt x="307" y="162"/>
                    <a:pt x="307" y="163"/>
                    <a:pt x="308" y="163"/>
                  </a:cubicBezTo>
                  <a:cubicBezTo>
                    <a:pt x="309" y="162"/>
                    <a:pt x="312" y="163"/>
                    <a:pt x="313" y="163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9" y="161"/>
                    <a:pt x="313" y="161"/>
                    <a:pt x="315" y="161"/>
                  </a:cubicBezTo>
                  <a:cubicBezTo>
                    <a:pt x="318" y="162"/>
                    <a:pt x="316" y="162"/>
                    <a:pt x="317" y="163"/>
                  </a:cubicBezTo>
                  <a:cubicBezTo>
                    <a:pt x="318" y="163"/>
                    <a:pt x="318" y="163"/>
                    <a:pt x="319" y="163"/>
                  </a:cubicBezTo>
                  <a:cubicBezTo>
                    <a:pt x="320" y="163"/>
                    <a:pt x="320" y="163"/>
                    <a:pt x="320" y="163"/>
                  </a:cubicBezTo>
                  <a:cubicBezTo>
                    <a:pt x="321" y="162"/>
                    <a:pt x="325" y="161"/>
                    <a:pt x="326" y="160"/>
                  </a:cubicBezTo>
                  <a:cubicBezTo>
                    <a:pt x="326" y="160"/>
                    <a:pt x="325" y="160"/>
                    <a:pt x="325" y="160"/>
                  </a:cubicBezTo>
                  <a:cubicBezTo>
                    <a:pt x="328" y="160"/>
                    <a:pt x="330" y="159"/>
                    <a:pt x="333" y="160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30" y="161"/>
                    <a:pt x="333" y="163"/>
                    <a:pt x="330" y="163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27" y="162"/>
                    <a:pt x="327" y="163"/>
                    <a:pt x="326" y="163"/>
                  </a:cubicBezTo>
                  <a:cubicBezTo>
                    <a:pt x="324" y="162"/>
                    <a:pt x="324" y="162"/>
                    <a:pt x="324" y="162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4"/>
                    <a:pt x="324" y="164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333" y="163"/>
                    <a:pt x="339" y="163"/>
                    <a:pt x="339" y="163"/>
                  </a:cubicBezTo>
                  <a:cubicBezTo>
                    <a:pt x="337" y="162"/>
                    <a:pt x="337" y="162"/>
                    <a:pt x="337" y="162"/>
                  </a:cubicBezTo>
                  <a:cubicBezTo>
                    <a:pt x="340" y="161"/>
                    <a:pt x="340" y="161"/>
                    <a:pt x="340" y="161"/>
                  </a:cubicBezTo>
                  <a:cubicBezTo>
                    <a:pt x="342" y="161"/>
                    <a:pt x="345" y="161"/>
                    <a:pt x="346" y="162"/>
                  </a:cubicBezTo>
                  <a:cubicBezTo>
                    <a:pt x="345" y="163"/>
                    <a:pt x="342" y="162"/>
                    <a:pt x="342" y="163"/>
                  </a:cubicBezTo>
                  <a:cubicBezTo>
                    <a:pt x="343" y="164"/>
                    <a:pt x="343" y="164"/>
                    <a:pt x="343" y="164"/>
                  </a:cubicBezTo>
                  <a:cubicBezTo>
                    <a:pt x="345" y="164"/>
                    <a:pt x="347" y="163"/>
                    <a:pt x="348" y="162"/>
                  </a:cubicBezTo>
                  <a:cubicBezTo>
                    <a:pt x="347" y="162"/>
                    <a:pt x="347" y="162"/>
                    <a:pt x="347" y="162"/>
                  </a:cubicBezTo>
                  <a:cubicBezTo>
                    <a:pt x="349" y="163"/>
                    <a:pt x="351" y="161"/>
                    <a:pt x="354" y="161"/>
                  </a:cubicBezTo>
                  <a:cubicBezTo>
                    <a:pt x="356" y="163"/>
                    <a:pt x="350" y="162"/>
                    <a:pt x="350" y="164"/>
                  </a:cubicBezTo>
                  <a:cubicBezTo>
                    <a:pt x="354" y="164"/>
                    <a:pt x="356" y="162"/>
                    <a:pt x="359" y="162"/>
                  </a:cubicBezTo>
                  <a:cubicBezTo>
                    <a:pt x="362" y="162"/>
                    <a:pt x="366" y="161"/>
                    <a:pt x="369" y="162"/>
                  </a:cubicBezTo>
                  <a:cubicBezTo>
                    <a:pt x="368" y="162"/>
                    <a:pt x="367" y="163"/>
                    <a:pt x="367" y="163"/>
                  </a:cubicBezTo>
                  <a:cubicBezTo>
                    <a:pt x="370" y="164"/>
                    <a:pt x="369" y="162"/>
                    <a:pt x="370" y="162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70" y="160"/>
                    <a:pt x="371" y="160"/>
                  </a:cubicBezTo>
                  <a:cubicBezTo>
                    <a:pt x="376" y="160"/>
                    <a:pt x="371" y="158"/>
                    <a:pt x="374" y="157"/>
                  </a:cubicBezTo>
                  <a:cubicBezTo>
                    <a:pt x="379" y="158"/>
                    <a:pt x="374" y="160"/>
                    <a:pt x="376" y="160"/>
                  </a:cubicBezTo>
                  <a:cubicBezTo>
                    <a:pt x="377" y="160"/>
                    <a:pt x="379" y="160"/>
                    <a:pt x="380" y="159"/>
                  </a:cubicBezTo>
                  <a:cubicBezTo>
                    <a:pt x="379" y="159"/>
                    <a:pt x="378" y="159"/>
                    <a:pt x="378" y="158"/>
                  </a:cubicBezTo>
                  <a:cubicBezTo>
                    <a:pt x="379" y="157"/>
                    <a:pt x="380" y="158"/>
                    <a:pt x="381" y="159"/>
                  </a:cubicBezTo>
                  <a:cubicBezTo>
                    <a:pt x="382" y="159"/>
                    <a:pt x="381" y="159"/>
                    <a:pt x="380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2" y="160"/>
                    <a:pt x="382" y="160"/>
                    <a:pt x="383" y="159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5" y="160"/>
                    <a:pt x="386" y="159"/>
                    <a:pt x="384" y="159"/>
                  </a:cubicBezTo>
                  <a:cubicBezTo>
                    <a:pt x="383" y="159"/>
                    <a:pt x="383" y="159"/>
                    <a:pt x="383" y="159"/>
                  </a:cubicBezTo>
                  <a:cubicBezTo>
                    <a:pt x="381" y="157"/>
                    <a:pt x="385" y="156"/>
                    <a:pt x="383" y="155"/>
                  </a:cubicBezTo>
                  <a:cubicBezTo>
                    <a:pt x="384" y="154"/>
                    <a:pt x="385" y="153"/>
                    <a:pt x="387" y="153"/>
                  </a:cubicBezTo>
                  <a:cubicBezTo>
                    <a:pt x="390" y="153"/>
                    <a:pt x="389" y="155"/>
                    <a:pt x="389" y="155"/>
                  </a:cubicBezTo>
                  <a:cubicBezTo>
                    <a:pt x="388" y="155"/>
                    <a:pt x="388" y="155"/>
                    <a:pt x="388" y="155"/>
                  </a:cubicBezTo>
                  <a:cubicBezTo>
                    <a:pt x="387" y="155"/>
                    <a:pt x="387" y="155"/>
                    <a:pt x="387" y="154"/>
                  </a:cubicBezTo>
                  <a:cubicBezTo>
                    <a:pt x="386" y="154"/>
                    <a:pt x="386" y="154"/>
                    <a:pt x="386" y="154"/>
                  </a:cubicBezTo>
                  <a:cubicBezTo>
                    <a:pt x="386" y="155"/>
                    <a:pt x="386" y="155"/>
                    <a:pt x="386" y="155"/>
                  </a:cubicBezTo>
                  <a:cubicBezTo>
                    <a:pt x="387" y="156"/>
                    <a:pt x="390" y="155"/>
                    <a:pt x="391" y="156"/>
                  </a:cubicBezTo>
                  <a:cubicBezTo>
                    <a:pt x="390" y="156"/>
                    <a:pt x="390" y="156"/>
                    <a:pt x="390" y="156"/>
                  </a:cubicBezTo>
                  <a:cubicBezTo>
                    <a:pt x="391" y="157"/>
                    <a:pt x="392" y="157"/>
                    <a:pt x="392" y="157"/>
                  </a:cubicBezTo>
                  <a:cubicBezTo>
                    <a:pt x="389" y="158"/>
                    <a:pt x="389" y="158"/>
                    <a:pt x="389" y="158"/>
                  </a:cubicBezTo>
                  <a:cubicBezTo>
                    <a:pt x="389" y="157"/>
                    <a:pt x="389" y="155"/>
                    <a:pt x="385" y="156"/>
                  </a:cubicBezTo>
                  <a:cubicBezTo>
                    <a:pt x="387" y="157"/>
                    <a:pt x="387" y="157"/>
                    <a:pt x="387" y="157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6" y="159"/>
                    <a:pt x="387" y="158"/>
                    <a:pt x="389" y="158"/>
                  </a:cubicBezTo>
                  <a:cubicBezTo>
                    <a:pt x="390" y="158"/>
                    <a:pt x="392" y="159"/>
                    <a:pt x="391" y="160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0"/>
                    <a:pt x="387" y="160"/>
                    <a:pt x="387" y="160"/>
                  </a:cubicBezTo>
                  <a:cubicBezTo>
                    <a:pt x="388" y="160"/>
                    <a:pt x="388" y="160"/>
                    <a:pt x="389" y="160"/>
                  </a:cubicBezTo>
                  <a:cubicBezTo>
                    <a:pt x="389" y="161"/>
                    <a:pt x="389" y="161"/>
                    <a:pt x="389" y="161"/>
                  </a:cubicBezTo>
                  <a:cubicBezTo>
                    <a:pt x="390" y="160"/>
                    <a:pt x="396" y="160"/>
                    <a:pt x="396" y="159"/>
                  </a:cubicBezTo>
                  <a:cubicBezTo>
                    <a:pt x="397" y="159"/>
                    <a:pt x="398" y="159"/>
                    <a:pt x="399" y="160"/>
                  </a:cubicBezTo>
                  <a:cubicBezTo>
                    <a:pt x="398" y="160"/>
                    <a:pt x="398" y="160"/>
                    <a:pt x="398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399" y="160"/>
                    <a:pt x="399" y="160"/>
                    <a:pt x="398" y="159"/>
                  </a:cubicBezTo>
                  <a:cubicBezTo>
                    <a:pt x="399" y="159"/>
                    <a:pt x="400" y="159"/>
                    <a:pt x="401" y="159"/>
                  </a:cubicBezTo>
                  <a:cubicBezTo>
                    <a:pt x="399" y="158"/>
                    <a:pt x="401" y="157"/>
                    <a:pt x="402" y="156"/>
                  </a:cubicBezTo>
                  <a:cubicBezTo>
                    <a:pt x="401" y="156"/>
                    <a:pt x="400" y="156"/>
                    <a:pt x="400" y="156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9" y="157"/>
                    <a:pt x="399" y="157"/>
                    <a:pt x="399" y="157"/>
                  </a:cubicBezTo>
                  <a:cubicBezTo>
                    <a:pt x="399" y="157"/>
                    <a:pt x="399" y="158"/>
                    <a:pt x="398" y="158"/>
                  </a:cubicBezTo>
                  <a:cubicBezTo>
                    <a:pt x="397" y="159"/>
                    <a:pt x="396" y="158"/>
                    <a:pt x="394" y="157"/>
                  </a:cubicBezTo>
                  <a:cubicBezTo>
                    <a:pt x="394" y="156"/>
                    <a:pt x="395" y="155"/>
                    <a:pt x="395" y="154"/>
                  </a:cubicBezTo>
                  <a:cubicBezTo>
                    <a:pt x="392" y="155"/>
                    <a:pt x="392" y="155"/>
                    <a:pt x="392" y="155"/>
                  </a:cubicBezTo>
                  <a:cubicBezTo>
                    <a:pt x="391" y="155"/>
                    <a:pt x="390" y="154"/>
                    <a:pt x="391" y="154"/>
                  </a:cubicBezTo>
                  <a:cubicBezTo>
                    <a:pt x="393" y="154"/>
                    <a:pt x="395" y="154"/>
                    <a:pt x="396" y="153"/>
                  </a:cubicBezTo>
                  <a:cubicBezTo>
                    <a:pt x="397" y="155"/>
                    <a:pt x="402" y="152"/>
                    <a:pt x="401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1" y="153"/>
                    <a:pt x="401" y="153"/>
                    <a:pt x="401" y="153"/>
                  </a:cubicBezTo>
                  <a:cubicBezTo>
                    <a:pt x="400" y="153"/>
                    <a:pt x="398" y="153"/>
                    <a:pt x="398" y="153"/>
                  </a:cubicBezTo>
                  <a:cubicBezTo>
                    <a:pt x="401" y="153"/>
                    <a:pt x="402" y="151"/>
                    <a:pt x="403" y="150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10" y="152"/>
                    <a:pt x="410" y="150"/>
                    <a:pt x="409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5" y="151"/>
                    <a:pt x="403" y="149"/>
                    <a:pt x="402" y="148"/>
                  </a:cubicBezTo>
                  <a:cubicBezTo>
                    <a:pt x="403" y="147"/>
                    <a:pt x="406" y="146"/>
                    <a:pt x="406" y="145"/>
                  </a:cubicBezTo>
                  <a:cubicBezTo>
                    <a:pt x="407" y="145"/>
                    <a:pt x="407" y="145"/>
                    <a:pt x="408" y="145"/>
                  </a:cubicBezTo>
                  <a:cubicBezTo>
                    <a:pt x="408" y="144"/>
                    <a:pt x="408" y="143"/>
                    <a:pt x="409" y="143"/>
                  </a:cubicBezTo>
                  <a:cubicBezTo>
                    <a:pt x="410" y="144"/>
                    <a:pt x="412" y="146"/>
                    <a:pt x="407" y="146"/>
                  </a:cubicBezTo>
                  <a:cubicBezTo>
                    <a:pt x="411" y="147"/>
                    <a:pt x="406" y="148"/>
                    <a:pt x="407" y="148"/>
                  </a:cubicBezTo>
                  <a:cubicBezTo>
                    <a:pt x="414" y="150"/>
                    <a:pt x="409" y="145"/>
                    <a:pt x="413" y="145"/>
                  </a:cubicBezTo>
                  <a:cubicBezTo>
                    <a:pt x="411" y="145"/>
                    <a:pt x="409" y="144"/>
                    <a:pt x="409" y="143"/>
                  </a:cubicBezTo>
                  <a:cubicBezTo>
                    <a:pt x="412" y="143"/>
                    <a:pt x="409" y="141"/>
                    <a:pt x="407" y="141"/>
                  </a:cubicBezTo>
                  <a:cubicBezTo>
                    <a:pt x="406" y="141"/>
                    <a:pt x="406" y="143"/>
                    <a:pt x="404" y="142"/>
                  </a:cubicBezTo>
                  <a:cubicBezTo>
                    <a:pt x="401" y="142"/>
                    <a:pt x="403" y="141"/>
                    <a:pt x="402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409" y="139"/>
                    <a:pt x="408" y="138"/>
                    <a:pt x="407" y="138"/>
                  </a:cubicBezTo>
                  <a:cubicBezTo>
                    <a:pt x="409" y="138"/>
                    <a:pt x="410" y="137"/>
                    <a:pt x="411" y="137"/>
                  </a:cubicBezTo>
                  <a:cubicBezTo>
                    <a:pt x="412" y="137"/>
                    <a:pt x="411" y="137"/>
                    <a:pt x="411" y="138"/>
                  </a:cubicBezTo>
                  <a:cubicBezTo>
                    <a:pt x="414" y="138"/>
                    <a:pt x="411" y="137"/>
                    <a:pt x="413" y="137"/>
                  </a:cubicBezTo>
                  <a:cubicBezTo>
                    <a:pt x="414" y="137"/>
                    <a:pt x="416" y="137"/>
                    <a:pt x="416" y="138"/>
                  </a:cubicBezTo>
                  <a:cubicBezTo>
                    <a:pt x="417" y="137"/>
                    <a:pt x="417" y="137"/>
                    <a:pt x="417" y="137"/>
                  </a:cubicBezTo>
                  <a:cubicBezTo>
                    <a:pt x="417" y="137"/>
                    <a:pt x="416" y="136"/>
                    <a:pt x="415" y="136"/>
                  </a:cubicBezTo>
                  <a:cubicBezTo>
                    <a:pt x="414" y="137"/>
                    <a:pt x="412" y="136"/>
                    <a:pt x="410" y="136"/>
                  </a:cubicBezTo>
                  <a:cubicBezTo>
                    <a:pt x="410" y="135"/>
                    <a:pt x="412" y="135"/>
                    <a:pt x="412" y="134"/>
                  </a:cubicBezTo>
                  <a:cubicBezTo>
                    <a:pt x="410" y="135"/>
                    <a:pt x="408" y="137"/>
                    <a:pt x="406" y="135"/>
                  </a:cubicBezTo>
                  <a:cubicBezTo>
                    <a:pt x="409" y="134"/>
                    <a:pt x="412" y="133"/>
                    <a:pt x="415" y="133"/>
                  </a:cubicBezTo>
                  <a:cubicBezTo>
                    <a:pt x="414" y="133"/>
                    <a:pt x="414" y="134"/>
                    <a:pt x="414" y="134"/>
                  </a:cubicBezTo>
                  <a:cubicBezTo>
                    <a:pt x="415" y="134"/>
                    <a:pt x="415" y="134"/>
                    <a:pt x="415" y="134"/>
                  </a:cubicBezTo>
                  <a:cubicBezTo>
                    <a:pt x="415" y="132"/>
                    <a:pt x="415" y="132"/>
                    <a:pt x="415" y="132"/>
                  </a:cubicBezTo>
                  <a:cubicBezTo>
                    <a:pt x="413" y="133"/>
                    <a:pt x="408" y="131"/>
                    <a:pt x="407" y="133"/>
                  </a:cubicBezTo>
                  <a:cubicBezTo>
                    <a:pt x="406" y="133"/>
                    <a:pt x="407" y="132"/>
                    <a:pt x="406" y="132"/>
                  </a:cubicBezTo>
                  <a:cubicBezTo>
                    <a:pt x="408" y="131"/>
                    <a:pt x="411" y="130"/>
                    <a:pt x="413" y="131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7" y="131"/>
                    <a:pt x="423" y="131"/>
                    <a:pt x="427" y="131"/>
                  </a:cubicBezTo>
                  <a:cubicBezTo>
                    <a:pt x="427" y="130"/>
                    <a:pt x="427" y="130"/>
                    <a:pt x="427" y="130"/>
                  </a:cubicBezTo>
                  <a:cubicBezTo>
                    <a:pt x="421" y="129"/>
                    <a:pt x="414" y="130"/>
                    <a:pt x="407" y="129"/>
                  </a:cubicBezTo>
                  <a:cubicBezTo>
                    <a:pt x="410" y="128"/>
                    <a:pt x="410" y="128"/>
                    <a:pt x="410" y="128"/>
                  </a:cubicBezTo>
                  <a:cubicBezTo>
                    <a:pt x="412" y="129"/>
                    <a:pt x="412" y="129"/>
                    <a:pt x="412" y="129"/>
                  </a:cubicBezTo>
                  <a:cubicBezTo>
                    <a:pt x="415" y="128"/>
                    <a:pt x="413" y="126"/>
                    <a:pt x="416" y="127"/>
                  </a:cubicBezTo>
                  <a:cubicBezTo>
                    <a:pt x="416" y="129"/>
                    <a:pt x="416" y="129"/>
                    <a:pt x="416" y="129"/>
                  </a:cubicBezTo>
                  <a:cubicBezTo>
                    <a:pt x="419" y="127"/>
                    <a:pt x="423" y="129"/>
                    <a:pt x="426" y="128"/>
                  </a:cubicBezTo>
                  <a:cubicBezTo>
                    <a:pt x="426" y="128"/>
                    <a:pt x="426" y="128"/>
                    <a:pt x="426" y="128"/>
                  </a:cubicBezTo>
                  <a:cubicBezTo>
                    <a:pt x="425" y="126"/>
                    <a:pt x="421" y="126"/>
                    <a:pt x="420" y="127"/>
                  </a:cubicBezTo>
                  <a:cubicBezTo>
                    <a:pt x="420" y="127"/>
                    <a:pt x="421" y="127"/>
                    <a:pt x="421" y="127"/>
                  </a:cubicBezTo>
                  <a:cubicBezTo>
                    <a:pt x="418" y="128"/>
                    <a:pt x="417" y="126"/>
                    <a:pt x="414" y="126"/>
                  </a:cubicBezTo>
                  <a:cubicBezTo>
                    <a:pt x="418" y="125"/>
                    <a:pt x="423" y="125"/>
                    <a:pt x="428" y="126"/>
                  </a:cubicBezTo>
                  <a:cubicBezTo>
                    <a:pt x="431" y="125"/>
                    <a:pt x="431" y="125"/>
                    <a:pt x="431" y="125"/>
                  </a:cubicBezTo>
                  <a:cubicBezTo>
                    <a:pt x="433" y="126"/>
                    <a:pt x="433" y="126"/>
                    <a:pt x="433" y="126"/>
                  </a:cubicBezTo>
                  <a:cubicBezTo>
                    <a:pt x="433" y="125"/>
                    <a:pt x="433" y="125"/>
                    <a:pt x="433" y="125"/>
                  </a:cubicBezTo>
                  <a:cubicBezTo>
                    <a:pt x="433" y="125"/>
                    <a:pt x="434" y="125"/>
                    <a:pt x="435" y="125"/>
                  </a:cubicBezTo>
                  <a:cubicBezTo>
                    <a:pt x="436" y="125"/>
                    <a:pt x="437" y="125"/>
                    <a:pt x="437" y="126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36" y="126"/>
                    <a:pt x="436" y="123"/>
                    <a:pt x="433" y="125"/>
                  </a:cubicBez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66B142B-B7FA-D9AB-A360-FFB4DFD4A98D}"/>
                </a:ext>
              </a:extLst>
            </p:cNvPr>
            <p:cNvSpPr txBox="1"/>
            <p:nvPr/>
          </p:nvSpPr>
          <p:spPr>
            <a:xfrm>
              <a:off x="6590148" y="749783"/>
              <a:ext cx="33237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挂艾草</a:t>
              </a:r>
              <a:endParaRPr lang="zh-CN" altLang="en-US" sz="6000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898334F-E1DD-3DF5-FA5C-D164BF9CA289}"/>
              </a:ext>
            </a:extLst>
          </p:cNvPr>
          <p:cNvSpPr txBox="1"/>
          <p:nvPr/>
        </p:nvSpPr>
        <p:spPr>
          <a:xfrm>
            <a:off x="6237872" y="2211347"/>
            <a:ext cx="3181627" cy="3734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古代中国人可谓用香的行家，咱们老祖宗从商周时期就开始焚烧香草来驱邪避疫、熏香养神，而艾草的使用就是来源于此。</a:t>
            </a:r>
          </a:p>
          <a:p>
            <a:pPr>
              <a:lnSpc>
                <a:spcPts val="26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6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端午之后天气变暖，各种蛇虫鼠蚁数量越来越多，而这时正是艾草长势正好的时候，古人发现它的香气可以驱逐蚊蝇，净化空气，所以人们就会把它挂在门口，将毒虫拒之门外。</a:t>
            </a:r>
          </a:p>
        </p:txBody>
      </p:sp>
    </p:spTree>
    <p:extLst>
      <p:ext uri="{BB962C8B-B14F-4D97-AF65-F5344CB8AC3E}">
        <p14:creationId xmlns:p14="http://schemas.microsoft.com/office/powerpoint/2010/main" val="4207889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54A69AC6-704A-09C8-DC96-663EE93067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1474" y="0"/>
            <a:ext cx="3330527" cy="3614208"/>
          </a:xfrm>
          <a:custGeom>
            <a:avLst/>
            <a:gdLst>
              <a:gd name="connsiteX0" fmla="*/ 0 w 3330527"/>
              <a:gd name="connsiteY0" fmla="*/ 0 h 3614208"/>
              <a:gd name="connsiteX1" fmla="*/ 3330527 w 3330527"/>
              <a:gd name="connsiteY1" fmla="*/ 0 h 3614208"/>
              <a:gd name="connsiteX2" fmla="*/ 3330527 w 3330527"/>
              <a:gd name="connsiteY2" fmla="*/ 3614208 h 3614208"/>
              <a:gd name="connsiteX3" fmla="*/ 0 w 3330527"/>
              <a:gd name="connsiteY3" fmla="*/ 3614208 h 3614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527" h="3614208">
                <a:moveTo>
                  <a:pt x="0" y="0"/>
                </a:moveTo>
                <a:lnTo>
                  <a:pt x="3330527" y="0"/>
                </a:lnTo>
                <a:lnTo>
                  <a:pt x="3330527" y="3614208"/>
                </a:lnTo>
                <a:lnTo>
                  <a:pt x="0" y="3614208"/>
                </a:lnTo>
                <a:close/>
              </a:path>
            </a:pathLst>
          </a:custGeom>
        </p:spPr>
      </p:pic>
      <p:sp>
        <p:nvSpPr>
          <p:cNvPr id="34" name="图形 4">
            <a:extLst>
              <a:ext uri="{FF2B5EF4-FFF2-40B4-BE49-F238E27FC236}">
                <a16:creationId xmlns:a16="http://schemas.microsoft.com/office/drawing/2014/main" id="{2742C8DF-4BED-18A7-823C-B17FF3B719A7}"/>
              </a:ext>
            </a:extLst>
          </p:cNvPr>
          <p:cNvSpPr/>
          <p:nvPr/>
        </p:nvSpPr>
        <p:spPr>
          <a:xfrm>
            <a:off x="10309120" y="356250"/>
            <a:ext cx="1274129" cy="609554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FA6F7C7-06D1-E073-E1F2-BA3D517B42FB}"/>
              </a:ext>
            </a:extLst>
          </p:cNvPr>
          <p:cNvSpPr/>
          <p:nvPr/>
        </p:nvSpPr>
        <p:spPr>
          <a:xfrm>
            <a:off x="970118" y="1891592"/>
            <a:ext cx="3805073" cy="2741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26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中国传统文化中，象征五方五行的五种颜色青、红、白、黑、黄被视为吉祥色。在端午这一天，孩子们要在手腕脚腕上系上五色丝线，以保安康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indent="457200" algn="just">
              <a:lnSpc>
                <a:spcPts val="26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据说，戴五色线的儿童可以避开蛇蝎类毒虫的伤害；扔到河里，意味着让河水将瘟疫、疾病冲走，儿童由此可以保安康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3B3BA5F-EE0B-0978-233B-7CEDB064B576}"/>
              </a:ext>
            </a:extLst>
          </p:cNvPr>
          <p:cNvGrpSpPr/>
          <p:nvPr/>
        </p:nvGrpSpPr>
        <p:grpSpPr>
          <a:xfrm>
            <a:off x="882893" y="648454"/>
            <a:ext cx="3651648" cy="937052"/>
            <a:chOff x="6103249" y="789089"/>
            <a:chExt cx="3651648" cy="937052"/>
          </a:xfrm>
        </p:grpSpPr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D8418CF7-91A5-4A7C-7082-01455C183F12}"/>
                </a:ext>
              </a:extLst>
            </p:cNvPr>
            <p:cNvSpPr>
              <a:spLocks/>
            </p:cNvSpPr>
            <p:nvPr/>
          </p:nvSpPr>
          <p:spPr bwMode="auto">
            <a:xfrm rot="264633" flipH="1">
              <a:off x="6103249" y="789089"/>
              <a:ext cx="3298246" cy="937052"/>
            </a:xfrm>
            <a:custGeom>
              <a:avLst/>
              <a:gdLst>
                <a:gd name="T0" fmla="*/ 405 w 439"/>
                <a:gd name="T1" fmla="*/ 122 h 166"/>
                <a:gd name="T2" fmla="*/ 392 w 439"/>
                <a:gd name="T3" fmla="*/ 112 h 166"/>
                <a:gd name="T4" fmla="*/ 410 w 439"/>
                <a:gd name="T5" fmla="*/ 96 h 166"/>
                <a:gd name="T6" fmla="*/ 405 w 439"/>
                <a:gd name="T7" fmla="*/ 94 h 166"/>
                <a:gd name="T8" fmla="*/ 396 w 439"/>
                <a:gd name="T9" fmla="*/ 86 h 166"/>
                <a:gd name="T10" fmla="*/ 406 w 439"/>
                <a:gd name="T11" fmla="*/ 77 h 166"/>
                <a:gd name="T12" fmla="*/ 426 w 439"/>
                <a:gd name="T13" fmla="*/ 74 h 166"/>
                <a:gd name="T14" fmla="*/ 400 w 439"/>
                <a:gd name="T15" fmla="*/ 75 h 166"/>
                <a:gd name="T16" fmla="*/ 426 w 439"/>
                <a:gd name="T17" fmla="*/ 51 h 166"/>
                <a:gd name="T18" fmla="*/ 407 w 439"/>
                <a:gd name="T19" fmla="*/ 68 h 166"/>
                <a:gd name="T20" fmla="*/ 404 w 439"/>
                <a:gd name="T21" fmla="*/ 63 h 166"/>
                <a:gd name="T22" fmla="*/ 395 w 439"/>
                <a:gd name="T23" fmla="*/ 51 h 166"/>
                <a:gd name="T24" fmla="*/ 380 w 439"/>
                <a:gd name="T25" fmla="*/ 44 h 166"/>
                <a:gd name="T26" fmla="*/ 391 w 439"/>
                <a:gd name="T27" fmla="*/ 33 h 166"/>
                <a:gd name="T28" fmla="*/ 367 w 439"/>
                <a:gd name="T29" fmla="*/ 43 h 166"/>
                <a:gd name="T30" fmla="*/ 358 w 439"/>
                <a:gd name="T31" fmla="*/ 33 h 166"/>
                <a:gd name="T32" fmla="*/ 348 w 439"/>
                <a:gd name="T33" fmla="*/ 37 h 166"/>
                <a:gd name="T34" fmla="*/ 337 w 439"/>
                <a:gd name="T35" fmla="*/ 35 h 166"/>
                <a:gd name="T36" fmla="*/ 321 w 439"/>
                <a:gd name="T37" fmla="*/ 30 h 166"/>
                <a:gd name="T38" fmla="*/ 305 w 439"/>
                <a:gd name="T39" fmla="*/ 32 h 166"/>
                <a:gd name="T40" fmla="*/ 285 w 439"/>
                <a:gd name="T41" fmla="*/ 25 h 166"/>
                <a:gd name="T42" fmla="*/ 275 w 439"/>
                <a:gd name="T43" fmla="*/ 23 h 166"/>
                <a:gd name="T44" fmla="*/ 266 w 439"/>
                <a:gd name="T45" fmla="*/ 22 h 166"/>
                <a:gd name="T46" fmla="*/ 250 w 439"/>
                <a:gd name="T47" fmla="*/ 28 h 166"/>
                <a:gd name="T48" fmla="*/ 243 w 439"/>
                <a:gd name="T49" fmla="*/ 21 h 166"/>
                <a:gd name="T50" fmla="*/ 228 w 439"/>
                <a:gd name="T51" fmla="*/ 21 h 166"/>
                <a:gd name="T52" fmla="*/ 213 w 439"/>
                <a:gd name="T53" fmla="*/ 11 h 166"/>
                <a:gd name="T54" fmla="*/ 208 w 439"/>
                <a:gd name="T55" fmla="*/ 21 h 166"/>
                <a:gd name="T56" fmla="*/ 195 w 439"/>
                <a:gd name="T57" fmla="*/ 18 h 166"/>
                <a:gd name="T58" fmla="*/ 198 w 439"/>
                <a:gd name="T59" fmla="*/ 6 h 166"/>
                <a:gd name="T60" fmla="*/ 179 w 439"/>
                <a:gd name="T61" fmla="*/ 9 h 166"/>
                <a:gd name="T62" fmla="*/ 171 w 439"/>
                <a:gd name="T63" fmla="*/ 5 h 166"/>
                <a:gd name="T64" fmla="*/ 156 w 439"/>
                <a:gd name="T65" fmla="*/ 6 h 166"/>
                <a:gd name="T66" fmla="*/ 140 w 439"/>
                <a:gd name="T67" fmla="*/ 3 h 166"/>
                <a:gd name="T68" fmla="*/ 131 w 439"/>
                <a:gd name="T69" fmla="*/ 9 h 166"/>
                <a:gd name="T70" fmla="*/ 118 w 439"/>
                <a:gd name="T71" fmla="*/ 6 h 166"/>
                <a:gd name="T72" fmla="*/ 60 w 439"/>
                <a:gd name="T73" fmla="*/ 7 h 166"/>
                <a:gd name="T74" fmla="*/ 63 w 439"/>
                <a:gd name="T75" fmla="*/ 25 h 166"/>
                <a:gd name="T76" fmla="*/ 64 w 439"/>
                <a:gd name="T77" fmla="*/ 40 h 166"/>
                <a:gd name="T78" fmla="*/ 6 w 439"/>
                <a:gd name="T79" fmla="*/ 51 h 166"/>
                <a:gd name="T80" fmla="*/ 6 w 439"/>
                <a:gd name="T81" fmla="*/ 66 h 166"/>
                <a:gd name="T82" fmla="*/ 8 w 439"/>
                <a:gd name="T83" fmla="*/ 84 h 166"/>
                <a:gd name="T84" fmla="*/ 38 w 439"/>
                <a:gd name="T85" fmla="*/ 102 h 166"/>
                <a:gd name="T86" fmla="*/ 43 w 439"/>
                <a:gd name="T87" fmla="*/ 119 h 166"/>
                <a:gd name="T88" fmla="*/ 51 w 439"/>
                <a:gd name="T89" fmla="*/ 137 h 166"/>
                <a:gd name="T90" fmla="*/ 60 w 439"/>
                <a:gd name="T91" fmla="*/ 148 h 166"/>
                <a:gd name="T92" fmla="*/ 103 w 439"/>
                <a:gd name="T93" fmla="*/ 144 h 166"/>
                <a:gd name="T94" fmla="*/ 129 w 439"/>
                <a:gd name="T95" fmla="*/ 155 h 166"/>
                <a:gd name="T96" fmla="*/ 137 w 439"/>
                <a:gd name="T97" fmla="*/ 154 h 166"/>
                <a:gd name="T98" fmla="*/ 156 w 439"/>
                <a:gd name="T99" fmla="*/ 160 h 166"/>
                <a:gd name="T100" fmla="*/ 215 w 439"/>
                <a:gd name="T101" fmla="*/ 162 h 166"/>
                <a:gd name="T102" fmla="*/ 232 w 439"/>
                <a:gd name="T103" fmla="*/ 163 h 166"/>
                <a:gd name="T104" fmla="*/ 274 w 439"/>
                <a:gd name="T105" fmla="*/ 160 h 166"/>
                <a:gd name="T106" fmla="*/ 295 w 439"/>
                <a:gd name="T107" fmla="*/ 162 h 166"/>
                <a:gd name="T108" fmla="*/ 325 w 439"/>
                <a:gd name="T109" fmla="*/ 160 h 166"/>
                <a:gd name="T110" fmla="*/ 343 w 439"/>
                <a:gd name="T111" fmla="*/ 164 h 166"/>
                <a:gd name="T112" fmla="*/ 380 w 439"/>
                <a:gd name="T113" fmla="*/ 160 h 166"/>
                <a:gd name="T114" fmla="*/ 389 w 439"/>
                <a:gd name="T115" fmla="*/ 158 h 166"/>
                <a:gd name="T116" fmla="*/ 401 w 439"/>
                <a:gd name="T117" fmla="*/ 159 h 166"/>
                <a:gd name="T118" fmla="*/ 403 w 439"/>
                <a:gd name="T119" fmla="*/ 150 h 166"/>
                <a:gd name="T120" fmla="*/ 407 w 439"/>
                <a:gd name="T121" fmla="*/ 138 h 166"/>
                <a:gd name="T122" fmla="*/ 413 w 439"/>
                <a:gd name="T123" fmla="*/ 131 h 166"/>
                <a:gd name="T124" fmla="*/ 433 w 439"/>
                <a:gd name="T125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166">
                  <a:moveTo>
                    <a:pt x="433" y="125"/>
                  </a:moveTo>
                  <a:cubicBezTo>
                    <a:pt x="430" y="123"/>
                    <a:pt x="428" y="126"/>
                    <a:pt x="426" y="124"/>
                  </a:cubicBezTo>
                  <a:cubicBezTo>
                    <a:pt x="426" y="125"/>
                    <a:pt x="425" y="125"/>
                    <a:pt x="425" y="125"/>
                  </a:cubicBezTo>
                  <a:cubicBezTo>
                    <a:pt x="424" y="124"/>
                    <a:pt x="422" y="125"/>
                    <a:pt x="421" y="124"/>
                  </a:cubicBezTo>
                  <a:cubicBezTo>
                    <a:pt x="423" y="123"/>
                    <a:pt x="423" y="123"/>
                    <a:pt x="423" y="123"/>
                  </a:cubicBezTo>
                  <a:cubicBezTo>
                    <a:pt x="422" y="123"/>
                    <a:pt x="422" y="123"/>
                    <a:pt x="422" y="123"/>
                  </a:cubicBezTo>
                  <a:cubicBezTo>
                    <a:pt x="422" y="124"/>
                    <a:pt x="422" y="124"/>
                    <a:pt x="422" y="124"/>
                  </a:cubicBezTo>
                  <a:cubicBezTo>
                    <a:pt x="420" y="125"/>
                    <a:pt x="418" y="125"/>
                    <a:pt x="415" y="124"/>
                  </a:cubicBezTo>
                  <a:cubicBezTo>
                    <a:pt x="412" y="124"/>
                    <a:pt x="413" y="124"/>
                    <a:pt x="410" y="124"/>
                  </a:cubicBezTo>
                  <a:cubicBezTo>
                    <a:pt x="414" y="122"/>
                    <a:pt x="407" y="121"/>
                    <a:pt x="409" y="118"/>
                  </a:cubicBezTo>
                  <a:cubicBezTo>
                    <a:pt x="405" y="118"/>
                    <a:pt x="405" y="118"/>
                    <a:pt x="405" y="118"/>
                  </a:cubicBezTo>
                  <a:cubicBezTo>
                    <a:pt x="405" y="119"/>
                    <a:pt x="405" y="119"/>
                    <a:pt x="405" y="119"/>
                  </a:cubicBezTo>
                  <a:cubicBezTo>
                    <a:pt x="407" y="118"/>
                    <a:pt x="407" y="118"/>
                    <a:pt x="407" y="118"/>
                  </a:cubicBezTo>
                  <a:cubicBezTo>
                    <a:pt x="410" y="120"/>
                    <a:pt x="405" y="120"/>
                    <a:pt x="405" y="121"/>
                  </a:cubicBezTo>
                  <a:cubicBezTo>
                    <a:pt x="407" y="121"/>
                    <a:pt x="408" y="120"/>
                    <a:pt x="409" y="121"/>
                  </a:cubicBezTo>
                  <a:cubicBezTo>
                    <a:pt x="405" y="122"/>
                    <a:pt x="405" y="122"/>
                    <a:pt x="405" y="122"/>
                  </a:cubicBezTo>
                  <a:cubicBezTo>
                    <a:pt x="405" y="122"/>
                    <a:pt x="406" y="122"/>
                    <a:pt x="406" y="122"/>
                  </a:cubicBezTo>
                  <a:cubicBezTo>
                    <a:pt x="406" y="123"/>
                    <a:pt x="406" y="124"/>
                    <a:pt x="405" y="125"/>
                  </a:cubicBezTo>
                  <a:cubicBezTo>
                    <a:pt x="403" y="124"/>
                    <a:pt x="403" y="124"/>
                    <a:pt x="401" y="124"/>
                  </a:cubicBezTo>
                  <a:cubicBezTo>
                    <a:pt x="400" y="124"/>
                    <a:pt x="398" y="123"/>
                    <a:pt x="400" y="122"/>
                  </a:cubicBezTo>
                  <a:cubicBezTo>
                    <a:pt x="401" y="122"/>
                    <a:pt x="401" y="123"/>
                    <a:pt x="402" y="123"/>
                  </a:cubicBezTo>
                  <a:cubicBezTo>
                    <a:pt x="402" y="118"/>
                    <a:pt x="402" y="118"/>
                    <a:pt x="402" y="118"/>
                  </a:cubicBezTo>
                  <a:cubicBezTo>
                    <a:pt x="400" y="119"/>
                    <a:pt x="404" y="120"/>
                    <a:pt x="401" y="120"/>
                  </a:cubicBezTo>
                  <a:cubicBezTo>
                    <a:pt x="400" y="119"/>
                    <a:pt x="398" y="119"/>
                    <a:pt x="398" y="118"/>
                  </a:cubicBezTo>
                  <a:cubicBezTo>
                    <a:pt x="396" y="119"/>
                    <a:pt x="396" y="119"/>
                    <a:pt x="396" y="119"/>
                  </a:cubicBezTo>
                  <a:cubicBezTo>
                    <a:pt x="392" y="118"/>
                    <a:pt x="395" y="116"/>
                    <a:pt x="391" y="115"/>
                  </a:cubicBezTo>
                  <a:cubicBezTo>
                    <a:pt x="388" y="115"/>
                    <a:pt x="385" y="116"/>
                    <a:pt x="383" y="115"/>
                  </a:cubicBezTo>
                  <a:cubicBezTo>
                    <a:pt x="381" y="115"/>
                    <a:pt x="384" y="114"/>
                    <a:pt x="381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4" y="112"/>
                    <a:pt x="387" y="113"/>
                    <a:pt x="392" y="112"/>
                  </a:cubicBezTo>
                  <a:cubicBezTo>
                    <a:pt x="392" y="112"/>
                    <a:pt x="392" y="111"/>
                    <a:pt x="391" y="111"/>
                  </a:cubicBezTo>
                  <a:cubicBezTo>
                    <a:pt x="392" y="110"/>
                    <a:pt x="394" y="111"/>
                    <a:pt x="396" y="110"/>
                  </a:cubicBezTo>
                  <a:cubicBezTo>
                    <a:pt x="398" y="110"/>
                    <a:pt x="397" y="109"/>
                    <a:pt x="398" y="108"/>
                  </a:cubicBezTo>
                  <a:cubicBezTo>
                    <a:pt x="410" y="109"/>
                    <a:pt x="410" y="109"/>
                    <a:pt x="410" y="109"/>
                  </a:cubicBezTo>
                  <a:cubicBezTo>
                    <a:pt x="409" y="107"/>
                    <a:pt x="409" y="107"/>
                    <a:pt x="409" y="107"/>
                  </a:cubicBezTo>
                  <a:cubicBezTo>
                    <a:pt x="412" y="107"/>
                    <a:pt x="417" y="108"/>
                    <a:pt x="419" y="107"/>
                  </a:cubicBezTo>
                  <a:cubicBezTo>
                    <a:pt x="417" y="106"/>
                    <a:pt x="417" y="106"/>
                    <a:pt x="417" y="106"/>
                  </a:cubicBezTo>
                  <a:cubicBezTo>
                    <a:pt x="419" y="105"/>
                    <a:pt x="419" y="105"/>
                    <a:pt x="419" y="105"/>
                  </a:cubicBezTo>
                  <a:cubicBezTo>
                    <a:pt x="417" y="105"/>
                    <a:pt x="417" y="105"/>
                    <a:pt x="417" y="105"/>
                  </a:cubicBezTo>
                  <a:cubicBezTo>
                    <a:pt x="413" y="103"/>
                    <a:pt x="421" y="105"/>
                    <a:pt x="420" y="103"/>
                  </a:cubicBezTo>
                  <a:cubicBezTo>
                    <a:pt x="418" y="103"/>
                    <a:pt x="418" y="103"/>
                    <a:pt x="418" y="103"/>
                  </a:cubicBezTo>
                  <a:cubicBezTo>
                    <a:pt x="418" y="100"/>
                    <a:pt x="412" y="102"/>
                    <a:pt x="409" y="101"/>
                  </a:cubicBezTo>
                  <a:cubicBezTo>
                    <a:pt x="412" y="100"/>
                    <a:pt x="412" y="100"/>
                    <a:pt x="412" y="100"/>
                  </a:cubicBezTo>
                  <a:cubicBezTo>
                    <a:pt x="410" y="99"/>
                    <a:pt x="412" y="98"/>
                    <a:pt x="409" y="97"/>
                  </a:cubicBezTo>
                  <a:cubicBezTo>
                    <a:pt x="412" y="96"/>
                    <a:pt x="412" y="96"/>
                    <a:pt x="412" y="96"/>
                  </a:cubicBezTo>
                  <a:cubicBezTo>
                    <a:pt x="410" y="96"/>
                    <a:pt x="410" y="96"/>
                    <a:pt x="410" y="96"/>
                  </a:cubicBezTo>
                  <a:cubicBezTo>
                    <a:pt x="405" y="97"/>
                    <a:pt x="404" y="100"/>
                    <a:pt x="405" y="102"/>
                  </a:cubicBezTo>
                  <a:cubicBezTo>
                    <a:pt x="400" y="102"/>
                    <a:pt x="400" y="102"/>
                    <a:pt x="400" y="102"/>
                  </a:cubicBezTo>
                  <a:cubicBezTo>
                    <a:pt x="401" y="103"/>
                    <a:pt x="401" y="103"/>
                    <a:pt x="401" y="103"/>
                  </a:cubicBezTo>
                  <a:cubicBezTo>
                    <a:pt x="400" y="103"/>
                    <a:pt x="399" y="104"/>
                    <a:pt x="398" y="103"/>
                  </a:cubicBezTo>
                  <a:cubicBezTo>
                    <a:pt x="396" y="102"/>
                    <a:pt x="400" y="102"/>
                    <a:pt x="397" y="101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399" y="100"/>
                    <a:pt x="397" y="100"/>
                    <a:pt x="396" y="100"/>
                  </a:cubicBezTo>
                  <a:cubicBezTo>
                    <a:pt x="399" y="99"/>
                    <a:pt x="401" y="99"/>
                    <a:pt x="402" y="98"/>
                  </a:cubicBezTo>
                  <a:cubicBezTo>
                    <a:pt x="395" y="98"/>
                    <a:pt x="395" y="98"/>
                    <a:pt x="395" y="98"/>
                  </a:cubicBezTo>
                  <a:cubicBezTo>
                    <a:pt x="395" y="99"/>
                    <a:pt x="394" y="100"/>
                    <a:pt x="392" y="101"/>
                  </a:cubicBezTo>
                  <a:cubicBezTo>
                    <a:pt x="392" y="98"/>
                    <a:pt x="392" y="98"/>
                    <a:pt x="392" y="98"/>
                  </a:cubicBezTo>
                  <a:cubicBezTo>
                    <a:pt x="392" y="97"/>
                    <a:pt x="396" y="97"/>
                    <a:pt x="396" y="96"/>
                  </a:cubicBezTo>
                  <a:cubicBezTo>
                    <a:pt x="397" y="97"/>
                    <a:pt x="399" y="96"/>
                    <a:pt x="400" y="97"/>
                  </a:cubicBezTo>
                  <a:cubicBezTo>
                    <a:pt x="404" y="97"/>
                    <a:pt x="404" y="97"/>
                    <a:pt x="404" y="97"/>
                  </a:cubicBezTo>
                  <a:cubicBezTo>
                    <a:pt x="406" y="96"/>
                    <a:pt x="402" y="94"/>
                    <a:pt x="407" y="94"/>
                  </a:cubicBezTo>
                  <a:cubicBezTo>
                    <a:pt x="406" y="94"/>
                    <a:pt x="405" y="94"/>
                    <a:pt x="405" y="94"/>
                  </a:cubicBezTo>
                  <a:cubicBezTo>
                    <a:pt x="406" y="92"/>
                    <a:pt x="405" y="90"/>
                    <a:pt x="408" y="89"/>
                  </a:cubicBezTo>
                  <a:cubicBezTo>
                    <a:pt x="408" y="89"/>
                    <a:pt x="407" y="89"/>
                    <a:pt x="407" y="89"/>
                  </a:cubicBezTo>
                  <a:cubicBezTo>
                    <a:pt x="405" y="89"/>
                    <a:pt x="402" y="90"/>
                    <a:pt x="402" y="91"/>
                  </a:cubicBezTo>
                  <a:cubicBezTo>
                    <a:pt x="399" y="91"/>
                    <a:pt x="396" y="91"/>
                    <a:pt x="393" y="90"/>
                  </a:cubicBezTo>
                  <a:cubicBezTo>
                    <a:pt x="395" y="89"/>
                    <a:pt x="395" y="89"/>
                    <a:pt x="395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9"/>
                    <a:pt x="392" y="89"/>
                    <a:pt x="392" y="89"/>
                  </a:cubicBezTo>
                  <a:cubicBezTo>
                    <a:pt x="392" y="90"/>
                    <a:pt x="392" y="90"/>
                    <a:pt x="392" y="90"/>
                  </a:cubicBezTo>
                  <a:cubicBezTo>
                    <a:pt x="391" y="90"/>
                    <a:pt x="391" y="90"/>
                    <a:pt x="391" y="90"/>
                  </a:cubicBezTo>
                  <a:cubicBezTo>
                    <a:pt x="391" y="90"/>
                    <a:pt x="390" y="90"/>
                    <a:pt x="390" y="90"/>
                  </a:cubicBezTo>
                  <a:cubicBezTo>
                    <a:pt x="390" y="90"/>
                    <a:pt x="390" y="89"/>
                    <a:pt x="391" y="89"/>
                  </a:cubicBezTo>
                  <a:cubicBezTo>
                    <a:pt x="389" y="89"/>
                    <a:pt x="389" y="89"/>
                    <a:pt x="389" y="89"/>
                  </a:cubicBezTo>
                  <a:cubicBezTo>
                    <a:pt x="394" y="87"/>
                    <a:pt x="402" y="88"/>
                    <a:pt x="408" y="88"/>
                  </a:cubicBezTo>
                  <a:cubicBezTo>
                    <a:pt x="401" y="88"/>
                    <a:pt x="401" y="88"/>
                    <a:pt x="401" y="88"/>
                  </a:cubicBezTo>
                  <a:cubicBezTo>
                    <a:pt x="398" y="86"/>
                    <a:pt x="394" y="87"/>
                    <a:pt x="391" y="87"/>
                  </a:cubicBezTo>
                  <a:cubicBezTo>
                    <a:pt x="392" y="86"/>
                    <a:pt x="394" y="86"/>
                    <a:pt x="396" y="86"/>
                  </a:cubicBezTo>
                  <a:cubicBezTo>
                    <a:pt x="398" y="85"/>
                    <a:pt x="403" y="86"/>
                    <a:pt x="404" y="85"/>
                  </a:cubicBezTo>
                  <a:cubicBezTo>
                    <a:pt x="403" y="85"/>
                    <a:pt x="402" y="85"/>
                    <a:pt x="401" y="85"/>
                  </a:cubicBezTo>
                  <a:cubicBezTo>
                    <a:pt x="400" y="84"/>
                    <a:pt x="402" y="84"/>
                    <a:pt x="402" y="83"/>
                  </a:cubicBezTo>
                  <a:cubicBezTo>
                    <a:pt x="398" y="83"/>
                    <a:pt x="398" y="83"/>
                    <a:pt x="398" y="83"/>
                  </a:cubicBezTo>
                  <a:cubicBezTo>
                    <a:pt x="401" y="81"/>
                    <a:pt x="406" y="82"/>
                    <a:pt x="409" y="81"/>
                  </a:cubicBezTo>
                  <a:cubicBezTo>
                    <a:pt x="405" y="81"/>
                    <a:pt x="401" y="80"/>
                    <a:pt x="398" y="81"/>
                  </a:cubicBezTo>
                  <a:cubicBezTo>
                    <a:pt x="396" y="79"/>
                    <a:pt x="391" y="82"/>
                    <a:pt x="388" y="80"/>
                  </a:cubicBezTo>
                  <a:cubicBezTo>
                    <a:pt x="388" y="80"/>
                    <a:pt x="389" y="80"/>
                    <a:pt x="389" y="80"/>
                  </a:cubicBezTo>
                  <a:cubicBezTo>
                    <a:pt x="394" y="80"/>
                    <a:pt x="401" y="80"/>
                    <a:pt x="404" y="79"/>
                  </a:cubicBezTo>
                  <a:cubicBezTo>
                    <a:pt x="387" y="79"/>
                    <a:pt x="387" y="79"/>
                    <a:pt x="387" y="79"/>
                  </a:cubicBezTo>
                  <a:cubicBezTo>
                    <a:pt x="387" y="78"/>
                    <a:pt x="389" y="79"/>
                    <a:pt x="390" y="78"/>
                  </a:cubicBezTo>
                  <a:cubicBezTo>
                    <a:pt x="389" y="78"/>
                    <a:pt x="389" y="78"/>
                    <a:pt x="389" y="78"/>
                  </a:cubicBezTo>
                  <a:cubicBezTo>
                    <a:pt x="392" y="77"/>
                    <a:pt x="396" y="77"/>
                    <a:pt x="399" y="77"/>
                  </a:cubicBezTo>
                  <a:cubicBezTo>
                    <a:pt x="394" y="78"/>
                    <a:pt x="394" y="78"/>
                    <a:pt x="394" y="78"/>
                  </a:cubicBezTo>
                  <a:cubicBezTo>
                    <a:pt x="400" y="78"/>
                    <a:pt x="400" y="78"/>
                    <a:pt x="400" y="78"/>
                  </a:cubicBezTo>
                  <a:cubicBezTo>
                    <a:pt x="399" y="76"/>
                    <a:pt x="404" y="77"/>
                    <a:pt x="406" y="77"/>
                  </a:cubicBezTo>
                  <a:cubicBezTo>
                    <a:pt x="408" y="76"/>
                    <a:pt x="410" y="75"/>
                    <a:pt x="411" y="74"/>
                  </a:cubicBezTo>
                  <a:cubicBezTo>
                    <a:pt x="413" y="75"/>
                    <a:pt x="410" y="76"/>
                    <a:pt x="410" y="77"/>
                  </a:cubicBezTo>
                  <a:cubicBezTo>
                    <a:pt x="411" y="77"/>
                    <a:pt x="413" y="76"/>
                    <a:pt x="413" y="75"/>
                  </a:cubicBezTo>
                  <a:cubicBezTo>
                    <a:pt x="414" y="75"/>
                    <a:pt x="415" y="76"/>
                    <a:pt x="416" y="76"/>
                  </a:cubicBezTo>
                  <a:cubicBezTo>
                    <a:pt x="415" y="76"/>
                    <a:pt x="415" y="76"/>
                    <a:pt x="415" y="76"/>
                  </a:cubicBezTo>
                  <a:cubicBezTo>
                    <a:pt x="416" y="77"/>
                    <a:pt x="417" y="78"/>
                    <a:pt x="420" y="77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20" y="76"/>
                    <a:pt x="421" y="77"/>
                    <a:pt x="422" y="77"/>
                  </a:cubicBezTo>
                  <a:cubicBezTo>
                    <a:pt x="423" y="77"/>
                    <a:pt x="423" y="77"/>
                    <a:pt x="423" y="77"/>
                  </a:cubicBezTo>
                  <a:cubicBezTo>
                    <a:pt x="424" y="76"/>
                    <a:pt x="426" y="77"/>
                    <a:pt x="427" y="77"/>
                  </a:cubicBezTo>
                  <a:cubicBezTo>
                    <a:pt x="425" y="75"/>
                    <a:pt x="421" y="77"/>
                    <a:pt x="419" y="76"/>
                  </a:cubicBezTo>
                  <a:cubicBezTo>
                    <a:pt x="419" y="75"/>
                    <a:pt x="419" y="75"/>
                    <a:pt x="420" y="75"/>
                  </a:cubicBezTo>
                  <a:cubicBezTo>
                    <a:pt x="421" y="75"/>
                    <a:pt x="423" y="75"/>
                    <a:pt x="424" y="75"/>
                  </a:cubicBezTo>
                  <a:cubicBezTo>
                    <a:pt x="423" y="74"/>
                    <a:pt x="423" y="74"/>
                    <a:pt x="423" y="74"/>
                  </a:cubicBezTo>
                  <a:cubicBezTo>
                    <a:pt x="424" y="73"/>
                    <a:pt x="427" y="74"/>
                    <a:pt x="427" y="74"/>
                  </a:cubicBezTo>
                  <a:cubicBezTo>
                    <a:pt x="426" y="74"/>
                    <a:pt x="426" y="74"/>
                    <a:pt x="426" y="74"/>
                  </a:cubicBezTo>
                  <a:cubicBezTo>
                    <a:pt x="428" y="70"/>
                    <a:pt x="416" y="73"/>
                    <a:pt x="415" y="71"/>
                  </a:cubicBezTo>
                  <a:cubicBezTo>
                    <a:pt x="416" y="70"/>
                    <a:pt x="418" y="69"/>
                    <a:pt x="420" y="70"/>
                  </a:cubicBezTo>
                  <a:cubicBezTo>
                    <a:pt x="420" y="70"/>
                    <a:pt x="420" y="71"/>
                    <a:pt x="420" y="71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4" y="71"/>
                    <a:pt x="423" y="70"/>
                    <a:pt x="424" y="70"/>
                  </a:cubicBezTo>
                  <a:cubicBezTo>
                    <a:pt x="425" y="70"/>
                    <a:pt x="425" y="70"/>
                    <a:pt x="426" y="70"/>
                  </a:cubicBezTo>
                  <a:cubicBezTo>
                    <a:pt x="425" y="70"/>
                    <a:pt x="425" y="71"/>
                    <a:pt x="425" y="71"/>
                  </a:cubicBezTo>
                  <a:cubicBezTo>
                    <a:pt x="427" y="71"/>
                    <a:pt x="427" y="71"/>
                    <a:pt x="427" y="71"/>
                  </a:cubicBezTo>
                  <a:cubicBezTo>
                    <a:pt x="425" y="70"/>
                    <a:pt x="424" y="68"/>
                    <a:pt x="428" y="68"/>
                  </a:cubicBezTo>
                  <a:cubicBezTo>
                    <a:pt x="425" y="68"/>
                    <a:pt x="427" y="67"/>
                    <a:pt x="426" y="66"/>
                  </a:cubicBezTo>
                  <a:cubicBezTo>
                    <a:pt x="423" y="67"/>
                    <a:pt x="419" y="68"/>
                    <a:pt x="415" y="68"/>
                  </a:cubicBezTo>
                  <a:cubicBezTo>
                    <a:pt x="416" y="69"/>
                    <a:pt x="416" y="69"/>
                    <a:pt x="416" y="69"/>
                  </a:cubicBezTo>
                  <a:cubicBezTo>
                    <a:pt x="415" y="69"/>
                    <a:pt x="414" y="70"/>
                    <a:pt x="415" y="70"/>
                  </a:cubicBezTo>
                  <a:cubicBezTo>
                    <a:pt x="411" y="72"/>
                    <a:pt x="411" y="76"/>
                    <a:pt x="404" y="75"/>
                  </a:cubicBezTo>
                  <a:cubicBezTo>
                    <a:pt x="404" y="75"/>
                    <a:pt x="404" y="76"/>
                    <a:pt x="403" y="76"/>
                  </a:cubicBezTo>
                  <a:cubicBezTo>
                    <a:pt x="403" y="75"/>
                    <a:pt x="401" y="75"/>
                    <a:pt x="400" y="75"/>
                  </a:cubicBezTo>
                  <a:cubicBezTo>
                    <a:pt x="401" y="73"/>
                    <a:pt x="403" y="75"/>
                    <a:pt x="404" y="73"/>
                  </a:cubicBezTo>
                  <a:cubicBezTo>
                    <a:pt x="411" y="75"/>
                    <a:pt x="406" y="71"/>
                    <a:pt x="412" y="71"/>
                  </a:cubicBezTo>
                  <a:cubicBezTo>
                    <a:pt x="412" y="70"/>
                    <a:pt x="411" y="68"/>
                    <a:pt x="413" y="66"/>
                  </a:cubicBezTo>
                  <a:cubicBezTo>
                    <a:pt x="415" y="67"/>
                    <a:pt x="419" y="66"/>
                    <a:pt x="422" y="66"/>
                  </a:cubicBezTo>
                  <a:cubicBezTo>
                    <a:pt x="423" y="66"/>
                    <a:pt x="422" y="65"/>
                    <a:pt x="422" y="65"/>
                  </a:cubicBezTo>
                  <a:cubicBezTo>
                    <a:pt x="420" y="65"/>
                    <a:pt x="418" y="65"/>
                    <a:pt x="417" y="66"/>
                  </a:cubicBezTo>
                  <a:cubicBezTo>
                    <a:pt x="416" y="66"/>
                    <a:pt x="413" y="66"/>
                    <a:pt x="413" y="65"/>
                  </a:cubicBezTo>
                  <a:cubicBezTo>
                    <a:pt x="413" y="64"/>
                    <a:pt x="414" y="64"/>
                    <a:pt x="416" y="64"/>
                  </a:cubicBezTo>
                  <a:cubicBezTo>
                    <a:pt x="431" y="68"/>
                    <a:pt x="424" y="59"/>
                    <a:pt x="429" y="58"/>
                  </a:cubicBezTo>
                  <a:cubicBezTo>
                    <a:pt x="428" y="58"/>
                    <a:pt x="428" y="58"/>
                    <a:pt x="428" y="58"/>
                  </a:cubicBezTo>
                  <a:cubicBezTo>
                    <a:pt x="426" y="57"/>
                    <a:pt x="431" y="57"/>
                    <a:pt x="428" y="56"/>
                  </a:cubicBezTo>
                  <a:cubicBezTo>
                    <a:pt x="428" y="57"/>
                    <a:pt x="427" y="58"/>
                    <a:pt x="424" y="59"/>
                  </a:cubicBezTo>
                  <a:cubicBezTo>
                    <a:pt x="423" y="59"/>
                    <a:pt x="424" y="58"/>
                    <a:pt x="424" y="58"/>
                  </a:cubicBezTo>
                  <a:cubicBezTo>
                    <a:pt x="422" y="58"/>
                    <a:pt x="422" y="58"/>
                    <a:pt x="422" y="58"/>
                  </a:cubicBezTo>
                  <a:cubicBezTo>
                    <a:pt x="422" y="55"/>
                    <a:pt x="422" y="55"/>
                    <a:pt x="422" y="55"/>
                  </a:cubicBezTo>
                  <a:cubicBezTo>
                    <a:pt x="422" y="54"/>
                    <a:pt x="426" y="53"/>
                    <a:pt x="426" y="51"/>
                  </a:cubicBezTo>
                  <a:cubicBezTo>
                    <a:pt x="426" y="50"/>
                    <a:pt x="428" y="49"/>
                    <a:pt x="431" y="49"/>
                  </a:cubicBezTo>
                  <a:cubicBezTo>
                    <a:pt x="433" y="49"/>
                    <a:pt x="428" y="50"/>
                    <a:pt x="431" y="51"/>
                  </a:cubicBezTo>
                  <a:cubicBezTo>
                    <a:pt x="429" y="51"/>
                    <a:pt x="428" y="51"/>
                    <a:pt x="429" y="52"/>
                  </a:cubicBezTo>
                  <a:cubicBezTo>
                    <a:pt x="434" y="49"/>
                    <a:pt x="434" y="49"/>
                    <a:pt x="434" y="49"/>
                  </a:cubicBezTo>
                  <a:cubicBezTo>
                    <a:pt x="432" y="49"/>
                    <a:pt x="432" y="49"/>
                    <a:pt x="432" y="49"/>
                  </a:cubicBezTo>
                  <a:cubicBezTo>
                    <a:pt x="431" y="48"/>
                    <a:pt x="433" y="47"/>
                    <a:pt x="433" y="46"/>
                  </a:cubicBezTo>
                  <a:cubicBezTo>
                    <a:pt x="432" y="46"/>
                    <a:pt x="432" y="46"/>
                    <a:pt x="432" y="46"/>
                  </a:cubicBezTo>
                  <a:cubicBezTo>
                    <a:pt x="431" y="45"/>
                    <a:pt x="433" y="44"/>
                    <a:pt x="431" y="43"/>
                  </a:cubicBezTo>
                  <a:cubicBezTo>
                    <a:pt x="430" y="44"/>
                    <a:pt x="428" y="45"/>
                    <a:pt x="429" y="46"/>
                  </a:cubicBezTo>
                  <a:cubicBezTo>
                    <a:pt x="433" y="48"/>
                    <a:pt x="425" y="49"/>
                    <a:pt x="424" y="51"/>
                  </a:cubicBezTo>
                  <a:cubicBezTo>
                    <a:pt x="423" y="54"/>
                    <a:pt x="419" y="56"/>
                    <a:pt x="417" y="58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14" y="62"/>
                    <a:pt x="414" y="62"/>
                    <a:pt x="414" y="62"/>
                  </a:cubicBezTo>
                  <a:cubicBezTo>
                    <a:pt x="410" y="63"/>
                    <a:pt x="413" y="66"/>
                    <a:pt x="408" y="67"/>
                  </a:cubicBezTo>
                  <a:cubicBezTo>
                    <a:pt x="410" y="68"/>
                    <a:pt x="410" y="68"/>
                    <a:pt x="410" y="68"/>
                  </a:cubicBezTo>
                  <a:cubicBezTo>
                    <a:pt x="409" y="68"/>
                    <a:pt x="409" y="68"/>
                    <a:pt x="407" y="68"/>
                  </a:cubicBezTo>
                  <a:cubicBezTo>
                    <a:pt x="408" y="69"/>
                    <a:pt x="408" y="69"/>
                    <a:pt x="408" y="69"/>
                  </a:cubicBezTo>
                  <a:cubicBezTo>
                    <a:pt x="402" y="69"/>
                    <a:pt x="409" y="72"/>
                    <a:pt x="404" y="73"/>
                  </a:cubicBezTo>
                  <a:cubicBezTo>
                    <a:pt x="402" y="72"/>
                    <a:pt x="402" y="72"/>
                    <a:pt x="402" y="72"/>
                  </a:cubicBezTo>
                  <a:cubicBezTo>
                    <a:pt x="402" y="72"/>
                    <a:pt x="402" y="71"/>
                    <a:pt x="403" y="70"/>
                  </a:cubicBezTo>
                  <a:cubicBezTo>
                    <a:pt x="406" y="69"/>
                    <a:pt x="404" y="68"/>
                    <a:pt x="407" y="66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6" y="65"/>
                    <a:pt x="406" y="65"/>
                    <a:pt x="406" y="65"/>
                  </a:cubicBezTo>
                  <a:cubicBezTo>
                    <a:pt x="405" y="64"/>
                    <a:pt x="405" y="64"/>
                    <a:pt x="405" y="64"/>
                  </a:cubicBezTo>
                  <a:cubicBezTo>
                    <a:pt x="406" y="63"/>
                    <a:pt x="406" y="63"/>
                    <a:pt x="406" y="63"/>
                  </a:cubicBezTo>
                  <a:cubicBezTo>
                    <a:pt x="406" y="63"/>
                    <a:pt x="407" y="63"/>
                    <a:pt x="407" y="63"/>
                  </a:cubicBezTo>
                  <a:cubicBezTo>
                    <a:pt x="405" y="63"/>
                    <a:pt x="405" y="61"/>
                    <a:pt x="407" y="61"/>
                  </a:cubicBezTo>
                  <a:cubicBezTo>
                    <a:pt x="405" y="60"/>
                    <a:pt x="406" y="59"/>
                    <a:pt x="404" y="59"/>
                  </a:cubicBezTo>
                  <a:cubicBezTo>
                    <a:pt x="404" y="60"/>
                    <a:pt x="404" y="60"/>
                    <a:pt x="404" y="60"/>
                  </a:cubicBezTo>
                  <a:cubicBezTo>
                    <a:pt x="404" y="60"/>
                    <a:pt x="404" y="60"/>
                    <a:pt x="405" y="60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2" y="62"/>
                    <a:pt x="403" y="62"/>
                    <a:pt x="404" y="63"/>
                  </a:cubicBezTo>
                  <a:cubicBezTo>
                    <a:pt x="398" y="64"/>
                    <a:pt x="407" y="66"/>
                    <a:pt x="401" y="67"/>
                  </a:cubicBezTo>
                  <a:cubicBezTo>
                    <a:pt x="398" y="67"/>
                    <a:pt x="395" y="67"/>
                    <a:pt x="392" y="67"/>
                  </a:cubicBezTo>
                  <a:cubicBezTo>
                    <a:pt x="393" y="67"/>
                    <a:pt x="393" y="66"/>
                    <a:pt x="394" y="66"/>
                  </a:cubicBezTo>
                  <a:cubicBezTo>
                    <a:pt x="392" y="66"/>
                    <a:pt x="395" y="64"/>
                    <a:pt x="396" y="64"/>
                  </a:cubicBezTo>
                  <a:cubicBezTo>
                    <a:pt x="395" y="64"/>
                    <a:pt x="395" y="64"/>
                    <a:pt x="395" y="64"/>
                  </a:cubicBezTo>
                  <a:cubicBezTo>
                    <a:pt x="397" y="63"/>
                    <a:pt x="397" y="63"/>
                    <a:pt x="397" y="63"/>
                  </a:cubicBezTo>
                  <a:cubicBezTo>
                    <a:pt x="397" y="63"/>
                    <a:pt x="395" y="62"/>
                    <a:pt x="396" y="61"/>
                  </a:cubicBezTo>
                  <a:cubicBezTo>
                    <a:pt x="397" y="62"/>
                    <a:pt x="397" y="62"/>
                    <a:pt x="397" y="62"/>
                  </a:cubicBezTo>
                  <a:cubicBezTo>
                    <a:pt x="396" y="61"/>
                    <a:pt x="399" y="60"/>
                    <a:pt x="396" y="60"/>
                  </a:cubicBezTo>
                  <a:cubicBezTo>
                    <a:pt x="396" y="59"/>
                    <a:pt x="396" y="59"/>
                    <a:pt x="397" y="59"/>
                  </a:cubicBezTo>
                  <a:cubicBezTo>
                    <a:pt x="400" y="58"/>
                    <a:pt x="401" y="56"/>
                    <a:pt x="400" y="55"/>
                  </a:cubicBezTo>
                  <a:cubicBezTo>
                    <a:pt x="400" y="54"/>
                    <a:pt x="396" y="53"/>
                    <a:pt x="398" y="52"/>
                  </a:cubicBezTo>
                  <a:cubicBezTo>
                    <a:pt x="398" y="53"/>
                    <a:pt x="398" y="53"/>
                    <a:pt x="399" y="53"/>
                  </a:cubicBezTo>
                  <a:cubicBezTo>
                    <a:pt x="399" y="52"/>
                    <a:pt x="399" y="52"/>
                    <a:pt x="398" y="52"/>
                  </a:cubicBezTo>
                  <a:cubicBezTo>
                    <a:pt x="397" y="53"/>
                    <a:pt x="397" y="53"/>
                    <a:pt x="397" y="53"/>
                  </a:cubicBezTo>
                  <a:cubicBezTo>
                    <a:pt x="395" y="52"/>
                    <a:pt x="396" y="51"/>
                    <a:pt x="395" y="51"/>
                  </a:cubicBezTo>
                  <a:cubicBezTo>
                    <a:pt x="393" y="51"/>
                    <a:pt x="392" y="51"/>
                    <a:pt x="391" y="51"/>
                  </a:cubicBezTo>
                  <a:cubicBezTo>
                    <a:pt x="391" y="50"/>
                    <a:pt x="386" y="49"/>
                    <a:pt x="390" y="48"/>
                  </a:cubicBezTo>
                  <a:cubicBezTo>
                    <a:pt x="388" y="47"/>
                    <a:pt x="390" y="46"/>
                    <a:pt x="386" y="46"/>
                  </a:cubicBezTo>
                  <a:cubicBezTo>
                    <a:pt x="386" y="47"/>
                    <a:pt x="387" y="49"/>
                    <a:pt x="383" y="49"/>
                  </a:cubicBezTo>
                  <a:cubicBezTo>
                    <a:pt x="382" y="49"/>
                    <a:pt x="382" y="48"/>
                    <a:pt x="380" y="48"/>
                  </a:cubicBezTo>
                  <a:cubicBezTo>
                    <a:pt x="380" y="49"/>
                    <a:pt x="381" y="49"/>
                    <a:pt x="381" y="49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78" y="51"/>
                    <a:pt x="378" y="51"/>
                    <a:pt x="378" y="51"/>
                  </a:cubicBezTo>
                  <a:cubicBezTo>
                    <a:pt x="376" y="51"/>
                    <a:pt x="373" y="51"/>
                    <a:pt x="372" y="50"/>
                  </a:cubicBezTo>
                  <a:cubicBezTo>
                    <a:pt x="372" y="49"/>
                    <a:pt x="370" y="48"/>
                    <a:pt x="372" y="48"/>
                  </a:cubicBezTo>
                  <a:cubicBezTo>
                    <a:pt x="374" y="48"/>
                    <a:pt x="376" y="48"/>
                    <a:pt x="376" y="49"/>
                  </a:cubicBezTo>
                  <a:cubicBezTo>
                    <a:pt x="377" y="49"/>
                    <a:pt x="377" y="49"/>
                    <a:pt x="377" y="48"/>
                  </a:cubicBezTo>
                  <a:cubicBezTo>
                    <a:pt x="376" y="48"/>
                    <a:pt x="376" y="48"/>
                    <a:pt x="376" y="48"/>
                  </a:cubicBezTo>
                  <a:cubicBezTo>
                    <a:pt x="376" y="47"/>
                    <a:pt x="374" y="47"/>
                    <a:pt x="376" y="46"/>
                  </a:cubicBezTo>
                  <a:cubicBezTo>
                    <a:pt x="375" y="45"/>
                    <a:pt x="375" y="45"/>
                    <a:pt x="375" y="45"/>
                  </a:cubicBezTo>
                  <a:cubicBezTo>
                    <a:pt x="376" y="44"/>
                    <a:pt x="378" y="45"/>
                    <a:pt x="380" y="44"/>
                  </a:cubicBezTo>
                  <a:cubicBezTo>
                    <a:pt x="377" y="43"/>
                    <a:pt x="377" y="43"/>
                    <a:pt x="377" y="43"/>
                  </a:cubicBezTo>
                  <a:cubicBezTo>
                    <a:pt x="376" y="42"/>
                    <a:pt x="380" y="41"/>
                    <a:pt x="382" y="40"/>
                  </a:cubicBezTo>
                  <a:cubicBezTo>
                    <a:pt x="386" y="42"/>
                    <a:pt x="381" y="43"/>
                    <a:pt x="383" y="45"/>
                  </a:cubicBezTo>
                  <a:cubicBezTo>
                    <a:pt x="387" y="45"/>
                    <a:pt x="387" y="45"/>
                    <a:pt x="389" y="44"/>
                  </a:cubicBezTo>
                  <a:cubicBezTo>
                    <a:pt x="387" y="43"/>
                    <a:pt x="387" y="44"/>
                    <a:pt x="385" y="44"/>
                  </a:cubicBezTo>
                  <a:cubicBezTo>
                    <a:pt x="384" y="44"/>
                    <a:pt x="385" y="43"/>
                    <a:pt x="385" y="43"/>
                  </a:cubicBezTo>
                  <a:cubicBezTo>
                    <a:pt x="384" y="41"/>
                    <a:pt x="388" y="42"/>
                    <a:pt x="391" y="42"/>
                  </a:cubicBezTo>
                  <a:cubicBezTo>
                    <a:pt x="391" y="41"/>
                    <a:pt x="391" y="41"/>
                    <a:pt x="391" y="41"/>
                  </a:cubicBezTo>
                  <a:cubicBezTo>
                    <a:pt x="388" y="40"/>
                    <a:pt x="385" y="41"/>
                    <a:pt x="384" y="39"/>
                  </a:cubicBezTo>
                  <a:cubicBezTo>
                    <a:pt x="387" y="39"/>
                    <a:pt x="390" y="40"/>
                    <a:pt x="393" y="39"/>
                  </a:cubicBezTo>
                  <a:cubicBezTo>
                    <a:pt x="393" y="39"/>
                    <a:pt x="393" y="39"/>
                    <a:pt x="393" y="39"/>
                  </a:cubicBezTo>
                  <a:cubicBezTo>
                    <a:pt x="394" y="38"/>
                    <a:pt x="392" y="38"/>
                    <a:pt x="392" y="38"/>
                  </a:cubicBezTo>
                  <a:cubicBezTo>
                    <a:pt x="393" y="37"/>
                    <a:pt x="395" y="37"/>
                    <a:pt x="394" y="37"/>
                  </a:cubicBezTo>
                  <a:cubicBezTo>
                    <a:pt x="394" y="33"/>
                    <a:pt x="394" y="33"/>
                    <a:pt x="394" y="33"/>
                  </a:cubicBezTo>
                  <a:cubicBezTo>
                    <a:pt x="392" y="34"/>
                    <a:pt x="392" y="34"/>
                    <a:pt x="392" y="34"/>
                  </a:cubicBezTo>
                  <a:cubicBezTo>
                    <a:pt x="391" y="33"/>
                    <a:pt x="391" y="33"/>
                    <a:pt x="391" y="33"/>
                  </a:cubicBezTo>
                  <a:cubicBezTo>
                    <a:pt x="391" y="34"/>
                    <a:pt x="391" y="34"/>
                    <a:pt x="391" y="34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1" y="35"/>
                    <a:pt x="392" y="38"/>
                    <a:pt x="391" y="38"/>
                  </a:cubicBezTo>
                  <a:cubicBezTo>
                    <a:pt x="391" y="38"/>
                    <a:pt x="391" y="38"/>
                    <a:pt x="391" y="39"/>
                  </a:cubicBezTo>
                  <a:cubicBezTo>
                    <a:pt x="391" y="39"/>
                    <a:pt x="391" y="39"/>
                    <a:pt x="391" y="39"/>
                  </a:cubicBezTo>
                  <a:cubicBezTo>
                    <a:pt x="389" y="39"/>
                    <a:pt x="386" y="39"/>
                    <a:pt x="385" y="39"/>
                  </a:cubicBezTo>
                  <a:cubicBezTo>
                    <a:pt x="386" y="38"/>
                    <a:pt x="386" y="38"/>
                    <a:pt x="386" y="38"/>
                  </a:cubicBezTo>
                  <a:cubicBezTo>
                    <a:pt x="383" y="36"/>
                    <a:pt x="382" y="35"/>
                    <a:pt x="383" y="33"/>
                  </a:cubicBezTo>
                  <a:cubicBezTo>
                    <a:pt x="383" y="33"/>
                    <a:pt x="380" y="32"/>
                    <a:pt x="382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1" y="32"/>
                    <a:pt x="381" y="32"/>
                    <a:pt x="381" y="32"/>
                  </a:cubicBezTo>
                  <a:cubicBezTo>
                    <a:pt x="380" y="34"/>
                    <a:pt x="385" y="38"/>
                    <a:pt x="380" y="40"/>
                  </a:cubicBezTo>
                  <a:cubicBezTo>
                    <a:pt x="378" y="40"/>
                    <a:pt x="378" y="40"/>
                    <a:pt x="378" y="40"/>
                  </a:cubicBezTo>
                  <a:cubicBezTo>
                    <a:pt x="374" y="41"/>
                    <a:pt x="372" y="43"/>
                    <a:pt x="367" y="43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8" y="43"/>
                    <a:pt x="368" y="42"/>
                    <a:pt x="369" y="42"/>
                  </a:cubicBezTo>
                  <a:cubicBezTo>
                    <a:pt x="367" y="41"/>
                    <a:pt x="371" y="40"/>
                    <a:pt x="374" y="40"/>
                  </a:cubicBezTo>
                  <a:cubicBezTo>
                    <a:pt x="373" y="40"/>
                    <a:pt x="373" y="40"/>
                    <a:pt x="373" y="40"/>
                  </a:cubicBezTo>
                  <a:cubicBezTo>
                    <a:pt x="370" y="38"/>
                    <a:pt x="367" y="41"/>
                    <a:pt x="363" y="40"/>
                  </a:cubicBezTo>
                  <a:cubicBezTo>
                    <a:pt x="364" y="40"/>
                    <a:pt x="365" y="40"/>
                    <a:pt x="366" y="39"/>
                  </a:cubicBezTo>
                  <a:cubicBezTo>
                    <a:pt x="368" y="38"/>
                    <a:pt x="365" y="37"/>
                    <a:pt x="364" y="36"/>
                  </a:cubicBezTo>
                  <a:cubicBezTo>
                    <a:pt x="365" y="36"/>
                    <a:pt x="365" y="36"/>
                    <a:pt x="365" y="36"/>
                  </a:cubicBezTo>
                  <a:cubicBezTo>
                    <a:pt x="363" y="35"/>
                    <a:pt x="361" y="37"/>
                    <a:pt x="359" y="35"/>
                  </a:cubicBezTo>
                  <a:cubicBezTo>
                    <a:pt x="359" y="34"/>
                    <a:pt x="363" y="35"/>
                    <a:pt x="363" y="35"/>
                  </a:cubicBezTo>
                  <a:cubicBezTo>
                    <a:pt x="359" y="35"/>
                    <a:pt x="362" y="33"/>
                    <a:pt x="361" y="33"/>
                  </a:cubicBezTo>
                  <a:cubicBezTo>
                    <a:pt x="360" y="32"/>
                    <a:pt x="368" y="30"/>
                    <a:pt x="361" y="29"/>
                  </a:cubicBezTo>
                  <a:cubicBezTo>
                    <a:pt x="359" y="29"/>
                    <a:pt x="362" y="30"/>
                    <a:pt x="361" y="30"/>
                  </a:cubicBezTo>
                  <a:cubicBezTo>
                    <a:pt x="357" y="31"/>
                    <a:pt x="362" y="32"/>
                    <a:pt x="359" y="33"/>
                  </a:cubicBezTo>
                  <a:cubicBezTo>
                    <a:pt x="358" y="32"/>
                    <a:pt x="355" y="33"/>
                    <a:pt x="354" y="33"/>
                  </a:cubicBezTo>
                  <a:cubicBezTo>
                    <a:pt x="354" y="34"/>
                    <a:pt x="354" y="35"/>
                    <a:pt x="355" y="35"/>
                  </a:cubicBezTo>
                  <a:cubicBezTo>
                    <a:pt x="358" y="34"/>
                    <a:pt x="356" y="34"/>
                    <a:pt x="358" y="33"/>
                  </a:cubicBezTo>
                  <a:cubicBezTo>
                    <a:pt x="359" y="34"/>
                    <a:pt x="359" y="35"/>
                    <a:pt x="358" y="36"/>
                  </a:cubicBezTo>
                  <a:cubicBezTo>
                    <a:pt x="359" y="36"/>
                    <a:pt x="360" y="36"/>
                    <a:pt x="360" y="36"/>
                  </a:cubicBezTo>
                  <a:cubicBezTo>
                    <a:pt x="357" y="36"/>
                    <a:pt x="358" y="37"/>
                    <a:pt x="357" y="38"/>
                  </a:cubicBezTo>
                  <a:cubicBezTo>
                    <a:pt x="358" y="38"/>
                    <a:pt x="359" y="38"/>
                    <a:pt x="360" y="39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57" y="40"/>
                    <a:pt x="360" y="40"/>
                    <a:pt x="361" y="41"/>
                  </a:cubicBezTo>
                  <a:cubicBezTo>
                    <a:pt x="359" y="41"/>
                    <a:pt x="359" y="41"/>
                    <a:pt x="359" y="41"/>
                  </a:cubicBezTo>
                  <a:cubicBezTo>
                    <a:pt x="357" y="42"/>
                    <a:pt x="353" y="41"/>
                    <a:pt x="352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38"/>
                    <a:pt x="350" y="37"/>
                    <a:pt x="351" y="37"/>
                  </a:cubicBezTo>
                  <a:cubicBezTo>
                    <a:pt x="351" y="37"/>
                    <a:pt x="352" y="37"/>
                    <a:pt x="353" y="37"/>
                  </a:cubicBezTo>
                  <a:cubicBezTo>
                    <a:pt x="350" y="37"/>
                    <a:pt x="350" y="37"/>
                    <a:pt x="350" y="37"/>
                  </a:cubicBezTo>
                  <a:cubicBezTo>
                    <a:pt x="352" y="36"/>
                    <a:pt x="352" y="36"/>
                    <a:pt x="352" y="36"/>
                  </a:cubicBezTo>
                  <a:cubicBezTo>
                    <a:pt x="350" y="36"/>
                    <a:pt x="350" y="36"/>
                    <a:pt x="350" y="36"/>
                  </a:cubicBezTo>
                  <a:cubicBezTo>
                    <a:pt x="349" y="36"/>
                    <a:pt x="349" y="37"/>
                    <a:pt x="348" y="37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6" y="37"/>
                    <a:pt x="344" y="39"/>
                    <a:pt x="342" y="38"/>
                  </a:cubicBezTo>
                  <a:cubicBezTo>
                    <a:pt x="345" y="37"/>
                    <a:pt x="345" y="37"/>
                    <a:pt x="345" y="37"/>
                  </a:cubicBezTo>
                  <a:cubicBezTo>
                    <a:pt x="344" y="37"/>
                    <a:pt x="344" y="37"/>
                    <a:pt x="343" y="36"/>
                  </a:cubicBezTo>
                  <a:cubicBezTo>
                    <a:pt x="344" y="36"/>
                    <a:pt x="344" y="36"/>
                    <a:pt x="345" y="36"/>
                  </a:cubicBezTo>
                  <a:cubicBezTo>
                    <a:pt x="344" y="35"/>
                    <a:pt x="348" y="34"/>
                    <a:pt x="346" y="33"/>
                  </a:cubicBezTo>
                  <a:cubicBezTo>
                    <a:pt x="346" y="34"/>
                    <a:pt x="344" y="33"/>
                    <a:pt x="343" y="33"/>
                  </a:cubicBezTo>
                  <a:cubicBezTo>
                    <a:pt x="342" y="32"/>
                    <a:pt x="345" y="32"/>
                    <a:pt x="345" y="32"/>
                  </a:cubicBezTo>
                  <a:cubicBezTo>
                    <a:pt x="340" y="32"/>
                    <a:pt x="340" y="32"/>
                    <a:pt x="340" y="32"/>
                  </a:cubicBezTo>
                  <a:cubicBezTo>
                    <a:pt x="340" y="32"/>
                    <a:pt x="341" y="33"/>
                    <a:pt x="341" y="33"/>
                  </a:cubicBezTo>
                  <a:cubicBezTo>
                    <a:pt x="340" y="33"/>
                    <a:pt x="342" y="35"/>
                    <a:pt x="339" y="34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0" y="35"/>
                    <a:pt x="339" y="35"/>
                    <a:pt x="339" y="35"/>
                  </a:cubicBezTo>
                  <a:cubicBezTo>
                    <a:pt x="340" y="35"/>
                    <a:pt x="341" y="36"/>
                    <a:pt x="339" y="37"/>
                  </a:cubicBezTo>
                  <a:cubicBezTo>
                    <a:pt x="337" y="37"/>
                    <a:pt x="336" y="37"/>
                    <a:pt x="335" y="36"/>
                  </a:cubicBezTo>
                  <a:cubicBezTo>
                    <a:pt x="335" y="36"/>
                    <a:pt x="337" y="35"/>
                    <a:pt x="337" y="35"/>
                  </a:cubicBezTo>
                  <a:cubicBezTo>
                    <a:pt x="337" y="35"/>
                    <a:pt x="336" y="35"/>
                    <a:pt x="336" y="34"/>
                  </a:cubicBezTo>
                  <a:cubicBezTo>
                    <a:pt x="337" y="34"/>
                    <a:pt x="337" y="34"/>
                    <a:pt x="338" y="34"/>
                  </a:cubicBezTo>
                  <a:cubicBezTo>
                    <a:pt x="339" y="33"/>
                    <a:pt x="337" y="33"/>
                    <a:pt x="336" y="32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4" y="33"/>
                    <a:pt x="334" y="33"/>
                    <a:pt x="333" y="33"/>
                  </a:cubicBezTo>
                  <a:cubicBezTo>
                    <a:pt x="333" y="32"/>
                    <a:pt x="334" y="32"/>
                    <a:pt x="334" y="32"/>
                  </a:cubicBezTo>
                  <a:cubicBezTo>
                    <a:pt x="338" y="32"/>
                    <a:pt x="336" y="31"/>
                    <a:pt x="337" y="30"/>
                  </a:cubicBezTo>
                  <a:cubicBezTo>
                    <a:pt x="335" y="30"/>
                    <a:pt x="336" y="31"/>
                    <a:pt x="335" y="31"/>
                  </a:cubicBezTo>
                  <a:cubicBezTo>
                    <a:pt x="334" y="31"/>
                    <a:pt x="333" y="31"/>
                    <a:pt x="332" y="30"/>
                  </a:cubicBezTo>
                  <a:cubicBezTo>
                    <a:pt x="332" y="30"/>
                    <a:pt x="332" y="30"/>
                    <a:pt x="333" y="29"/>
                  </a:cubicBezTo>
                  <a:cubicBezTo>
                    <a:pt x="335" y="29"/>
                    <a:pt x="339" y="29"/>
                    <a:pt x="337" y="27"/>
                  </a:cubicBezTo>
                  <a:cubicBezTo>
                    <a:pt x="333" y="26"/>
                    <a:pt x="336" y="30"/>
                    <a:pt x="332" y="29"/>
                  </a:cubicBezTo>
                  <a:cubicBezTo>
                    <a:pt x="332" y="31"/>
                    <a:pt x="329" y="30"/>
                    <a:pt x="328" y="32"/>
                  </a:cubicBezTo>
                  <a:cubicBezTo>
                    <a:pt x="325" y="32"/>
                    <a:pt x="325" y="33"/>
                    <a:pt x="322" y="33"/>
                  </a:cubicBezTo>
                  <a:cubicBezTo>
                    <a:pt x="320" y="31"/>
                    <a:pt x="320" y="30"/>
                    <a:pt x="322" y="29"/>
                  </a:cubicBezTo>
                  <a:cubicBezTo>
                    <a:pt x="321" y="30"/>
                    <a:pt x="321" y="30"/>
                    <a:pt x="321" y="30"/>
                  </a:cubicBezTo>
                  <a:cubicBezTo>
                    <a:pt x="320" y="30"/>
                    <a:pt x="320" y="30"/>
                    <a:pt x="319" y="30"/>
                  </a:cubicBezTo>
                  <a:cubicBezTo>
                    <a:pt x="319" y="29"/>
                    <a:pt x="320" y="28"/>
                    <a:pt x="321" y="28"/>
                  </a:cubicBezTo>
                  <a:cubicBezTo>
                    <a:pt x="323" y="29"/>
                    <a:pt x="324" y="28"/>
                    <a:pt x="327" y="29"/>
                  </a:cubicBezTo>
                  <a:cubicBezTo>
                    <a:pt x="327" y="30"/>
                    <a:pt x="322" y="30"/>
                    <a:pt x="322" y="32"/>
                  </a:cubicBezTo>
                  <a:cubicBezTo>
                    <a:pt x="326" y="31"/>
                    <a:pt x="326" y="30"/>
                    <a:pt x="329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8" y="28"/>
                    <a:pt x="328" y="29"/>
                    <a:pt x="327" y="28"/>
                  </a:cubicBezTo>
                  <a:cubicBezTo>
                    <a:pt x="325" y="28"/>
                    <a:pt x="319" y="27"/>
                    <a:pt x="321" y="25"/>
                  </a:cubicBezTo>
                  <a:cubicBezTo>
                    <a:pt x="318" y="26"/>
                    <a:pt x="317" y="25"/>
                    <a:pt x="315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6"/>
                    <a:pt x="317" y="25"/>
                    <a:pt x="318" y="26"/>
                  </a:cubicBezTo>
                  <a:cubicBezTo>
                    <a:pt x="314" y="27"/>
                    <a:pt x="317" y="30"/>
                    <a:pt x="317" y="31"/>
                  </a:cubicBezTo>
                  <a:cubicBezTo>
                    <a:pt x="317" y="32"/>
                    <a:pt x="317" y="33"/>
                    <a:pt x="315" y="33"/>
                  </a:cubicBezTo>
                  <a:cubicBezTo>
                    <a:pt x="314" y="33"/>
                    <a:pt x="314" y="33"/>
                    <a:pt x="314" y="33"/>
                  </a:cubicBezTo>
                  <a:cubicBezTo>
                    <a:pt x="318" y="30"/>
                    <a:pt x="310" y="31"/>
                    <a:pt x="309" y="29"/>
                  </a:cubicBezTo>
                  <a:cubicBezTo>
                    <a:pt x="308" y="30"/>
                    <a:pt x="308" y="31"/>
                    <a:pt x="305" y="32"/>
                  </a:cubicBezTo>
                  <a:cubicBezTo>
                    <a:pt x="304" y="31"/>
                    <a:pt x="304" y="31"/>
                    <a:pt x="304" y="31"/>
                  </a:cubicBezTo>
                  <a:cubicBezTo>
                    <a:pt x="305" y="31"/>
                    <a:pt x="304" y="30"/>
                    <a:pt x="305" y="30"/>
                  </a:cubicBezTo>
                  <a:cubicBezTo>
                    <a:pt x="304" y="30"/>
                    <a:pt x="302" y="29"/>
                    <a:pt x="303" y="28"/>
                  </a:cubicBezTo>
                  <a:cubicBezTo>
                    <a:pt x="304" y="27"/>
                    <a:pt x="306" y="29"/>
                    <a:pt x="308" y="28"/>
                  </a:cubicBezTo>
                  <a:cubicBezTo>
                    <a:pt x="307" y="27"/>
                    <a:pt x="306" y="26"/>
                    <a:pt x="304" y="26"/>
                  </a:cubicBezTo>
                  <a:cubicBezTo>
                    <a:pt x="304" y="25"/>
                    <a:pt x="305" y="24"/>
                    <a:pt x="306" y="24"/>
                  </a:cubicBezTo>
                  <a:cubicBezTo>
                    <a:pt x="300" y="24"/>
                    <a:pt x="305" y="26"/>
                    <a:pt x="300" y="27"/>
                  </a:cubicBezTo>
                  <a:cubicBezTo>
                    <a:pt x="302" y="29"/>
                    <a:pt x="297" y="30"/>
                    <a:pt x="300" y="32"/>
                  </a:cubicBezTo>
                  <a:cubicBezTo>
                    <a:pt x="297" y="32"/>
                    <a:pt x="297" y="34"/>
                    <a:pt x="295" y="35"/>
                  </a:cubicBezTo>
                  <a:cubicBezTo>
                    <a:pt x="294" y="34"/>
                    <a:pt x="294" y="33"/>
                    <a:pt x="295" y="32"/>
                  </a:cubicBezTo>
                  <a:cubicBezTo>
                    <a:pt x="294" y="31"/>
                    <a:pt x="297" y="29"/>
                    <a:pt x="293" y="29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85" y="31"/>
                    <a:pt x="293" y="29"/>
                    <a:pt x="289" y="28"/>
                  </a:cubicBezTo>
                  <a:cubicBezTo>
                    <a:pt x="290" y="27"/>
                    <a:pt x="293" y="28"/>
                    <a:pt x="293" y="27"/>
                  </a:cubicBezTo>
                  <a:cubicBezTo>
                    <a:pt x="291" y="27"/>
                    <a:pt x="293" y="26"/>
                    <a:pt x="293" y="26"/>
                  </a:cubicBezTo>
                  <a:cubicBezTo>
                    <a:pt x="291" y="27"/>
                    <a:pt x="289" y="25"/>
                    <a:pt x="285" y="25"/>
                  </a:cubicBezTo>
                  <a:cubicBezTo>
                    <a:pt x="290" y="24"/>
                    <a:pt x="287" y="23"/>
                    <a:pt x="291" y="22"/>
                  </a:cubicBezTo>
                  <a:cubicBezTo>
                    <a:pt x="294" y="23"/>
                    <a:pt x="298" y="22"/>
                    <a:pt x="299" y="21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7" y="21"/>
                    <a:pt x="297" y="21"/>
                    <a:pt x="296" y="22"/>
                  </a:cubicBezTo>
                  <a:cubicBezTo>
                    <a:pt x="293" y="22"/>
                    <a:pt x="293" y="20"/>
                    <a:pt x="292" y="20"/>
                  </a:cubicBezTo>
                  <a:cubicBezTo>
                    <a:pt x="291" y="21"/>
                    <a:pt x="287" y="21"/>
                    <a:pt x="287" y="20"/>
                  </a:cubicBezTo>
                  <a:cubicBezTo>
                    <a:pt x="283" y="21"/>
                    <a:pt x="285" y="23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4"/>
                    <a:pt x="282" y="23"/>
                    <a:pt x="282" y="24"/>
                  </a:cubicBezTo>
                  <a:cubicBezTo>
                    <a:pt x="281" y="25"/>
                    <a:pt x="286" y="25"/>
                    <a:pt x="282" y="26"/>
                  </a:cubicBezTo>
                  <a:cubicBezTo>
                    <a:pt x="280" y="27"/>
                    <a:pt x="278" y="25"/>
                    <a:pt x="276" y="25"/>
                  </a:cubicBezTo>
                  <a:cubicBezTo>
                    <a:pt x="276" y="26"/>
                    <a:pt x="276" y="26"/>
                    <a:pt x="276" y="26"/>
                  </a:cubicBezTo>
                  <a:cubicBezTo>
                    <a:pt x="275" y="27"/>
                    <a:pt x="274" y="28"/>
                    <a:pt x="272" y="27"/>
                  </a:cubicBezTo>
                  <a:cubicBezTo>
                    <a:pt x="273" y="26"/>
                    <a:pt x="270" y="24"/>
                    <a:pt x="274" y="24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5" y="23"/>
                    <a:pt x="275" y="23"/>
                    <a:pt x="275" y="23"/>
                  </a:cubicBezTo>
                  <a:cubicBezTo>
                    <a:pt x="274" y="20"/>
                    <a:pt x="275" y="18"/>
                    <a:pt x="271" y="16"/>
                  </a:cubicBezTo>
                  <a:cubicBezTo>
                    <a:pt x="272" y="16"/>
                    <a:pt x="272" y="16"/>
                    <a:pt x="273" y="16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0" y="13"/>
                    <a:pt x="270" y="14"/>
                    <a:pt x="269" y="15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2" y="16"/>
                    <a:pt x="269" y="16"/>
                    <a:pt x="268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3" y="19"/>
                    <a:pt x="269" y="21"/>
                    <a:pt x="272" y="22"/>
                  </a:cubicBezTo>
                  <a:cubicBezTo>
                    <a:pt x="273" y="24"/>
                    <a:pt x="269" y="24"/>
                    <a:pt x="267" y="25"/>
                  </a:cubicBezTo>
                  <a:cubicBezTo>
                    <a:pt x="266" y="26"/>
                    <a:pt x="268" y="27"/>
                    <a:pt x="269" y="28"/>
                  </a:cubicBezTo>
                  <a:cubicBezTo>
                    <a:pt x="268" y="28"/>
                    <a:pt x="268" y="28"/>
                    <a:pt x="268" y="28"/>
                  </a:cubicBezTo>
                  <a:cubicBezTo>
                    <a:pt x="266" y="28"/>
                    <a:pt x="264" y="28"/>
                    <a:pt x="263" y="28"/>
                  </a:cubicBezTo>
                  <a:cubicBezTo>
                    <a:pt x="267" y="27"/>
                    <a:pt x="262" y="25"/>
                    <a:pt x="263" y="24"/>
                  </a:cubicBezTo>
                  <a:cubicBezTo>
                    <a:pt x="266" y="25"/>
                    <a:pt x="267" y="23"/>
                    <a:pt x="269" y="23"/>
                  </a:cubicBezTo>
                  <a:cubicBezTo>
                    <a:pt x="268" y="22"/>
                    <a:pt x="267" y="22"/>
                    <a:pt x="266" y="22"/>
                  </a:cubicBezTo>
                  <a:cubicBezTo>
                    <a:pt x="267" y="22"/>
                    <a:pt x="267" y="22"/>
                    <a:pt x="267" y="22"/>
                  </a:cubicBezTo>
                  <a:cubicBezTo>
                    <a:pt x="265" y="23"/>
                    <a:pt x="265" y="23"/>
                    <a:pt x="265" y="23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2" y="24"/>
                    <a:pt x="262" y="25"/>
                    <a:pt x="261" y="27"/>
                  </a:cubicBezTo>
                  <a:cubicBezTo>
                    <a:pt x="258" y="27"/>
                    <a:pt x="258" y="26"/>
                    <a:pt x="256" y="26"/>
                  </a:cubicBezTo>
                  <a:cubicBezTo>
                    <a:pt x="259" y="25"/>
                    <a:pt x="259" y="22"/>
                    <a:pt x="262" y="21"/>
                  </a:cubicBezTo>
                  <a:cubicBezTo>
                    <a:pt x="261" y="20"/>
                    <a:pt x="266" y="19"/>
                    <a:pt x="263" y="18"/>
                  </a:cubicBezTo>
                  <a:cubicBezTo>
                    <a:pt x="262" y="16"/>
                    <a:pt x="262" y="14"/>
                    <a:pt x="258" y="13"/>
                  </a:cubicBezTo>
                  <a:cubicBezTo>
                    <a:pt x="258" y="14"/>
                    <a:pt x="258" y="14"/>
                    <a:pt x="258" y="14"/>
                  </a:cubicBezTo>
                  <a:cubicBezTo>
                    <a:pt x="260" y="16"/>
                    <a:pt x="263" y="17"/>
                    <a:pt x="260" y="19"/>
                  </a:cubicBezTo>
                  <a:cubicBezTo>
                    <a:pt x="259" y="19"/>
                    <a:pt x="258" y="19"/>
                    <a:pt x="258" y="1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58" y="18"/>
                    <a:pt x="258" y="17"/>
                    <a:pt x="256" y="17"/>
                  </a:cubicBezTo>
                  <a:cubicBezTo>
                    <a:pt x="255" y="19"/>
                    <a:pt x="256" y="20"/>
                    <a:pt x="256" y="21"/>
                  </a:cubicBezTo>
                  <a:cubicBezTo>
                    <a:pt x="259" y="21"/>
                    <a:pt x="255" y="24"/>
                    <a:pt x="256" y="25"/>
                  </a:cubicBezTo>
                  <a:cubicBezTo>
                    <a:pt x="250" y="24"/>
                    <a:pt x="255" y="28"/>
                    <a:pt x="250" y="28"/>
                  </a:cubicBezTo>
                  <a:cubicBezTo>
                    <a:pt x="250" y="29"/>
                    <a:pt x="250" y="29"/>
                    <a:pt x="250" y="29"/>
                  </a:cubicBezTo>
                  <a:cubicBezTo>
                    <a:pt x="249" y="29"/>
                    <a:pt x="249" y="29"/>
                    <a:pt x="248" y="29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5" y="30"/>
                    <a:pt x="245" y="29"/>
                    <a:pt x="243" y="28"/>
                  </a:cubicBezTo>
                  <a:cubicBezTo>
                    <a:pt x="244" y="28"/>
                    <a:pt x="246" y="28"/>
                    <a:pt x="247" y="28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8" y="23"/>
                    <a:pt x="250" y="24"/>
                    <a:pt x="252" y="24"/>
                  </a:cubicBezTo>
                  <a:cubicBezTo>
                    <a:pt x="249" y="24"/>
                    <a:pt x="250" y="22"/>
                    <a:pt x="248" y="22"/>
                  </a:cubicBezTo>
                  <a:cubicBezTo>
                    <a:pt x="245" y="21"/>
                    <a:pt x="245" y="23"/>
                    <a:pt x="243" y="23"/>
                  </a:cubicBezTo>
                  <a:cubicBezTo>
                    <a:pt x="245" y="23"/>
                    <a:pt x="245" y="23"/>
                    <a:pt x="245" y="23"/>
                  </a:cubicBezTo>
                  <a:cubicBezTo>
                    <a:pt x="248" y="25"/>
                    <a:pt x="243" y="26"/>
                    <a:pt x="245" y="28"/>
                  </a:cubicBezTo>
                  <a:cubicBezTo>
                    <a:pt x="245" y="28"/>
                    <a:pt x="244" y="27"/>
                    <a:pt x="244" y="27"/>
                  </a:cubicBezTo>
                  <a:cubicBezTo>
                    <a:pt x="243" y="26"/>
                    <a:pt x="240" y="24"/>
                    <a:pt x="242" y="23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1" y="21"/>
                    <a:pt x="238" y="20"/>
                    <a:pt x="241" y="20"/>
                  </a:cubicBezTo>
                  <a:cubicBezTo>
                    <a:pt x="242" y="20"/>
                    <a:pt x="241" y="21"/>
                    <a:pt x="243" y="21"/>
                  </a:cubicBezTo>
                  <a:cubicBezTo>
                    <a:pt x="243" y="21"/>
                    <a:pt x="241" y="20"/>
                    <a:pt x="243" y="20"/>
                  </a:cubicBezTo>
                  <a:cubicBezTo>
                    <a:pt x="243" y="20"/>
                    <a:pt x="242" y="19"/>
                    <a:pt x="241" y="20"/>
                  </a:cubicBezTo>
                  <a:cubicBezTo>
                    <a:pt x="238" y="19"/>
                    <a:pt x="245" y="16"/>
                    <a:pt x="239" y="16"/>
                  </a:cubicBezTo>
                  <a:cubicBezTo>
                    <a:pt x="239" y="16"/>
                    <a:pt x="239" y="16"/>
                    <a:pt x="240" y="16"/>
                  </a:cubicBezTo>
                  <a:cubicBezTo>
                    <a:pt x="240" y="14"/>
                    <a:pt x="242" y="14"/>
                    <a:pt x="244" y="14"/>
                  </a:cubicBezTo>
                  <a:cubicBezTo>
                    <a:pt x="243" y="13"/>
                    <a:pt x="242" y="14"/>
                    <a:pt x="241" y="13"/>
                  </a:cubicBezTo>
                  <a:cubicBezTo>
                    <a:pt x="242" y="12"/>
                    <a:pt x="240" y="11"/>
                    <a:pt x="243" y="11"/>
                  </a:cubicBezTo>
                  <a:cubicBezTo>
                    <a:pt x="242" y="10"/>
                    <a:pt x="242" y="10"/>
                    <a:pt x="242" y="10"/>
                  </a:cubicBezTo>
                  <a:cubicBezTo>
                    <a:pt x="238" y="10"/>
                    <a:pt x="239" y="12"/>
                    <a:pt x="237" y="12"/>
                  </a:cubicBezTo>
                  <a:cubicBezTo>
                    <a:pt x="236" y="11"/>
                    <a:pt x="238" y="9"/>
                    <a:pt x="238" y="8"/>
                  </a:cubicBezTo>
                  <a:cubicBezTo>
                    <a:pt x="236" y="6"/>
                    <a:pt x="235" y="9"/>
                    <a:pt x="232" y="8"/>
                  </a:cubicBezTo>
                  <a:cubicBezTo>
                    <a:pt x="232" y="9"/>
                    <a:pt x="233" y="10"/>
                    <a:pt x="235" y="10"/>
                  </a:cubicBezTo>
                  <a:cubicBezTo>
                    <a:pt x="233" y="11"/>
                    <a:pt x="236" y="12"/>
                    <a:pt x="233" y="13"/>
                  </a:cubicBezTo>
                  <a:cubicBezTo>
                    <a:pt x="227" y="13"/>
                    <a:pt x="231" y="15"/>
                    <a:pt x="228" y="17"/>
                  </a:cubicBezTo>
                  <a:cubicBezTo>
                    <a:pt x="227" y="18"/>
                    <a:pt x="230" y="18"/>
                    <a:pt x="231" y="19"/>
                  </a:cubicBezTo>
                  <a:cubicBezTo>
                    <a:pt x="231" y="20"/>
                    <a:pt x="229" y="21"/>
                    <a:pt x="228" y="21"/>
                  </a:cubicBezTo>
                  <a:cubicBezTo>
                    <a:pt x="227" y="21"/>
                    <a:pt x="227" y="21"/>
                    <a:pt x="227" y="21"/>
                  </a:cubicBezTo>
                  <a:cubicBezTo>
                    <a:pt x="224" y="21"/>
                    <a:pt x="223" y="20"/>
                    <a:pt x="221" y="19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22" y="16"/>
                    <a:pt x="227" y="14"/>
                    <a:pt x="228" y="11"/>
                  </a:cubicBezTo>
                  <a:cubicBezTo>
                    <a:pt x="224" y="11"/>
                    <a:pt x="228" y="13"/>
                    <a:pt x="225" y="14"/>
                  </a:cubicBezTo>
                  <a:cubicBezTo>
                    <a:pt x="224" y="14"/>
                    <a:pt x="224" y="14"/>
                    <a:pt x="224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4"/>
                    <a:pt x="219" y="15"/>
                    <a:pt x="221" y="16"/>
                  </a:cubicBezTo>
                  <a:cubicBezTo>
                    <a:pt x="216" y="17"/>
                    <a:pt x="220" y="19"/>
                    <a:pt x="219" y="21"/>
                  </a:cubicBezTo>
                  <a:cubicBezTo>
                    <a:pt x="215" y="20"/>
                    <a:pt x="215" y="18"/>
                    <a:pt x="212" y="17"/>
                  </a:cubicBezTo>
                  <a:cubicBezTo>
                    <a:pt x="211" y="16"/>
                    <a:pt x="214" y="16"/>
                    <a:pt x="215" y="15"/>
                  </a:cubicBezTo>
                  <a:cubicBezTo>
                    <a:pt x="214" y="15"/>
                    <a:pt x="214" y="14"/>
                    <a:pt x="214" y="14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6" y="13"/>
                    <a:pt x="213" y="14"/>
                    <a:pt x="212" y="13"/>
                  </a:cubicBezTo>
                  <a:cubicBezTo>
                    <a:pt x="214" y="12"/>
                    <a:pt x="214" y="12"/>
                    <a:pt x="214" y="12"/>
                  </a:cubicBezTo>
                  <a:cubicBezTo>
                    <a:pt x="214" y="12"/>
                    <a:pt x="213" y="12"/>
                    <a:pt x="213" y="11"/>
                  </a:cubicBezTo>
                  <a:cubicBezTo>
                    <a:pt x="215" y="11"/>
                    <a:pt x="215" y="11"/>
                    <a:pt x="215" y="11"/>
                  </a:cubicBezTo>
                  <a:cubicBezTo>
                    <a:pt x="213" y="11"/>
                    <a:pt x="212" y="11"/>
                    <a:pt x="212" y="12"/>
                  </a:cubicBezTo>
                  <a:cubicBezTo>
                    <a:pt x="211" y="12"/>
                    <a:pt x="209" y="12"/>
                    <a:pt x="208" y="11"/>
                  </a:cubicBezTo>
                  <a:cubicBezTo>
                    <a:pt x="208" y="11"/>
                    <a:pt x="209" y="11"/>
                    <a:pt x="209" y="11"/>
                  </a:cubicBezTo>
                  <a:cubicBezTo>
                    <a:pt x="210" y="11"/>
                    <a:pt x="210" y="11"/>
                    <a:pt x="210" y="11"/>
                  </a:cubicBezTo>
                  <a:cubicBezTo>
                    <a:pt x="206" y="9"/>
                    <a:pt x="216" y="11"/>
                    <a:pt x="217" y="9"/>
                  </a:cubicBezTo>
                  <a:cubicBezTo>
                    <a:pt x="216" y="9"/>
                    <a:pt x="216" y="8"/>
                    <a:pt x="214" y="8"/>
                  </a:cubicBezTo>
                  <a:cubicBezTo>
                    <a:pt x="214" y="9"/>
                    <a:pt x="216" y="9"/>
                    <a:pt x="215" y="10"/>
                  </a:cubicBezTo>
                  <a:cubicBezTo>
                    <a:pt x="213" y="10"/>
                    <a:pt x="210" y="10"/>
                    <a:pt x="209" y="9"/>
                  </a:cubicBezTo>
                  <a:cubicBezTo>
                    <a:pt x="213" y="9"/>
                    <a:pt x="209" y="7"/>
                    <a:pt x="210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5" y="8"/>
                    <a:pt x="207" y="11"/>
                    <a:pt x="207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5" y="15"/>
                    <a:pt x="207" y="14"/>
                    <a:pt x="208" y="14"/>
                  </a:cubicBezTo>
                  <a:cubicBezTo>
                    <a:pt x="210" y="16"/>
                    <a:pt x="210" y="19"/>
                    <a:pt x="208" y="21"/>
                  </a:cubicBezTo>
                  <a:cubicBezTo>
                    <a:pt x="207" y="20"/>
                    <a:pt x="204" y="20"/>
                    <a:pt x="204" y="19"/>
                  </a:cubicBezTo>
                  <a:cubicBezTo>
                    <a:pt x="205" y="18"/>
                    <a:pt x="204" y="16"/>
                    <a:pt x="203" y="15"/>
                  </a:cubicBezTo>
                  <a:cubicBezTo>
                    <a:pt x="203" y="18"/>
                    <a:pt x="201" y="21"/>
                    <a:pt x="204" y="23"/>
                  </a:cubicBezTo>
                  <a:cubicBezTo>
                    <a:pt x="204" y="22"/>
                    <a:pt x="204" y="22"/>
                    <a:pt x="204" y="22"/>
                  </a:cubicBezTo>
                  <a:cubicBezTo>
                    <a:pt x="205" y="22"/>
                    <a:pt x="206" y="21"/>
                    <a:pt x="208" y="21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08" y="24"/>
                    <a:pt x="206" y="23"/>
                    <a:pt x="204" y="23"/>
                  </a:cubicBezTo>
                  <a:cubicBezTo>
                    <a:pt x="207" y="25"/>
                    <a:pt x="203" y="26"/>
                    <a:pt x="201" y="27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2" y="26"/>
                    <a:pt x="198" y="25"/>
                    <a:pt x="202" y="24"/>
                  </a:cubicBezTo>
                  <a:cubicBezTo>
                    <a:pt x="201" y="24"/>
                    <a:pt x="199" y="24"/>
                    <a:pt x="199" y="23"/>
                  </a:cubicBezTo>
                  <a:cubicBezTo>
                    <a:pt x="195" y="23"/>
                    <a:pt x="200" y="20"/>
                    <a:pt x="197" y="20"/>
                  </a:cubicBezTo>
                  <a:cubicBezTo>
                    <a:pt x="197" y="19"/>
                    <a:pt x="199" y="19"/>
                    <a:pt x="200" y="19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89" y="20"/>
                    <a:pt x="197" y="19"/>
                    <a:pt x="195" y="18"/>
                  </a:cubicBezTo>
                  <a:cubicBezTo>
                    <a:pt x="198" y="17"/>
                    <a:pt x="198" y="15"/>
                    <a:pt x="200" y="13"/>
                  </a:cubicBezTo>
                  <a:cubicBezTo>
                    <a:pt x="197" y="13"/>
                    <a:pt x="199" y="12"/>
                    <a:pt x="197" y="11"/>
                  </a:cubicBezTo>
                  <a:cubicBezTo>
                    <a:pt x="195" y="12"/>
                    <a:pt x="193" y="15"/>
                    <a:pt x="192" y="17"/>
                  </a:cubicBezTo>
                  <a:cubicBezTo>
                    <a:pt x="191" y="18"/>
                    <a:pt x="186" y="18"/>
                    <a:pt x="186" y="20"/>
                  </a:cubicBezTo>
                  <a:cubicBezTo>
                    <a:pt x="188" y="20"/>
                    <a:pt x="191" y="20"/>
                    <a:pt x="190" y="21"/>
                  </a:cubicBezTo>
                  <a:cubicBezTo>
                    <a:pt x="188" y="22"/>
                    <a:pt x="185" y="23"/>
                    <a:pt x="182" y="22"/>
                  </a:cubicBezTo>
                  <a:cubicBezTo>
                    <a:pt x="183" y="22"/>
                    <a:pt x="182" y="21"/>
                    <a:pt x="183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5" y="22"/>
                    <a:pt x="186" y="22"/>
                    <a:pt x="186" y="22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83" y="21"/>
                    <a:pt x="182" y="21"/>
                  </a:cubicBezTo>
                  <a:cubicBezTo>
                    <a:pt x="176" y="17"/>
                    <a:pt x="188" y="17"/>
                    <a:pt x="188" y="13"/>
                  </a:cubicBezTo>
                  <a:cubicBezTo>
                    <a:pt x="190" y="11"/>
                    <a:pt x="196" y="11"/>
                    <a:pt x="195" y="9"/>
                  </a:cubicBezTo>
                  <a:cubicBezTo>
                    <a:pt x="199" y="5"/>
                    <a:pt x="197" y="11"/>
                    <a:pt x="201" y="10"/>
                  </a:cubicBezTo>
                  <a:cubicBezTo>
                    <a:pt x="202" y="9"/>
                    <a:pt x="197" y="8"/>
                    <a:pt x="201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9" y="5"/>
                    <a:pt x="202" y="4"/>
                    <a:pt x="204" y="3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1" y="1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194" y="4"/>
                    <a:pt x="196" y="10"/>
                    <a:pt x="186" y="12"/>
                  </a:cubicBezTo>
                  <a:cubicBezTo>
                    <a:pt x="185" y="13"/>
                    <a:pt x="184" y="15"/>
                    <a:pt x="180" y="15"/>
                  </a:cubicBezTo>
                  <a:cubicBezTo>
                    <a:pt x="182" y="14"/>
                    <a:pt x="178" y="13"/>
                    <a:pt x="181" y="12"/>
                  </a:cubicBezTo>
                  <a:cubicBezTo>
                    <a:pt x="178" y="11"/>
                    <a:pt x="179" y="13"/>
                    <a:pt x="175" y="13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7" y="15"/>
                    <a:pt x="177" y="18"/>
                    <a:pt x="173" y="18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3" y="13"/>
                    <a:pt x="173" y="12"/>
                    <a:pt x="176" y="12"/>
                  </a:cubicBezTo>
                  <a:cubicBezTo>
                    <a:pt x="176" y="10"/>
                    <a:pt x="183" y="12"/>
                    <a:pt x="184" y="10"/>
                  </a:cubicBezTo>
                  <a:cubicBezTo>
                    <a:pt x="183" y="10"/>
                    <a:pt x="182" y="10"/>
                    <a:pt x="182" y="9"/>
                  </a:cubicBezTo>
                  <a:cubicBezTo>
                    <a:pt x="181" y="9"/>
                    <a:pt x="179" y="9"/>
                    <a:pt x="179" y="9"/>
                  </a:cubicBezTo>
                  <a:cubicBezTo>
                    <a:pt x="179" y="7"/>
                    <a:pt x="182" y="8"/>
                    <a:pt x="184" y="8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78" y="6"/>
                    <a:pt x="184" y="5"/>
                    <a:pt x="184" y="3"/>
                  </a:cubicBezTo>
                  <a:cubicBezTo>
                    <a:pt x="180" y="3"/>
                    <a:pt x="178" y="3"/>
                    <a:pt x="175" y="4"/>
                  </a:cubicBezTo>
                  <a:cubicBezTo>
                    <a:pt x="175" y="4"/>
                    <a:pt x="176" y="4"/>
                    <a:pt x="177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6" y="5"/>
                    <a:pt x="175" y="5"/>
                    <a:pt x="175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4" y="6"/>
                    <a:pt x="171" y="10"/>
                    <a:pt x="177" y="9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69" y="10"/>
                    <a:pt x="171" y="7"/>
                    <a:pt x="169" y="6"/>
                  </a:cubicBezTo>
                  <a:cubicBezTo>
                    <a:pt x="171" y="6"/>
                    <a:pt x="172" y="5"/>
                    <a:pt x="171" y="5"/>
                  </a:cubicBezTo>
                  <a:cubicBezTo>
                    <a:pt x="169" y="6"/>
                    <a:pt x="164" y="7"/>
                    <a:pt x="166" y="9"/>
                  </a:cubicBezTo>
                  <a:cubicBezTo>
                    <a:pt x="166" y="10"/>
                    <a:pt x="161" y="12"/>
                    <a:pt x="165" y="11"/>
                  </a:cubicBezTo>
                  <a:cubicBezTo>
                    <a:pt x="166" y="11"/>
                    <a:pt x="166" y="10"/>
                    <a:pt x="167" y="11"/>
                  </a:cubicBezTo>
                  <a:cubicBezTo>
                    <a:pt x="167" y="12"/>
                    <a:pt x="167" y="14"/>
                    <a:pt x="164" y="15"/>
                  </a:cubicBezTo>
                  <a:cubicBezTo>
                    <a:pt x="163" y="15"/>
                    <a:pt x="161" y="15"/>
                    <a:pt x="160" y="14"/>
                  </a:cubicBezTo>
                  <a:cubicBezTo>
                    <a:pt x="159" y="15"/>
                    <a:pt x="160" y="15"/>
                    <a:pt x="158" y="16"/>
                  </a:cubicBezTo>
                  <a:cubicBezTo>
                    <a:pt x="157" y="15"/>
                    <a:pt x="156" y="15"/>
                    <a:pt x="155" y="15"/>
                  </a:cubicBezTo>
                  <a:cubicBezTo>
                    <a:pt x="155" y="14"/>
                    <a:pt x="156" y="13"/>
                    <a:pt x="156" y="13"/>
                  </a:cubicBezTo>
                  <a:cubicBezTo>
                    <a:pt x="154" y="12"/>
                    <a:pt x="154" y="13"/>
                    <a:pt x="152" y="12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4" y="9"/>
                    <a:pt x="151" y="10"/>
                    <a:pt x="150" y="9"/>
                  </a:cubicBezTo>
                  <a:cubicBezTo>
                    <a:pt x="152" y="8"/>
                    <a:pt x="157" y="9"/>
                    <a:pt x="159" y="9"/>
                  </a:cubicBezTo>
                  <a:cubicBezTo>
                    <a:pt x="158" y="8"/>
                    <a:pt x="156" y="9"/>
                    <a:pt x="154" y="8"/>
                  </a:cubicBezTo>
                  <a:cubicBezTo>
                    <a:pt x="156" y="7"/>
                    <a:pt x="160" y="9"/>
                    <a:pt x="161" y="7"/>
                  </a:cubicBezTo>
                  <a:cubicBezTo>
                    <a:pt x="158" y="8"/>
                    <a:pt x="156" y="8"/>
                    <a:pt x="153" y="7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5"/>
                    <a:pt x="151" y="4"/>
                    <a:pt x="154" y="3"/>
                  </a:cubicBezTo>
                  <a:cubicBezTo>
                    <a:pt x="155" y="3"/>
                    <a:pt x="156" y="3"/>
                    <a:pt x="156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2" y="2"/>
                    <a:pt x="159" y="1"/>
                    <a:pt x="157" y="0"/>
                  </a:cubicBezTo>
                  <a:cubicBezTo>
                    <a:pt x="155" y="0"/>
                    <a:pt x="156" y="1"/>
                    <a:pt x="155" y="1"/>
                  </a:cubicBezTo>
                  <a:cubicBezTo>
                    <a:pt x="154" y="1"/>
                    <a:pt x="154" y="1"/>
                    <a:pt x="153" y="1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2" y="0"/>
                    <a:pt x="148" y="1"/>
                    <a:pt x="145" y="0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6" y="1"/>
                    <a:pt x="147" y="1"/>
                    <a:pt x="147" y="1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2"/>
                    <a:pt x="148" y="2"/>
                    <a:pt x="147" y="2"/>
                  </a:cubicBezTo>
                  <a:cubicBezTo>
                    <a:pt x="148" y="3"/>
                    <a:pt x="147" y="4"/>
                    <a:pt x="146" y="4"/>
                  </a:cubicBezTo>
                  <a:cubicBezTo>
                    <a:pt x="144" y="5"/>
                    <a:pt x="142" y="5"/>
                    <a:pt x="140" y="4"/>
                  </a:cubicBezTo>
                  <a:cubicBezTo>
                    <a:pt x="139" y="4"/>
                    <a:pt x="140" y="3"/>
                    <a:pt x="140" y="3"/>
                  </a:cubicBezTo>
                  <a:cubicBezTo>
                    <a:pt x="144" y="2"/>
                    <a:pt x="140" y="1"/>
                    <a:pt x="142" y="0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2" y="3"/>
                    <a:pt x="138" y="5"/>
                    <a:pt x="136" y="7"/>
                  </a:cubicBezTo>
                  <a:cubicBezTo>
                    <a:pt x="135" y="8"/>
                    <a:pt x="140" y="10"/>
                    <a:pt x="139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9" y="12"/>
                    <a:pt x="140" y="12"/>
                    <a:pt x="141" y="11"/>
                  </a:cubicBezTo>
                  <a:cubicBezTo>
                    <a:pt x="143" y="13"/>
                    <a:pt x="146" y="15"/>
                    <a:pt x="141" y="15"/>
                  </a:cubicBezTo>
                  <a:cubicBezTo>
                    <a:pt x="142" y="16"/>
                    <a:pt x="142" y="17"/>
                    <a:pt x="142" y="17"/>
                  </a:cubicBezTo>
                  <a:cubicBezTo>
                    <a:pt x="141" y="17"/>
                    <a:pt x="140" y="17"/>
                    <a:pt x="140" y="17"/>
                  </a:cubicBezTo>
                  <a:cubicBezTo>
                    <a:pt x="137" y="16"/>
                    <a:pt x="140" y="15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8" y="11"/>
                    <a:pt x="130" y="11"/>
                    <a:pt x="134" y="9"/>
                  </a:cubicBezTo>
                  <a:cubicBezTo>
                    <a:pt x="133" y="9"/>
                    <a:pt x="132" y="9"/>
                    <a:pt x="131" y="9"/>
                  </a:cubicBezTo>
                  <a:cubicBezTo>
                    <a:pt x="130" y="8"/>
                    <a:pt x="132" y="8"/>
                    <a:pt x="133" y="7"/>
                  </a:cubicBezTo>
                  <a:cubicBezTo>
                    <a:pt x="131" y="5"/>
                    <a:pt x="138" y="2"/>
                    <a:pt x="136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5" y="3"/>
                    <a:pt x="130" y="5"/>
                    <a:pt x="130" y="7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5"/>
                    <a:pt x="126" y="4"/>
                    <a:pt x="124" y="3"/>
                  </a:cubicBezTo>
                  <a:cubicBezTo>
                    <a:pt x="127" y="2"/>
                    <a:pt x="127" y="5"/>
                    <a:pt x="131" y="4"/>
                  </a:cubicBezTo>
                  <a:cubicBezTo>
                    <a:pt x="128" y="3"/>
                    <a:pt x="131" y="2"/>
                    <a:pt x="129" y="0"/>
                  </a:cubicBezTo>
                  <a:cubicBezTo>
                    <a:pt x="124" y="1"/>
                    <a:pt x="120" y="0"/>
                    <a:pt x="116" y="1"/>
                  </a:cubicBezTo>
                  <a:cubicBezTo>
                    <a:pt x="116" y="1"/>
                    <a:pt x="118" y="2"/>
                    <a:pt x="118" y="2"/>
                  </a:cubicBezTo>
                  <a:cubicBezTo>
                    <a:pt x="118" y="3"/>
                    <a:pt x="116" y="2"/>
                    <a:pt x="115" y="3"/>
                  </a:cubicBezTo>
                  <a:cubicBezTo>
                    <a:pt x="116" y="4"/>
                    <a:pt x="126" y="1"/>
                    <a:pt x="121" y="4"/>
                  </a:cubicBezTo>
                  <a:cubicBezTo>
                    <a:pt x="121" y="5"/>
                    <a:pt x="122" y="6"/>
                    <a:pt x="123" y="7"/>
                  </a:cubicBezTo>
                  <a:cubicBezTo>
                    <a:pt x="122" y="7"/>
                    <a:pt x="120" y="7"/>
                    <a:pt x="118" y="7"/>
                  </a:cubicBezTo>
                  <a:cubicBezTo>
                    <a:pt x="118" y="7"/>
                    <a:pt x="117" y="7"/>
                    <a:pt x="117" y="6"/>
                  </a:cubicBezTo>
                  <a:cubicBezTo>
                    <a:pt x="117" y="6"/>
                    <a:pt x="118" y="6"/>
                    <a:pt x="118" y="6"/>
                  </a:cubicBezTo>
                  <a:cubicBezTo>
                    <a:pt x="116" y="6"/>
                    <a:pt x="117" y="3"/>
                    <a:pt x="114" y="4"/>
                  </a:cubicBezTo>
                  <a:cubicBezTo>
                    <a:pt x="112" y="4"/>
                    <a:pt x="112" y="3"/>
                    <a:pt x="113" y="3"/>
                  </a:cubicBezTo>
                  <a:cubicBezTo>
                    <a:pt x="112" y="2"/>
                    <a:pt x="110" y="2"/>
                    <a:pt x="110" y="1"/>
                  </a:cubicBezTo>
                  <a:cubicBezTo>
                    <a:pt x="109" y="2"/>
                    <a:pt x="110" y="3"/>
                    <a:pt x="108" y="3"/>
                  </a:cubicBezTo>
                  <a:cubicBezTo>
                    <a:pt x="108" y="0"/>
                    <a:pt x="102" y="1"/>
                    <a:pt x="99" y="1"/>
                  </a:cubicBezTo>
                  <a:cubicBezTo>
                    <a:pt x="99" y="3"/>
                    <a:pt x="105" y="4"/>
                    <a:pt x="108" y="5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4" y="6"/>
                    <a:pt x="103" y="5"/>
                    <a:pt x="102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4" y="4"/>
                    <a:pt x="96" y="2"/>
                    <a:pt x="96" y="1"/>
                  </a:cubicBezTo>
                  <a:cubicBezTo>
                    <a:pt x="84" y="1"/>
                    <a:pt x="71" y="3"/>
                    <a:pt x="59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0" y="5"/>
                    <a:pt x="59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7"/>
                    <a:pt x="59" y="6"/>
                    <a:pt x="6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2" y="10"/>
                    <a:pt x="58" y="10"/>
                    <a:pt x="56" y="11"/>
                  </a:cubicBezTo>
                  <a:cubicBezTo>
                    <a:pt x="59" y="12"/>
                    <a:pt x="62" y="13"/>
                    <a:pt x="65" y="13"/>
                  </a:cubicBezTo>
                  <a:cubicBezTo>
                    <a:pt x="64" y="14"/>
                    <a:pt x="60" y="14"/>
                    <a:pt x="58" y="14"/>
                  </a:cubicBezTo>
                  <a:cubicBezTo>
                    <a:pt x="62" y="14"/>
                    <a:pt x="62" y="17"/>
                    <a:pt x="66" y="17"/>
                  </a:cubicBezTo>
                  <a:cubicBezTo>
                    <a:pt x="65" y="18"/>
                    <a:pt x="63" y="18"/>
                    <a:pt x="61" y="18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5" y="22"/>
                    <a:pt x="62" y="21"/>
                    <a:pt x="60" y="22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4"/>
                    <a:pt x="60" y="23"/>
                    <a:pt x="61" y="24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3" y="2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3" y="27"/>
                    <a:pt x="62" y="25"/>
                    <a:pt x="60" y="26"/>
                  </a:cubicBezTo>
                  <a:cubicBezTo>
                    <a:pt x="60" y="27"/>
                    <a:pt x="65" y="28"/>
                    <a:pt x="61" y="28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2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2" y="31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3" y="34"/>
                    <a:pt x="64" y="35"/>
                    <a:pt x="66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9" y="37"/>
                    <a:pt x="71" y="38"/>
                  </a:cubicBezTo>
                  <a:cubicBezTo>
                    <a:pt x="67" y="39"/>
                    <a:pt x="65" y="37"/>
                    <a:pt x="61" y="37"/>
                  </a:cubicBezTo>
                  <a:cubicBezTo>
                    <a:pt x="64" y="38"/>
                    <a:pt x="65" y="39"/>
                    <a:pt x="68" y="39"/>
                  </a:cubicBezTo>
                  <a:cubicBezTo>
                    <a:pt x="68" y="41"/>
                    <a:pt x="66" y="39"/>
                    <a:pt x="64" y="40"/>
                  </a:cubicBezTo>
                  <a:cubicBezTo>
                    <a:pt x="64" y="40"/>
                    <a:pt x="67" y="41"/>
                    <a:pt x="65" y="41"/>
                  </a:cubicBezTo>
                  <a:cubicBezTo>
                    <a:pt x="64" y="41"/>
                    <a:pt x="62" y="40"/>
                    <a:pt x="60" y="41"/>
                  </a:cubicBezTo>
                  <a:cubicBezTo>
                    <a:pt x="62" y="44"/>
                    <a:pt x="72" y="43"/>
                    <a:pt x="68" y="47"/>
                  </a:cubicBezTo>
                  <a:cubicBezTo>
                    <a:pt x="63" y="49"/>
                    <a:pt x="68" y="51"/>
                    <a:pt x="66" y="54"/>
                  </a:cubicBezTo>
                  <a:cubicBezTo>
                    <a:pt x="65" y="54"/>
                    <a:pt x="65" y="54"/>
                    <a:pt x="64" y="54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8"/>
                    <a:pt x="61" y="47"/>
                    <a:pt x="59" y="48"/>
                  </a:cubicBezTo>
                  <a:cubicBezTo>
                    <a:pt x="56" y="49"/>
                    <a:pt x="61" y="49"/>
                    <a:pt x="60" y="51"/>
                  </a:cubicBezTo>
                  <a:cubicBezTo>
                    <a:pt x="61" y="51"/>
                    <a:pt x="60" y="51"/>
                    <a:pt x="59" y="51"/>
                  </a:cubicBezTo>
                  <a:cubicBezTo>
                    <a:pt x="58" y="51"/>
                    <a:pt x="57" y="50"/>
                    <a:pt x="57" y="50"/>
                  </a:cubicBezTo>
                  <a:cubicBezTo>
                    <a:pt x="54" y="49"/>
                    <a:pt x="51" y="46"/>
                    <a:pt x="47" y="48"/>
                  </a:cubicBezTo>
                  <a:cubicBezTo>
                    <a:pt x="46" y="47"/>
                    <a:pt x="42" y="49"/>
                    <a:pt x="40" y="48"/>
                  </a:cubicBezTo>
                  <a:cubicBezTo>
                    <a:pt x="30" y="48"/>
                    <a:pt x="19" y="45"/>
                    <a:pt x="8" y="47"/>
                  </a:cubicBezTo>
                  <a:cubicBezTo>
                    <a:pt x="8" y="47"/>
                    <a:pt x="8" y="49"/>
                    <a:pt x="5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10" y="52"/>
                    <a:pt x="5" y="51"/>
                    <a:pt x="5" y="52"/>
                  </a:cubicBezTo>
                  <a:cubicBezTo>
                    <a:pt x="7" y="53"/>
                    <a:pt x="12" y="52"/>
                    <a:pt x="13" y="54"/>
                  </a:cubicBezTo>
                  <a:cubicBezTo>
                    <a:pt x="10" y="54"/>
                    <a:pt x="5" y="53"/>
                    <a:pt x="3" y="54"/>
                  </a:cubicBezTo>
                  <a:cubicBezTo>
                    <a:pt x="4" y="55"/>
                    <a:pt x="7" y="55"/>
                    <a:pt x="9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7" y="56"/>
                    <a:pt x="7" y="58"/>
                    <a:pt x="9" y="58"/>
                  </a:cubicBezTo>
                  <a:cubicBezTo>
                    <a:pt x="9" y="58"/>
                    <a:pt x="8" y="58"/>
                    <a:pt x="7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0" y="62"/>
                    <a:pt x="9" y="62"/>
                  </a:cubicBezTo>
                  <a:cubicBezTo>
                    <a:pt x="8" y="62"/>
                    <a:pt x="8" y="63"/>
                    <a:pt x="9" y="63"/>
                  </a:cubicBezTo>
                  <a:cubicBezTo>
                    <a:pt x="9" y="64"/>
                    <a:pt x="6" y="64"/>
                    <a:pt x="7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8" y="65"/>
                    <a:pt x="6" y="6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9" y="68"/>
                    <a:pt x="8" y="68"/>
                    <a:pt x="6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5" y="69"/>
                    <a:pt x="10" y="70"/>
                    <a:pt x="7" y="70"/>
                  </a:cubicBezTo>
                  <a:cubicBezTo>
                    <a:pt x="0" y="71"/>
                    <a:pt x="13" y="74"/>
                    <a:pt x="6" y="7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8" y="77"/>
                    <a:pt x="7" y="77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0"/>
                    <a:pt x="10" y="80"/>
                    <a:pt x="9" y="80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1"/>
                    <a:pt x="7" y="81"/>
                    <a:pt x="5" y="81"/>
                  </a:cubicBezTo>
                  <a:cubicBezTo>
                    <a:pt x="7" y="82"/>
                    <a:pt x="8" y="82"/>
                    <a:pt x="10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6" y="83"/>
                    <a:pt x="7" y="84"/>
                    <a:pt x="8" y="84"/>
                  </a:cubicBezTo>
                  <a:cubicBezTo>
                    <a:pt x="7" y="85"/>
                    <a:pt x="4" y="84"/>
                    <a:pt x="5" y="85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10" y="88"/>
                    <a:pt x="14" y="88"/>
                    <a:pt x="16" y="90"/>
                  </a:cubicBezTo>
                  <a:cubicBezTo>
                    <a:pt x="19" y="90"/>
                    <a:pt x="22" y="92"/>
                    <a:pt x="26" y="92"/>
                  </a:cubicBezTo>
                  <a:cubicBezTo>
                    <a:pt x="28" y="93"/>
                    <a:pt x="32" y="93"/>
                    <a:pt x="35" y="94"/>
                  </a:cubicBezTo>
                  <a:cubicBezTo>
                    <a:pt x="35" y="94"/>
                    <a:pt x="33" y="94"/>
                    <a:pt x="32" y="94"/>
                  </a:cubicBezTo>
                  <a:cubicBezTo>
                    <a:pt x="33" y="96"/>
                    <a:pt x="35" y="93"/>
                    <a:pt x="36" y="95"/>
                  </a:cubicBezTo>
                  <a:cubicBezTo>
                    <a:pt x="37" y="96"/>
                    <a:pt x="39" y="96"/>
                    <a:pt x="36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3" y="96"/>
                    <a:pt x="32" y="96"/>
                    <a:pt x="31" y="96"/>
                  </a:cubicBezTo>
                  <a:cubicBezTo>
                    <a:pt x="32" y="97"/>
                    <a:pt x="33" y="97"/>
                    <a:pt x="34" y="97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9"/>
                    <a:pt x="34" y="100"/>
                    <a:pt x="36" y="100"/>
                  </a:cubicBezTo>
                  <a:cubicBezTo>
                    <a:pt x="36" y="101"/>
                    <a:pt x="33" y="100"/>
                    <a:pt x="35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5"/>
                    <a:pt x="41" y="105"/>
                    <a:pt x="37" y="10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9"/>
                    <a:pt x="39" y="109"/>
                    <a:pt x="40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9" y="110"/>
                    <a:pt x="40" y="111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9" y="111"/>
                    <a:pt x="39" y="111"/>
                    <a:pt x="40" y="112"/>
                  </a:cubicBezTo>
                  <a:cubicBezTo>
                    <a:pt x="39" y="112"/>
                    <a:pt x="39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9" y="114"/>
                    <a:pt x="39" y="116"/>
                    <a:pt x="41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120"/>
                    <a:pt x="44" y="121"/>
                    <a:pt x="46" y="121"/>
                  </a:cubicBezTo>
                  <a:cubicBezTo>
                    <a:pt x="47" y="123"/>
                    <a:pt x="42" y="122"/>
                    <a:pt x="42" y="123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5"/>
                    <a:pt x="39" y="124"/>
                    <a:pt x="39" y="125"/>
                  </a:cubicBezTo>
                  <a:cubicBezTo>
                    <a:pt x="41" y="125"/>
                    <a:pt x="42" y="126"/>
                    <a:pt x="44" y="126"/>
                  </a:cubicBezTo>
                  <a:cubicBezTo>
                    <a:pt x="43" y="127"/>
                    <a:pt x="42" y="126"/>
                    <a:pt x="42" y="126"/>
                  </a:cubicBezTo>
                  <a:cubicBezTo>
                    <a:pt x="45" y="127"/>
                    <a:pt x="41" y="128"/>
                    <a:pt x="42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39" y="132"/>
                    <a:pt x="50" y="130"/>
                    <a:pt x="51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3" y="133"/>
                    <a:pt x="57" y="133"/>
                    <a:pt x="60" y="133"/>
                  </a:cubicBezTo>
                  <a:cubicBezTo>
                    <a:pt x="59" y="135"/>
                    <a:pt x="53" y="133"/>
                    <a:pt x="52" y="134"/>
                  </a:cubicBezTo>
                  <a:cubicBezTo>
                    <a:pt x="55" y="135"/>
                    <a:pt x="59" y="134"/>
                    <a:pt x="61" y="135"/>
                  </a:cubicBezTo>
                  <a:cubicBezTo>
                    <a:pt x="58" y="136"/>
                    <a:pt x="52" y="136"/>
                    <a:pt x="48" y="137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2" y="139"/>
                    <a:pt x="59" y="137"/>
                    <a:pt x="62" y="139"/>
                  </a:cubicBezTo>
                  <a:cubicBezTo>
                    <a:pt x="61" y="140"/>
                    <a:pt x="56" y="140"/>
                    <a:pt x="53" y="140"/>
                  </a:cubicBezTo>
                  <a:cubicBezTo>
                    <a:pt x="56" y="140"/>
                    <a:pt x="58" y="140"/>
                    <a:pt x="60" y="141"/>
                  </a:cubicBezTo>
                  <a:cubicBezTo>
                    <a:pt x="57" y="142"/>
                    <a:pt x="53" y="142"/>
                    <a:pt x="50" y="142"/>
                  </a:cubicBezTo>
                  <a:cubicBezTo>
                    <a:pt x="55" y="142"/>
                    <a:pt x="62" y="142"/>
                    <a:pt x="66" y="143"/>
                  </a:cubicBezTo>
                  <a:cubicBezTo>
                    <a:pt x="60" y="143"/>
                    <a:pt x="60" y="143"/>
                    <a:pt x="60" y="143"/>
                  </a:cubicBezTo>
                  <a:cubicBezTo>
                    <a:pt x="62" y="143"/>
                    <a:pt x="63" y="143"/>
                    <a:pt x="64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58" y="145"/>
                    <a:pt x="52" y="143"/>
                    <a:pt x="51" y="146"/>
                  </a:cubicBezTo>
                  <a:cubicBezTo>
                    <a:pt x="52" y="146"/>
                    <a:pt x="53" y="146"/>
                    <a:pt x="55" y="146"/>
                  </a:cubicBezTo>
                  <a:cubicBezTo>
                    <a:pt x="54" y="146"/>
                    <a:pt x="55" y="146"/>
                    <a:pt x="55" y="146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61" y="148"/>
                    <a:pt x="64" y="146"/>
                    <a:pt x="66" y="148"/>
                  </a:cubicBezTo>
                  <a:cubicBezTo>
                    <a:pt x="66" y="148"/>
                    <a:pt x="65" y="148"/>
                    <a:pt x="64" y="148"/>
                  </a:cubicBezTo>
                  <a:cubicBezTo>
                    <a:pt x="63" y="148"/>
                    <a:pt x="63" y="149"/>
                    <a:pt x="62" y="149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60" y="150"/>
                    <a:pt x="55" y="149"/>
                    <a:pt x="53" y="150"/>
                  </a:cubicBezTo>
                  <a:cubicBezTo>
                    <a:pt x="57" y="150"/>
                    <a:pt x="61" y="150"/>
                    <a:pt x="65" y="151"/>
                  </a:cubicBezTo>
                  <a:cubicBezTo>
                    <a:pt x="68" y="149"/>
                    <a:pt x="71" y="152"/>
                    <a:pt x="74" y="151"/>
                  </a:cubicBezTo>
                  <a:cubicBezTo>
                    <a:pt x="73" y="152"/>
                    <a:pt x="69" y="151"/>
                    <a:pt x="68" y="152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5" y="152"/>
                    <a:pt x="62" y="151"/>
                    <a:pt x="62" y="152"/>
                  </a:cubicBezTo>
                  <a:cubicBezTo>
                    <a:pt x="65" y="153"/>
                    <a:pt x="68" y="153"/>
                    <a:pt x="71" y="153"/>
                  </a:cubicBezTo>
                  <a:cubicBezTo>
                    <a:pt x="79" y="151"/>
                    <a:pt x="78" y="156"/>
                    <a:pt x="86" y="154"/>
                  </a:cubicBezTo>
                  <a:cubicBezTo>
                    <a:pt x="85" y="152"/>
                    <a:pt x="92" y="154"/>
                    <a:pt x="94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8" y="153"/>
                    <a:pt x="97" y="153"/>
                    <a:pt x="97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2"/>
                    <a:pt x="95" y="152"/>
                    <a:pt x="95" y="151"/>
                  </a:cubicBezTo>
                  <a:cubicBezTo>
                    <a:pt x="99" y="150"/>
                    <a:pt x="97" y="149"/>
                    <a:pt x="98" y="147"/>
                  </a:cubicBezTo>
                  <a:cubicBezTo>
                    <a:pt x="104" y="147"/>
                    <a:pt x="101" y="145"/>
                    <a:pt x="103" y="144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101" y="144"/>
                    <a:pt x="101" y="144"/>
                    <a:pt x="102" y="143"/>
                  </a:cubicBezTo>
                  <a:cubicBezTo>
                    <a:pt x="104" y="143"/>
                    <a:pt x="105" y="144"/>
                    <a:pt x="107" y="145"/>
                  </a:cubicBezTo>
                  <a:cubicBezTo>
                    <a:pt x="106" y="147"/>
                    <a:pt x="102" y="148"/>
                    <a:pt x="103" y="151"/>
                  </a:cubicBezTo>
                  <a:cubicBezTo>
                    <a:pt x="98" y="151"/>
                    <a:pt x="101" y="153"/>
                    <a:pt x="99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9" y="157"/>
                    <a:pt x="109" y="152"/>
                    <a:pt x="114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6" y="151"/>
                    <a:pt x="111" y="149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147"/>
                    <a:pt x="113" y="147"/>
                    <a:pt x="112" y="146"/>
                  </a:cubicBezTo>
                  <a:cubicBezTo>
                    <a:pt x="113" y="146"/>
                    <a:pt x="117" y="147"/>
                    <a:pt x="118" y="145"/>
                  </a:cubicBezTo>
                  <a:cubicBezTo>
                    <a:pt x="119" y="145"/>
                    <a:pt x="121" y="145"/>
                    <a:pt x="122" y="145"/>
                  </a:cubicBezTo>
                  <a:cubicBezTo>
                    <a:pt x="123" y="147"/>
                    <a:pt x="119" y="148"/>
                    <a:pt x="119" y="149"/>
                  </a:cubicBezTo>
                  <a:cubicBezTo>
                    <a:pt x="124" y="151"/>
                    <a:pt x="124" y="154"/>
                    <a:pt x="129" y="155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8" y="154"/>
                    <a:pt x="128" y="154"/>
                    <a:pt x="127" y="154"/>
                  </a:cubicBezTo>
                  <a:cubicBezTo>
                    <a:pt x="128" y="154"/>
                    <a:pt x="128" y="154"/>
                    <a:pt x="128" y="154"/>
                  </a:cubicBezTo>
                  <a:cubicBezTo>
                    <a:pt x="127" y="152"/>
                    <a:pt x="122" y="151"/>
                    <a:pt x="122" y="149"/>
                  </a:cubicBezTo>
                  <a:cubicBezTo>
                    <a:pt x="124" y="149"/>
                    <a:pt x="123" y="150"/>
                    <a:pt x="124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6" y="150"/>
                    <a:pt x="128" y="150"/>
                    <a:pt x="128" y="151"/>
                  </a:cubicBezTo>
                  <a:cubicBezTo>
                    <a:pt x="126" y="153"/>
                    <a:pt x="134" y="152"/>
                    <a:pt x="131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4"/>
                    <a:pt x="132" y="153"/>
                    <a:pt x="134" y="152"/>
                  </a:cubicBezTo>
                  <a:cubicBezTo>
                    <a:pt x="135" y="153"/>
                    <a:pt x="135" y="153"/>
                    <a:pt x="135" y="153"/>
                  </a:cubicBezTo>
                  <a:cubicBezTo>
                    <a:pt x="137" y="153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41" y="153"/>
                    <a:pt x="138" y="152"/>
                    <a:pt x="142" y="151"/>
                  </a:cubicBezTo>
                  <a:cubicBezTo>
                    <a:pt x="146" y="152"/>
                    <a:pt x="147" y="154"/>
                    <a:pt x="149" y="155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3" y="157"/>
                    <a:pt x="143" y="156"/>
                    <a:pt x="144" y="156"/>
                  </a:cubicBezTo>
                  <a:cubicBezTo>
                    <a:pt x="143" y="155"/>
                    <a:pt x="142" y="156"/>
                    <a:pt x="142" y="155"/>
                  </a:cubicBezTo>
                  <a:cubicBezTo>
                    <a:pt x="141" y="159"/>
                    <a:pt x="139" y="154"/>
                    <a:pt x="135" y="155"/>
                  </a:cubicBezTo>
                  <a:cubicBezTo>
                    <a:pt x="134" y="156"/>
                    <a:pt x="137" y="157"/>
                    <a:pt x="137" y="157"/>
                  </a:cubicBezTo>
                  <a:cubicBezTo>
                    <a:pt x="135" y="158"/>
                    <a:pt x="136" y="160"/>
                    <a:pt x="136" y="161"/>
                  </a:cubicBezTo>
                  <a:cubicBezTo>
                    <a:pt x="137" y="161"/>
                    <a:pt x="139" y="160"/>
                    <a:pt x="140" y="159"/>
                  </a:cubicBezTo>
                  <a:cubicBezTo>
                    <a:pt x="142" y="160"/>
                    <a:pt x="137" y="161"/>
                    <a:pt x="138" y="162"/>
                  </a:cubicBezTo>
                  <a:cubicBezTo>
                    <a:pt x="141" y="162"/>
                    <a:pt x="143" y="161"/>
                    <a:pt x="146" y="161"/>
                  </a:cubicBezTo>
                  <a:cubicBezTo>
                    <a:pt x="147" y="162"/>
                    <a:pt x="148" y="162"/>
                    <a:pt x="147" y="162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51" y="162"/>
                    <a:pt x="153" y="164"/>
                    <a:pt x="156" y="162"/>
                  </a:cubicBezTo>
                  <a:cubicBezTo>
                    <a:pt x="157" y="162"/>
                    <a:pt x="159" y="161"/>
                    <a:pt x="156" y="160"/>
                  </a:cubicBezTo>
                  <a:cubicBezTo>
                    <a:pt x="158" y="159"/>
                    <a:pt x="158" y="158"/>
                    <a:pt x="160" y="158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2" y="159"/>
                    <a:pt x="165" y="159"/>
                    <a:pt x="167" y="159"/>
                  </a:cubicBezTo>
                  <a:cubicBezTo>
                    <a:pt x="166" y="160"/>
                    <a:pt x="166" y="161"/>
                    <a:pt x="165" y="161"/>
                  </a:cubicBezTo>
                  <a:cubicBezTo>
                    <a:pt x="166" y="161"/>
                    <a:pt x="167" y="161"/>
                    <a:pt x="168" y="161"/>
                  </a:cubicBezTo>
                  <a:cubicBezTo>
                    <a:pt x="167" y="162"/>
                    <a:pt x="166" y="162"/>
                    <a:pt x="166" y="162"/>
                  </a:cubicBezTo>
                  <a:cubicBezTo>
                    <a:pt x="169" y="163"/>
                    <a:pt x="176" y="162"/>
                    <a:pt x="179" y="163"/>
                  </a:cubicBezTo>
                  <a:cubicBezTo>
                    <a:pt x="180" y="159"/>
                    <a:pt x="180" y="159"/>
                    <a:pt x="180" y="159"/>
                  </a:cubicBezTo>
                  <a:cubicBezTo>
                    <a:pt x="185" y="159"/>
                    <a:pt x="180" y="161"/>
                    <a:pt x="184" y="162"/>
                  </a:cubicBezTo>
                  <a:cubicBezTo>
                    <a:pt x="186" y="161"/>
                    <a:pt x="190" y="161"/>
                    <a:pt x="190" y="160"/>
                  </a:cubicBezTo>
                  <a:cubicBezTo>
                    <a:pt x="193" y="159"/>
                    <a:pt x="195" y="158"/>
                    <a:pt x="197" y="159"/>
                  </a:cubicBezTo>
                  <a:cubicBezTo>
                    <a:pt x="198" y="160"/>
                    <a:pt x="193" y="161"/>
                    <a:pt x="192" y="162"/>
                  </a:cubicBezTo>
                  <a:cubicBezTo>
                    <a:pt x="193" y="163"/>
                    <a:pt x="194" y="163"/>
                    <a:pt x="195" y="163"/>
                  </a:cubicBezTo>
                  <a:cubicBezTo>
                    <a:pt x="201" y="164"/>
                    <a:pt x="201" y="161"/>
                    <a:pt x="206" y="161"/>
                  </a:cubicBezTo>
                  <a:cubicBezTo>
                    <a:pt x="207" y="162"/>
                    <a:pt x="208" y="162"/>
                    <a:pt x="208" y="163"/>
                  </a:cubicBezTo>
                  <a:cubicBezTo>
                    <a:pt x="210" y="161"/>
                    <a:pt x="213" y="164"/>
                    <a:pt x="215" y="162"/>
                  </a:cubicBezTo>
                  <a:cubicBezTo>
                    <a:pt x="213" y="161"/>
                    <a:pt x="214" y="160"/>
                    <a:pt x="214" y="160"/>
                  </a:cubicBezTo>
                  <a:cubicBezTo>
                    <a:pt x="213" y="157"/>
                    <a:pt x="218" y="159"/>
                    <a:pt x="219" y="159"/>
                  </a:cubicBezTo>
                  <a:cubicBezTo>
                    <a:pt x="222" y="161"/>
                    <a:pt x="215" y="160"/>
                    <a:pt x="217" y="162"/>
                  </a:cubicBezTo>
                  <a:cubicBezTo>
                    <a:pt x="218" y="162"/>
                    <a:pt x="219" y="162"/>
                    <a:pt x="220" y="162"/>
                  </a:cubicBezTo>
                  <a:cubicBezTo>
                    <a:pt x="219" y="163"/>
                    <a:pt x="219" y="163"/>
                    <a:pt x="219" y="163"/>
                  </a:cubicBezTo>
                  <a:cubicBezTo>
                    <a:pt x="225" y="165"/>
                    <a:pt x="226" y="161"/>
                    <a:pt x="231" y="161"/>
                  </a:cubicBezTo>
                  <a:cubicBezTo>
                    <a:pt x="231" y="161"/>
                    <a:pt x="231" y="160"/>
                    <a:pt x="232" y="160"/>
                  </a:cubicBezTo>
                  <a:cubicBezTo>
                    <a:pt x="234" y="160"/>
                    <a:pt x="233" y="161"/>
                    <a:pt x="234" y="161"/>
                  </a:cubicBezTo>
                  <a:cubicBezTo>
                    <a:pt x="235" y="161"/>
                    <a:pt x="235" y="161"/>
                    <a:pt x="235" y="161"/>
                  </a:cubicBezTo>
                  <a:cubicBezTo>
                    <a:pt x="235" y="160"/>
                    <a:pt x="239" y="160"/>
                    <a:pt x="240" y="160"/>
                  </a:cubicBezTo>
                  <a:cubicBezTo>
                    <a:pt x="245" y="158"/>
                    <a:pt x="249" y="161"/>
                    <a:pt x="253" y="159"/>
                  </a:cubicBezTo>
                  <a:cubicBezTo>
                    <a:pt x="254" y="159"/>
                    <a:pt x="255" y="159"/>
                    <a:pt x="254" y="160"/>
                  </a:cubicBezTo>
                  <a:cubicBezTo>
                    <a:pt x="253" y="161"/>
                    <a:pt x="251" y="162"/>
                    <a:pt x="248" y="162"/>
                  </a:cubicBezTo>
                  <a:cubicBezTo>
                    <a:pt x="247" y="162"/>
                    <a:pt x="246" y="161"/>
                    <a:pt x="246" y="161"/>
                  </a:cubicBezTo>
                  <a:cubicBezTo>
                    <a:pt x="245" y="160"/>
                    <a:pt x="242" y="160"/>
                    <a:pt x="241" y="161"/>
                  </a:cubicBezTo>
                  <a:cubicBezTo>
                    <a:pt x="236" y="160"/>
                    <a:pt x="235" y="163"/>
                    <a:pt x="232" y="163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241" y="160"/>
                    <a:pt x="248" y="166"/>
                    <a:pt x="256" y="163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7" y="162"/>
                    <a:pt x="258" y="162"/>
                    <a:pt x="259" y="162"/>
                  </a:cubicBezTo>
                  <a:cubicBezTo>
                    <a:pt x="262" y="160"/>
                    <a:pt x="258" y="159"/>
                    <a:pt x="260" y="157"/>
                  </a:cubicBezTo>
                  <a:cubicBezTo>
                    <a:pt x="261" y="157"/>
                    <a:pt x="263" y="157"/>
                    <a:pt x="263" y="157"/>
                  </a:cubicBezTo>
                  <a:cubicBezTo>
                    <a:pt x="264" y="158"/>
                    <a:pt x="263" y="158"/>
                    <a:pt x="262" y="159"/>
                  </a:cubicBezTo>
                  <a:cubicBezTo>
                    <a:pt x="265" y="160"/>
                    <a:pt x="265" y="160"/>
                    <a:pt x="265" y="160"/>
                  </a:cubicBezTo>
                  <a:cubicBezTo>
                    <a:pt x="265" y="161"/>
                    <a:pt x="266" y="162"/>
                    <a:pt x="264" y="162"/>
                  </a:cubicBezTo>
                  <a:cubicBezTo>
                    <a:pt x="263" y="162"/>
                    <a:pt x="263" y="162"/>
                    <a:pt x="262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3" y="163"/>
                    <a:pt x="264" y="164"/>
                    <a:pt x="265" y="164"/>
                  </a:cubicBezTo>
                  <a:cubicBezTo>
                    <a:pt x="265" y="163"/>
                    <a:pt x="265" y="163"/>
                    <a:pt x="265" y="163"/>
                  </a:cubicBezTo>
                  <a:cubicBezTo>
                    <a:pt x="267" y="164"/>
                    <a:pt x="267" y="164"/>
                    <a:pt x="267" y="164"/>
                  </a:cubicBezTo>
                  <a:cubicBezTo>
                    <a:pt x="268" y="163"/>
                    <a:pt x="270" y="162"/>
                    <a:pt x="269" y="161"/>
                  </a:cubicBezTo>
                  <a:cubicBezTo>
                    <a:pt x="270" y="159"/>
                    <a:pt x="272" y="160"/>
                    <a:pt x="274" y="160"/>
                  </a:cubicBezTo>
                  <a:cubicBezTo>
                    <a:pt x="274" y="161"/>
                    <a:pt x="273" y="161"/>
                    <a:pt x="272" y="162"/>
                  </a:cubicBezTo>
                  <a:cubicBezTo>
                    <a:pt x="272" y="162"/>
                    <a:pt x="272" y="163"/>
                    <a:pt x="273" y="164"/>
                  </a:cubicBezTo>
                  <a:cubicBezTo>
                    <a:pt x="275" y="164"/>
                    <a:pt x="274" y="162"/>
                    <a:pt x="276" y="162"/>
                  </a:cubicBezTo>
                  <a:cubicBezTo>
                    <a:pt x="278" y="162"/>
                    <a:pt x="276" y="163"/>
                    <a:pt x="276" y="163"/>
                  </a:cubicBezTo>
                  <a:cubicBezTo>
                    <a:pt x="278" y="163"/>
                    <a:pt x="280" y="162"/>
                    <a:pt x="282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4" y="161"/>
                    <a:pt x="283" y="161"/>
                    <a:pt x="284" y="161"/>
                  </a:cubicBezTo>
                  <a:cubicBezTo>
                    <a:pt x="284" y="160"/>
                    <a:pt x="284" y="160"/>
                    <a:pt x="285" y="160"/>
                  </a:cubicBezTo>
                  <a:cubicBezTo>
                    <a:pt x="285" y="160"/>
                    <a:pt x="284" y="159"/>
                    <a:pt x="284" y="159"/>
                  </a:cubicBezTo>
                  <a:cubicBezTo>
                    <a:pt x="286" y="157"/>
                    <a:pt x="289" y="159"/>
                    <a:pt x="291" y="159"/>
                  </a:cubicBezTo>
                  <a:cubicBezTo>
                    <a:pt x="288" y="160"/>
                    <a:pt x="288" y="160"/>
                    <a:pt x="288" y="160"/>
                  </a:cubicBezTo>
                  <a:cubicBezTo>
                    <a:pt x="289" y="161"/>
                    <a:pt x="289" y="161"/>
                    <a:pt x="289" y="161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7" y="163"/>
                    <a:pt x="289" y="162"/>
                    <a:pt x="291" y="162"/>
                  </a:cubicBezTo>
                  <a:cubicBezTo>
                    <a:pt x="291" y="162"/>
                    <a:pt x="291" y="162"/>
                    <a:pt x="291" y="162"/>
                  </a:cubicBezTo>
                  <a:cubicBezTo>
                    <a:pt x="292" y="161"/>
                    <a:pt x="294" y="161"/>
                    <a:pt x="295" y="162"/>
                  </a:cubicBezTo>
                  <a:cubicBezTo>
                    <a:pt x="296" y="162"/>
                    <a:pt x="291" y="163"/>
                    <a:pt x="294" y="162"/>
                  </a:cubicBezTo>
                  <a:cubicBezTo>
                    <a:pt x="296" y="163"/>
                    <a:pt x="296" y="161"/>
                    <a:pt x="298" y="161"/>
                  </a:cubicBezTo>
                  <a:cubicBezTo>
                    <a:pt x="299" y="161"/>
                    <a:pt x="298" y="161"/>
                    <a:pt x="298" y="162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304" y="162"/>
                    <a:pt x="300" y="163"/>
                    <a:pt x="301" y="164"/>
                  </a:cubicBezTo>
                  <a:cubicBezTo>
                    <a:pt x="304" y="164"/>
                    <a:pt x="304" y="163"/>
                    <a:pt x="306" y="162"/>
                  </a:cubicBezTo>
                  <a:cubicBezTo>
                    <a:pt x="307" y="162"/>
                    <a:pt x="307" y="163"/>
                    <a:pt x="308" y="163"/>
                  </a:cubicBezTo>
                  <a:cubicBezTo>
                    <a:pt x="309" y="162"/>
                    <a:pt x="312" y="163"/>
                    <a:pt x="313" y="163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9" y="161"/>
                    <a:pt x="313" y="161"/>
                    <a:pt x="315" y="161"/>
                  </a:cubicBezTo>
                  <a:cubicBezTo>
                    <a:pt x="318" y="162"/>
                    <a:pt x="316" y="162"/>
                    <a:pt x="317" y="163"/>
                  </a:cubicBezTo>
                  <a:cubicBezTo>
                    <a:pt x="318" y="163"/>
                    <a:pt x="318" y="163"/>
                    <a:pt x="319" y="163"/>
                  </a:cubicBezTo>
                  <a:cubicBezTo>
                    <a:pt x="320" y="163"/>
                    <a:pt x="320" y="163"/>
                    <a:pt x="320" y="163"/>
                  </a:cubicBezTo>
                  <a:cubicBezTo>
                    <a:pt x="321" y="162"/>
                    <a:pt x="325" y="161"/>
                    <a:pt x="326" y="160"/>
                  </a:cubicBezTo>
                  <a:cubicBezTo>
                    <a:pt x="326" y="160"/>
                    <a:pt x="325" y="160"/>
                    <a:pt x="325" y="160"/>
                  </a:cubicBezTo>
                  <a:cubicBezTo>
                    <a:pt x="328" y="160"/>
                    <a:pt x="330" y="159"/>
                    <a:pt x="333" y="160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30" y="161"/>
                    <a:pt x="333" y="163"/>
                    <a:pt x="330" y="163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27" y="162"/>
                    <a:pt x="327" y="163"/>
                    <a:pt x="326" y="163"/>
                  </a:cubicBezTo>
                  <a:cubicBezTo>
                    <a:pt x="324" y="162"/>
                    <a:pt x="324" y="162"/>
                    <a:pt x="324" y="162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4"/>
                    <a:pt x="324" y="164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333" y="163"/>
                    <a:pt x="339" y="163"/>
                    <a:pt x="339" y="163"/>
                  </a:cubicBezTo>
                  <a:cubicBezTo>
                    <a:pt x="337" y="162"/>
                    <a:pt x="337" y="162"/>
                    <a:pt x="337" y="162"/>
                  </a:cubicBezTo>
                  <a:cubicBezTo>
                    <a:pt x="340" y="161"/>
                    <a:pt x="340" y="161"/>
                    <a:pt x="340" y="161"/>
                  </a:cubicBezTo>
                  <a:cubicBezTo>
                    <a:pt x="342" y="161"/>
                    <a:pt x="345" y="161"/>
                    <a:pt x="346" y="162"/>
                  </a:cubicBezTo>
                  <a:cubicBezTo>
                    <a:pt x="345" y="163"/>
                    <a:pt x="342" y="162"/>
                    <a:pt x="342" y="163"/>
                  </a:cubicBezTo>
                  <a:cubicBezTo>
                    <a:pt x="343" y="164"/>
                    <a:pt x="343" y="164"/>
                    <a:pt x="343" y="164"/>
                  </a:cubicBezTo>
                  <a:cubicBezTo>
                    <a:pt x="345" y="164"/>
                    <a:pt x="347" y="163"/>
                    <a:pt x="348" y="162"/>
                  </a:cubicBezTo>
                  <a:cubicBezTo>
                    <a:pt x="347" y="162"/>
                    <a:pt x="347" y="162"/>
                    <a:pt x="347" y="162"/>
                  </a:cubicBezTo>
                  <a:cubicBezTo>
                    <a:pt x="349" y="163"/>
                    <a:pt x="351" y="161"/>
                    <a:pt x="354" y="161"/>
                  </a:cubicBezTo>
                  <a:cubicBezTo>
                    <a:pt x="356" y="163"/>
                    <a:pt x="350" y="162"/>
                    <a:pt x="350" y="164"/>
                  </a:cubicBezTo>
                  <a:cubicBezTo>
                    <a:pt x="354" y="164"/>
                    <a:pt x="356" y="162"/>
                    <a:pt x="359" y="162"/>
                  </a:cubicBezTo>
                  <a:cubicBezTo>
                    <a:pt x="362" y="162"/>
                    <a:pt x="366" y="161"/>
                    <a:pt x="369" y="162"/>
                  </a:cubicBezTo>
                  <a:cubicBezTo>
                    <a:pt x="368" y="162"/>
                    <a:pt x="367" y="163"/>
                    <a:pt x="367" y="163"/>
                  </a:cubicBezTo>
                  <a:cubicBezTo>
                    <a:pt x="370" y="164"/>
                    <a:pt x="369" y="162"/>
                    <a:pt x="370" y="162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70" y="160"/>
                    <a:pt x="371" y="160"/>
                  </a:cubicBezTo>
                  <a:cubicBezTo>
                    <a:pt x="376" y="160"/>
                    <a:pt x="371" y="158"/>
                    <a:pt x="374" y="157"/>
                  </a:cubicBezTo>
                  <a:cubicBezTo>
                    <a:pt x="379" y="158"/>
                    <a:pt x="374" y="160"/>
                    <a:pt x="376" y="160"/>
                  </a:cubicBezTo>
                  <a:cubicBezTo>
                    <a:pt x="377" y="160"/>
                    <a:pt x="379" y="160"/>
                    <a:pt x="380" y="159"/>
                  </a:cubicBezTo>
                  <a:cubicBezTo>
                    <a:pt x="379" y="159"/>
                    <a:pt x="378" y="159"/>
                    <a:pt x="378" y="158"/>
                  </a:cubicBezTo>
                  <a:cubicBezTo>
                    <a:pt x="379" y="157"/>
                    <a:pt x="380" y="158"/>
                    <a:pt x="381" y="159"/>
                  </a:cubicBezTo>
                  <a:cubicBezTo>
                    <a:pt x="382" y="159"/>
                    <a:pt x="381" y="159"/>
                    <a:pt x="380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2" y="160"/>
                    <a:pt x="382" y="160"/>
                    <a:pt x="383" y="159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5" y="160"/>
                    <a:pt x="386" y="159"/>
                    <a:pt x="384" y="159"/>
                  </a:cubicBezTo>
                  <a:cubicBezTo>
                    <a:pt x="383" y="159"/>
                    <a:pt x="383" y="159"/>
                    <a:pt x="383" y="159"/>
                  </a:cubicBezTo>
                  <a:cubicBezTo>
                    <a:pt x="381" y="157"/>
                    <a:pt x="385" y="156"/>
                    <a:pt x="383" y="155"/>
                  </a:cubicBezTo>
                  <a:cubicBezTo>
                    <a:pt x="384" y="154"/>
                    <a:pt x="385" y="153"/>
                    <a:pt x="387" y="153"/>
                  </a:cubicBezTo>
                  <a:cubicBezTo>
                    <a:pt x="390" y="153"/>
                    <a:pt x="389" y="155"/>
                    <a:pt x="389" y="155"/>
                  </a:cubicBezTo>
                  <a:cubicBezTo>
                    <a:pt x="388" y="155"/>
                    <a:pt x="388" y="155"/>
                    <a:pt x="388" y="155"/>
                  </a:cubicBezTo>
                  <a:cubicBezTo>
                    <a:pt x="387" y="155"/>
                    <a:pt x="387" y="155"/>
                    <a:pt x="387" y="154"/>
                  </a:cubicBezTo>
                  <a:cubicBezTo>
                    <a:pt x="386" y="154"/>
                    <a:pt x="386" y="154"/>
                    <a:pt x="386" y="154"/>
                  </a:cubicBezTo>
                  <a:cubicBezTo>
                    <a:pt x="386" y="155"/>
                    <a:pt x="386" y="155"/>
                    <a:pt x="386" y="155"/>
                  </a:cubicBezTo>
                  <a:cubicBezTo>
                    <a:pt x="387" y="156"/>
                    <a:pt x="390" y="155"/>
                    <a:pt x="391" y="156"/>
                  </a:cubicBezTo>
                  <a:cubicBezTo>
                    <a:pt x="390" y="156"/>
                    <a:pt x="390" y="156"/>
                    <a:pt x="390" y="156"/>
                  </a:cubicBezTo>
                  <a:cubicBezTo>
                    <a:pt x="391" y="157"/>
                    <a:pt x="392" y="157"/>
                    <a:pt x="392" y="157"/>
                  </a:cubicBezTo>
                  <a:cubicBezTo>
                    <a:pt x="389" y="158"/>
                    <a:pt x="389" y="158"/>
                    <a:pt x="389" y="158"/>
                  </a:cubicBezTo>
                  <a:cubicBezTo>
                    <a:pt x="389" y="157"/>
                    <a:pt x="389" y="155"/>
                    <a:pt x="385" y="156"/>
                  </a:cubicBezTo>
                  <a:cubicBezTo>
                    <a:pt x="387" y="157"/>
                    <a:pt x="387" y="157"/>
                    <a:pt x="387" y="157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6" y="159"/>
                    <a:pt x="387" y="158"/>
                    <a:pt x="389" y="158"/>
                  </a:cubicBezTo>
                  <a:cubicBezTo>
                    <a:pt x="390" y="158"/>
                    <a:pt x="392" y="159"/>
                    <a:pt x="391" y="160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0"/>
                    <a:pt x="387" y="160"/>
                    <a:pt x="387" y="160"/>
                  </a:cubicBezTo>
                  <a:cubicBezTo>
                    <a:pt x="388" y="160"/>
                    <a:pt x="388" y="160"/>
                    <a:pt x="389" y="160"/>
                  </a:cubicBezTo>
                  <a:cubicBezTo>
                    <a:pt x="389" y="161"/>
                    <a:pt x="389" y="161"/>
                    <a:pt x="389" y="161"/>
                  </a:cubicBezTo>
                  <a:cubicBezTo>
                    <a:pt x="390" y="160"/>
                    <a:pt x="396" y="160"/>
                    <a:pt x="396" y="159"/>
                  </a:cubicBezTo>
                  <a:cubicBezTo>
                    <a:pt x="397" y="159"/>
                    <a:pt x="398" y="159"/>
                    <a:pt x="399" y="160"/>
                  </a:cubicBezTo>
                  <a:cubicBezTo>
                    <a:pt x="398" y="160"/>
                    <a:pt x="398" y="160"/>
                    <a:pt x="398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399" y="160"/>
                    <a:pt x="399" y="160"/>
                    <a:pt x="398" y="159"/>
                  </a:cubicBezTo>
                  <a:cubicBezTo>
                    <a:pt x="399" y="159"/>
                    <a:pt x="400" y="159"/>
                    <a:pt x="401" y="159"/>
                  </a:cubicBezTo>
                  <a:cubicBezTo>
                    <a:pt x="399" y="158"/>
                    <a:pt x="401" y="157"/>
                    <a:pt x="402" y="156"/>
                  </a:cubicBezTo>
                  <a:cubicBezTo>
                    <a:pt x="401" y="156"/>
                    <a:pt x="400" y="156"/>
                    <a:pt x="400" y="156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9" y="157"/>
                    <a:pt x="399" y="157"/>
                    <a:pt x="399" y="157"/>
                  </a:cubicBezTo>
                  <a:cubicBezTo>
                    <a:pt x="399" y="157"/>
                    <a:pt x="399" y="158"/>
                    <a:pt x="398" y="158"/>
                  </a:cubicBezTo>
                  <a:cubicBezTo>
                    <a:pt x="397" y="159"/>
                    <a:pt x="396" y="158"/>
                    <a:pt x="394" y="157"/>
                  </a:cubicBezTo>
                  <a:cubicBezTo>
                    <a:pt x="394" y="156"/>
                    <a:pt x="395" y="155"/>
                    <a:pt x="395" y="154"/>
                  </a:cubicBezTo>
                  <a:cubicBezTo>
                    <a:pt x="392" y="155"/>
                    <a:pt x="392" y="155"/>
                    <a:pt x="392" y="155"/>
                  </a:cubicBezTo>
                  <a:cubicBezTo>
                    <a:pt x="391" y="155"/>
                    <a:pt x="390" y="154"/>
                    <a:pt x="391" y="154"/>
                  </a:cubicBezTo>
                  <a:cubicBezTo>
                    <a:pt x="393" y="154"/>
                    <a:pt x="395" y="154"/>
                    <a:pt x="396" y="153"/>
                  </a:cubicBezTo>
                  <a:cubicBezTo>
                    <a:pt x="397" y="155"/>
                    <a:pt x="402" y="152"/>
                    <a:pt x="401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1" y="153"/>
                    <a:pt x="401" y="153"/>
                    <a:pt x="401" y="153"/>
                  </a:cubicBezTo>
                  <a:cubicBezTo>
                    <a:pt x="400" y="153"/>
                    <a:pt x="398" y="153"/>
                    <a:pt x="398" y="153"/>
                  </a:cubicBezTo>
                  <a:cubicBezTo>
                    <a:pt x="401" y="153"/>
                    <a:pt x="402" y="151"/>
                    <a:pt x="403" y="150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10" y="152"/>
                    <a:pt x="410" y="150"/>
                    <a:pt x="409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5" y="151"/>
                    <a:pt x="403" y="149"/>
                    <a:pt x="402" y="148"/>
                  </a:cubicBezTo>
                  <a:cubicBezTo>
                    <a:pt x="403" y="147"/>
                    <a:pt x="406" y="146"/>
                    <a:pt x="406" y="145"/>
                  </a:cubicBezTo>
                  <a:cubicBezTo>
                    <a:pt x="407" y="145"/>
                    <a:pt x="407" y="145"/>
                    <a:pt x="408" y="145"/>
                  </a:cubicBezTo>
                  <a:cubicBezTo>
                    <a:pt x="408" y="144"/>
                    <a:pt x="408" y="143"/>
                    <a:pt x="409" y="143"/>
                  </a:cubicBezTo>
                  <a:cubicBezTo>
                    <a:pt x="410" y="144"/>
                    <a:pt x="412" y="146"/>
                    <a:pt x="407" y="146"/>
                  </a:cubicBezTo>
                  <a:cubicBezTo>
                    <a:pt x="411" y="147"/>
                    <a:pt x="406" y="148"/>
                    <a:pt x="407" y="148"/>
                  </a:cubicBezTo>
                  <a:cubicBezTo>
                    <a:pt x="414" y="150"/>
                    <a:pt x="409" y="145"/>
                    <a:pt x="413" y="145"/>
                  </a:cubicBezTo>
                  <a:cubicBezTo>
                    <a:pt x="411" y="145"/>
                    <a:pt x="409" y="144"/>
                    <a:pt x="409" y="143"/>
                  </a:cubicBezTo>
                  <a:cubicBezTo>
                    <a:pt x="412" y="143"/>
                    <a:pt x="409" y="141"/>
                    <a:pt x="407" y="141"/>
                  </a:cubicBezTo>
                  <a:cubicBezTo>
                    <a:pt x="406" y="141"/>
                    <a:pt x="406" y="143"/>
                    <a:pt x="404" y="142"/>
                  </a:cubicBezTo>
                  <a:cubicBezTo>
                    <a:pt x="401" y="142"/>
                    <a:pt x="403" y="141"/>
                    <a:pt x="402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409" y="139"/>
                    <a:pt x="408" y="138"/>
                    <a:pt x="407" y="138"/>
                  </a:cubicBezTo>
                  <a:cubicBezTo>
                    <a:pt x="409" y="138"/>
                    <a:pt x="410" y="137"/>
                    <a:pt x="411" y="137"/>
                  </a:cubicBezTo>
                  <a:cubicBezTo>
                    <a:pt x="412" y="137"/>
                    <a:pt x="411" y="137"/>
                    <a:pt x="411" y="138"/>
                  </a:cubicBezTo>
                  <a:cubicBezTo>
                    <a:pt x="414" y="138"/>
                    <a:pt x="411" y="137"/>
                    <a:pt x="413" y="137"/>
                  </a:cubicBezTo>
                  <a:cubicBezTo>
                    <a:pt x="414" y="137"/>
                    <a:pt x="416" y="137"/>
                    <a:pt x="416" y="138"/>
                  </a:cubicBezTo>
                  <a:cubicBezTo>
                    <a:pt x="417" y="137"/>
                    <a:pt x="417" y="137"/>
                    <a:pt x="417" y="137"/>
                  </a:cubicBezTo>
                  <a:cubicBezTo>
                    <a:pt x="417" y="137"/>
                    <a:pt x="416" y="136"/>
                    <a:pt x="415" y="136"/>
                  </a:cubicBezTo>
                  <a:cubicBezTo>
                    <a:pt x="414" y="137"/>
                    <a:pt x="412" y="136"/>
                    <a:pt x="410" y="136"/>
                  </a:cubicBezTo>
                  <a:cubicBezTo>
                    <a:pt x="410" y="135"/>
                    <a:pt x="412" y="135"/>
                    <a:pt x="412" y="134"/>
                  </a:cubicBezTo>
                  <a:cubicBezTo>
                    <a:pt x="410" y="135"/>
                    <a:pt x="408" y="137"/>
                    <a:pt x="406" y="135"/>
                  </a:cubicBezTo>
                  <a:cubicBezTo>
                    <a:pt x="409" y="134"/>
                    <a:pt x="412" y="133"/>
                    <a:pt x="415" y="133"/>
                  </a:cubicBezTo>
                  <a:cubicBezTo>
                    <a:pt x="414" y="133"/>
                    <a:pt x="414" y="134"/>
                    <a:pt x="414" y="134"/>
                  </a:cubicBezTo>
                  <a:cubicBezTo>
                    <a:pt x="415" y="134"/>
                    <a:pt x="415" y="134"/>
                    <a:pt x="415" y="134"/>
                  </a:cubicBezTo>
                  <a:cubicBezTo>
                    <a:pt x="415" y="132"/>
                    <a:pt x="415" y="132"/>
                    <a:pt x="415" y="132"/>
                  </a:cubicBezTo>
                  <a:cubicBezTo>
                    <a:pt x="413" y="133"/>
                    <a:pt x="408" y="131"/>
                    <a:pt x="407" y="133"/>
                  </a:cubicBezTo>
                  <a:cubicBezTo>
                    <a:pt x="406" y="133"/>
                    <a:pt x="407" y="132"/>
                    <a:pt x="406" y="132"/>
                  </a:cubicBezTo>
                  <a:cubicBezTo>
                    <a:pt x="408" y="131"/>
                    <a:pt x="411" y="130"/>
                    <a:pt x="413" y="131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7" y="131"/>
                    <a:pt x="423" y="131"/>
                    <a:pt x="427" y="131"/>
                  </a:cubicBezTo>
                  <a:cubicBezTo>
                    <a:pt x="427" y="130"/>
                    <a:pt x="427" y="130"/>
                    <a:pt x="427" y="130"/>
                  </a:cubicBezTo>
                  <a:cubicBezTo>
                    <a:pt x="421" y="129"/>
                    <a:pt x="414" y="130"/>
                    <a:pt x="407" y="129"/>
                  </a:cubicBezTo>
                  <a:cubicBezTo>
                    <a:pt x="410" y="128"/>
                    <a:pt x="410" y="128"/>
                    <a:pt x="410" y="128"/>
                  </a:cubicBezTo>
                  <a:cubicBezTo>
                    <a:pt x="412" y="129"/>
                    <a:pt x="412" y="129"/>
                    <a:pt x="412" y="129"/>
                  </a:cubicBezTo>
                  <a:cubicBezTo>
                    <a:pt x="415" y="128"/>
                    <a:pt x="413" y="126"/>
                    <a:pt x="416" y="127"/>
                  </a:cubicBezTo>
                  <a:cubicBezTo>
                    <a:pt x="416" y="129"/>
                    <a:pt x="416" y="129"/>
                    <a:pt x="416" y="129"/>
                  </a:cubicBezTo>
                  <a:cubicBezTo>
                    <a:pt x="419" y="127"/>
                    <a:pt x="423" y="129"/>
                    <a:pt x="426" y="128"/>
                  </a:cubicBezTo>
                  <a:cubicBezTo>
                    <a:pt x="426" y="128"/>
                    <a:pt x="426" y="128"/>
                    <a:pt x="426" y="128"/>
                  </a:cubicBezTo>
                  <a:cubicBezTo>
                    <a:pt x="425" y="126"/>
                    <a:pt x="421" y="126"/>
                    <a:pt x="420" y="127"/>
                  </a:cubicBezTo>
                  <a:cubicBezTo>
                    <a:pt x="420" y="127"/>
                    <a:pt x="421" y="127"/>
                    <a:pt x="421" y="127"/>
                  </a:cubicBezTo>
                  <a:cubicBezTo>
                    <a:pt x="418" y="128"/>
                    <a:pt x="417" y="126"/>
                    <a:pt x="414" y="126"/>
                  </a:cubicBezTo>
                  <a:cubicBezTo>
                    <a:pt x="418" y="125"/>
                    <a:pt x="423" y="125"/>
                    <a:pt x="428" y="126"/>
                  </a:cubicBezTo>
                  <a:cubicBezTo>
                    <a:pt x="431" y="125"/>
                    <a:pt x="431" y="125"/>
                    <a:pt x="431" y="125"/>
                  </a:cubicBezTo>
                  <a:cubicBezTo>
                    <a:pt x="433" y="126"/>
                    <a:pt x="433" y="126"/>
                    <a:pt x="433" y="126"/>
                  </a:cubicBezTo>
                  <a:cubicBezTo>
                    <a:pt x="433" y="125"/>
                    <a:pt x="433" y="125"/>
                    <a:pt x="433" y="125"/>
                  </a:cubicBezTo>
                  <a:cubicBezTo>
                    <a:pt x="433" y="125"/>
                    <a:pt x="434" y="125"/>
                    <a:pt x="435" y="125"/>
                  </a:cubicBezTo>
                  <a:cubicBezTo>
                    <a:pt x="436" y="125"/>
                    <a:pt x="437" y="125"/>
                    <a:pt x="437" y="126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36" y="126"/>
                    <a:pt x="436" y="123"/>
                    <a:pt x="433" y="125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4B8A569-FC1D-46BC-EB58-CF9ABB04F1CB}"/>
                </a:ext>
              </a:extLst>
            </p:cNvPr>
            <p:cNvSpPr txBox="1"/>
            <p:nvPr/>
          </p:nvSpPr>
          <p:spPr>
            <a:xfrm>
              <a:off x="6431125" y="887624"/>
              <a:ext cx="33237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栓五色丝线</a:t>
              </a:r>
              <a:endParaRPr lang="zh-CN" altLang="en-US" sz="6600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6" name="公众号：陈西设计之家。微信搜索即可">
            <a:extLst>
              <a:ext uri="{FF2B5EF4-FFF2-40B4-BE49-F238E27FC236}">
                <a16:creationId xmlns:a16="http://schemas.microsoft.com/office/drawing/2014/main" id="{BDC5F2B9-C57C-F4C5-E701-9E3F7A8F3A32}"/>
              </a:ext>
            </a:extLst>
          </p:cNvPr>
          <p:cNvSpPr/>
          <p:nvPr/>
        </p:nvSpPr>
        <p:spPr>
          <a:xfrm rot="3264171">
            <a:off x="5116607" y="585136"/>
            <a:ext cx="4039585" cy="5741133"/>
          </a:xfrm>
          <a:custGeom>
            <a:avLst/>
            <a:gdLst>
              <a:gd name="connsiteX0" fmla="*/ 2031406 w 2815098"/>
              <a:gd name="connsiteY0" fmla="*/ 5949868 h 6852469"/>
              <a:gd name="connsiteX1" fmla="*/ 2018685 w 2815098"/>
              <a:gd name="connsiteY1" fmla="*/ 6004069 h 6852469"/>
              <a:gd name="connsiteX2" fmla="*/ 2077863 w 2815098"/>
              <a:gd name="connsiteY2" fmla="*/ 6004069 h 6852469"/>
              <a:gd name="connsiteX3" fmla="*/ 2103304 w 2815098"/>
              <a:gd name="connsiteY3" fmla="*/ 5954293 h 6852469"/>
              <a:gd name="connsiteX4" fmla="*/ 2107729 w 2815098"/>
              <a:gd name="connsiteY4" fmla="*/ 6012365 h 6852469"/>
              <a:gd name="connsiteX5" fmla="*/ 2095008 w 2815098"/>
              <a:gd name="connsiteY5" fmla="*/ 6187133 h 6852469"/>
              <a:gd name="connsiteX6" fmla="*/ 2077863 w 2815098"/>
              <a:gd name="connsiteY6" fmla="*/ 6332589 h 6852469"/>
              <a:gd name="connsiteX7" fmla="*/ 2086159 w 2815098"/>
              <a:gd name="connsiteY7" fmla="*/ 6349181 h 6852469"/>
              <a:gd name="connsiteX8" fmla="*/ 2069014 w 2815098"/>
              <a:gd name="connsiteY8" fmla="*/ 6395085 h 6852469"/>
              <a:gd name="connsiteX9" fmla="*/ 2073439 w 2815098"/>
              <a:gd name="connsiteY9" fmla="*/ 6449286 h 6852469"/>
              <a:gd name="connsiteX10" fmla="*/ 2052422 w 2815098"/>
              <a:gd name="connsiteY10" fmla="*/ 6540541 h 6852469"/>
              <a:gd name="connsiteX11" fmla="*/ 2039702 w 2815098"/>
              <a:gd name="connsiteY11" fmla="*/ 6673830 h 6852469"/>
              <a:gd name="connsiteX12" fmla="*/ 2026981 w 2815098"/>
              <a:gd name="connsiteY12" fmla="*/ 6786102 h 6852469"/>
              <a:gd name="connsiteX13" fmla="*/ 2018685 w 2815098"/>
              <a:gd name="connsiteY13" fmla="*/ 6848598 h 6852469"/>
              <a:gd name="connsiteX14" fmla="*/ 1989373 w 2815098"/>
              <a:gd name="connsiteY14" fmla="*/ 6856894 h 6852469"/>
              <a:gd name="connsiteX15" fmla="*/ 2006518 w 2815098"/>
              <a:gd name="connsiteY15" fmla="*/ 6848598 h 6852469"/>
              <a:gd name="connsiteX16" fmla="*/ 2010942 w 2815098"/>
              <a:gd name="connsiteY16" fmla="*/ 6636221 h 6852469"/>
              <a:gd name="connsiteX17" fmla="*/ 2028087 w 2815098"/>
              <a:gd name="connsiteY17" fmla="*/ 6582021 h 6852469"/>
              <a:gd name="connsiteX18" fmla="*/ 2015367 w 2815098"/>
              <a:gd name="connsiteY18" fmla="*/ 6577596 h 6852469"/>
              <a:gd name="connsiteX19" fmla="*/ 2032512 w 2815098"/>
              <a:gd name="connsiteY19" fmla="*/ 6527821 h 6852469"/>
              <a:gd name="connsiteX20" fmla="*/ 2019791 w 2815098"/>
              <a:gd name="connsiteY20" fmla="*/ 6527821 h 6852469"/>
              <a:gd name="connsiteX21" fmla="*/ 2036936 w 2815098"/>
              <a:gd name="connsiteY21" fmla="*/ 6398957 h 6852469"/>
              <a:gd name="connsiteX22" fmla="*/ 2049657 w 2815098"/>
              <a:gd name="connsiteY22" fmla="*/ 6332589 h 6852469"/>
              <a:gd name="connsiteX23" fmla="*/ 2062377 w 2815098"/>
              <a:gd name="connsiteY23" fmla="*/ 6311573 h 6852469"/>
              <a:gd name="connsiteX24" fmla="*/ 2054081 w 2815098"/>
              <a:gd name="connsiteY24" fmla="*/ 6212021 h 6852469"/>
              <a:gd name="connsiteX25" fmla="*/ 2033065 w 2815098"/>
              <a:gd name="connsiteY25" fmla="*/ 6199300 h 6852469"/>
              <a:gd name="connsiteX26" fmla="*/ 2062377 w 2815098"/>
              <a:gd name="connsiteY26" fmla="*/ 6191004 h 6852469"/>
              <a:gd name="connsiteX27" fmla="*/ 2066802 w 2815098"/>
              <a:gd name="connsiteY27" fmla="*/ 6120212 h 6852469"/>
              <a:gd name="connsiteX28" fmla="*/ 2037490 w 2815098"/>
              <a:gd name="connsiteY28" fmla="*/ 6169988 h 6852469"/>
              <a:gd name="connsiteX29" fmla="*/ 2020344 w 2815098"/>
              <a:gd name="connsiteY29" fmla="*/ 6148971 h 6852469"/>
              <a:gd name="connsiteX30" fmla="*/ 2033065 w 2815098"/>
              <a:gd name="connsiteY30" fmla="*/ 6119659 h 6852469"/>
              <a:gd name="connsiteX31" fmla="*/ 2024769 w 2815098"/>
              <a:gd name="connsiteY31" fmla="*/ 6090347 h 6852469"/>
              <a:gd name="connsiteX32" fmla="*/ 2037490 w 2815098"/>
              <a:gd name="connsiteY32" fmla="*/ 6057163 h 6852469"/>
              <a:gd name="connsiteX33" fmla="*/ 2020344 w 2815098"/>
              <a:gd name="connsiteY33" fmla="*/ 6078180 h 6852469"/>
              <a:gd name="connsiteX34" fmla="*/ 2015920 w 2815098"/>
              <a:gd name="connsiteY34" fmla="*/ 6069884 h 6852469"/>
              <a:gd name="connsiteX35" fmla="*/ 1965038 w 2815098"/>
              <a:gd name="connsiteY35" fmla="*/ 6448179 h 6852469"/>
              <a:gd name="connsiteX36" fmla="*/ 1960613 w 2815098"/>
              <a:gd name="connsiteY36" fmla="*/ 6423291 h 6852469"/>
              <a:gd name="connsiteX37" fmla="*/ 1939597 w 2815098"/>
              <a:gd name="connsiteY37" fmla="*/ 6423291 h 6852469"/>
              <a:gd name="connsiteX38" fmla="*/ 1935173 w 2815098"/>
              <a:gd name="connsiteY38" fmla="*/ 6460900 h 6852469"/>
              <a:gd name="connsiteX39" fmla="*/ 1926877 w 2815098"/>
              <a:gd name="connsiteY39" fmla="*/ 6444308 h 6852469"/>
              <a:gd name="connsiteX40" fmla="*/ 1922452 w 2815098"/>
              <a:gd name="connsiteY40" fmla="*/ 6460900 h 6852469"/>
              <a:gd name="connsiteX41" fmla="*/ 1939597 w 2815098"/>
              <a:gd name="connsiteY41" fmla="*/ 6473621 h 6852469"/>
              <a:gd name="connsiteX42" fmla="*/ 1914156 w 2815098"/>
              <a:gd name="connsiteY42" fmla="*/ 6502933 h 6852469"/>
              <a:gd name="connsiteX43" fmla="*/ 1918581 w 2815098"/>
              <a:gd name="connsiteY43" fmla="*/ 6236909 h 6852469"/>
              <a:gd name="connsiteX44" fmla="*/ 1910285 w 2815098"/>
              <a:gd name="connsiteY44" fmla="*/ 6241334 h 6852469"/>
              <a:gd name="connsiteX45" fmla="*/ 1914709 w 2815098"/>
              <a:gd name="connsiteY45" fmla="*/ 6262350 h 6852469"/>
              <a:gd name="connsiteX46" fmla="*/ 1910285 w 2815098"/>
              <a:gd name="connsiteY46" fmla="*/ 6199854 h 6852469"/>
              <a:gd name="connsiteX47" fmla="*/ 1901989 w 2815098"/>
              <a:gd name="connsiteY47" fmla="*/ 6178837 h 6852469"/>
              <a:gd name="connsiteX48" fmla="*/ 1910285 w 2815098"/>
              <a:gd name="connsiteY48" fmla="*/ 6195429 h 6852469"/>
              <a:gd name="connsiteX49" fmla="*/ 1914709 w 2815098"/>
              <a:gd name="connsiteY49" fmla="*/ 6145653 h 6852469"/>
              <a:gd name="connsiteX50" fmla="*/ 1901989 w 2815098"/>
              <a:gd name="connsiteY50" fmla="*/ 6137357 h 6852469"/>
              <a:gd name="connsiteX51" fmla="*/ 1923005 w 2815098"/>
              <a:gd name="connsiteY51" fmla="*/ 6104173 h 6852469"/>
              <a:gd name="connsiteX52" fmla="*/ 1944022 w 2815098"/>
              <a:gd name="connsiteY52" fmla="*/ 6116894 h 6852469"/>
              <a:gd name="connsiteX53" fmla="*/ 1923005 w 2815098"/>
              <a:gd name="connsiteY53" fmla="*/ 6141782 h 6852469"/>
              <a:gd name="connsiteX54" fmla="*/ 1931301 w 2815098"/>
              <a:gd name="connsiteY54" fmla="*/ 6146206 h 6852469"/>
              <a:gd name="connsiteX55" fmla="*/ 1956742 w 2815098"/>
              <a:gd name="connsiteY55" fmla="*/ 6141782 h 6852469"/>
              <a:gd name="connsiteX56" fmla="*/ 1990479 w 2815098"/>
              <a:gd name="connsiteY56" fmla="*/ 6129061 h 6852469"/>
              <a:gd name="connsiteX57" fmla="*/ 1986054 w 2815098"/>
              <a:gd name="connsiteY57" fmla="*/ 6049973 h 6852469"/>
              <a:gd name="connsiteX58" fmla="*/ 1960613 w 2815098"/>
              <a:gd name="connsiteY58" fmla="*/ 6049973 h 6852469"/>
              <a:gd name="connsiteX59" fmla="*/ 1981630 w 2815098"/>
              <a:gd name="connsiteY59" fmla="*/ 6045549 h 6852469"/>
              <a:gd name="connsiteX60" fmla="*/ 1981630 w 2815098"/>
              <a:gd name="connsiteY60" fmla="*/ 6016236 h 6852469"/>
              <a:gd name="connsiteX61" fmla="*/ 1960613 w 2815098"/>
              <a:gd name="connsiteY61" fmla="*/ 6032828 h 6852469"/>
              <a:gd name="connsiteX62" fmla="*/ 1931301 w 2815098"/>
              <a:gd name="connsiteY62" fmla="*/ 6011812 h 6852469"/>
              <a:gd name="connsiteX63" fmla="*/ 1952317 w 2815098"/>
              <a:gd name="connsiteY63" fmla="*/ 6003516 h 6852469"/>
              <a:gd name="connsiteX64" fmla="*/ 1931301 w 2815098"/>
              <a:gd name="connsiteY64" fmla="*/ 5920556 h 6852469"/>
              <a:gd name="connsiteX65" fmla="*/ 1910285 w 2815098"/>
              <a:gd name="connsiteY65" fmla="*/ 5924980 h 6852469"/>
              <a:gd name="connsiteX66" fmla="*/ 1910285 w 2815098"/>
              <a:gd name="connsiteY66" fmla="*/ 5903964 h 6852469"/>
              <a:gd name="connsiteX67" fmla="*/ 1931301 w 2815098"/>
              <a:gd name="connsiteY67" fmla="*/ 5903964 h 6852469"/>
              <a:gd name="connsiteX68" fmla="*/ 1914156 w 2815098"/>
              <a:gd name="connsiteY68" fmla="*/ 5862484 h 6852469"/>
              <a:gd name="connsiteX69" fmla="*/ 1897011 w 2815098"/>
              <a:gd name="connsiteY69" fmla="*/ 5870780 h 6852469"/>
              <a:gd name="connsiteX70" fmla="*/ 1892587 w 2815098"/>
              <a:gd name="connsiteY70" fmla="*/ 5908388 h 6852469"/>
              <a:gd name="connsiteX71" fmla="*/ 1905307 w 2815098"/>
              <a:gd name="connsiteY71" fmla="*/ 5924980 h 6852469"/>
              <a:gd name="connsiteX72" fmla="*/ 1884291 w 2815098"/>
              <a:gd name="connsiteY72" fmla="*/ 5924980 h 6852469"/>
              <a:gd name="connsiteX73" fmla="*/ 1897011 w 2815098"/>
              <a:gd name="connsiteY73" fmla="*/ 5941572 h 6852469"/>
              <a:gd name="connsiteX74" fmla="*/ 1879866 w 2815098"/>
              <a:gd name="connsiteY74" fmla="*/ 5949868 h 6852469"/>
              <a:gd name="connsiteX75" fmla="*/ 1884291 w 2815098"/>
              <a:gd name="connsiteY75" fmla="*/ 5962589 h 6852469"/>
              <a:gd name="connsiteX76" fmla="*/ 1888715 w 2815098"/>
              <a:gd name="connsiteY76" fmla="*/ 5954293 h 6852469"/>
              <a:gd name="connsiteX77" fmla="*/ 1884291 w 2815098"/>
              <a:gd name="connsiteY77" fmla="*/ 6016789 h 6852469"/>
              <a:gd name="connsiteX78" fmla="*/ 1897011 w 2815098"/>
              <a:gd name="connsiteY78" fmla="*/ 6016789 h 6852469"/>
              <a:gd name="connsiteX79" fmla="*/ 1863274 w 2815098"/>
              <a:gd name="connsiteY79" fmla="*/ 6033381 h 6852469"/>
              <a:gd name="connsiteX80" fmla="*/ 1871570 w 2815098"/>
              <a:gd name="connsiteY80" fmla="*/ 5750765 h 6852469"/>
              <a:gd name="connsiteX81" fmla="*/ 1863274 w 2815098"/>
              <a:gd name="connsiteY81" fmla="*/ 5771782 h 6852469"/>
              <a:gd name="connsiteX82" fmla="*/ 1871570 w 2815098"/>
              <a:gd name="connsiteY82" fmla="*/ 5722006 h 6852469"/>
              <a:gd name="connsiteX83" fmla="*/ 1854425 w 2815098"/>
              <a:gd name="connsiteY83" fmla="*/ 5700989 h 6852469"/>
              <a:gd name="connsiteX84" fmla="*/ 1867146 w 2815098"/>
              <a:gd name="connsiteY84" fmla="*/ 5713710 h 6852469"/>
              <a:gd name="connsiteX85" fmla="*/ 1875442 w 2815098"/>
              <a:gd name="connsiteY85" fmla="*/ 5688822 h 6852469"/>
              <a:gd name="connsiteX86" fmla="*/ 1858297 w 2815098"/>
              <a:gd name="connsiteY86" fmla="*/ 5697118 h 6852469"/>
              <a:gd name="connsiteX87" fmla="*/ 1858297 w 2815098"/>
              <a:gd name="connsiteY87" fmla="*/ 5672230 h 6852469"/>
              <a:gd name="connsiteX88" fmla="*/ 1875442 w 2815098"/>
              <a:gd name="connsiteY88" fmla="*/ 5651213 h 6852469"/>
              <a:gd name="connsiteX89" fmla="*/ 1858297 w 2815098"/>
              <a:gd name="connsiteY89" fmla="*/ 5651213 h 6852469"/>
              <a:gd name="connsiteX90" fmla="*/ 1871017 w 2815098"/>
              <a:gd name="connsiteY90" fmla="*/ 5580421 h 6852469"/>
              <a:gd name="connsiteX91" fmla="*/ 1837280 w 2815098"/>
              <a:gd name="connsiteY91" fmla="*/ 5575997 h 6852469"/>
              <a:gd name="connsiteX92" fmla="*/ 1875442 w 2815098"/>
              <a:gd name="connsiteY92" fmla="*/ 5571572 h 6852469"/>
              <a:gd name="connsiteX93" fmla="*/ 1862721 w 2815098"/>
              <a:gd name="connsiteY93" fmla="*/ 5513500 h 6852469"/>
              <a:gd name="connsiteX94" fmla="*/ 1883738 w 2815098"/>
              <a:gd name="connsiteY94" fmla="*/ 5355324 h 6852469"/>
              <a:gd name="connsiteX95" fmla="*/ 1862721 w 2815098"/>
              <a:gd name="connsiteY95" fmla="*/ 5359749 h 6852469"/>
              <a:gd name="connsiteX96" fmla="*/ 1883738 w 2815098"/>
              <a:gd name="connsiteY96" fmla="*/ 5351453 h 6852469"/>
              <a:gd name="connsiteX97" fmla="*/ 1875442 w 2815098"/>
              <a:gd name="connsiteY97" fmla="*/ 5276789 h 6852469"/>
              <a:gd name="connsiteX98" fmla="*/ 1879866 w 2815098"/>
              <a:gd name="connsiteY98" fmla="*/ 5214292 h 6852469"/>
              <a:gd name="connsiteX99" fmla="*/ 1858850 w 2815098"/>
              <a:gd name="connsiteY99" fmla="*/ 5247476 h 6852469"/>
              <a:gd name="connsiteX100" fmla="*/ 1867146 w 2815098"/>
              <a:gd name="connsiteY100" fmla="*/ 5255772 h 6852469"/>
              <a:gd name="connsiteX101" fmla="*/ 1858850 w 2815098"/>
              <a:gd name="connsiteY101" fmla="*/ 5338732 h 6852469"/>
              <a:gd name="connsiteX102" fmla="*/ 1846129 w 2815098"/>
              <a:gd name="connsiteY102" fmla="*/ 5322140 h 6852469"/>
              <a:gd name="connsiteX103" fmla="*/ 1854425 w 2815098"/>
              <a:gd name="connsiteY103" fmla="*/ 5371916 h 6852469"/>
              <a:gd name="connsiteX104" fmla="*/ 1828984 w 2815098"/>
              <a:gd name="connsiteY104" fmla="*/ 5380212 h 6852469"/>
              <a:gd name="connsiteX105" fmla="*/ 1833409 w 2815098"/>
              <a:gd name="connsiteY105" fmla="*/ 5479763 h 6852469"/>
              <a:gd name="connsiteX106" fmla="*/ 1858850 w 2815098"/>
              <a:gd name="connsiteY106" fmla="*/ 5475339 h 6852469"/>
              <a:gd name="connsiteX107" fmla="*/ 1829537 w 2815098"/>
              <a:gd name="connsiteY107" fmla="*/ 5491931 h 6852469"/>
              <a:gd name="connsiteX108" fmla="*/ 1821241 w 2815098"/>
              <a:gd name="connsiteY108" fmla="*/ 5666699 h 6852469"/>
              <a:gd name="connsiteX109" fmla="*/ 1833962 w 2815098"/>
              <a:gd name="connsiteY109" fmla="*/ 5653979 h 6852469"/>
              <a:gd name="connsiteX110" fmla="*/ 1816817 w 2815098"/>
              <a:gd name="connsiteY110" fmla="*/ 5712050 h 6852469"/>
              <a:gd name="connsiteX111" fmla="*/ 1837833 w 2815098"/>
              <a:gd name="connsiteY111" fmla="*/ 5720346 h 6852469"/>
              <a:gd name="connsiteX112" fmla="*/ 1820688 w 2815098"/>
              <a:gd name="connsiteY112" fmla="*/ 5724771 h 6852469"/>
              <a:gd name="connsiteX113" fmla="*/ 1828984 w 2815098"/>
              <a:gd name="connsiteY113" fmla="*/ 5807731 h 6852469"/>
              <a:gd name="connsiteX114" fmla="*/ 1816264 w 2815098"/>
              <a:gd name="connsiteY114" fmla="*/ 5857507 h 6852469"/>
              <a:gd name="connsiteX115" fmla="*/ 1782527 w 2815098"/>
              <a:gd name="connsiteY115" fmla="*/ 5857507 h 6852469"/>
              <a:gd name="connsiteX116" fmla="*/ 1803543 w 2815098"/>
              <a:gd name="connsiteY116" fmla="*/ 5849211 h 6852469"/>
              <a:gd name="connsiteX117" fmla="*/ 1803543 w 2815098"/>
              <a:gd name="connsiteY117" fmla="*/ 5782843 h 6852469"/>
              <a:gd name="connsiteX118" fmla="*/ 1786398 w 2815098"/>
              <a:gd name="connsiteY118" fmla="*/ 5787267 h 6852469"/>
              <a:gd name="connsiteX119" fmla="*/ 1760957 w 2815098"/>
              <a:gd name="connsiteY119" fmla="*/ 5754083 h 6852469"/>
              <a:gd name="connsiteX120" fmla="*/ 1773678 w 2815098"/>
              <a:gd name="connsiteY120" fmla="*/ 5629091 h 6852469"/>
              <a:gd name="connsiteX121" fmla="*/ 1781974 w 2815098"/>
              <a:gd name="connsiteY121" fmla="*/ 5645683 h 6852469"/>
              <a:gd name="connsiteX122" fmla="*/ 1794694 w 2815098"/>
              <a:gd name="connsiteY122" fmla="*/ 5587611 h 6852469"/>
              <a:gd name="connsiteX123" fmla="*/ 1777549 w 2815098"/>
              <a:gd name="connsiteY123" fmla="*/ 5616924 h 6852469"/>
              <a:gd name="connsiteX124" fmla="*/ 1764829 w 2815098"/>
              <a:gd name="connsiteY124" fmla="*/ 5554427 h 6852469"/>
              <a:gd name="connsiteX125" fmla="*/ 1781974 w 2815098"/>
              <a:gd name="connsiteY125" fmla="*/ 5546131 h 6852469"/>
              <a:gd name="connsiteX126" fmla="*/ 1786398 w 2815098"/>
              <a:gd name="connsiteY126" fmla="*/ 5579315 h 6852469"/>
              <a:gd name="connsiteX127" fmla="*/ 1773678 w 2815098"/>
              <a:gd name="connsiteY127" fmla="*/ 5525115 h 6852469"/>
              <a:gd name="connsiteX128" fmla="*/ 1778102 w 2815098"/>
              <a:gd name="connsiteY128" fmla="*/ 5495802 h 6852469"/>
              <a:gd name="connsiteX129" fmla="*/ 1790823 w 2815098"/>
              <a:gd name="connsiteY129" fmla="*/ 5500227 h 6852469"/>
              <a:gd name="connsiteX130" fmla="*/ 1799119 w 2815098"/>
              <a:gd name="connsiteY130" fmla="*/ 5404547 h 6852469"/>
              <a:gd name="connsiteX131" fmla="*/ 1781974 w 2815098"/>
              <a:gd name="connsiteY131" fmla="*/ 5379659 h 6852469"/>
              <a:gd name="connsiteX132" fmla="*/ 1802990 w 2815098"/>
              <a:gd name="connsiteY132" fmla="*/ 5280107 h 6852469"/>
              <a:gd name="connsiteX133" fmla="*/ 1794694 w 2815098"/>
              <a:gd name="connsiteY133" fmla="*/ 5255219 h 6852469"/>
              <a:gd name="connsiteX134" fmla="*/ 1802990 w 2815098"/>
              <a:gd name="connsiteY134" fmla="*/ 5225907 h 6852469"/>
              <a:gd name="connsiteX135" fmla="*/ 1794694 w 2815098"/>
              <a:gd name="connsiteY135" fmla="*/ 5225907 h 6852469"/>
              <a:gd name="connsiteX136" fmla="*/ 1799119 w 2815098"/>
              <a:gd name="connsiteY136" fmla="*/ 5192723 h 6852469"/>
              <a:gd name="connsiteX137" fmla="*/ 1794694 w 2815098"/>
              <a:gd name="connsiteY137" fmla="*/ 5171707 h 6852469"/>
              <a:gd name="connsiteX138" fmla="*/ 1777549 w 2815098"/>
              <a:gd name="connsiteY138" fmla="*/ 5184427 h 6852469"/>
              <a:gd name="connsiteX139" fmla="*/ 1790270 w 2815098"/>
              <a:gd name="connsiteY139" fmla="*/ 5159539 h 6852469"/>
              <a:gd name="connsiteX140" fmla="*/ 1773125 w 2815098"/>
              <a:gd name="connsiteY140" fmla="*/ 5151243 h 6852469"/>
              <a:gd name="connsiteX141" fmla="*/ 1802437 w 2815098"/>
              <a:gd name="connsiteY141" fmla="*/ 5142947 h 6852469"/>
              <a:gd name="connsiteX142" fmla="*/ 1789717 w 2815098"/>
              <a:gd name="connsiteY142" fmla="*/ 5134651 h 6852469"/>
              <a:gd name="connsiteX143" fmla="*/ 1789717 w 2815098"/>
              <a:gd name="connsiteY143" fmla="*/ 5118059 h 6852469"/>
              <a:gd name="connsiteX144" fmla="*/ 1802437 w 2815098"/>
              <a:gd name="connsiteY144" fmla="*/ 5126355 h 6852469"/>
              <a:gd name="connsiteX145" fmla="*/ 1810733 w 2815098"/>
              <a:gd name="connsiteY145" fmla="*/ 5097043 h 6852469"/>
              <a:gd name="connsiteX146" fmla="*/ 1776996 w 2815098"/>
              <a:gd name="connsiteY146" fmla="*/ 5076026 h 6852469"/>
              <a:gd name="connsiteX147" fmla="*/ 1781421 w 2815098"/>
              <a:gd name="connsiteY147" fmla="*/ 5055010 h 6852469"/>
              <a:gd name="connsiteX148" fmla="*/ 1806862 w 2815098"/>
              <a:gd name="connsiteY148" fmla="*/ 5050585 h 6852469"/>
              <a:gd name="connsiteX149" fmla="*/ 1802437 w 2815098"/>
              <a:gd name="connsiteY149" fmla="*/ 5033993 h 6852469"/>
              <a:gd name="connsiteX150" fmla="*/ 1768700 w 2815098"/>
              <a:gd name="connsiteY150" fmla="*/ 5033993 h 6852469"/>
              <a:gd name="connsiteX151" fmla="*/ 1785845 w 2815098"/>
              <a:gd name="connsiteY151" fmla="*/ 5012977 h 6852469"/>
              <a:gd name="connsiteX152" fmla="*/ 1802990 w 2815098"/>
              <a:gd name="connsiteY152" fmla="*/ 5025698 h 6852469"/>
              <a:gd name="connsiteX153" fmla="*/ 1807415 w 2815098"/>
              <a:gd name="connsiteY153" fmla="*/ 5009106 h 6852469"/>
              <a:gd name="connsiteX154" fmla="*/ 1781974 w 2815098"/>
              <a:gd name="connsiteY154" fmla="*/ 5004681 h 6852469"/>
              <a:gd name="connsiteX155" fmla="*/ 1794694 w 2815098"/>
              <a:gd name="connsiteY155" fmla="*/ 4938313 h 6852469"/>
              <a:gd name="connsiteX156" fmla="*/ 1799119 w 2815098"/>
              <a:gd name="connsiteY156" fmla="*/ 4951034 h 6852469"/>
              <a:gd name="connsiteX157" fmla="*/ 1803543 w 2815098"/>
              <a:gd name="connsiteY157" fmla="*/ 4951034 h 6852469"/>
              <a:gd name="connsiteX158" fmla="*/ 1816264 w 2815098"/>
              <a:gd name="connsiteY158" fmla="*/ 4942738 h 6852469"/>
              <a:gd name="connsiteX159" fmla="*/ 1790823 w 2815098"/>
              <a:gd name="connsiteY159" fmla="*/ 4930017 h 6852469"/>
              <a:gd name="connsiteX160" fmla="*/ 1786398 w 2815098"/>
              <a:gd name="connsiteY160" fmla="*/ 4900705 h 6852469"/>
              <a:gd name="connsiteX161" fmla="*/ 1811839 w 2815098"/>
              <a:gd name="connsiteY161" fmla="*/ 4905130 h 6852469"/>
              <a:gd name="connsiteX162" fmla="*/ 1794694 w 2815098"/>
              <a:gd name="connsiteY162" fmla="*/ 4888538 h 6852469"/>
              <a:gd name="connsiteX163" fmla="*/ 1811839 w 2815098"/>
              <a:gd name="connsiteY163" fmla="*/ 4884113 h 6852469"/>
              <a:gd name="connsiteX164" fmla="*/ 1811839 w 2815098"/>
              <a:gd name="connsiteY164" fmla="*/ 4846504 h 6852469"/>
              <a:gd name="connsiteX165" fmla="*/ 1803543 w 2815098"/>
              <a:gd name="connsiteY165" fmla="*/ 4867521 h 6852469"/>
              <a:gd name="connsiteX166" fmla="*/ 1786398 w 2815098"/>
              <a:gd name="connsiteY166" fmla="*/ 4838209 h 6852469"/>
              <a:gd name="connsiteX167" fmla="*/ 1786398 w 2815098"/>
              <a:gd name="connsiteY167" fmla="*/ 4792304 h 6852469"/>
              <a:gd name="connsiteX168" fmla="*/ 1803543 w 2815098"/>
              <a:gd name="connsiteY168" fmla="*/ 4784008 h 6852469"/>
              <a:gd name="connsiteX169" fmla="*/ 1786398 w 2815098"/>
              <a:gd name="connsiteY169" fmla="*/ 4759120 h 6852469"/>
              <a:gd name="connsiteX170" fmla="*/ 1799119 w 2815098"/>
              <a:gd name="connsiteY170" fmla="*/ 4721512 h 6852469"/>
              <a:gd name="connsiteX171" fmla="*/ 1790823 w 2815098"/>
              <a:gd name="connsiteY171" fmla="*/ 4713216 h 6852469"/>
              <a:gd name="connsiteX172" fmla="*/ 1773678 w 2815098"/>
              <a:gd name="connsiteY172" fmla="*/ 4738104 h 6852469"/>
              <a:gd name="connsiteX173" fmla="*/ 1781974 w 2815098"/>
              <a:gd name="connsiteY173" fmla="*/ 4796176 h 6852469"/>
              <a:gd name="connsiteX174" fmla="*/ 1764829 w 2815098"/>
              <a:gd name="connsiteY174" fmla="*/ 4862543 h 6852469"/>
              <a:gd name="connsiteX175" fmla="*/ 1726667 w 2815098"/>
              <a:gd name="connsiteY175" fmla="*/ 4837656 h 6852469"/>
              <a:gd name="connsiteX176" fmla="*/ 1743812 w 2815098"/>
              <a:gd name="connsiteY176" fmla="*/ 4845952 h 6852469"/>
              <a:gd name="connsiteX177" fmla="*/ 1748237 w 2815098"/>
              <a:gd name="connsiteY177" fmla="*/ 4821064 h 6852469"/>
              <a:gd name="connsiteX178" fmla="*/ 1731092 w 2815098"/>
              <a:gd name="connsiteY178" fmla="*/ 4816639 h 6852469"/>
              <a:gd name="connsiteX179" fmla="*/ 1748237 w 2815098"/>
              <a:gd name="connsiteY179" fmla="*/ 4758567 h 6852469"/>
              <a:gd name="connsiteX180" fmla="*/ 1731092 w 2815098"/>
              <a:gd name="connsiteY180" fmla="*/ 4754143 h 6852469"/>
              <a:gd name="connsiteX181" fmla="*/ 1731092 w 2815098"/>
              <a:gd name="connsiteY181" fmla="*/ 4741422 h 6852469"/>
              <a:gd name="connsiteX182" fmla="*/ 1752108 w 2815098"/>
              <a:gd name="connsiteY182" fmla="*/ 4720406 h 6852469"/>
              <a:gd name="connsiteX183" fmla="*/ 1734963 w 2815098"/>
              <a:gd name="connsiteY183" fmla="*/ 4695518 h 6852469"/>
              <a:gd name="connsiteX184" fmla="*/ 1713947 w 2815098"/>
              <a:gd name="connsiteY184" fmla="*/ 4741422 h 6852469"/>
              <a:gd name="connsiteX185" fmla="*/ 1701226 w 2815098"/>
              <a:gd name="connsiteY185" fmla="*/ 4745847 h 6852469"/>
              <a:gd name="connsiteX186" fmla="*/ 1705651 w 2815098"/>
              <a:gd name="connsiteY186" fmla="*/ 4650167 h 6852469"/>
              <a:gd name="connsiteX187" fmla="*/ 1684634 w 2815098"/>
              <a:gd name="connsiteY187" fmla="*/ 4679479 h 6852469"/>
              <a:gd name="connsiteX188" fmla="*/ 1684634 w 2815098"/>
              <a:gd name="connsiteY188" fmla="*/ 4745847 h 6852469"/>
              <a:gd name="connsiteX189" fmla="*/ 1718371 w 2815098"/>
              <a:gd name="connsiteY189" fmla="*/ 4745847 h 6852469"/>
              <a:gd name="connsiteX190" fmla="*/ 1718371 w 2815098"/>
              <a:gd name="connsiteY190" fmla="*/ 4874711 h 6852469"/>
              <a:gd name="connsiteX191" fmla="*/ 1676338 w 2815098"/>
              <a:gd name="connsiteY191" fmla="*/ 4887431 h 6852469"/>
              <a:gd name="connsiteX192" fmla="*/ 1731092 w 2815098"/>
              <a:gd name="connsiteY192" fmla="*/ 4895727 h 6852469"/>
              <a:gd name="connsiteX193" fmla="*/ 1764829 w 2815098"/>
              <a:gd name="connsiteY193" fmla="*/ 4870839 h 6852469"/>
              <a:gd name="connsiteX194" fmla="*/ 1769253 w 2815098"/>
              <a:gd name="connsiteY194" fmla="*/ 4895727 h 6852469"/>
              <a:gd name="connsiteX195" fmla="*/ 1756533 w 2815098"/>
              <a:gd name="connsiteY195" fmla="*/ 4900152 h 6852469"/>
              <a:gd name="connsiteX196" fmla="*/ 1773678 w 2815098"/>
              <a:gd name="connsiteY196" fmla="*/ 4921168 h 6852469"/>
              <a:gd name="connsiteX197" fmla="*/ 1760957 w 2815098"/>
              <a:gd name="connsiteY197" fmla="*/ 4929464 h 6852469"/>
              <a:gd name="connsiteX198" fmla="*/ 1765382 w 2815098"/>
              <a:gd name="connsiteY198" fmla="*/ 4995832 h 6852469"/>
              <a:gd name="connsiteX199" fmla="*/ 1769806 w 2815098"/>
              <a:gd name="connsiteY199" fmla="*/ 4987536 h 6852469"/>
              <a:gd name="connsiteX200" fmla="*/ 1736069 w 2815098"/>
              <a:gd name="connsiteY200" fmla="*/ 5145713 h 6852469"/>
              <a:gd name="connsiteX201" fmla="*/ 1744365 w 2815098"/>
              <a:gd name="connsiteY201" fmla="*/ 5137417 h 6852469"/>
              <a:gd name="connsiteX202" fmla="*/ 1736069 w 2815098"/>
              <a:gd name="connsiteY202" fmla="*/ 5262409 h 6852469"/>
              <a:gd name="connsiteX203" fmla="*/ 1748790 w 2815098"/>
              <a:gd name="connsiteY203" fmla="*/ 5266834 h 6852469"/>
              <a:gd name="connsiteX204" fmla="*/ 1731645 w 2815098"/>
              <a:gd name="connsiteY204" fmla="*/ 5300017 h 6852469"/>
              <a:gd name="connsiteX205" fmla="*/ 1714500 w 2815098"/>
              <a:gd name="connsiteY205" fmla="*/ 5291721 h 6852469"/>
              <a:gd name="connsiteX206" fmla="*/ 1735516 w 2815098"/>
              <a:gd name="connsiteY206" fmla="*/ 4984218 h 6852469"/>
              <a:gd name="connsiteX207" fmla="*/ 1718371 w 2815098"/>
              <a:gd name="connsiteY207" fmla="*/ 4975922 h 6852469"/>
              <a:gd name="connsiteX208" fmla="*/ 1743812 w 2815098"/>
              <a:gd name="connsiteY208" fmla="*/ 4938313 h 6852469"/>
              <a:gd name="connsiteX209" fmla="*/ 1739388 w 2815098"/>
              <a:gd name="connsiteY209" fmla="*/ 4900705 h 6852469"/>
              <a:gd name="connsiteX210" fmla="*/ 1726667 w 2815098"/>
              <a:gd name="connsiteY210" fmla="*/ 4921721 h 6852469"/>
              <a:gd name="connsiteX211" fmla="*/ 1697355 w 2815098"/>
              <a:gd name="connsiteY211" fmla="*/ 4930017 h 6852469"/>
              <a:gd name="connsiteX212" fmla="*/ 1701779 w 2815098"/>
              <a:gd name="connsiteY212" fmla="*/ 4896834 h 6852469"/>
              <a:gd name="connsiteX213" fmla="*/ 1676338 w 2815098"/>
              <a:gd name="connsiteY213" fmla="*/ 4913425 h 6852469"/>
              <a:gd name="connsiteX214" fmla="*/ 1642601 w 2815098"/>
              <a:gd name="connsiteY214" fmla="*/ 4900705 h 6852469"/>
              <a:gd name="connsiteX215" fmla="*/ 1671914 w 2815098"/>
              <a:gd name="connsiteY215" fmla="*/ 4921721 h 6852469"/>
              <a:gd name="connsiteX216" fmla="*/ 1689059 w 2815098"/>
              <a:gd name="connsiteY216" fmla="*/ 4942738 h 6852469"/>
              <a:gd name="connsiteX217" fmla="*/ 1671914 w 2815098"/>
              <a:gd name="connsiteY217" fmla="*/ 4951034 h 6852469"/>
              <a:gd name="connsiteX218" fmla="*/ 1684634 w 2815098"/>
              <a:gd name="connsiteY218" fmla="*/ 4996938 h 6852469"/>
              <a:gd name="connsiteX219" fmla="*/ 1671914 w 2815098"/>
              <a:gd name="connsiteY219" fmla="*/ 4980346 h 6852469"/>
              <a:gd name="connsiteX220" fmla="*/ 1654769 w 2815098"/>
              <a:gd name="connsiteY220" fmla="*/ 5046714 h 6852469"/>
              <a:gd name="connsiteX221" fmla="*/ 1646473 w 2815098"/>
              <a:gd name="connsiteY221" fmla="*/ 5117506 h 6852469"/>
              <a:gd name="connsiteX222" fmla="*/ 1642048 w 2815098"/>
              <a:gd name="connsiteY222" fmla="*/ 5055010 h 6852469"/>
              <a:gd name="connsiteX223" fmla="*/ 1612736 w 2815098"/>
              <a:gd name="connsiteY223" fmla="*/ 5055010 h 6852469"/>
              <a:gd name="connsiteX224" fmla="*/ 1604440 w 2815098"/>
              <a:gd name="connsiteY224" fmla="*/ 4996938 h 6852469"/>
              <a:gd name="connsiteX225" fmla="*/ 1600016 w 2815098"/>
              <a:gd name="connsiteY225" fmla="*/ 4926146 h 6852469"/>
              <a:gd name="connsiteX226" fmla="*/ 1612736 w 2815098"/>
              <a:gd name="connsiteY226" fmla="*/ 4892962 h 6852469"/>
              <a:gd name="connsiteX227" fmla="*/ 1629881 w 2815098"/>
              <a:gd name="connsiteY227" fmla="*/ 4888538 h 6852469"/>
              <a:gd name="connsiteX228" fmla="*/ 1621585 w 2815098"/>
              <a:gd name="connsiteY228" fmla="*/ 4842633 h 6852469"/>
              <a:gd name="connsiteX229" fmla="*/ 1659746 w 2815098"/>
              <a:gd name="connsiteY229" fmla="*/ 4826041 h 6852469"/>
              <a:gd name="connsiteX230" fmla="*/ 1638730 w 2815098"/>
              <a:gd name="connsiteY230" fmla="*/ 4826041 h 6852469"/>
              <a:gd name="connsiteX231" fmla="*/ 1634305 w 2815098"/>
              <a:gd name="connsiteY231" fmla="*/ 4771841 h 6852469"/>
              <a:gd name="connsiteX232" fmla="*/ 1617161 w 2815098"/>
              <a:gd name="connsiteY232" fmla="*/ 4750824 h 6852469"/>
              <a:gd name="connsiteX233" fmla="*/ 1638177 w 2815098"/>
              <a:gd name="connsiteY233" fmla="*/ 4709345 h 6852469"/>
              <a:gd name="connsiteX234" fmla="*/ 1625457 w 2815098"/>
              <a:gd name="connsiteY234" fmla="*/ 4704920 h 6852469"/>
              <a:gd name="connsiteX235" fmla="*/ 1629881 w 2815098"/>
              <a:gd name="connsiteY235" fmla="*/ 4671736 h 6852469"/>
              <a:gd name="connsiteX236" fmla="*/ 1612736 w 2815098"/>
              <a:gd name="connsiteY236" fmla="*/ 4680032 h 6852469"/>
              <a:gd name="connsiteX237" fmla="*/ 1604440 w 2815098"/>
              <a:gd name="connsiteY237" fmla="*/ 4808896 h 6852469"/>
              <a:gd name="connsiteX238" fmla="*/ 1587295 w 2815098"/>
              <a:gd name="connsiteY238" fmla="*/ 4825488 h 6852469"/>
              <a:gd name="connsiteX239" fmla="*/ 1608311 w 2815098"/>
              <a:gd name="connsiteY239" fmla="*/ 4838209 h 6852469"/>
              <a:gd name="connsiteX240" fmla="*/ 1600016 w 2815098"/>
              <a:gd name="connsiteY240" fmla="*/ 4859225 h 6852469"/>
              <a:gd name="connsiteX241" fmla="*/ 1582870 w 2815098"/>
              <a:gd name="connsiteY241" fmla="*/ 4863650 h 6852469"/>
              <a:gd name="connsiteX242" fmla="*/ 1600016 w 2815098"/>
              <a:gd name="connsiteY242" fmla="*/ 4868074 h 6852469"/>
              <a:gd name="connsiteX243" fmla="*/ 1595591 w 2815098"/>
              <a:gd name="connsiteY243" fmla="*/ 5005234 h 6852469"/>
              <a:gd name="connsiteX244" fmla="*/ 1566279 w 2815098"/>
              <a:gd name="connsiteY244" fmla="*/ 5009659 h 6852469"/>
              <a:gd name="connsiteX245" fmla="*/ 1591720 w 2815098"/>
              <a:gd name="connsiteY245" fmla="*/ 5059434 h 6852469"/>
              <a:gd name="connsiteX246" fmla="*/ 1562407 w 2815098"/>
              <a:gd name="connsiteY246" fmla="*/ 5055010 h 6852469"/>
              <a:gd name="connsiteX247" fmla="*/ 1545262 w 2815098"/>
              <a:gd name="connsiteY247" fmla="*/ 5109210 h 6852469"/>
              <a:gd name="connsiteX248" fmla="*/ 1524246 w 2815098"/>
              <a:gd name="connsiteY248" fmla="*/ 5092618 h 6852469"/>
              <a:gd name="connsiteX249" fmla="*/ 1562407 w 2815098"/>
              <a:gd name="connsiteY249" fmla="*/ 4526833 h 6852469"/>
              <a:gd name="connsiteX250" fmla="*/ 1541391 w 2815098"/>
              <a:gd name="connsiteY250" fmla="*/ 4514113 h 6852469"/>
              <a:gd name="connsiteX251" fmla="*/ 1566832 w 2815098"/>
              <a:gd name="connsiteY251" fmla="*/ 4514113 h 6852469"/>
              <a:gd name="connsiteX252" fmla="*/ 1562407 w 2815098"/>
              <a:gd name="connsiteY252" fmla="*/ 4251960 h 6852469"/>
              <a:gd name="connsiteX253" fmla="*/ 1549687 w 2815098"/>
              <a:gd name="connsiteY253" fmla="*/ 4243664 h 6852469"/>
              <a:gd name="connsiteX254" fmla="*/ 1554111 w 2815098"/>
              <a:gd name="connsiteY254" fmla="*/ 4193888 h 6852469"/>
              <a:gd name="connsiteX255" fmla="*/ 1562407 w 2815098"/>
              <a:gd name="connsiteY255" fmla="*/ 3994232 h 6852469"/>
              <a:gd name="connsiteX256" fmla="*/ 1541391 w 2815098"/>
              <a:gd name="connsiteY256" fmla="*/ 3994232 h 6852469"/>
              <a:gd name="connsiteX257" fmla="*/ 1554111 w 2815098"/>
              <a:gd name="connsiteY257" fmla="*/ 4093784 h 6852469"/>
              <a:gd name="connsiteX258" fmla="*/ 1545815 w 2815098"/>
              <a:gd name="connsiteY258" fmla="*/ 4185039 h 6852469"/>
              <a:gd name="connsiteX259" fmla="*/ 1537519 w 2815098"/>
              <a:gd name="connsiteY259" fmla="*/ 4230944 h 6852469"/>
              <a:gd name="connsiteX260" fmla="*/ 1550240 w 2815098"/>
              <a:gd name="connsiteY260" fmla="*/ 4247536 h 6852469"/>
              <a:gd name="connsiteX261" fmla="*/ 1537519 w 2815098"/>
              <a:gd name="connsiteY261" fmla="*/ 4255832 h 6852469"/>
              <a:gd name="connsiteX262" fmla="*/ 1541944 w 2815098"/>
              <a:gd name="connsiteY262" fmla="*/ 4272424 h 6852469"/>
              <a:gd name="connsiteX263" fmla="*/ 1529223 w 2815098"/>
              <a:gd name="connsiteY263" fmla="*/ 4305607 h 6852469"/>
              <a:gd name="connsiteX264" fmla="*/ 1512078 w 2815098"/>
              <a:gd name="connsiteY264" fmla="*/ 4130839 h 6852469"/>
              <a:gd name="connsiteX265" fmla="*/ 1494933 w 2815098"/>
              <a:gd name="connsiteY265" fmla="*/ 4563336 h 6852469"/>
              <a:gd name="connsiteX266" fmla="*/ 1473917 w 2815098"/>
              <a:gd name="connsiteY266" fmla="*/ 4563336 h 6852469"/>
              <a:gd name="connsiteX267" fmla="*/ 1473917 w 2815098"/>
              <a:gd name="connsiteY267" fmla="*/ 4604816 h 6852469"/>
              <a:gd name="connsiteX268" fmla="*/ 1499358 w 2815098"/>
              <a:gd name="connsiteY268" fmla="*/ 4609240 h 6852469"/>
              <a:gd name="connsiteX269" fmla="*/ 1482213 w 2815098"/>
              <a:gd name="connsiteY269" fmla="*/ 4721512 h 6852469"/>
              <a:gd name="connsiteX270" fmla="*/ 1469492 w 2815098"/>
              <a:gd name="connsiteY270" fmla="*/ 4675608 h 6852469"/>
              <a:gd name="connsiteX271" fmla="*/ 1461196 w 2815098"/>
              <a:gd name="connsiteY271" fmla="*/ 4758567 h 6852469"/>
              <a:gd name="connsiteX272" fmla="*/ 1482213 w 2815098"/>
              <a:gd name="connsiteY272" fmla="*/ 4745847 h 6852469"/>
              <a:gd name="connsiteX273" fmla="*/ 1465068 w 2815098"/>
              <a:gd name="connsiteY273" fmla="*/ 4787327 h 6852469"/>
              <a:gd name="connsiteX274" fmla="*/ 1482213 w 2815098"/>
              <a:gd name="connsiteY274" fmla="*/ 4795623 h 6852469"/>
              <a:gd name="connsiteX275" fmla="*/ 1456772 w 2815098"/>
              <a:gd name="connsiteY275" fmla="*/ 4837103 h 6852469"/>
              <a:gd name="connsiteX276" fmla="*/ 1477788 w 2815098"/>
              <a:gd name="connsiteY276" fmla="*/ 4820511 h 6852469"/>
              <a:gd name="connsiteX277" fmla="*/ 1486084 w 2815098"/>
              <a:gd name="connsiteY277" fmla="*/ 4845399 h 6852469"/>
              <a:gd name="connsiteX278" fmla="*/ 1456772 w 2815098"/>
              <a:gd name="connsiteY278" fmla="*/ 4849823 h 6852469"/>
              <a:gd name="connsiteX279" fmla="*/ 1456772 w 2815098"/>
              <a:gd name="connsiteY279" fmla="*/ 4912319 h 6852469"/>
              <a:gd name="connsiteX280" fmla="*/ 1477788 w 2815098"/>
              <a:gd name="connsiteY280" fmla="*/ 4849823 h 6852469"/>
              <a:gd name="connsiteX281" fmla="*/ 1473364 w 2815098"/>
              <a:gd name="connsiteY281" fmla="*/ 5149031 h 6852469"/>
              <a:gd name="connsiteX282" fmla="*/ 1456219 w 2815098"/>
              <a:gd name="connsiteY282" fmla="*/ 5144606 h 6852469"/>
              <a:gd name="connsiteX283" fmla="*/ 1456219 w 2815098"/>
              <a:gd name="connsiteY283" fmla="*/ 4965967 h 6852469"/>
              <a:gd name="connsiteX284" fmla="*/ 1443498 w 2815098"/>
              <a:gd name="connsiteY284" fmla="*/ 5020167 h 6852469"/>
              <a:gd name="connsiteX285" fmla="*/ 1439074 w 2815098"/>
              <a:gd name="connsiteY285" fmla="*/ 5066071 h 6852469"/>
              <a:gd name="connsiteX286" fmla="*/ 1421929 w 2815098"/>
              <a:gd name="connsiteY286" fmla="*/ 5049479 h 6852469"/>
              <a:gd name="connsiteX287" fmla="*/ 1430225 w 2815098"/>
              <a:gd name="connsiteY287" fmla="*/ 4986983 h 6852469"/>
              <a:gd name="connsiteX288" fmla="*/ 1417504 w 2815098"/>
              <a:gd name="connsiteY288" fmla="*/ 4970391 h 6852469"/>
              <a:gd name="connsiteX289" fmla="*/ 1413080 w 2815098"/>
              <a:gd name="connsiteY289" fmla="*/ 5032887 h 6852469"/>
              <a:gd name="connsiteX290" fmla="*/ 1395935 w 2815098"/>
              <a:gd name="connsiteY290" fmla="*/ 5049479 h 6852469"/>
              <a:gd name="connsiteX291" fmla="*/ 1404231 w 2815098"/>
              <a:gd name="connsiteY291" fmla="*/ 5078792 h 6852469"/>
              <a:gd name="connsiteX292" fmla="*/ 1391510 w 2815098"/>
              <a:gd name="connsiteY292" fmla="*/ 5062200 h 6852469"/>
              <a:gd name="connsiteX293" fmla="*/ 1387086 w 2815098"/>
              <a:gd name="connsiteY293" fmla="*/ 5120271 h 6852469"/>
              <a:gd name="connsiteX294" fmla="*/ 1408102 w 2815098"/>
              <a:gd name="connsiteY294" fmla="*/ 5128567 h 6852469"/>
              <a:gd name="connsiteX295" fmla="*/ 1408102 w 2815098"/>
              <a:gd name="connsiteY295" fmla="*/ 5103679 h 6852469"/>
              <a:gd name="connsiteX296" fmla="*/ 1425247 w 2815098"/>
              <a:gd name="connsiteY296" fmla="*/ 5108104 h 6852469"/>
              <a:gd name="connsiteX297" fmla="*/ 1412527 w 2815098"/>
              <a:gd name="connsiteY297" fmla="*/ 5087088 h 6852469"/>
              <a:gd name="connsiteX298" fmla="*/ 1441839 w 2815098"/>
              <a:gd name="connsiteY298" fmla="*/ 5074367 h 6852469"/>
              <a:gd name="connsiteX299" fmla="*/ 1429119 w 2815098"/>
              <a:gd name="connsiteY299" fmla="*/ 5153455 h 6852469"/>
              <a:gd name="connsiteX300" fmla="*/ 1395382 w 2815098"/>
              <a:gd name="connsiteY300" fmla="*/ 5132439 h 6852469"/>
              <a:gd name="connsiteX301" fmla="*/ 1387086 w 2815098"/>
              <a:gd name="connsiteY301" fmla="*/ 5149031 h 6852469"/>
              <a:gd name="connsiteX302" fmla="*/ 1399806 w 2815098"/>
              <a:gd name="connsiteY302" fmla="*/ 5153455 h 6852469"/>
              <a:gd name="connsiteX303" fmla="*/ 1391510 w 2815098"/>
              <a:gd name="connsiteY303" fmla="*/ 5178343 h 6852469"/>
              <a:gd name="connsiteX304" fmla="*/ 1416951 w 2815098"/>
              <a:gd name="connsiteY304" fmla="*/ 5194935 h 6852469"/>
              <a:gd name="connsiteX305" fmla="*/ 1404231 w 2815098"/>
              <a:gd name="connsiteY305" fmla="*/ 5207656 h 6852469"/>
              <a:gd name="connsiteX306" fmla="*/ 1395935 w 2815098"/>
              <a:gd name="connsiteY306" fmla="*/ 5191064 h 6852469"/>
              <a:gd name="connsiteX307" fmla="*/ 1391510 w 2815098"/>
              <a:gd name="connsiteY307" fmla="*/ 5232544 h 6852469"/>
              <a:gd name="connsiteX308" fmla="*/ 1383214 w 2815098"/>
              <a:gd name="connsiteY308" fmla="*/ 5207656 h 6852469"/>
              <a:gd name="connsiteX309" fmla="*/ 1378790 w 2815098"/>
              <a:gd name="connsiteY309" fmla="*/ 4986983 h 6852469"/>
              <a:gd name="connsiteX310" fmla="*/ 1378790 w 2815098"/>
              <a:gd name="connsiteY310" fmla="*/ 4883007 h 6852469"/>
              <a:gd name="connsiteX311" fmla="*/ 1370494 w 2815098"/>
              <a:gd name="connsiteY311" fmla="*/ 4932783 h 6852469"/>
              <a:gd name="connsiteX312" fmla="*/ 1362198 w 2815098"/>
              <a:gd name="connsiteY312" fmla="*/ 4895174 h 6852469"/>
              <a:gd name="connsiteX313" fmla="*/ 1328461 w 2815098"/>
              <a:gd name="connsiteY313" fmla="*/ 4911766 h 6852469"/>
              <a:gd name="connsiteX314" fmla="*/ 1362198 w 2815098"/>
              <a:gd name="connsiteY314" fmla="*/ 4890750 h 6852469"/>
              <a:gd name="connsiteX315" fmla="*/ 1349477 w 2815098"/>
              <a:gd name="connsiteY315" fmla="*/ 4886325 h 6852469"/>
              <a:gd name="connsiteX316" fmla="*/ 1387639 w 2815098"/>
              <a:gd name="connsiteY316" fmla="*/ 4865309 h 6852469"/>
              <a:gd name="connsiteX317" fmla="*/ 1383214 w 2815098"/>
              <a:gd name="connsiteY317" fmla="*/ 4931677 h 6852469"/>
              <a:gd name="connsiteX318" fmla="*/ 1395935 w 2815098"/>
              <a:gd name="connsiteY318" fmla="*/ 4936101 h 6852469"/>
              <a:gd name="connsiteX319" fmla="*/ 1413080 w 2815098"/>
              <a:gd name="connsiteY319" fmla="*/ 4911213 h 6852469"/>
              <a:gd name="connsiteX320" fmla="*/ 1408655 w 2815098"/>
              <a:gd name="connsiteY320" fmla="*/ 4932229 h 6852469"/>
              <a:gd name="connsiteX321" fmla="*/ 1370494 w 2815098"/>
              <a:gd name="connsiteY321" fmla="*/ 4948821 h 6852469"/>
              <a:gd name="connsiteX322" fmla="*/ 1370494 w 2815098"/>
              <a:gd name="connsiteY322" fmla="*/ 4961542 h 6852469"/>
              <a:gd name="connsiteX323" fmla="*/ 1387639 w 2815098"/>
              <a:gd name="connsiteY323" fmla="*/ 4953246 h 6852469"/>
              <a:gd name="connsiteX324" fmla="*/ 1395935 w 2815098"/>
              <a:gd name="connsiteY324" fmla="*/ 4961542 h 6852469"/>
              <a:gd name="connsiteX325" fmla="*/ 1391510 w 2815098"/>
              <a:gd name="connsiteY325" fmla="*/ 5057222 h 6852469"/>
              <a:gd name="connsiteX326" fmla="*/ 1395935 w 2815098"/>
              <a:gd name="connsiteY326" fmla="*/ 4953246 h 6852469"/>
              <a:gd name="connsiteX327" fmla="*/ 1425247 w 2815098"/>
              <a:gd name="connsiteY327" fmla="*/ 4965967 h 6852469"/>
              <a:gd name="connsiteX328" fmla="*/ 1425247 w 2815098"/>
              <a:gd name="connsiteY328" fmla="*/ 4895174 h 6852469"/>
              <a:gd name="connsiteX329" fmla="*/ 1429672 w 2815098"/>
              <a:gd name="connsiteY329" fmla="*/ 4791198 h 6852469"/>
              <a:gd name="connsiteX330" fmla="*/ 1437968 w 2815098"/>
              <a:gd name="connsiteY330" fmla="*/ 4616430 h 6852469"/>
              <a:gd name="connsiteX331" fmla="*/ 1446264 w 2815098"/>
              <a:gd name="connsiteY331" fmla="*/ 4337685 h 6852469"/>
              <a:gd name="connsiteX332" fmla="*/ 1437968 w 2815098"/>
              <a:gd name="connsiteY332" fmla="*/ 4329389 h 6852469"/>
              <a:gd name="connsiteX333" fmla="*/ 1442392 w 2815098"/>
              <a:gd name="connsiteY333" fmla="*/ 4250301 h 6852469"/>
              <a:gd name="connsiteX334" fmla="*/ 1437968 w 2815098"/>
              <a:gd name="connsiteY334" fmla="*/ 4034053 h 6852469"/>
              <a:gd name="connsiteX335" fmla="*/ 1416951 w 2815098"/>
              <a:gd name="connsiteY335" fmla="*/ 3826100 h 6852469"/>
              <a:gd name="connsiteX336" fmla="*/ 1416951 w 2815098"/>
              <a:gd name="connsiteY336" fmla="*/ 3759733 h 6852469"/>
              <a:gd name="connsiteX337" fmla="*/ 1421376 w 2815098"/>
              <a:gd name="connsiteY337" fmla="*/ 3850988 h 6852469"/>
              <a:gd name="connsiteX338" fmla="*/ 1416951 w 2815098"/>
              <a:gd name="connsiteY338" fmla="*/ 4233709 h 6852469"/>
              <a:gd name="connsiteX339" fmla="*/ 1429672 w 2815098"/>
              <a:gd name="connsiteY339" fmla="*/ 4238134 h 6852469"/>
              <a:gd name="connsiteX340" fmla="*/ 1421376 w 2815098"/>
              <a:gd name="connsiteY340" fmla="*/ 4371422 h 6852469"/>
              <a:gd name="connsiteX341" fmla="*/ 1421376 w 2815098"/>
              <a:gd name="connsiteY341" fmla="*/ 4616983 h 6852469"/>
              <a:gd name="connsiteX342" fmla="*/ 1413080 w 2815098"/>
              <a:gd name="connsiteY342" fmla="*/ 4671183 h 6852469"/>
              <a:gd name="connsiteX343" fmla="*/ 1395935 w 2815098"/>
              <a:gd name="connsiteY343" fmla="*/ 4654591 h 6852469"/>
              <a:gd name="connsiteX344" fmla="*/ 1383214 w 2815098"/>
              <a:gd name="connsiteY344" fmla="*/ 4683904 h 6852469"/>
              <a:gd name="connsiteX345" fmla="*/ 1391510 w 2815098"/>
              <a:gd name="connsiteY345" fmla="*/ 4700496 h 6852469"/>
              <a:gd name="connsiteX346" fmla="*/ 1383214 w 2815098"/>
              <a:gd name="connsiteY346" fmla="*/ 4733680 h 6852469"/>
              <a:gd name="connsiteX347" fmla="*/ 1400359 w 2815098"/>
              <a:gd name="connsiteY347" fmla="*/ 4729255 h 6852469"/>
              <a:gd name="connsiteX348" fmla="*/ 1383214 w 2815098"/>
              <a:gd name="connsiteY348" fmla="*/ 4745847 h 6852469"/>
              <a:gd name="connsiteX349" fmla="*/ 1370494 w 2815098"/>
              <a:gd name="connsiteY349" fmla="*/ 4791751 h 6852469"/>
              <a:gd name="connsiteX350" fmla="*/ 1357773 w 2815098"/>
              <a:gd name="connsiteY350" fmla="*/ 4854248 h 6852469"/>
              <a:gd name="connsiteX351" fmla="*/ 1336757 w 2815098"/>
              <a:gd name="connsiteY351" fmla="*/ 4837656 h 6852469"/>
              <a:gd name="connsiteX352" fmla="*/ 1353902 w 2815098"/>
              <a:gd name="connsiteY352" fmla="*/ 4704367 h 6852469"/>
              <a:gd name="connsiteX353" fmla="*/ 1324589 w 2815098"/>
              <a:gd name="connsiteY353" fmla="*/ 4717088 h 6852469"/>
              <a:gd name="connsiteX354" fmla="*/ 1345606 w 2815098"/>
              <a:gd name="connsiteY354" fmla="*/ 4733680 h 6852469"/>
              <a:gd name="connsiteX355" fmla="*/ 1320165 w 2815098"/>
              <a:gd name="connsiteY355" fmla="*/ 4754696 h 6852469"/>
              <a:gd name="connsiteX356" fmla="*/ 1320165 w 2815098"/>
              <a:gd name="connsiteY356" fmla="*/ 4850376 h 6852469"/>
              <a:gd name="connsiteX357" fmla="*/ 1307444 w 2815098"/>
              <a:gd name="connsiteY357" fmla="*/ 4850376 h 6852469"/>
              <a:gd name="connsiteX358" fmla="*/ 1307444 w 2815098"/>
              <a:gd name="connsiteY358" fmla="*/ 4883560 h 6852469"/>
              <a:gd name="connsiteX359" fmla="*/ 1315740 w 2815098"/>
              <a:gd name="connsiteY359" fmla="*/ 4908448 h 6852469"/>
              <a:gd name="connsiteX360" fmla="*/ 1286428 w 2815098"/>
              <a:gd name="connsiteY360" fmla="*/ 4891856 h 6852469"/>
              <a:gd name="connsiteX361" fmla="*/ 1303573 w 2815098"/>
              <a:gd name="connsiteY361" fmla="*/ 4833784 h 6852469"/>
              <a:gd name="connsiteX362" fmla="*/ 1295277 w 2815098"/>
              <a:gd name="connsiteY362" fmla="*/ 4796176 h 6852469"/>
              <a:gd name="connsiteX363" fmla="*/ 1307997 w 2815098"/>
              <a:gd name="connsiteY363" fmla="*/ 4791751 h 6852469"/>
              <a:gd name="connsiteX364" fmla="*/ 1299702 w 2815098"/>
              <a:gd name="connsiteY364" fmla="*/ 4775159 h 6852469"/>
              <a:gd name="connsiteX365" fmla="*/ 1299702 w 2815098"/>
              <a:gd name="connsiteY365" fmla="*/ 4770735 h 6852469"/>
              <a:gd name="connsiteX366" fmla="*/ 1312422 w 2815098"/>
              <a:gd name="connsiteY366" fmla="*/ 4762439 h 6852469"/>
              <a:gd name="connsiteX367" fmla="*/ 1299702 w 2815098"/>
              <a:gd name="connsiteY367" fmla="*/ 4749718 h 6852469"/>
              <a:gd name="connsiteX368" fmla="*/ 1312422 w 2815098"/>
              <a:gd name="connsiteY368" fmla="*/ 4741422 h 6852469"/>
              <a:gd name="connsiteX369" fmla="*/ 1316846 w 2815098"/>
              <a:gd name="connsiteY369" fmla="*/ 4637446 h 6852469"/>
              <a:gd name="connsiteX370" fmla="*/ 1299702 w 2815098"/>
              <a:gd name="connsiteY370" fmla="*/ 4620854 h 6852469"/>
              <a:gd name="connsiteX371" fmla="*/ 1295277 w 2815098"/>
              <a:gd name="connsiteY371" fmla="*/ 4650167 h 6852469"/>
              <a:gd name="connsiteX372" fmla="*/ 1278132 w 2815098"/>
              <a:gd name="connsiteY372" fmla="*/ 4775159 h 6852469"/>
              <a:gd name="connsiteX373" fmla="*/ 1290852 w 2815098"/>
              <a:gd name="connsiteY373" fmla="*/ 4787880 h 6852469"/>
              <a:gd name="connsiteX374" fmla="*/ 1282556 w 2815098"/>
              <a:gd name="connsiteY374" fmla="*/ 4829360 h 6852469"/>
              <a:gd name="connsiteX375" fmla="*/ 1274261 w 2815098"/>
              <a:gd name="connsiteY375" fmla="*/ 4908448 h 6852469"/>
              <a:gd name="connsiteX376" fmla="*/ 1244948 w 2815098"/>
              <a:gd name="connsiteY376" fmla="*/ 5016849 h 6852469"/>
              <a:gd name="connsiteX377" fmla="*/ 1257669 w 2815098"/>
              <a:gd name="connsiteY377" fmla="*/ 5033441 h 6852469"/>
              <a:gd name="connsiteX378" fmla="*/ 1240524 w 2815098"/>
              <a:gd name="connsiteY378" fmla="*/ 5066624 h 6852469"/>
              <a:gd name="connsiteX379" fmla="*/ 1248820 w 2815098"/>
              <a:gd name="connsiteY379" fmla="*/ 5045608 h 6852469"/>
              <a:gd name="connsiteX380" fmla="*/ 1265965 w 2815098"/>
              <a:gd name="connsiteY380" fmla="*/ 5037312 h 6852469"/>
              <a:gd name="connsiteX381" fmla="*/ 1270389 w 2815098"/>
              <a:gd name="connsiteY381" fmla="*/ 5091512 h 6852469"/>
              <a:gd name="connsiteX382" fmla="*/ 1249373 w 2815098"/>
              <a:gd name="connsiteY382" fmla="*/ 5099808 h 6852469"/>
              <a:gd name="connsiteX383" fmla="*/ 1249373 w 2815098"/>
              <a:gd name="connsiteY383" fmla="*/ 5070496 h 6852469"/>
              <a:gd name="connsiteX384" fmla="*/ 1236652 w 2815098"/>
              <a:gd name="connsiteY384" fmla="*/ 5132992 h 6852469"/>
              <a:gd name="connsiteX385" fmla="*/ 1253797 w 2815098"/>
              <a:gd name="connsiteY385" fmla="*/ 5103679 h 6852469"/>
              <a:gd name="connsiteX386" fmla="*/ 1262093 w 2815098"/>
              <a:gd name="connsiteY386" fmla="*/ 5178343 h 6852469"/>
              <a:gd name="connsiteX387" fmla="*/ 1287534 w 2815098"/>
              <a:gd name="connsiteY387" fmla="*/ 5170047 h 6852469"/>
              <a:gd name="connsiteX388" fmla="*/ 1295830 w 2815098"/>
              <a:gd name="connsiteY388" fmla="*/ 5191064 h 6852469"/>
              <a:gd name="connsiteX389" fmla="*/ 1283110 w 2815098"/>
              <a:gd name="connsiteY389" fmla="*/ 5257432 h 6852469"/>
              <a:gd name="connsiteX390" fmla="*/ 1257669 w 2815098"/>
              <a:gd name="connsiteY390" fmla="*/ 5498568 h 6852469"/>
              <a:gd name="connsiteX391" fmla="*/ 1236652 w 2815098"/>
              <a:gd name="connsiteY391" fmla="*/ 5469255 h 6852469"/>
              <a:gd name="connsiteX392" fmla="*/ 1249373 w 2815098"/>
              <a:gd name="connsiteY392" fmla="*/ 5477551 h 6852469"/>
              <a:gd name="connsiteX393" fmla="*/ 1262093 w 2815098"/>
              <a:gd name="connsiteY393" fmla="*/ 5269599 h 6852469"/>
              <a:gd name="connsiteX394" fmla="*/ 1241077 w 2815098"/>
              <a:gd name="connsiteY394" fmla="*/ 5261303 h 6852469"/>
              <a:gd name="connsiteX395" fmla="*/ 1258222 w 2815098"/>
              <a:gd name="connsiteY395" fmla="*/ 5231991 h 6852469"/>
              <a:gd name="connsiteX396" fmla="*/ 1253797 w 2815098"/>
              <a:gd name="connsiteY396" fmla="*/ 5253007 h 6852469"/>
              <a:gd name="connsiteX397" fmla="*/ 1266518 w 2815098"/>
              <a:gd name="connsiteY397" fmla="*/ 5194935 h 6852469"/>
              <a:gd name="connsiteX398" fmla="*/ 1249373 w 2815098"/>
              <a:gd name="connsiteY398" fmla="*/ 5224248 h 6852469"/>
              <a:gd name="connsiteX399" fmla="*/ 1241077 w 2815098"/>
              <a:gd name="connsiteY399" fmla="*/ 5141288 h 6852469"/>
              <a:gd name="connsiteX400" fmla="*/ 1236652 w 2815098"/>
              <a:gd name="connsiteY400" fmla="*/ 5182768 h 6852469"/>
              <a:gd name="connsiteX401" fmla="*/ 1232228 w 2815098"/>
              <a:gd name="connsiteY401" fmla="*/ 5240840 h 6852469"/>
              <a:gd name="connsiteX402" fmla="*/ 1223932 w 2815098"/>
              <a:gd name="connsiteY402" fmla="*/ 5315503 h 6852469"/>
              <a:gd name="connsiteX403" fmla="*/ 1202915 w 2815098"/>
              <a:gd name="connsiteY403" fmla="*/ 5536176 h 6852469"/>
              <a:gd name="connsiteX404" fmla="*/ 1194619 w 2815098"/>
              <a:gd name="connsiteY404" fmla="*/ 5548896 h 6852469"/>
              <a:gd name="connsiteX405" fmla="*/ 1202915 w 2815098"/>
              <a:gd name="connsiteY405" fmla="*/ 5553321 h 6852469"/>
              <a:gd name="connsiteX406" fmla="*/ 1202915 w 2815098"/>
              <a:gd name="connsiteY406" fmla="*/ 5578209 h 6852469"/>
              <a:gd name="connsiteX407" fmla="*/ 1194619 w 2815098"/>
              <a:gd name="connsiteY407" fmla="*/ 5561617 h 6852469"/>
              <a:gd name="connsiteX408" fmla="*/ 1173603 w 2815098"/>
              <a:gd name="connsiteY408" fmla="*/ 5615817 h 6852469"/>
              <a:gd name="connsiteX409" fmla="*/ 1178027 w 2815098"/>
              <a:gd name="connsiteY409" fmla="*/ 5449345 h 6852469"/>
              <a:gd name="connsiteX410" fmla="*/ 1195172 w 2815098"/>
              <a:gd name="connsiteY410" fmla="*/ 5016849 h 6852469"/>
              <a:gd name="connsiteX411" fmla="*/ 1178027 w 2815098"/>
              <a:gd name="connsiteY411" fmla="*/ 4987536 h 6852469"/>
              <a:gd name="connsiteX412" fmla="*/ 1195172 w 2815098"/>
              <a:gd name="connsiteY412" fmla="*/ 4983111 h 6852469"/>
              <a:gd name="connsiteX413" fmla="*/ 1195172 w 2815098"/>
              <a:gd name="connsiteY413" fmla="*/ 4949928 h 6852469"/>
              <a:gd name="connsiteX414" fmla="*/ 1178027 w 2815098"/>
              <a:gd name="connsiteY414" fmla="*/ 4954352 h 6852469"/>
              <a:gd name="connsiteX415" fmla="*/ 1195172 w 2815098"/>
              <a:gd name="connsiteY415" fmla="*/ 4946056 h 6852469"/>
              <a:gd name="connsiteX416" fmla="*/ 1199597 w 2815098"/>
              <a:gd name="connsiteY416" fmla="*/ 4921168 h 6852469"/>
              <a:gd name="connsiteX417" fmla="*/ 1174156 w 2815098"/>
              <a:gd name="connsiteY417" fmla="*/ 4925593 h 6852469"/>
              <a:gd name="connsiteX418" fmla="*/ 1178580 w 2815098"/>
              <a:gd name="connsiteY418" fmla="*/ 4887984 h 6852469"/>
              <a:gd name="connsiteX419" fmla="*/ 1183005 w 2815098"/>
              <a:gd name="connsiteY419" fmla="*/ 4900705 h 6852469"/>
              <a:gd name="connsiteX420" fmla="*/ 1200150 w 2815098"/>
              <a:gd name="connsiteY420" fmla="*/ 4896280 h 6852469"/>
              <a:gd name="connsiteX421" fmla="*/ 1204574 w 2815098"/>
              <a:gd name="connsiteY421" fmla="*/ 4866968 h 6852469"/>
              <a:gd name="connsiteX422" fmla="*/ 1187429 w 2815098"/>
              <a:gd name="connsiteY422" fmla="*/ 4854248 h 6852469"/>
              <a:gd name="connsiteX423" fmla="*/ 1204574 w 2815098"/>
              <a:gd name="connsiteY423" fmla="*/ 4849823 h 6852469"/>
              <a:gd name="connsiteX424" fmla="*/ 1183558 w 2815098"/>
              <a:gd name="connsiteY424" fmla="*/ 4824935 h 6852469"/>
              <a:gd name="connsiteX425" fmla="*/ 1204574 w 2815098"/>
              <a:gd name="connsiteY425" fmla="*/ 4816639 h 6852469"/>
              <a:gd name="connsiteX426" fmla="*/ 1208999 w 2815098"/>
              <a:gd name="connsiteY426" fmla="*/ 4750271 h 6852469"/>
              <a:gd name="connsiteX427" fmla="*/ 1196278 w 2815098"/>
              <a:gd name="connsiteY427" fmla="*/ 4796176 h 6852469"/>
              <a:gd name="connsiteX428" fmla="*/ 1196278 w 2815098"/>
              <a:gd name="connsiteY428" fmla="*/ 4766863 h 6852469"/>
              <a:gd name="connsiteX429" fmla="*/ 1183558 w 2815098"/>
              <a:gd name="connsiteY429" fmla="*/ 4745847 h 6852469"/>
              <a:gd name="connsiteX430" fmla="*/ 1175262 w 2815098"/>
              <a:gd name="connsiteY430" fmla="*/ 4775159 h 6852469"/>
              <a:gd name="connsiteX431" fmla="*/ 1166966 w 2815098"/>
              <a:gd name="connsiteY431" fmla="*/ 4683904 h 6852469"/>
              <a:gd name="connsiteX432" fmla="*/ 1137654 w 2815098"/>
              <a:gd name="connsiteY432" fmla="*/ 4692200 h 6852469"/>
              <a:gd name="connsiteX433" fmla="*/ 1137654 w 2815098"/>
              <a:gd name="connsiteY433" fmla="*/ 4725384 h 6852469"/>
              <a:gd name="connsiteX434" fmla="*/ 1154799 w 2815098"/>
              <a:gd name="connsiteY434" fmla="*/ 4725384 h 6852469"/>
              <a:gd name="connsiteX435" fmla="*/ 1154799 w 2815098"/>
              <a:gd name="connsiteY435" fmla="*/ 4783455 h 6852469"/>
              <a:gd name="connsiteX436" fmla="*/ 1137654 w 2815098"/>
              <a:gd name="connsiteY436" fmla="*/ 4750271 h 6852469"/>
              <a:gd name="connsiteX437" fmla="*/ 1133229 w 2815098"/>
              <a:gd name="connsiteY437" fmla="*/ 4808343 h 6852469"/>
              <a:gd name="connsiteX438" fmla="*/ 1145950 w 2815098"/>
              <a:gd name="connsiteY438" fmla="*/ 4808343 h 6852469"/>
              <a:gd name="connsiteX439" fmla="*/ 1145950 w 2815098"/>
              <a:gd name="connsiteY439" fmla="*/ 4841527 h 6852469"/>
              <a:gd name="connsiteX440" fmla="*/ 1137654 w 2815098"/>
              <a:gd name="connsiteY440" fmla="*/ 4828807 h 6852469"/>
              <a:gd name="connsiteX441" fmla="*/ 1133229 w 2815098"/>
              <a:gd name="connsiteY441" fmla="*/ 4866415 h 6852469"/>
              <a:gd name="connsiteX442" fmla="*/ 1150374 w 2815098"/>
              <a:gd name="connsiteY442" fmla="*/ 4870839 h 6852469"/>
              <a:gd name="connsiteX443" fmla="*/ 1145950 w 2815098"/>
              <a:gd name="connsiteY443" fmla="*/ 4933336 h 6852469"/>
              <a:gd name="connsiteX444" fmla="*/ 1128805 w 2815098"/>
              <a:gd name="connsiteY444" fmla="*/ 4928911 h 6852469"/>
              <a:gd name="connsiteX445" fmla="*/ 1120509 w 2815098"/>
              <a:gd name="connsiteY445" fmla="*/ 4945503 h 6852469"/>
              <a:gd name="connsiteX446" fmla="*/ 1141525 w 2815098"/>
              <a:gd name="connsiteY446" fmla="*/ 4966520 h 6852469"/>
              <a:gd name="connsiteX447" fmla="*/ 1133229 w 2815098"/>
              <a:gd name="connsiteY447" fmla="*/ 4970944 h 6852469"/>
              <a:gd name="connsiteX448" fmla="*/ 1137654 w 2815098"/>
              <a:gd name="connsiteY448" fmla="*/ 5095937 h 6852469"/>
              <a:gd name="connsiteX449" fmla="*/ 1124933 w 2815098"/>
              <a:gd name="connsiteY449" fmla="*/ 5104233 h 6852469"/>
              <a:gd name="connsiteX450" fmla="*/ 1103917 w 2815098"/>
              <a:gd name="connsiteY450" fmla="*/ 5091512 h 6852469"/>
              <a:gd name="connsiteX451" fmla="*/ 1108341 w 2815098"/>
              <a:gd name="connsiteY451" fmla="*/ 5149584 h 6852469"/>
              <a:gd name="connsiteX452" fmla="*/ 1100045 w 2815098"/>
              <a:gd name="connsiteY452" fmla="*/ 5149584 h 6852469"/>
              <a:gd name="connsiteX453" fmla="*/ 1095621 w 2815098"/>
              <a:gd name="connsiteY453" fmla="*/ 5448792 h 6852469"/>
              <a:gd name="connsiteX454" fmla="*/ 1074604 w 2815098"/>
              <a:gd name="connsiteY454" fmla="*/ 5419480 h 6852469"/>
              <a:gd name="connsiteX455" fmla="*/ 1087325 w 2815098"/>
              <a:gd name="connsiteY455" fmla="*/ 5406759 h 6852469"/>
              <a:gd name="connsiteX456" fmla="*/ 1070180 w 2815098"/>
              <a:gd name="connsiteY456" fmla="*/ 5369150 h 6852469"/>
              <a:gd name="connsiteX457" fmla="*/ 1082900 w 2815098"/>
              <a:gd name="connsiteY457" fmla="*/ 5348134 h 6852469"/>
              <a:gd name="connsiteX458" fmla="*/ 1053588 w 2815098"/>
              <a:gd name="connsiteY458" fmla="*/ 5098702 h 6852469"/>
              <a:gd name="connsiteX459" fmla="*/ 1049163 w 2815098"/>
              <a:gd name="connsiteY459" fmla="*/ 5036206 h 6852469"/>
              <a:gd name="connsiteX460" fmla="*/ 1061884 w 2815098"/>
              <a:gd name="connsiteY460" fmla="*/ 4965413 h 6852469"/>
              <a:gd name="connsiteX461" fmla="*/ 1053588 w 2815098"/>
              <a:gd name="connsiteY461" fmla="*/ 4603709 h 6852469"/>
              <a:gd name="connsiteX462" fmla="*/ 1032571 w 2815098"/>
              <a:gd name="connsiteY462" fmla="*/ 4612005 h 6852469"/>
              <a:gd name="connsiteX463" fmla="*/ 1049716 w 2815098"/>
              <a:gd name="connsiteY463" fmla="*/ 4624726 h 6852469"/>
              <a:gd name="connsiteX464" fmla="*/ 1032571 w 2815098"/>
              <a:gd name="connsiteY464" fmla="*/ 4620301 h 6852469"/>
              <a:gd name="connsiteX465" fmla="*/ 1032571 w 2815098"/>
              <a:gd name="connsiteY465" fmla="*/ 4649614 h 6852469"/>
              <a:gd name="connsiteX466" fmla="*/ 1049716 w 2815098"/>
              <a:gd name="connsiteY466" fmla="*/ 4645189 h 6852469"/>
              <a:gd name="connsiteX467" fmla="*/ 1028700 w 2815098"/>
              <a:gd name="connsiteY467" fmla="*/ 4649614 h 6852469"/>
              <a:gd name="connsiteX468" fmla="*/ 1033124 w 2815098"/>
              <a:gd name="connsiteY468" fmla="*/ 4670630 h 6852469"/>
              <a:gd name="connsiteX469" fmla="*/ 1012108 w 2815098"/>
              <a:gd name="connsiteY469" fmla="*/ 4678926 h 6852469"/>
              <a:gd name="connsiteX470" fmla="*/ 1016533 w 2815098"/>
              <a:gd name="connsiteY470" fmla="*/ 4649614 h 6852469"/>
              <a:gd name="connsiteX471" fmla="*/ 1012108 w 2815098"/>
              <a:gd name="connsiteY471" fmla="*/ 4654038 h 6852469"/>
              <a:gd name="connsiteX472" fmla="*/ 1003812 w 2815098"/>
              <a:gd name="connsiteY472" fmla="*/ 4641318 h 6852469"/>
              <a:gd name="connsiteX473" fmla="*/ 999387 w 2815098"/>
              <a:gd name="connsiteY473" fmla="*/ 4695518 h 6852469"/>
              <a:gd name="connsiteX474" fmla="*/ 986667 w 2815098"/>
              <a:gd name="connsiteY474" fmla="*/ 4791198 h 6852469"/>
              <a:gd name="connsiteX475" fmla="*/ 991092 w 2815098"/>
              <a:gd name="connsiteY475" fmla="*/ 4774606 h 6852469"/>
              <a:gd name="connsiteX476" fmla="*/ 1033124 w 2815098"/>
              <a:gd name="connsiteY476" fmla="*/ 4770182 h 6852469"/>
              <a:gd name="connsiteX477" fmla="*/ 1015979 w 2815098"/>
              <a:gd name="connsiteY477" fmla="*/ 4774606 h 6852469"/>
              <a:gd name="connsiteX478" fmla="*/ 1036996 w 2815098"/>
              <a:gd name="connsiteY478" fmla="*/ 4791198 h 6852469"/>
              <a:gd name="connsiteX479" fmla="*/ 998834 w 2815098"/>
              <a:gd name="connsiteY479" fmla="*/ 4812215 h 6852469"/>
              <a:gd name="connsiteX480" fmla="*/ 1011555 w 2815098"/>
              <a:gd name="connsiteY480" fmla="*/ 4820511 h 6852469"/>
              <a:gd name="connsiteX481" fmla="*/ 994410 w 2815098"/>
              <a:gd name="connsiteY481" fmla="*/ 4837103 h 6852469"/>
              <a:gd name="connsiteX482" fmla="*/ 998834 w 2815098"/>
              <a:gd name="connsiteY482" fmla="*/ 4853695 h 6852469"/>
              <a:gd name="connsiteX483" fmla="*/ 956802 w 2815098"/>
              <a:gd name="connsiteY483" fmla="*/ 5119718 h 6852469"/>
              <a:gd name="connsiteX484" fmla="*/ 969522 w 2815098"/>
              <a:gd name="connsiteY484" fmla="*/ 5124143 h 6852469"/>
              <a:gd name="connsiteX485" fmla="*/ 956802 w 2815098"/>
              <a:gd name="connsiteY485" fmla="*/ 5211527 h 6852469"/>
              <a:gd name="connsiteX486" fmla="*/ 935785 w 2815098"/>
              <a:gd name="connsiteY486" fmla="*/ 5319928 h 6852469"/>
              <a:gd name="connsiteX487" fmla="*/ 910344 w 2815098"/>
              <a:gd name="connsiteY487" fmla="*/ 5332648 h 6852469"/>
              <a:gd name="connsiteX488" fmla="*/ 914769 w 2815098"/>
              <a:gd name="connsiteY488" fmla="*/ 5307760 h 6852469"/>
              <a:gd name="connsiteX489" fmla="*/ 902048 w 2815098"/>
              <a:gd name="connsiteY489" fmla="*/ 5312185 h 6852469"/>
              <a:gd name="connsiteX490" fmla="*/ 893752 w 2815098"/>
              <a:gd name="connsiteY490" fmla="*/ 5282873 h 6852469"/>
              <a:gd name="connsiteX491" fmla="*/ 914769 w 2815098"/>
              <a:gd name="connsiteY491" fmla="*/ 5278448 h 6852469"/>
              <a:gd name="connsiteX492" fmla="*/ 902048 w 2815098"/>
              <a:gd name="connsiteY492" fmla="*/ 5215952 h 6852469"/>
              <a:gd name="connsiteX493" fmla="*/ 876607 w 2815098"/>
              <a:gd name="connsiteY493" fmla="*/ 5220376 h 6852469"/>
              <a:gd name="connsiteX494" fmla="*/ 855591 w 2815098"/>
              <a:gd name="connsiteY494" fmla="*/ 5286744 h 6852469"/>
              <a:gd name="connsiteX495" fmla="*/ 863887 w 2815098"/>
              <a:gd name="connsiteY495" fmla="*/ 5311632 h 6852469"/>
              <a:gd name="connsiteX496" fmla="*/ 846742 w 2815098"/>
              <a:gd name="connsiteY496" fmla="*/ 5344816 h 6852469"/>
              <a:gd name="connsiteX497" fmla="*/ 851166 w 2815098"/>
              <a:gd name="connsiteY497" fmla="*/ 4891303 h 6852469"/>
              <a:gd name="connsiteX498" fmla="*/ 859462 w 2815098"/>
              <a:gd name="connsiteY498" fmla="*/ 4824935 h 6852469"/>
              <a:gd name="connsiteX499" fmla="*/ 842317 w 2815098"/>
              <a:gd name="connsiteY499" fmla="*/ 4858119 h 6852469"/>
              <a:gd name="connsiteX500" fmla="*/ 816876 w 2815098"/>
              <a:gd name="connsiteY500" fmla="*/ 4858119 h 6852469"/>
              <a:gd name="connsiteX501" fmla="*/ 808580 w 2815098"/>
              <a:gd name="connsiteY501" fmla="*/ 4820511 h 6852469"/>
              <a:gd name="connsiteX502" fmla="*/ 791435 w 2815098"/>
              <a:gd name="connsiteY502" fmla="*/ 4824935 h 6852469"/>
              <a:gd name="connsiteX503" fmla="*/ 812452 w 2815098"/>
              <a:gd name="connsiteY503" fmla="*/ 4816639 h 6852469"/>
              <a:gd name="connsiteX504" fmla="*/ 816876 w 2815098"/>
              <a:gd name="connsiteY504" fmla="*/ 4750271 h 6852469"/>
              <a:gd name="connsiteX505" fmla="*/ 808580 w 2815098"/>
              <a:gd name="connsiteY505" fmla="*/ 4754696 h 6852469"/>
              <a:gd name="connsiteX506" fmla="*/ 795860 w 2815098"/>
              <a:gd name="connsiteY506" fmla="*/ 4729808 h 6852469"/>
              <a:gd name="connsiteX507" fmla="*/ 816876 w 2815098"/>
              <a:gd name="connsiteY507" fmla="*/ 4738104 h 6852469"/>
              <a:gd name="connsiteX508" fmla="*/ 816876 w 2815098"/>
              <a:gd name="connsiteY508" fmla="*/ 4692200 h 6852469"/>
              <a:gd name="connsiteX509" fmla="*/ 812452 w 2815098"/>
              <a:gd name="connsiteY509" fmla="*/ 4708792 h 6852469"/>
              <a:gd name="connsiteX510" fmla="*/ 791435 w 2815098"/>
              <a:gd name="connsiteY510" fmla="*/ 4704367 h 6852469"/>
              <a:gd name="connsiteX511" fmla="*/ 795860 w 2815098"/>
              <a:gd name="connsiteY511" fmla="*/ 4654591 h 6852469"/>
              <a:gd name="connsiteX512" fmla="*/ 800284 w 2815098"/>
              <a:gd name="connsiteY512" fmla="*/ 4633575 h 6852469"/>
              <a:gd name="connsiteX513" fmla="*/ 821301 w 2815098"/>
              <a:gd name="connsiteY513" fmla="*/ 4629150 h 6852469"/>
              <a:gd name="connsiteX514" fmla="*/ 821301 w 2815098"/>
              <a:gd name="connsiteY514" fmla="*/ 4604262 h 6852469"/>
              <a:gd name="connsiteX515" fmla="*/ 804156 w 2815098"/>
              <a:gd name="connsiteY515" fmla="*/ 4616983 h 6852469"/>
              <a:gd name="connsiteX516" fmla="*/ 799731 w 2815098"/>
              <a:gd name="connsiteY516" fmla="*/ 4608687 h 6852469"/>
              <a:gd name="connsiteX517" fmla="*/ 820748 w 2815098"/>
              <a:gd name="connsiteY517" fmla="*/ 4600391 h 6852469"/>
              <a:gd name="connsiteX518" fmla="*/ 803603 w 2815098"/>
              <a:gd name="connsiteY518" fmla="*/ 4550615 h 6852469"/>
              <a:gd name="connsiteX519" fmla="*/ 816323 w 2815098"/>
              <a:gd name="connsiteY519" fmla="*/ 4488119 h 6852469"/>
              <a:gd name="connsiteX520" fmla="*/ 803603 w 2815098"/>
              <a:gd name="connsiteY520" fmla="*/ 4492543 h 6852469"/>
              <a:gd name="connsiteX521" fmla="*/ 816323 w 2815098"/>
              <a:gd name="connsiteY521" fmla="*/ 4475951 h 6852469"/>
              <a:gd name="connsiteX522" fmla="*/ 803603 w 2815098"/>
              <a:gd name="connsiteY522" fmla="*/ 4471527 h 6852469"/>
              <a:gd name="connsiteX523" fmla="*/ 790882 w 2815098"/>
              <a:gd name="connsiteY523" fmla="*/ 4371975 h 6852469"/>
              <a:gd name="connsiteX524" fmla="*/ 808027 w 2815098"/>
              <a:gd name="connsiteY524" fmla="*/ 4359255 h 6852469"/>
              <a:gd name="connsiteX525" fmla="*/ 790882 w 2815098"/>
              <a:gd name="connsiteY525" fmla="*/ 4350959 h 6852469"/>
              <a:gd name="connsiteX526" fmla="*/ 782586 w 2815098"/>
              <a:gd name="connsiteY526" fmla="*/ 4392439 h 6852469"/>
              <a:gd name="connsiteX527" fmla="*/ 782586 w 2815098"/>
              <a:gd name="connsiteY527" fmla="*/ 4359255 h 6852469"/>
              <a:gd name="connsiteX528" fmla="*/ 769866 w 2815098"/>
              <a:gd name="connsiteY528" fmla="*/ 4346534 h 6852469"/>
              <a:gd name="connsiteX529" fmla="*/ 774290 w 2815098"/>
              <a:gd name="connsiteY529" fmla="*/ 4188358 h 6852469"/>
              <a:gd name="connsiteX530" fmla="*/ 757145 w 2815098"/>
              <a:gd name="connsiteY530" fmla="*/ 4279613 h 6852469"/>
              <a:gd name="connsiteX531" fmla="*/ 769866 w 2815098"/>
              <a:gd name="connsiteY531" fmla="*/ 4296205 h 6852469"/>
              <a:gd name="connsiteX532" fmla="*/ 757145 w 2815098"/>
              <a:gd name="connsiteY532" fmla="*/ 4300630 h 6852469"/>
              <a:gd name="connsiteX533" fmla="*/ 765441 w 2815098"/>
              <a:gd name="connsiteY533" fmla="*/ 4363126 h 6852469"/>
              <a:gd name="connsiteX534" fmla="*/ 765441 w 2815098"/>
              <a:gd name="connsiteY534" fmla="*/ 4450510 h 6852469"/>
              <a:gd name="connsiteX535" fmla="*/ 752721 w 2815098"/>
              <a:gd name="connsiteY535" fmla="*/ 4454935 h 6852469"/>
              <a:gd name="connsiteX536" fmla="*/ 757145 w 2815098"/>
              <a:gd name="connsiteY536" fmla="*/ 4704367 h 6852469"/>
              <a:gd name="connsiteX537" fmla="*/ 748849 w 2815098"/>
              <a:gd name="connsiteY537" fmla="*/ 4696071 h 6852469"/>
              <a:gd name="connsiteX538" fmla="*/ 736129 w 2815098"/>
              <a:gd name="connsiteY538" fmla="*/ 4824935 h 6852469"/>
              <a:gd name="connsiteX539" fmla="*/ 757145 w 2815098"/>
              <a:gd name="connsiteY539" fmla="*/ 4833231 h 6852469"/>
              <a:gd name="connsiteX540" fmla="*/ 731704 w 2815098"/>
              <a:gd name="connsiteY540" fmla="*/ 4845952 h 6852469"/>
              <a:gd name="connsiteX541" fmla="*/ 752721 w 2815098"/>
              <a:gd name="connsiteY541" fmla="*/ 4945503 h 6852469"/>
              <a:gd name="connsiteX542" fmla="*/ 752721 w 2815098"/>
              <a:gd name="connsiteY542" fmla="*/ 4986983 h 6852469"/>
              <a:gd name="connsiteX543" fmla="*/ 735576 w 2815098"/>
              <a:gd name="connsiteY543" fmla="*/ 4986983 h 6852469"/>
              <a:gd name="connsiteX544" fmla="*/ 735576 w 2815098"/>
              <a:gd name="connsiteY544" fmla="*/ 5028463 h 6852469"/>
              <a:gd name="connsiteX545" fmla="*/ 727280 w 2815098"/>
              <a:gd name="connsiteY545" fmla="*/ 5049479 h 6852469"/>
              <a:gd name="connsiteX546" fmla="*/ 718984 w 2815098"/>
              <a:gd name="connsiteY546" fmla="*/ 5041183 h 6852469"/>
              <a:gd name="connsiteX547" fmla="*/ 714559 w 2815098"/>
              <a:gd name="connsiteY547" fmla="*/ 5062200 h 6852469"/>
              <a:gd name="connsiteX548" fmla="*/ 735576 w 2815098"/>
              <a:gd name="connsiteY548" fmla="*/ 5078792 h 6852469"/>
              <a:gd name="connsiteX549" fmla="*/ 748296 w 2815098"/>
              <a:gd name="connsiteY549" fmla="*/ 5066071 h 6852469"/>
              <a:gd name="connsiteX550" fmla="*/ 748296 w 2815098"/>
              <a:gd name="connsiteY550" fmla="*/ 5087088 h 6852469"/>
              <a:gd name="connsiteX551" fmla="*/ 727280 w 2815098"/>
              <a:gd name="connsiteY551" fmla="*/ 5099808 h 6852469"/>
              <a:gd name="connsiteX552" fmla="*/ 752721 w 2815098"/>
              <a:gd name="connsiteY552" fmla="*/ 5099808 h 6852469"/>
              <a:gd name="connsiteX553" fmla="*/ 748296 w 2815098"/>
              <a:gd name="connsiteY553" fmla="*/ 5129121 h 6852469"/>
              <a:gd name="connsiteX554" fmla="*/ 731151 w 2815098"/>
              <a:gd name="connsiteY554" fmla="*/ 5116400 h 6852469"/>
              <a:gd name="connsiteX555" fmla="*/ 726727 w 2815098"/>
              <a:gd name="connsiteY555" fmla="*/ 5166176 h 6852469"/>
              <a:gd name="connsiteX556" fmla="*/ 701286 w 2815098"/>
              <a:gd name="connsiteY556" fmla="*/ 5174472 h 6852469"/>
              <a:gd name="connsiteX557" fmla="*/ 684141 w 2815098"/>
              <a:gd name="connsiteY557" fmla="*/ 5420032 h 6852469"/>
              <a:gd name="connsiteX558" fmla="*/ 666996 w 2815098"/>
              <a:gd name="connsiteY558" fmla="*/ 5465937 h 6852469"/>
              <a:gd name="connsiteX559" fmla="*/ 675292 w 2815098"/>
              <a:gd name="connsiteY559" fmla="*/ 5436624 h 6852469"/>
              <a:gd name="connsiteX560" fmla="*/ 688012 w 2815098"/>
              <a:gd name="connsiteY560" fmla="*/ 5502992 h 6852469"/>
              <a:gd name="connsiteX561" fmla="*/ 679716 w 2815098"/>
              <a:gd name="connsiteY561" fmla="*/ 5524009 h 6852469"/>
              <a:gd name="connsiteX562" fmla="*/ 666996 w 2815098"/>
              <a:gd name="connsiteY562" fmla="*/ 5469808 h 6852469"/>
              <a:gd name="connsiteX563" fmla="*/ 645979 w 2815098"/>
              <a:gd name="connsiteY563" fmla="*/ 5794457 h 6852469"/>
              <a:gd name="connsiteX564" fmla="*/ 603946 w 2815098"/>
              <a:gd name="connsiteY564" fmla="*/ 5794457 h 6852469"/>
              <a:gd name="connsiteX565" fmla="*/ 608371 w 2815098"/>
              <a:gd name="connsiteY565" fmla="*/ 5644577 h 6852469"/>
              <a:gd name="connsiteX566" fmla="*/ 642108 w 2815098"/>
              <a:gd name="connsiteY566" fmla="*/ 5631856 h 6852469"/>
              <a:gd name="connsiteX567" fmla="*/ 616667 w 2815098"/>
              <a:gd name="connsiteY567" fmla="*/ 5602544 h 6852469"/>
              <a:gd name="connsiteX568" fmla="*/ 612242 w 2815098"/>
              <a:gd name="connsiteY568" fmla="*/ 5573231 h 6852469"/>
              <a:gd name="connsiteX569" fmla="*/ 629387 w 2815098"/>
              <a:gd name="connsiteY569" fmla="*/ 5564935 h 6852469"/>
              <a:gd name="connsiteX570" fmla="*/ 612242 w 2815098"/>
              <a:gd name="connsiteY570" fmla="*/ 5560511 h 6852469"/>
              <a:gd name="connsiteX571" fmla="*/ 612242 w 2815098"/>
              <a:gd name="connsiteY571" fmla="*/ 5473127 h 6852469"/>
              <a:gd name="connsiteX572" fmla="*/ 595097 w 2815098"/>
              <a:gd name="connsiteY572" fmla="*/ 5564382 h 6852469"/>
              <a:gd name="connsiteX573" fmla="*/ 553064 w 2815098"/>
              <a:gd name="connsiteY573" fmla="*/ 5489719 h 6852469"/>
              <a:gd name="connsiteX574" fmla="*/ 565785 w 2815098"/>
              <a:gd name="connsiteY574" fmla="*/ 5356430 h 6852469"/>
              <a:gd name="connsiteX575" fmla="*/ 557489 w 2815098"/>
              <a:gd name="connsiteY575" fmla="*/ 5335414 h 6852469"/>
              <a:gd name="connsiteX576" fmla="*/ 582930 w 2815098"/>
              <a:gd name="connsiteY576" fmla="*/ 5335414 h 6852469"/>
              <a:gd name="connsiteX577" fmla="*/ 549193 w 2815098"/>
              <a:gd name="connsiteY577" fmla="*/ 5269046 h 6852469"/>
              <a:gd name="connsiteX578" fmla="*/ 549193 w 2815098"/>
              <a:gd name="connsiteY578" fmla="*/ 5323246 h 6852469"/>
              <a:gd name="connsiteX579" fmla="*/ 557489 w 2815098"/>
              <a:gd name="connsiteY579" fmla="*/ 5318822 h 6852469"/>
              <a:gd name="connsiteX580" fmla="*/ 540344 w 2815098"/>
              <a:gd name="connsiteY580" fmla="*/ 5485294 h 6852469"/>
              <a:gd name="connsiteX581" fmla="*/ 514903 w 2815098"/>
              <a:gd name="connsiteY581" fmla="*/ 5714263 h 6852469"/>
              <a:gd name="connsiteX582" fmla="*/ 485591 w 2815098"/>
              <a:gd name="connsiteY582" fmla="*/ 5709838 h 6852469"/>
              <a:gd name="connsiteX583" fmla="*/ 481166 w 2815098"/>
              <a:gd name="connsiteY583" fmla="*/ 5680526 h 6852469"/>
              <a:gd name="connsiteX584" fmla="*/ 489462 w 2815098"/>
              <a:gd name="connsiteY584" fmla="*/ 5618029 h 6852469"/>
              <a:gd name="connsiteX585" fmla="*/ 476742 w 2815098"/>
              <a:gd name="connsiteY585" fmla="*/ 5597013 h 6852469"/>
              <a:gd name="connsiteX586" fmla="*/ 468446 w 2815098"/>
              <a:gd name="connsiteY586" fmla="*/ 5613605 h 6852469"/>
              <a:gd name="connsiteX587" fmla="*/ 481166 w 2815098"/>
              <a:gd name="connsiteY587" fmla="*/ 5600885 h 6852469"/>
              <a:gd name="connsiteX588" fmla="*/ 472870 w 2815098"/>
              <a:gd name="connsiteY588" fmla="*/ 5621901 h 6852469"/>
              <a:gd name="connsiteX589" fmla="*/ 485591 w 2815098"/>
              <a:gd name="connsiteY589" fmla="*/ 5646789 h 6852469"/>
              <a:gd name="connsiteX590" fmla="*/ 460150 w 2815098"/>
              <a:gd name="connsiteY590" fmla="*/ 5651213 h 6852469"/>
              <a:gd name="connsiteX591" fmla="*/ 443005 w 2815098"/>
              <a:gd name="connsiteY591" fmla="*/ 5534517 h 6852469"/>
              <a:gd name="connsiteX592" fmla="*/ 425860 w 2815098"/>
              <a:gd name="connsiteY592" fmla="*/ 5738045 h 6852469"/>
              <a:gd name="connsiteX593" fmla="*/ 400419 w 2815098"/>
              <a:gd name="connsiteY593" fmla="*/ 5904517 h 6852469"/>
              <a:gd name="connsiteX594" fmla="*/ 383274 w 2815098"/>
              <a:gd name="connsiteY594" fmla="*/ 5904517 h 6852469"/>
              <a:gd name="connsiteX595" fmla="*/ 395994 w 2815098"/>
              <a:gd name="connsiteY595" fmla="*/ 5908941 h 6852469"/>
              <a:gd name="connsiteX596" fmla="*/ 391570 w 2815098"/>
              <a:gd name="connsiteY596" fmla="*/ 5933829 h 6852469"/>
              <a:gd name="connsiteX597" fmla="*/ 387145 w 2815098"/>
              <a:gd name="connsiteY597" fmla="*/ 5917237 h 6852469"/>
              <a:gd name="connsiteX598" fmla="*/ 382721 w 2815098"/>
              <a:gd name="connsiteY598" fmla="*/ 5967013 h 6852469"/>
              <a:gd name="connsiteX599" fmla="*/ 361704 w 2815098"/>
              <a:gd name="connsiteY599" fmla="*/ 5967013 h 6852469"/>
              <a:gd name="connsiteX600" fmla="*/ 378849 w 2815098"/>
              <a:gd name="connsiteY600" fmla="*/ 5871333 h 6852469"/>
              <a:gd name="connsiteX601" fmla="*/ 378849 w 2815098"/>
              <a:gd name="connsiteY601" fmla="*/ 5829853 h 6852469"/>
              <a:gd name="connsiteX602" fmla="*/ 378849 w 2815098"/>
              <a:gd name="connsiteY602" fmla="*/ 5746894 h 6852469"/>
              <a:gd name="connsiteX603" fmla="*/ 370553 w 2815098"/>
              <a:gd name="connsiteY603" fmla="*/ 5746894 h 6852469"/>
              <a:gd name="connsiteX604" fmla="*/ 324096 w 2815098"/>
              <a:gd name="connsiteY604" fmla="*/ 6233591 h 6852469"/>
              <a:gd name="connsiteX605" fmla="*/ 324096 w 2815098"/>
              <a:gd name="connsiteY605" fmla="*/ 6067118 h 6852469"/>
              <a:gd name="connsiteX606" fmla="*/ 306951 w 2815098"/>
              <a:gd name="connsiteY606" fmla="*/ 6050526 h 6852469"/>
              <a:gd name="connsiteX607" fmla="*/ 311375 w 2815098"/>
              <a:gd name="connsiteY607" fmla="*/ 6017342 h 6852469"/>
              <a:gd name="connsiteX608" fmla="*/ 328520 w 2815098"/>
              <a:gd name="connsiteY608" fmla="*/ 5992455 h 6852469"/>
              <a:gd name="connsiteX609" fmla="*/ 311375 w 2815098"/>
              <a:gd name="connsiteY609" fmla="*/ 5984159 h 6852469"/>
              <a:gd name="connsiteX610" fmla="*/ 332392 w 2815098"/>
              <a:gd name="connsiteY610" fmla="*/ 5888478 h 6852469"/>
              <a:gd name="connsiteX611" fmla="*/ 319671 w 2815098"/>
              <a:gd name="connsiteY611" fmla="*/ 5888478 h 6852469"/>
              <a:gd name="connsiteX612" fmla="*/ 319671 w 2815098"/>
              <a:gd name="connsiteY612" fmla="*/ 5859165 h 6852469"/>
              <a:gd name="connsiteX613" fmla="*/ 336816 w 2815098"/>
              <a:gd name="connsiteY613" fmla="*/ 5854741 h 6852469"/>
              <a:gd name="connsiteX614" fmla="*/ 324096 w 2815098"/>
              <a:gd name="connsiteY614" fmla="*/ 5846445 h 6852469"/>
              <a:gd name="connsiteX615" fmla="*/ 336816 w 2815098"/>
              <a:gd name="connsiteY615" fmla="*/ 5655085 h 6852469"/>
              <a:gd name="connsiteX616" fmla="*/ 328520 w 2815098"/>
              <a:gd name="connsiteY616" fmla="*/ 5642364 h 6852469"/>
              <a:gd name="connsiteX617" fmla="*/ 353961 w 2815098"/>
              <a:gd name="connsiteY617" fmla="*/ 5533964 h 6852469"/>
              <a:gd name="connsiteX618" fmla="*/ 336816 w 2815098"/>
              <a:gd name="connsiteY618" fmla="*/ 5296699 h 6852469"/>
              <a:gd name="connsiteX619" fmla="*/ 324096 w 2815098"/>
              <a:gd name="connsiteY619" fmla="*/ 5421692 h 6852469"/>
              <a:gd name="connsiteX620" fmla="*/ 298655 w 2815098"/>
              <a:gd name="connsiteY620" fmla="*/ 5408971 h 6852469"/>
              <a:gd name="connsiteX621" fmla="*/ 303079 w 2815098"/>
              <a:gd name="connsiteY621" fmla="*/ 5042842 h 6852469"/>
              <a:gd name="connsiteX622" fmla="*/ 328520 w 2815098"/>
              <a:gd name="connsiteY622" fmla="*/ 5038418 h 6852469"/>
              <a:gd name="connsiteX623" fmla="*/ 328520 w 2815098"/>
              <a:gd name="connsiteY623" fmla="*/ 5025698 h 6852469"/>
              <a:gd name="connsiteX624" fmla="*/ 324096 w 2815098"/>
              <a:gd name="connsiteY624" fmla="*/ 5030122 h 6852469"/>
              <a:gd name="connsiteX625" fmla="*/ 306951 w 2815098"/>
              <a:gd name="connsiteY625" fmla="*/ 5000810 h 6852469"/>
              <a:gd name="connsiteX626" fmla="*/ 324096 w 2815098"/>
              <a:gd name="connsiteY626" fmla="*/ 5009106 h 6852469"/>
              <a:gd name="connsiteX627" fmla="*/ 328520 w 2815098"/>
              <a:gd name="connsiteY627" fmla="*/ 4963201 h 6852469"/>
              <a:gd name="connsiteX628" fmla="*/ 315800 w 2815098"/>
              <a:gd name="connsiteY628" fmla="*/ 4992514 h 6852469"/>
              <a:gd name="connsiteX629" fmla="*/ 315800 w 2815098"/>
              <a:gd name="connsiteY629" fmla="*/ 4909554 h 6852469"/>
              <a:gd name="connsiteX630" fmla="*/ 324096 w 2815098"/>
              <a:gd name="connsiteY630" fmla="*/ 4938866 h 6852469"/>
              <a:gd name="connsiteX631" fmla="*/ 341241 w 2815098"/>
              <a:gd name="connsiteY631" fmla="*/ 4813874 h 6852469"/>
              <a:gd name="connsiteX632" fmla="*/ 358386 w 2815098"/>
              <a:gd name="connsiteY632" fmla="*/ 4809449 h 6852469"/>
              <a:gd name="connsiteX633" fmla="*/ 345665 w 2815098"/>
              <a:gd name="connsiteY633" fmla="*/ 4730361 h 6852469"/>
              <a:gd name="connsiteX634" fmla="*/ 328520 w 2815098"/>
              <a:gd name="connsiteY634" fmla="*/ 4871946 h 6852469"/>
              <a:gd name="connsiteX635" fmla="*/ 299208 w 2815098"/>
              <a:gd name="connsiteY635" fmla="*/ 4867521 h 6852469"/>
              <a:gd name="connsiteX636" fmla="*/ 320224 w 2815098"/>
              <a:gd name="connsiteY636" fmla="*/ 4846504 h 6852469"/>
              <a:gd name="connsiteX637" fmla="*/ 303079 w 2815098"/>
              <a:gd name="connsiteY637" fmla="*/ 4838209 h 6852469"/>
              <a:gd name="connsiteX638" fmla="*/ 307504 w 2815098"/>
              <a:gd name="connsiteY638" fmla="*/ 4392992 h 6852469"/>
              <a:gd name="connsiteX639" fmla="*/ 273767 w 2815098"/>
              <a:gd name="connsiteY639" fmla="*/ 4655144 h 6852469"/>
              <a:gd name="connsiteX640" fmla="*/ 282063 w 2815098"/>
              <a:gd name="connsiteY640" fmla="*/ 4663440 h 6852469"/>
              <a:gd name="connsiteX641" fmla="*/ 252750 w 2815098"/>
              <a:gd name="connsiteY641" fmla="*/ 4833784 h 6852469"/>
              <a:gd name="connsiteX642" fmla="*/ 261046 w 2815098"/>
              <a:gd name="connsiteY642" fmla="*/ 4838209 h 6852469"/>
              <a:gd name="connsiteX643" fmla="*/ 222885 w 2815098"/>
              <a:gd name="connsiteY643" fmla="*/ 4842633 h 6852469"/>
              <a:gd name="connsiteX644" fmla="*/ 227310 w 2815098"/>
              <a:gd name="connsiteY644" fmla="*/ 4826041 h 6852469"/>
              <a:gd name="connsiteX645" fmla="*/ 244454 w 2815098"/>
              <a:gd name="connsiteY645" fmla="*/ 4834337 h 6852469"/>
              <a:gd name="connsiteX646" fmla="*/ 227310 w 2815098"/>
              <a:gd name="connsiteY646" fmla="*/ 4801153 h 6852469"/>
              <a:gd name="connsiteX647" fmla="*/ 244454 w 2815098"/>
              <a:gd name="connsiteY647" fmla="*/ 4780137 h 6852469"/>
              <a:gd name="connsiteX648" fmla="*/ 223438 w 2815098"/>
              <a:gd name="connsiteY648" fmla="*/ 4767416 h 6852469"/>
              <a:gd name="connsiteX649" fmla="*/ 248879 w 2815098"/>
              <a:gd name="connsiteY649" fmla="*/ 4750824 h 6852469"/>
              <a:gd name="connsiteX650" fmla="*/ 231734 w 2815098"/>
              <a:gd name="connsiteY650" fmla="*/ 4725936 h 6852469"/>
              <a:gd name="connsiteX651" fmla="*/ 248879 w 2815098"/>
              <a:gd name="connsiteY651" fmla="*/ 4646848 h 6852469"/>
              <a:gd name="connsiteX652" fmla="*/ 248879 w 2815098"/>
              <a:gd name="connsiteY652" fmla="*/ 4592648 h 6852469"/>
              <a:gd name="connsiteX653" fmla="*/ 236159 w 2815098"/>
              <a:gd name="connsiteY653" fmla="*/ 4617536 h 6852469"/>
              <a:gd name="connsiteX654" fmla="*/ 219014 w 2815098"/>
              <a:gd name="connsiteY654" fmla="*/ 4588224 h 6852469"/>
              <a:gd name="connsiteX655" fmla="*/ 189701 w 2815098"/>
              <a:gd name="connsiteY655" fmla="*/ 4692200 h 6852469"/>
              <a:gd name="connsiteX656" fmla="*/ 189701 w 2815098"/>
              <a:gd name="connsiteY656" fmla="*/ 4866968 h 6852469"/>
              <a:gd name="connsiteX657" fmla="*/ 189701 w 2815098"/>
              <a:gd name="connsiteY657" fmla="*/ 4900152 h 6852469"/>
              <a:gd name="connsiteX658" fmla="*/ 176981 w 2815098"/>
              <a:gd name="connsiteY658" fmla="*/ 4925040 h 6852469"/>
              <a:gd name="connsiteX659" fmla="*/ 168685 w 2815098"/>
              <a:gd name="connsiteY659" fmla="*/ 5012424 h 6852469"/>
              <a:gd name="connsiteX660" fmla="*/ 181405 w 2815098"/>
              <a:gd name="connsiteY660" fmla="*/ 4999703 h 6852469"/>
              <a:gd name="connsiteX661" fmla="*/ 160389 w 2815098"/>
              <a:gd name="connsiteY661" fmla="*/ 5161751 h 6852469"/>
              <a:gd name="connsiteX662" fmla="*/ 177534 w 2815098"/>
              <a:gd name="connsiteY662" fmla="*/ 5182768 h 6852469"/>
              <a:gd name="connsiteX663" fmla="*/ 160389 w 2815098"/>
              <a:gd name="connsiteY663" fmla="*/ 5257432 h 6852469"/>
              <a:gd name="connsiteX664" fmla="*/ 173109 w 2815098"/>
              <a:gd name="connsiteY664" fmla="*/ 5257432 h 6852469"/>
              <a:gd name="connsiteX665" fmla="*/ 160389 w 2815098"/>
              <a:gd name="connsiteY665" fmla="*/ 5274024 h 6852469"/>
              <a:gd name="connsiteX666" fmla="*/ 168685 w 2815098"/>
              <a:gd name="connsiteY666" fmla="*/ 5295040 h 6852469"/>
              <a:gd name="connsiteX667" fmla="*/ 155964 w 2815098"/>
              <a:gd name="connsiteY667" fmla="*/ 5316056 h 6852469"/>
              <a:gd name="connsiteX668" fmla="*/ 168685 w 2815098"/>
              <a:gd name="connsiteY668" fmla="*/ 5324352 h 6852469"/>
              <a:gd name="connsiteX669" fmla="*/ 168685 w 2815098"/>
              <a:gd name="connsiteY669" fmla="*/ 5340944 h 6852469"/>
              <a:gd name="connsiteX670" fmla="*/ 151540 w 2815098"/>
              <a:gd name="connsiteY670" fmla="*/ 5336520 h 6852469"/>
              <a:gd name="connsiteX671" fmla="*/ 164260 w 2815098"/>
              <a:gd name="connsiteY671" fmla="*/ 5448792 h 6852469"/>
              <a:gd name="connsiteX672" fmla="*/ 143244 w 2815098"/>
              <a:gd name="connsiteY672" fmla="*/ 5478104 h 6852469"/>
              <a:gd name="connsiteX673" fmla="*/ 160389 w 2815098"/>
              <a:gd name="connsiteY673" fmla="*/ 5486400 h 6852469"/>
              <a:gd name="connsiteX674" fmla="*/ 152093 w 2815098"/>
              <a:gd name="connsiteY674" fmla="*/ 5698777 h 6852469"/>
              <a:gd name="connsiteX675" fmla="*/ 118356 w 2815098"/>
              <a:gd name="connsiteY675" fmla="*/ 5694353 h 6852469"/>
              <a:gd name="connsiteX676" fmla="*/ 147668 w 2815098"/>
              <a:gd name="connsiteY676" fmla="*/ 5669465 h 6852469"/>
              <a:gd name="connsiteX677" fmla="*/ 118356 w 2815098"/>
              <a:gd name="connsiteY677" fmla="*/ 5623560 h 6852469"/>
              <a:gd name="connsiteX678" fmla="*/ 135501 w 2815098"/>
              <a:gd name="connsiteY678" fmla="*/ 5619136 h 6852469"/>
              <a:gd name="connsiteX679" fmla="*/ 135501 w 2815098"/>
              <a:gd name="connsiteY679" fmla="*/ 5602544 h 6852469"/>
              <a:gd name="connsiteX680" fmla="*/ 122780 w 2815098"/>
              <a:gd name="connsiteY680" fmla="*/ 5598119 h 6852469"/>
              <a:gd name="connsiteX681" fmla="*/ 131076 w 2815098"/>
              <a:gd name="connsiteY681" fmla="*/ 5327671 h 6852469"/>
              <a:gd name="connsiteX682" fmla="*/ 135501 w 2815098"/>
              <a:gd name="connsiteY682" fmla="*/ 5402334 h 6852469"/>
              <a:gd name="connsiteX683" fmla="*/ 118356 w 2815098"/>
              <a:gd name="connsiteY683" fmla="*/ 5244158 h 6852469"/>
              <a:gd name="connsiteX684" fmla="*/ 143797 w 2815098"/>
              <a:gd name="connsiteY684" fmla="*/ 4753590 h 6852469"/>
              <a:gd name="connsiteX685" fmla="*/ 156517 w 2815098"/>
              <a:gd name="connsiteY685" fmla="*/ 4749165 h 6852469"/>
              <a:gd name="connsiteX686" fmla="*/ 160942 w 2815098"/>
              <a:gd name="connsiteY686" fmla="*/ 4516325 h 6852469"/>
              <a:gd name="connsiteX687" fmla="*/ 165366 w 2815098"/>
              <a:gd name="connsiteY687" fmla="*/ 4449957 h 6852469"/>
              <a:gd name="connsiteX688" fmla="*/ 152646 w 2815098"/>
              <a:gd name="connsiteY688" fmla="*/ 4445533 h 6852469"/>
              <a:gd name="connsiteX689" fmla="*/ 148221 w 2815098"/>
              <a:gd name="connsiteY689" fmla="*/ 4383036 h 6852469"/>
              <a:gd name="connsiteX690" fmla="*/ 173662 w 2815098"/>
              <a:gd name="connsiteY690" fmla="*/ 4303948 h 6852469"/>
              <a:gd name="connsiteX691" fmla="*/ 152646 w 2815098"/>
              <a:gd name="connsiteY691" fmla="*/ 4287356 h 6852469"/>
              <a:gd name="connsiteX692" fmla="*/ 181958 w 2815098"/>
              <a:gd name="connsiteY692" fmla="*/ 4266340 h 6852469"/>
              <a:gd name="connsiteX693" fmla="*/ 164813 w 2815098"/>
              <a:gd name="connsiteY693" fmla="*/ 4249748 h 6852469"/>
              <a:gd name="connsiteX694" fmla="*/ 160389 w 2815098"/>
              <a:gd name="connsiteY694" fmla="*/ 4262468 h 6852469"/>
              <a:gd name="connsiteX695" fmla="*/ 152093 w 2815098"/>
              <a:gd name="connsiteY695" fmla="*/ 4237581 h 6852469"/>
              <a:gd name="connsiteX696" fmla="*/ 169238 w 2815098"/>
              <a:gd name="connsiteY696" fmla="*/ 4237581 h 6852469"/>
              <a:gd name="connsiteX697" fmla="*/ 161495 w 2815098"/>
              <a:gd name="connsiteY697" fmla="*/ 4207162 h 6852469"/>
              <a:gd name="connsiteX698" fmla="*/ 182511 w 2815098"/>
              <a:gd name="connsiteY698" fmla="*/ 4207162 h 6852469"/>
              <a:gd name="connsiteX699" fmla="*/ 169791 w 2815098"/>
              <a:gd name="connsiteY699" fmla="*/ 4124202 h 6852469"/>
              <a:gd name="connsiteX700" fmla="*/ 174215 w 2815098"/>
              <a:gd name="connsiteY700" fmla="*/ 4020226 h 6852469"/>
              <a:gd name="connsiteX701" fmla="*/ 161495 w 2815098"/>
              <a:gd name="connsiteY701" fmla="*/ 4032947 h 6852469"/>
              <a:gd name="connsiteX702" fmla="*/ 182511 w 2815098"/>
              <a:gd name="connsiteY702" fmla="*/ 3974875 h 6852469"/>
              <a:gd name="connsiteX703" fmla="*/ 165366 w 2815098"/>
              <a:gd name="connsiteY703" fmla="*/ 3945562 h 6852469"/>
              <a:gd name="connsiteX704" fmla="*/ 173662 w 2815098"/>
              <a:gd name="connsiteY704" fmla="*/ 3887491 h 6852469"/>
              <a:gd name="connsiteX705" fmla="*/ 160942 w 2815098"/>
              <a:gd name="connsiteY705" fmla="*/ 3858178 h 6852469"/>
              <a:gd name="connsiteX706" fmla="*/ 143797 w 2815098"/>
              <a:gd name="connsiteY706" fmla="*/ 3874770 h 6852469"/>
              <a:gd name="connsiteX707" fmla="*/ 135501 w 2815098"/>
              <a:gd name="connsiteY707" fmla="*/ 3862050 h 6852469"/>
              <a:gd name="connsiteX708" fmla="*/ 148221 w 2815098"/>
              <a:gd name="connsiteY708" fmla="*/ 3899658 h 6852469"/>
              <a:gd name="connsiteX709" fmla="*/ 114484 w 2815098"/>
              <a:gd name="connsiteY709" fmla="*/ 3912379 h 6852469"/>
              <a:gd name="connsiteX710" fmla="*/ 127205 w 2815098"/>
              <a:gd name="connsiteY710" fmla="*/ 3883066 h 6852469"/>
              <a:gd name="connsiteX711" fmla="*/ 114484 w 2815098"/>
              <a:gd name="connsiteY711" fmla="*/ 3853754 h 6852469"/>
              <a:gd name="connsiteX712" fmla="*/ 156517 w 2815098"/>
              <a:gd name="connsiteY712" fmla="*/ 3853754 h 6852469"/>
              <a:gd name="connsiteX713" fmla="*/ 139372 w 2815098"/>
              <a:gd name="connsiteY713" fmla="*/ 3812274 h 6852469"/>
              <a:gd name="connsiteX714" fmla="*/ 131076 w 2815098"/>
              <a:gd name="connsiteY714" fmla="*/ 3828866 h 6852469"/>
              <a:gd name="connsiteX715" fmla="*/ 118356 w 2815098"/>
              <a:gd name="connsiteY715" fmla="*/ 3799553 h 6852469"/>
              <a:gd name="connsiteX716" fmla="*/ 139372 w 2815098"/>
              <a:gd name="connsiteY716" fmla="*/ 3807849 h 6852469"/>
              <a:gd name="connsiteX717" fmla="*/ 147668 w 2815098"/>
              <a:gd name="connsiteY717" fmla="*/ 3770241 h 6852469"/>
              <a:gd name="connsiteX718" fmla="*/ 126652 w 2815098"/>
              <a:gd name="connsiteY718" fmla="*/ 3753649 h 6852469"/>
              <a:gd name="connsiteX719" fmla="*/ 143797 w 2815098"/>
              <a:gd name="connsiteY719" fmla="*/ 3753649 h 6852469"/>
              <a:gd name="connsiteX720" fmla="*/ 143797 w 2815098"/>
              <a:gd name="connsiteY720" fmla="*/ 3728761 h 6852469"/>
              <a:gd name="connsiteX721" fmla="*/ 122780 w 2815098"/>
              <a:gd name="connsiteY721" fmla="*/ 3720465 h 6852469"/>
              <a:gd name="connsiteX722" fmla="*/ 122780 w 2815098"/>
              <a:gd name="connsiteY722" fmla="*/ 3695577 h 6852469"/>
              <a:gd name="connsiteX723" fmla="*/ 143797 w 2815098"/>
              <a:gd name="connsiteY723" fmla="*/ 3700002 h 6852469"/>
              <a:gd name="connsiteX724" fmla="*/ 135501 w 2815098"/>
              <a:gd name="connsiteY724" fmla="*/ 3666818 h 6852469"/>
              <a:gd name="connsiteX725" fmla="*/ 122780 w 2815098"/>
              <a:gd name="connsiteY725" fmla="*/ 3687834 h 6852469"/>
              <a:gd name="connsiteX726" fmla="*/ 135501 w 2815098"/>
              <a:gd name="connsiteY726" fmla="*/ 3633634 h 6852469"/>
              <a:gd name="connsiteX727" fmla="*/ 122780 w 2815098"/>
              <a:gd name="connsiteY727" fmla="*/ 3222154 h 6852469"/>
              <a:gd name="connsiteX728" fmla="*/ 131076 w 2815098"/>
              <a:gd name="connsiteY728" fmla="*/ 3201137 h 6852469"/>
              <a:gd name="connsiteX729" fmla="*/ 118356 w 2815098"/>
              <a:gd name="connsiteY729" fmla="*/ 3130345 h 6852469"/>
              <a:gd name="connsiteX730" fmla="*/ 126652 w 2815098"/>
              <a:gd name="connsiteY730" fmla="*/ 3092737 h 6852469"/>
              <a:gd name="connsiteX731" fmla="*/ 122227 w 2815098"/>
              <a:gd name="connsiteY731" fmla="*/ 3113753 h 6852469"/>
              <a:gd name="connsiteX732" fmla="*/ 130523 w 2815098"/>
              <a:gd name="connsiteY732" fmla="*/ 3080569 h 6852469"/>
              <a:gd name="connsiteX733" fmla="*/ 138819 w 2815098"/>
              <a:gd name="connsiteY733" fmla="*/ 2930689 h 6852469"/>
              <a:gd name="connsiteX734" fmla="*/ 121674 w 2815098"/>
              <a:gd name="connsiteY734" fmla="*/ 2930689 h 6852469"/>
              <a:gd name="connsiteX735" fmla="*/ 104529 w 2815098"/>
              <a:gd name="connsiteY735" fmla="*/ 2955577 h 6852469"/>
              <a:gd name="connsiteX736" fmla="*/ 117250 w 2815098"/>
              <a:gd name="connsiteY736" fmla="*/ 2972169 h 6852469"/>
              <a:gd name="connsiteX737" fmla="*/ 96233 w 2815098"/>
              <a:gd name="connsiteY737" fmla="*/ 2963873 h 6852469"/>
              <a:gd name="connsiteX738" fmla="*/ 83513 w 2815098"/>
              <a:gd name="connsiteY738" fmla="*/ 2564560 h 6852469"/>
              <a:gd name="connsiteX739" fmla="*/ 108954 w 2815098"/>
              <a:gd name="connsiteY739" fmla="*/ 2581152 h 6852469"/>
              <a:gd name="connsiteX740" fmla="*/ 108954 w 2815098"/>
              <a:gd name="connsiteY740" fmla="*/ 2568432 h 6852469"/>
              <a:gd name="connsiteX741" fmla="*/ 126099 w 2815098"/>
              <a:gd name="connsiteY741" fmla="*/ 2597744 h 6852469"/>
              <a:gd name="connsiteX742" fmla="*/ 138819 w 2815098"/>
              <a:gd name="connsiteY742" fmla="*/ 2435696 h 6852469"/>
              <a:gd name="connsiteX743" fmla="*/ 147115 w 2815098"/>
              <a:gd name="connsiteY743" fmla="*/ 2310704 h 6852469"/>
              <a:gd name="connsiteX744" fmla="*/ 134395 w 2815098"/>
              <a:gd name="connsiteY744" fmla="*/ 2297983 h 6852469"/>
              <a:gd name="connsiteX745" fmla="*/ 151540 w 2815098"/>
              <a:gd name="connsiteY745" fmla="*/ 2264799 h 6852469"/>
              <a:gd name="connsiteX746" fmla="*/ 134395 w 2815098"/>
              <a:gd name="connsiteY746" fmla="*/ 2202303 h 6852469"/>
              <a:gd name="connsiteX747" fmla="*/ 126099 w 2815098"/>
              <a:gd name="connsiteY747" fmla="*/ 2264799 h 6852469"/>
              <a:gd name="connsiteX748" fmla="*/ 108954 w 2815098"/>
              <a:gd name="connsiteY748" fmla="*/ 2273095 h 6852469"/>
              <a:gd name="connsiteX749" fmla="*/ 126099 w 2815098"/>
              <a:gd name="connsiteY749" fmla="*/ 2289687 h 6852469"/>
              <a:gd name="connsiteX750" fmla="*/ 121674 w 2815098"/>
              <a:gd name="connsiteY750" fmla="*/ 2356055 h 6852469"/>
              <a:gd name="connsiteX751" fmla="*/ 100658 w 2815098"/>
              <a:gd name="connsiteY751" fmla="*/ 2360480 h 6852469"/>
              <a:gd name="connsiteX752" fmla="*/ 100658 w 2815098"/>
              <a:gd name="connsiteY752" fmla="*/ 2381496 h 6852469"/>
              <a:gd name="connsiteX753" fmla="*/ 121674 w 2815098"/>
              <a:gd name="connsiteY753" fmla="*/ 2385921 h 6852469"/>
              <a:gd name="connsiteX754" fmla="*/ 100658 w 2815098"/>
              <a:gd name="connsiteY754" fmla="*/ 2427400 h 6852469"/>
              <a:gd name="connsiteX755" fmla="*/ 75217 w 2815098"/>
              <a:gd name="connsiteY755" fmla="*/ 2402512 h 6852469"/>
              <a:gd name="connsiteX756" fmla="*/ 75217 w 2815098"/>
              <a:gd name="connsiteY756" fmla="*/ 2448417 h 6852469"/>
              <a:gd name="connsiteX757" fmla="*/ 54200 w 2815098"/>
              <a:gd name="connsiteY757" fmla="*/ 2785233 h 6852469"/>
              <a:gd name="connsiteX758" fmla="*/ 45904 w 2815098"/>
              <a:gd name="connsiteY758" fmla="*/ 2843305 h 6852469"/>
              <a:gd name="connsiteX759" fmla="*/ 16592 w 2815098"/>
              <a:gd name="connsiteY759" fmla="*/ 2830584 h 6852469"/>
              <a:gd name="connsiteX760" fmla="*/ 21016 w 2815098"/>
              <a:gd name="connsiteY760" fmla="*/ 2813992 h 6852469"/>
              <a:gd name="connsiteX761" fmla="*/ 33737 w 2815098"/>
              <a:gd name="connsiteY761" fmla="*/ 2809568 h 6852469"/>
              <a:gd name="connsiteX762" fmla="*/ 42033 w 2815098"/>
              <a:gd name="connsiteY762" fmla="*/ 2743200 h 6852469"/>
              <a:gd name="connsiteX763" fmla="*/ 21016 w 2815098"/>
              <a:gd name="connsiteY763" fmla="*/ 2730480 h 6852469"/>
              <a:gd name="connsiteX764" fmla="*/ 38161 w 2815098"/>
              <a:gd name="connsiteY764" fmla="*/ 2701167 h 6852469"/>
              <a:gd name="connsiteX765" fmla="*/ 25441 w 2815098"/>
              <a:gd name="connsiteY765" fmla="*/ 2701167 h 6852469"/>
              <a:gd name="connsiteX766" fmla="*/ 8296 w 2815098"/>
              <a:gd name="connsiteY766" fmla="*/ 2592767 h 6852469"/>
              <a:gd name="connsiteX767" fmla="*/ 21016 w 2815098"/>
              <a:gd name="connsiteY767" fmla="*/ 2563454 h 6852469"/>
              <a:gd name="connsiteX768" fmla="*/ 25441 w 2815098"/>
              <a:gd name="connsiteY768" fmla="*/ 2576175 h 6852469"/>
              <a:gd name="connsiteX769" fmla="*/ 50882 w 2815098"/>
              <a:gd name="connsiteY769" fmla="*/ 2559583 h 6852469"/>
              <a:gd name="connsiteX770" fmla="*/ 38161 w 2815098"/>
              <a:gd name="connsiteY770" fmla="*/ 2551287 h 6852469"/>
              <a:gd name="connsiteX771" fmla="*/ 42586 w 2815098"/>
              <a:gd name="connsiteY771" fmla="*/ 2451735 h 6852469"/>
              <a:gd name="connsiteX772" fmla="*/ 25441 w 2815098"/>
              <a:gd name="connsiteY772" fmla="*/ 2456160 h 6852469"/>
              <a:gd name="connsiteX773" fmla="*/ 4425 w 2815098"/>
              <a:gd name="connsiteY773" fmla="*/ 2398088 h 6852469"/>
              <a:gd name="connsiteX774" fmla="*/ 17145 w 2815098"/>
              <a:gd name="connsiteY774" fmla="*/ 2393663 h 6852469"/>
              <a:gd name="connsiteX775" fmla="*/ 0 w 2815098"/>
              <a:gd name="connsiteY775" fmla="*/ 2364351 h 6852469"/>
              <a:gd name="connsiteX776" fmla="*/ 17145 w 2815098"/>
              <a:gd name="connsiteY776" fmla="*/ 2364351 h 6852469"/>
              <a:gd name="connsiteX777" fmla="*/ 21570 w 2815098"/>
              <a:gd name="connsiteY777" fmla="*/ 2318447 h 6852469"/>
              <a:gd name="connsiteX778" fmla="*/ 42586 w 2815098"/>
              <a:gd name="connsiteY778" fmla="*/ 2322871 h 6852469"/>
              <a:gd name="connsiteX779" fmla="*/ 50882 w 2815098"/>
              <a:gd name="connsiteY779" fmla="*/ 2368775 h 6852469"/>
              <a:gd name="connsiteX780" fmla="*/ 42586 w 2815098"/>
              <a:gd name="connsiteY780" fmla="*/ 2297983 h 6852469"/>
              <a:gd name="connsiteX781" fmla="*/ 47010 w 2815098"/>
              <a:gd name="connsiteY781" fmla="*/ 2181287 h 6852469"/>
              <a:gd name="connsiteX782" fmla="*/ 4978 w 2815098"/>
              <a:gd name="connsiteY782" fmla="*/ 2093902 h 6852469"/>
              <a:gd name="connsiteX783" fmla="*/ 13274 w 2815098"/>
              <a:gd name="connsiteY783" fmla="*/ 2056294 h 6852469"/>
              <a:gd name="connsiteX784" fmla="*/ 21570 w 2815098"/>
              <a:gd name="connsiteY784" fmla="*/ 2035277 h 6852469"/>
              <a:gd name="connsiteX785" fmla="*/ 4425 w 2815098"/>
              <a:gd name="connsiteY785" fmla="*/ 1939597 h 6852469"/>
              <a:gd name="connsiteX786" fmla="*/ 25441 w 2815098"/>
              <a:gd name="connsiteY786" fmla="*/ 1944022 h 6852469"/>
              <a:gd name="connsiteX787" fmla="*/ 12720 w 2815098"/>
              <a:gd name="connsiteY787" fmla="*/ 1889822 h 6852469"/>
              <a:gd name="connsiteX788" fmla="*/ 8296 w 2815098"/>
              <a:gd name="connsiteY788" fmla="*/ 1860509 h 6852469"/>
              <a:gd name="connsiteX789" fmla="*/ 25441 w 2815098"/>
              <a:gd name="connsiteY789" fmla="*/ 1731645 h 6852469"/>
              <a:gd name="connsiteX790" fmla="*/ 46457 w 2815098"/>
              <a:gd name="connsiteY790" fmla="*/ 1220060 h 6852469"/>
              <a:gd name="connsiteX791" fmla="*/ 54753 w 2815098"/>
              <a:gd name="connsiteY791" fmla="*/ 1120509 h 6852469"/>
              <a:gd name="connsiteX792" fmla="*/ 71898 w 2815098"/>
              <a:gd name="connsiteY792" fmla="*/ 1095621 h 6852469"/>
              <a:gd name="connsiteX793" fmla="*/ 63602 w 2815098"/>
              <a:gd name="connsiteY793" fmla="*/ 1082900 h 6852469"/>
              <a:gd name="connsiteX794" fmla="*/ 97339 w 2815098"/>
              <a:gd name="connsiteY794" fmla="*/ 820748 h 6852469"/>
              <a:gd name="connsiteX795" fmla="*/ 89043 w 2815098"/>
              <a:gd name="connsiteY795" fmla="*/ 845636 h 6852469"/>
              <a:gd name="connsiteX796" fmla="*/ 89043 w 2815098"/>
              <a:gd name="connsiteY796" fmla="*/ 799731 h 6852469"/>
              <a:gd name="connsiteX797" fmla="*/ 97339 w 2815098"/>
              <a:gd name="connsiteY797" fmla="*/ 812452 h 6852469"/>
              <a:gd name="connsiteX798" fmla="*/ 148221 w 2815098"/>
              <a:gd name="connsiteY798" fmla="*/ 575187 h 6852469"/>
              <a:gd name="connsiteX799" fmla="*/ 156517 w 2815098"/>
              <a:gd name="connsiteY799" fmla="*/ 762123 h 6852469"/>
              <a:gd name="connsiteX800" fmla="*/ 194679 w 2815098"/>
              <a:gd name="connsiteY800" fmla="*/ 529283 h 6852469"/>
              <a:gd name="connsiteX801" fmla="*/ 211824 w 2815098"/>
              <a:gd name="connsiteY801" fmla="*/ 387698 h 6852469"/>
              <a:gd name="connsiteX802" fmla="*/ 232840 w 2815098"/>
              <a:gd name="connsiteY802" fmla="*/ 412586 h 6852469"/>
              <a:gd name="connsiteX803" fmla="*/ 245561 w 2815098"/>
              <a:gd name="connsiteY803" fmla="*/ 404290 h 6852469"/>
              <a:gd name="connsiteX804" fmla="*/ 266577 w 2815098"/>
              <a:gd name="connsiteY804" fmla="*/ 587355 h 6852469"/>
              <a:gd name="connsiteX805" fmla="*/ 283722 w 2815098"/>
              <a:gd name="connsiteY805" fmla="*/ 337922 h 6852469"/>
              <a:gd name="connsiteX806" fmla="*/ 342900 w 2815098"/>
              <a:gd name="connsiteY806" fmla="*/ 204634 h 6852469"/>
              <a:gd name="connsiteX807" fmla="*/ 381061 w 2815098"/>
              <a:gd name="connsiteY807" fmla="*/ 191913 h 6852469"/>
              <a:gd name="connsiteX808" fmla="*/ 393782 w 2815098"/>
              <a:gd name="connsiteY808" fmla="*/ 237818 h 6852469"/>
              <a:gd name="connsiteX809" fmla="*/ 414798 w 2815098"/>
              <a:gd name="connsiteY809" fmla="*/ 250538 h 6852469"/>
              <a:gd name="connsiteX810" fmla="*/ 440239 w 2815098"/>
              <a:gd name="connsiteY810" fmla="*/ 242242 h 6852469"/>
              <a:gd name="connsiteX811" fmla="*/ 461256 w 2815098"/>
              <a:gd name="connsiteY811" fmla="*/ 325202 h 6852469"/>
              <a:gd name="connsiteX812" fmla="*/ 482272 w 2815098"/>
              <a:gd name="connsiteY812" fmla="*/ 404290 h 6852469"/>
              <a:gd name="connsiteX813" fmla="*/ 477848 w 2815098"/>
              <a:gd name="connsiteY813" fmla="*/ 445770 h 6852469"/>
              <a:gd name="connsiteX814" fmla="*/ 524305 w 2815098"/>
              <a:gd name="connsiteY814" fmla="*/ 354514 h 6852469"/>
              <a:gd name="connsiteX815" fmla="*/ 528730 w 2815098"/>
              <a:gd name="connsiteY815" fmla="*/ 712347 h 6852469"/>
              <a:gd name="connsiteX816" fmla="*/ 554171 w 2815098"/>
              <a:gd name="connsiteY816" fmla="*/ 691331 h 6852469"/>
              <a:gd name="connsiteX817" fmla="*/ 512138 w 2815098"/>
              <a:gd name="connsiteY817" fmla="*/ 757698 h 6852469"/>
              <a:gd name="connsiteX818" fmla="*/ 520434 w 2815098"/>
              <a:gd name="connsiteY818" fmla="*/ 787011 h 6852469"/>
              <a:gd name="connsiteX819" fmla="*/ 512138 w 2815098"/>
              <a:gd name="connsiteY819" fmla="*/ 886562 h 6852469"/>
              <a:gd name="connsiteX820" fmla="*/ 533154 w 2815098"/>
              <a:gd name="connsiteY820" fmla="*/ 882138 h 6852469"/>
              <a:gd name="connsiteX821" fmla="*/ 516009 w 2815098"/>
              <a:gd name="connsiteY821" fmla="*/ 990539 h 6852469"/>
              <a:gd name="connsiteX822" fmla="*/ 558042 w 2815098"/>
              <a:gd name="connsiteY822" fmla="*/ 890987 h 6852469"/>
              <a:gd name="connsiteX823" fmla="*/ 575187 w 2815098"/>
              <a:gd name="connsiteY823" fmla="*/ 890987 h 6852469"/>
              <a:gd name="connsiteX824" fmla="*/ 642661 w 2815098"/>
              <a:gd name="connsiteY824" fmla="*/ 620538 h 6852469"/>
              <a:gd name="connsiteX825" fmla="*/ 668102 w 2815098"/>
              <a:gd name="connsiteY825" fmla="*/ 666443 h 6852469"/>
              <a:gd name="connsiteX826" fmla="*/ 689118 w 2815098"/>
              <a:gd name="connsiteY826" fmla="*/ 499970 h 6852469"/>
              <a:gd name="connsiteX827" fmla="*/ 701839 w 2815098"/>
              <a:gd name="connsiteY827" fmla="*/ 545875 h 6852469"/>
              <a:gd name="connsiteX828" fmla="*/ 735576 w 2815098"/>
              <a:gd name="connsiteY828" fmla="*/ 562467 h 6852469"/>
              <a:gd name="connsiteX829" fmla="*/ 756592 w 2815098"/>
              <a:gd name="connsiteY829" fmla="*/ 479507 h 6852469"/>
              <a:gd name="connsiteX830" fmla="*/ 785905 w 2815098"/>
              <a:gd name="connsiteY830" fmla="*/ 462915 h 6852469"/>
              <a:gd name="connsiteX831" fmla="*/ 790329 w 2815098"/>
              <a:gd name="connsiteY831" fmla="*/ 483931 h 6852469"/>
              <a:gd name="connsiteX832" fmla="*/ 819642 w 2815098"/>
              <a:gd name="connsiteY832" fmla="*/ 309163 h 6852469"/>
              <a:gd name="connsiteX833" fmla="*/ 827937 w 2815098"/>
              <a:gd name="connsiteY833" fmla="*/ 479507 h 6852469"/>
              <a:gd name="connsiteX834" fmla="*/ 869970 w 2815098"/>
              <a:gd name="connsiteY834" fmla="*/ 358939 h 6852469"/>
              <a:gd name="connsiteX835" fmla="*/ 874395 w 2815098"/>
              <a:gd name="connsiteY835" fmla="*/ 408715 h 6852469"/>
              <a:gd name="connsiteX836" fmla="*/ 891540 w 2815098"/>
              <a:gd name="connsiteY836" fmla="*/ 392123 h 6852469"/>
              <a:gd name="connsiteX837" fmla="*/ 933573 w 2815098"/>
              <a:gd name="connsiteY837" fmla="*/ 595651 h 6852469"/>
              <a:gd name="connsiteX838" fmla="*/ 967310 w 2815098"/>
              <a:gd name="connsiteY838" fmla="*/ 499970 h 6852469"/>
              <a:gd name="connsiteX839" fmla="*/ 971734 w 2815098"/>
              <a:gd name="connsiteY839" fmla="*/ 524858 h 6852469"/>
              <a:gd name="connsiteX840" fmla="*/ 971734 w 2815098"/>
              <a:gd name="connsiteY840" fmla="*/ 458490 h 6852469"/>
              <a:gd name="connsiteX841" fmla="*/ 992751 w 2815098"/>
              <a:gd name="connsiteY841" fmla="*/ 487803 h 6852469"/>
              <a:gd name="connsiteX842" fmla="*/ 1005471 w 2815098"/>
              <a:gd name="connsiteY842" fmla="*/ 479507 h 6852469"/>
              <a:gd name="connsiteX843" fmla="*/ 1001047 w 2815098"/>
              <a:gd name="connsiteY843" fmla="*/ 429731 h 6852469"/>
              <a:gd name="connsiteX844" fmla="*/ 1030359 w 2815098"/>
              <a:gd name="connsiteY844" fmla="*/ 438027 h 6852469"/>
              <a:gd name="connsiteX845" fmla="*/ 1025935 w 2815098"/>
              <a:gd name="connsiteY845" fmla="*/ 550299 h 6852469"/>
              <a:gd name="connsiteX846" fmla="*/ 1059671 w 2815098"/>
              <a:gd name="connsiteY846" fmla="*/ 337922 h 6852469"/>
              <a:gd name="connsiteX847" fmla="*/ 1101704 w 2815098"/>
              <a:gd name="connsiteY847" fmla="*/ 417011 h 6852469"/>
              <a:gd name="connsiteX848" fmla="*/ 1194619 w 2815098"/>
              <a:gd name="connsiteY848" fmla="*/ 429731 h 6852469"/>
              <a:gd name="connsiteX849" fmla="*/ 1215636 w 2815098"/>
              <a:gd name="connsiteY849" fmla="*/ 438027 h 6852469"/>
              <a:gd name="connsiteX850" fmla="*/ 1207340 w 2815098"/>
              <a:gd name="connsiteY850" fmla="*/ 392123 h 6852469"/>
              <a:gd name="connsiteX851" fmla="*/ 1245501 w 2815098"/>
              <a:gd name="connsiteY851" fmla="*/ 354514 h 6852469"/>
              <a:gd name="connsiteX852" fmla="*/ 1232781 w 2815098"/>
              <a:gd name="connsiteY852" fmla="*/ 412586 h 6852469"/>
              <a:gd name="connsiteX853" fmla="*/ 1262093 w 2815098"/>
              <a:gd name="connsiteY853" fmla="*/ 520987 h 6852469"/>
              <a:gd name="connsiteX854" fmla="*/ 1295830 w 2815098"/>
              <a:gd name="connsiteY854" fmla="*/ 446323 h 6852469"/>
              <a:gd name="connsiteX855" fmla="*/ 1308550 w 2815098"/>
              <a:gd name="connsiteY855" fmla="*/ 596204 h 6852469"/>
              <a:gd name="connsiteX856" fmla="*/ 1316846 w 2815098"/>
              <a:gd name="connsiteY856" fmla="*/ 529836 h 6852469"/>
              <a:gd name="connsiteX857" fmla="*/ 1342287 w 2815098"/>
              <a:gd name="connsiteY857" fmla="*/ 525411 h 6852469"/>
              <a:gd name="connsiteX858" fmla="*/ 1346712 w 2815098"/>
              <a:gd name="connsiteY858" fmla="*/ 467340 h 6852469"/>
              <a:gd name="connsiteX859" fmla="*/ 1372153 w 2815098"/>
              <a:gd name="connsiteY859" fmla="*/ 483931 h 6852469"/>
              <a:gd name="connsiteX860" fmla="*/ 1359432 w 2815098"/>
              <a:gd name="connsiteY860" fmla="*/ 496652 h 6852469"/>
              <a:gd name="connsiteX861" fmla="*/ 1376577 w 2815098"/>
              <a:gd name="connsiteY861" fmla="*/ 504948 h 6852469"/>
              <a:gd name="connsiteX862" fmla="*/ 1368281 w 2815098"/>
              <a:gd name="connsiteY862" fmla="*/ 587908 h 6852469"/>
              <a:gd name="connsiteX863" fmla="*/ 1389298 w 2815098"/>
              <a:gd name="connsiteY863" fmla="*/ 637683 h 6852469"/>
              <a:gd name="connsiteX864" fmla="*/ 1376577 w 2815098"/>
              <a:gd name="connsiteY864" fmla="*/ 746084 h 6852469"/>
              <a:gd name="connsiteX865" fmla="*/ 1389298 w 2815098"/>
              <a:gd name="connsiteY865" fmla="*/ 879373 h 6852469"/>
              <a:gd name="connsiteX866" fmla="*/ 1402018 w 2815098"/>
              <a:gd name="connsiteY866" fmla="*/ 804709 h 6852469"/>
              <a:gd name="connsiteX867" fmla="*/ 1393722 w 2815098"/>
              <a:gd name="connsiteY867" fmla="*/ 834021 h 6852469"/>
              <a:gd name="connsiteX868" fmla="*/ 1393722 w 2815098"/>
              <a:gd name="connsiteY868" fmla="*/ 751062 h 6852469"/>
              <a:gd name="connsiteX869" fmla="*/ 1402018 w 2815098"/>
              <a:gd name="connsiteY869" fmla="*/ 792542 h 6852469"/>
              <a:gd name="connsiteX870" fmla="*/ 1456772 w 2815098"/>
              <a:gd name="connsiteY870" fmla="*/ 459597 h 6852469"/>
              <a:gd name="connsiteX871" fmla="*/ 1536966 w 2815098"/>
              <a:gd name="connsiteY871" fmla="*/ 360045 h 6852469"/>
              <a:gd name="connsiteX872" fmla="*/ 1549687 w 2815098"/>
              <a:gd name="connsiteY872" fmla="*/ 418117 h 6852469"/>
              <a:gd name="connsiteX873" fmla="*/ 1528670 w 2815098"/>
              <a:gd name="connsiteY873" fmla="*/ 434709 h 6852469"/>
              <a:gd name="connsiteX874" fmla="*/ 1533095 w 2815098"/>
              <a:gd name="connsiteY874" fmla="*/ 447429 h 6852469"/>
              <a:gd name="connsiteX875" fmla="*/ 1550240 w 2815098"/>
              <a:gd name="connsiteY875" fmla="*/ 451854 h 6852469"/>
              <a:gd name="connsiteX876" fmla="*/ 1537519 w 2815098"/>
              <a:gd name="connsiteY876" fmla="*/ 501630 h 6852469"/>
              <a:gd name="connsiteX877" fmla="*/ 1558536 w 2815098"/>
              <a:gd name="connsiteY877" fmla="*/ 488909 h 6852469"/>
              <a:gd name="connsiteX878" fmla="*/ 1558536 w 2815098"/>
              <a:gd name="connsiteY878" fmla="*/ 518221 h 6852469"/>
              <a:gd name="connsiteX879" fmla="*/ 1575681 w 2815098"/>
              <a:gd name="connsiteY879" fmla="*/ 513797 h 6852469"/>
              <a:gd name="connsiteX880" fmla="*/ 1583977 w 2815098"/>
              <a:gd name="connsiteY880" fmla="*/ 388804 h 6852469"/>
              <a:gd name="connsiteX881" fmla="*/ 1601122 w 2815098"/>
              <a:gd name="connsiteY881" fmla="*/ 401525 h 6852469"/>
              <a:gd name="connsiteX882" fmla="*/ 1605546 w 2815098"/>
              <a:gd name="connsiteY882" fmla="*/ 526517 h 6852469"/>
              <a:gd name="connsiteX883" fmla="*/ 1647579 w 2815098"/>
              <a:gd name="connsiteY883" fmla="*/ 493334 h 6852469"/>
              <a:gd name="connsiteX884" fmla="*/ 1643154 w 2815098"/>
              <a:gd name="connsiteY884" fmla="*/ 460150 h 6852469"/>
              <a:gd name="connsiteX885" fmla="*/ 1672467 w 2815098"/>
              <a:gd name="connsiteY885" fmla="*/ 414245 h 6852469"/>
              <a:gd name="connsiteX886" fmla="*/ 1659746 w 2815098"/>
              <a:gd name="connsiteY886" fmla="*/ 405949 h 6852469"/>
              <a:gd name="connsiteX887" fmla="*/ 1731645 w 2815098"/>
              <a:gd name="connsiteY887" fmla="*/ 73005 h 6852469"/>
              <a:gd name="connsiteX888" fmla="*/ 1769806 w 2815098"/>
              <a:gd name="connsiteY888" fmla="*/ 102317 h 6852469"/>
              <a:gd name="connsiteX889" fmla="*/ 1778102 w 2815098"/>
              <a:gd name="connsiteY889" fmla="*/ 81300 h 6852469"/>
              <a:gd name="connsiteX890" fmla="*/ 1799119 w 2815098"/>
              <a:gd name="connsiteY890" fmla="*/ 310269 h 6852469"/>
              <a:gd name="connsiteX891" fmla="*/ 1832856 w 2815098"/>
              <a:gd name="connsiteY891" fmla="*/ 210718 h 6852469"/>
              <a:gd name="connsiteX892" fmla="*/ 1850001 w 2815098"/>
              <a:gd name="connsiteY892" fmla="*/ 240030 h 6852469"/>
              <a:gd name="connsiteX893" fmla="*/ 1850001 w 2815098"/>
              <a:gd name="connsiteY893" fmla="*/ 365023 h 6852469"/>
              <a:gd name="connsiteX894" fmla="*/ 1875442 w 2815098"/>
              <a:gd name="connsiteY894" fmla="*/ 539791 h 6852469"/>
              <a:gd name="connsiteX895" fmla="*/ 1900883 w 2815098"/>
              <a:gd name="connsiteY895" fmla="*/ 531495 h 6852469"/>
              <a:gd name="connsiteX896" fmla="*/ 1905307 w 2815098"/>
              <a:gd name="connsiteY896" fmla="*/ 468999 h 6852469"/>
              <a:gd name="connsiteX897" fmla="*/ 1934620 w 2815098"/>
              <a:gd name="connsiteY897" fmla="*/ 460703 h 6852469"/>
              <a:gd name="connsiteX898" fmla="*/ 1934620 w 2815098"/>
              <a:gd name="connsiteY898" fmla="*/ 481719 h 6852469"/>
              <a:gd name="connsiteX899" fmla="*/ 1989373 w 2815098"/>
              <a:gd name="connsiteY899" fmla="*/ 427519 h 6852469"/>
              <a:gd name="connsiteX900" fmla="*/ 1997669 w 2815098"/>
              <a:gd name="connsiteY900" fmla="*/ 506607 h 6852469"/>
              <a:gd name="connsiteX901" fmla="*/ 1984948 w 2815098"/>
              <a:gd name="connsiteY901" fmla="*/ 585695 h 6852469"/>
              <a:gd name="connsiteX902" fmla="*/ 2005965 w 2815098"/>
              <a:gd name="connsiteY902" fmla="*/ 523199 h 6852469"/>
              <a:gd name="connsiteX903" fmla="*/ 2018685 w 2815098"/>
              <a:gd name="connsiteY903" fmla="*/ 527624 h 6852469"/>
              <a:gd name="connsiteX904" fmla="*/ 2056847 w 2815098"/>
              <a:gd name="connsiteY904" fmla="*/ 306951 h 6852469"/>
              <a:gd name="connsiteX905" fmla="*/ 2065143 w 2815098"/>
              <a:gd name="connsiteY905" fmla="*/ 319671 h 6852469"/>
              <a:gd name="connsiteX906" fmla="*/ 2128192 w 2815098"/>
              <a:gd name="connsiteY906" fmla="*/ 16039 h 6852469"/>
              <a:gd name="connsiteX907" fmla="*/ 2145337 w 2815098"/>
              <a:gd name="connsiteY907" fmla="*/ 78535 h 6852469"/>
              <a:gd name="connsiteX908" fmla="*/ 2153633 w 2815098"/>
              <a:gd name="connsiteY908" fmla="*/ 65815 h 6852469"/>
              <a:gd name="connsiteX909" fmla="*/ 2174650 w 2815098"/>
              <a:gd name="connsiteY909" fmla="*/ 82407 h 6852469"/>
              <a:gd name="connsiteX910" fmla="*/ 2191795 w 2815098"/>
              <a:gd name="connsiteY910" fmla="*/ 290359 h 6852469"/>
              <a:gd name="connsiteX911" fmla="*/ 2229956 w 2815098"/>
              <a:gd name="connsiteY911" fmla="*/ 290359 h 6852469"/>
              <a:gd name="connsiteX912" fmla="*/ 2280838 w 2815098"/>
              <a:gd name="connsiteY912" fmla="*/ 369447 h 6852469"/>
              <a:gd name="connsiteX913" fmla="*/ 2289134 w 2815098"/>
              <a:gd name="connsiteY913" fmla="*/ 402631 h 6852469"/>
              <a:gd name="connsiteX914" fmla="*/ 2306279 w 2815098"/>
              <a:gd name="connsiteY914" fmla="*/ 261046 h 6852469"/>
              <a:gd name="connsiteX915" fmla="*/ 2280838 w 2815098"/>
              <a:gd name="connsiteY915" fmla="*/ 360598 h 6852469"/>
              <a:gd name="connsiteX916" fmla="*/ 2280838 w 2815098"/>
              <a:gd name="connsiteY916" fmla="*/ 215142 h 6852469"/>
              <a:gd name="connsiteX917" fmla="*/ 2293558 w 2815098"/>
              <a:gd name="connsiteY917" fmla="*/ 236159 h 6852469"/>
              <a:gd name="connsiteX918" fmla="*/ 2301854 w 2815098"/>
              <a:gd name="connsiteY918" fmla="*/ 178087 h 6852469"/>
              <a:gd name="connsiteX919" fmla="*/ 2327295 w 2815098"/>
              <a:gd name="connsiteY919" fmla="*/ 178087 h 6852469"/>
              <a:gd name="connsiteX920" fmla="*/ 2335591 w 2815098"/>
              <a:gd name="connsiteY920" fmla="*/ 190807 h 6852469"/>
              <a:gd name="connsiteX921" fmla="*/ 2318446 w 2815098"/>
              <a:gd name="connsiteY921" fmla="*/ 327967 h 6852469"/>
              <a:gd name="connsiteX922" fmla="*/ 2347759 w 2815098"/>
              <a:gd name="connsiteY922" fmla="*/ 440239 h 6852469"/>
              <a:gd name="connsiteX923" fmla="*/ 2373200 w 2815098"/>
              <a:gd name="connsiteY923" fmla="*/ 327967 h 6852469"/>
              <a:gd name="connsiteX924" fmla="*/ 2356055 w 2815098"/>
              <a:gd name="connsiteY924" fmla="*/ 452960 h 6852469"/>
              <a:gd name="connsiteX925" fmla="*/ 2351630 w 2815098"/>
              <a:gd name="connsiteY925" fmla="*/ 477848 h 6852469"/>
              <a:gd name="connsiteX926" fmla="*/ 2377071 w 2815098"/>
              <a:gd name="connsiteY926" fmla="*/ 598416 h 6852469"/>
              <a:gd name="connsiteX927" fmla="*/ 2364351 w 2815098"/>
              <a:gd name="connsiteY927" fmla="*/ 715112 h 6852469"/>
              <a:gd name="connsiteX928" fmla="*/ 2381496 w 2815098"/>
              <a:gd name="connsiteY928" fmla="*/ 723408 h 6852469"/>
              <a:gd name="connsiteX929" fmla="*/ 2373200 w 2815098"/>
              <a:gd name="connsiteY929" fmla="*/ 831809 h 6852469"/>
              <a:gd name="connsiteX930" fmla="*/ 2390345 w 2815098"/>
              <a:gd name="connsiteY930" fmla="*/ 690225 h 6852469"/>
              <a:gd name="connsiteX931" fmla="*/ 2411361 w 2815098"/>
              <a:gd name="connsiteY931" fmla="*/ 523752 h 6852469"/>
              <a:gd name="connsiteX932" fmla="*/ 2424082 w 2815098"/>
              <a:gd name="connsiteY932" fmla="*/ 249432 h 6852469"/>
              <a:gd name="connsiteX933" fmla="*/ 2453394 w 2815098"/>
              <a:gd name="connsiteY933" fmla="*/ 370000 h 6852469"/>
              <a:gd name="connsiteX934" fmla="*/ 2457819 w 2815098"/>
              <a:gd name="connsiteY934" fmla="*/ 0 h 6852469"/>
              <a:gd name="connsiteX935" fmla="*/ 2504276 w 2815098"/>
              <a:gd name="connsiteY935" fmla="*/ 470105 h 6852469"/>
              <a:gd name="connsiteX936" fmla="*/ 2546309 w 2815098"/>
              <a:gd name="connsiteY936" fmla="*/ 220673 h 6852469"/>
              <a:gd name="connsiteX937" fmla="*/ 2571750 w 2815098"/>
              <a:gd name="connsiteY937" fmla="*/ 207952 h 6852469"/>
              <a:gd name="connsiteX938" fmla="*/ 2592766 w 2815098"/>
              <a:gd name="connsiteY938" fmla="*/ 249432 h 6852469"/>
              <a:gd name="connsiteX939" fmla="*/ 2609911 w 2815098"/>
              <a:gd name="connsiteY939" fmla="*/ 203528 h 6852469"/>
              <a:gd name="connsiteX940" fmla="*/ 2627056 w 2815098"/>
              <a:gd name="connsiteY940" fmla="*/ 353408 h 6852469"/>
              <a:gd name="connsiteX941" fmla="*/ 2677938 w 2815098"/>
              <a:gd name="connsiteY941" fmla="*/ 249432 h 6852469"/>
              <a:gd name="connsiteX942" fmla="*/ 2719971 w 2815098"/>
              <a:gd name="connsiteY942" fmla="*/ 290912 h 6852469"/>
              <a:gd name="connsiteX943" fmla="*/ 2707250 w 2815098"/>
              <a:gd name="connsiteY943" fmla="*/ 324096 h 6852469"/>
              <a:gd name="connsiteX944" fmla="*/ 2732691 w 2815098"/>
              <a:gd name="connsiteY944" fmla="*/ 345112 h 6852469"/>
              <a:gd name="connsiteX945" fmla="*/ 2732691 w 2815098"/>
              <a:gd name="connsiteY945" fmla="*/ 453513 h 6852469"/>
              <a:gd name="connsiteX946" fmla="*/ 2762004 w 2815098"/>
              <a:gd name="connsiteY946" fmla="*/ 424200 h 6852469"/>
              <a:gd name="connsiteX947" fmla="*/ 2728267 w 2815098"/>
              <a:gd name="connsiteY947" fmla="*/ 757145 h 6852469"/>
              <a:gd name="connsiteX948" fmla="*/ 2753708 w 2815098"/>
              <a:gd name="connsiteY948" fmla="*/ 686353 h 6852469"/>
              <a:gd name="connsiteX949" fmla="*/ 2749283 w 2815098"/>
              <a:gd name="connsiteY949" fmla="*/ 998281 h 6852469"/>
              <a:gd name="connsiteX950" fmla="*/ 2744859 w 2815098"/>
              <a:gd name="connsiteY950" fmla="*/ 1039761 h 6852469"/>
              <a:gd name="connsiteX951" fmla="*/ 2736563 w 2815098"/>
              <a:gd name="connsiteY951" fmla="*/ 1031465 h 6852469"/>
              <a:gd name="connsiteX952" fmla="*/ 2744859 w 2815098"/>
              <a:gd name="connsiteY952" fmla="*/ 1060778 h 6852469"/>
              <a:gd name="connsiteX953" fmla="*/ 2736563 w 2815098"/>
              <a:gd name="connsiteY953" fmla="*/ 1110554 h 6852469"/>
              <a:gd name="connsiteX954" fmla="*/ 2736563 w 2815098"/>
              <a:gd name="connsiteY954" fmla="*/ 1247714 h 6852469"/>
              <a:gd name="connsiteX955" fmla="*/ 2740987 w 2815098"/>
              <a:gd name="connsiteY955" fmla="*/ 1451241 h 6852469"/>
              <a:gd name="connsiteX956" fmla="*/ 2745412 w 2815098"/>
              <a:gd name="connsiteY956" fmla="*/ 1779762 h 6852469"/>
              <a:gd name="connsiteX957" fmla="*/ 2745412 w 2815098"/>
              <a:gd name="connsiteY957" fmla="*/ 1900330 h 6852469"/>
              <a:gd name="connsiteX958" fmla="*/ 2740987 w 2815098"/>
              <a:gd name="connsiteY958" fmla="*/ 2004306 h 6852469"/>
              <a:gd name="connsiteX959" fmla="*/ 2736563 w 2815098"/>
              <a:gd name="connsiteY959" fmla="*/ 1996010 h 6852469"/>
              <a:gd name="connsiteX960" fmla="*/ 2723842 w 2815098"/>
              <a:gd name="connsiteY960" fmla="*/ 2020898 h 6852469"/>
              <a:gd name="connsiteX961" fmla="*/ 2749283 w 2815098"/>
              <a:gd name="connsiteY961" fmla="*/ 2311810 h 6852469"/>
              <a:gd name="connsiteX962" fmla="*/ 2753708 w 2815098"/>
              <a:gd name="connsiteY962" fmla="*/ 2361586 h 6852469"/>
              <a:gd name="connsiteX963" fmla="*/ 2745412 w 2815098"/>
              <a:gd name="connsiteY963" fmla="*/ 2390898 h 6852469"/>
              <a:gd name="connsiteX964" fmla="*/ 2762557 w 2815098"/>
              <a:gd name="connsiteY964" fmla="*/ 2473858 h 6852469"/>
              <a:gd name="connsiteX965" fmla="*/ 2749837 w 2815098"/>
              <a:gd name="connsiteY965" fmla="*/ 2482154 h 6852469"/>
              <a:gd name="connsiteX966" fmla="*/ 2787998 w 2815098"/>
              <a:gd name="connsiteY966" fmla="*/ 2931242 h 6852469"/>
              <a:gd name="connsiteX967" fmla="*/ 2792423 w 2815098"/>
              <a:gd name="connsiteY967" fmla="*/ 3139194 h 6852469"/>
              <a:gd name="connsiteX968" fmla="*/ 2800719 w 2815098"/>
              <a:gd name="connsiteY968" fmla="*/ 3147490 h 6852469"/>
              <a:gd name="connsiteX969" fmla="*/ 2809014 w 2815098"/>
              <a:gd name="connsiteY969" fmla="*/ 3272483 h 6852469"/>
              <a:gd name="connsiteX970" fmla="*/ 2804590 w 2815098"/>
              <a:gd name="connsiteY970" fmla="*/ 3310091 h 6852469"/>
              <a:gd name="connsiteX971" fmla="*/ 2817310 w 2815098"/>
              <a:gd name="connsiteY971" fmla="*/ 3310091 h 6852469"/>
              <a:gd name="connsiteX972" fmla="*/ 2804590 w 2815098"/>
              <a:gd name="connsiteY972" fmla="*/ 3326683 h 6852469"/>
              <a:gd name="connsiteX973" fmla="*/ 2812886 w 2815098"/>
              <a:gd name="connsiteY973" fmla="*/ 3347700 h 6852469"/>
              <a:gd name="connsiteX974" fmla="*/ 2783573 w 2815098"/>
              <a:gd name="connsiteY974" fmla="*/ 3281332 h 6852469"/>
              <a:gd name="connsiteX975" fmla="*/ 2779149 w 2815098"/>
              <a:gd name="connsiteY975" fmla="*/ 3185652 h 6852469"/>
              <a:gd name="connsiteX976" fmla="*/ 2766428 w 2815098"/>
              <a:gd name="connsiteY976" fmla="*/ 3164635 h 6852469"/>
              <a:gd name="connsiteX977" fmla="*/ 2728267 w 2815098"/>
              <a:gd name="connsiteY977" fmla="*/ 2857132 h 6852469"/>
              <a:gd name="connsiteX978" fmla="*/ 2715546 w 2815098"/>
              <a:gd name="connsiteY978" fmla="*/ 3930077 h 6852469"/>
              <a:gd name="connsiteX979" fmla="*/ 2715546 w 2815098"/>
              <a:gd name="connsiteY979" fmla="*/ 4058941 h 6852469"/>
              <a:gd name="connsiteX980" fmla="*/ 2715546 w 2815098"/>
              <a:gd name="connsiteY980" fmla="*/ 4379165 h 6852469"/>
              <a:gd name="connsiteX981" fmla="*/ 2707250 w 2815098"/>
              <a:gd name="connsiteY981" fmla="*/ 4508029 h 6852469"/>
              <a:gd name="connsiteX982" fmla="*/ 2711675 w 2815098"/>
              <a:gd name="connsiteY982" fmla="*/ 4603709 h 6852469"/>
              <a:gd name="connsiteX983" fmla="*/ 2690659 w 2815098"/>
              <a:gd name="connsiteY983" fmla="*/ 4661781 h 6852469"/>
              <a:gd name="connsiteX984" fmla="*/ 2677938 w 2815098"/>
              <a:gd name="connsiteY984" fmla="*/ 4254173 h 6852469"/>
              <a:gd name="connsiteX985" fmla="*/ 2673514 w 2815098"/>
              <a:gd name="connsiteY985" fmla="*/ 4199972 h 6852469"/>
              <a:gd name="connsiteX986" fmla="*/ 2656369 w 2815098"/>
              <a:gd name="connsiteY986" fmla="*/ 3717700 h 6852469"/>
              <a:gd name="connsiteX987" fmla="*/ 2618207 w 2815098"/>
              <a:gd name="connsiteY987" fmla="*/ 3704979 h 6852469"/>
              <a:gd name="connsiteX988" fmla="*/ 2651944 w 2815098"/>
              <a:gd name="connsiteY988" fmla="*/ 3713275 h 6852469"/>
              <a:gd name="connsiteX989" fmla="*/ 2634799 w 2815098"/>
              <a:gd name="connsiteY989" fmla="*/ 3667371 h 6852469"/>
              <a:gd name="connsiteX990" fmla="*/ 2651944 w 2815098"/>
              <a:gd name="connsiteY990" fmla="*/ 3654650 h 6852469"/>
              <a:gd name="connsiteX991" fmla="*/ 2651944 w 2815098"/>
              <a:gd name="connsiteY991" fmla="*/ 3608746 h 6852469"/>
              <a:gd name="connsiteX992" fmla="*/ 2613783 w 2815098"/>
              <a:gd name="connsiteY992" fmla="*/ 3641930 h 6852469"/>
              <a:gd name="connsiteX993" fmla="*/ 2613783 w 2815098"/>
              <a:gd name="connsiteY993" fmla="*/ 3575562 h 6852469"/>
              <a:gd name="connsiteX994" fmla="*/ 2626503 w 2815098"/>
              <a:gd name="connsiteY994" fmla="*/ 3583858 h 6852469"/>
              <a:gd name="connsiteX995" fmla="*/ 2651944 w 2815098"/>
              <a:gd name="connsiteY995" fmla="*/ 3567266 h 6852469"/>
              <a:gd name="connsiteX996" fmla="*/ 2647520 w 2815098"/>
              <a:gd name="connsiteY996" fmla="*/ 3525786 h 6852469"/>
              <a:gd name="connsiteX997" fmla="*/ 2613783 w 2815098"/>
              <a:gd name="connsiteY997" fmla="*/ 3555099 h 6852469"/>
              <a:gd name="connsiteX998" fmla="*/ 2618207 w 2815098"/>
              <a:gd name="connsiteY998" fmla="*/ 3530211 h 6852469"/>
              <a:gd name="connsiteX999" fmla="*/ 2639224 w 2815098"/>
              <a:gd name="connsiteY999" fmla="*/ 3451123 h 6852469"/>
              <a:gd name="connsiteX1000" fmla="*/ 2630928 w 2815098"/>
              <a:gd name="connsiteY1000" fmla="*/ 3467715 h 6852469"/>
              <a:gd name="connsiteX1001" fmla="*/ 2613783 w 2815098"/>
              <a:gd name="connsiteY1001" fmla="*/ 3463290 h 6852469"/>
              <a:gd name="connsiteX1002" fmla="*/ 2613783 w 2815098"/>
              <a:gd name="connsiteY1002" fmla="*/ 3372034 h 6852469"/>
              <a:gd name="connsiteX1003" fmla="*/ 2643095 w 2815098"/>
              <a:gd name="connsiteY1003" fmla="*/ 3334426 h 6852469"/>
              <a:gd name="connsiteX1004" fmla="*/ 2613783 w 2815098"/>
              <a:gd name="connsiteY1004" fmla="*/ 3367610 h 6852469"/>
              <a:gd name="connsiteX1005" fmla="*/ 2596638 w 2815098"/>
              <a:gd name="connsiteY1005" fmla="*/ 3326130 h 6852469"/>
              <a:gd name="connsiteX1006" fmla="*/ 2604934 w 2815098"/>
              <a:gd name="connsiteY1006" fmla="*/ 3375906 h 6852469"/>
              <a:gd name="connsiteX1007" fmla="*/ 2600509 w 2815098"/>
              <a:gd name="connsiteY1007" fmla="*/ 3363186 h 6852469"/>
              <a:gd name="connsiteX1008" fmla="*/ 2600509 w 2815098"/>
              <a:gd name="connsiteY1008" fmla="*/ 3462737 h 6852469"/>
              <a:gd name="connsiteX1009" fmla="*/ 2587789 w 2815098"/>
              <a:gd name="connsiteY1009" fmla="*/ 3753649 h 6852469"/>
              <a:gd name="connsiteX1010" fmla="*/ 2570644 w 2815098"/>
              <a:gd name="connsiteY1010" fmla="*/ 3703873 h 6852469"/>
              <a:gd name="connsiteX1011" fmla="*/ 2578940 w 2815098"/>
              <a:gd name="connsiteY1011" fmla="*/ 3441720 h 6852469"/>
              <a:gd name="connsiteX1012" fmla="*/ 2553499 w 2815098"/>
              <a:gd name="connsiteY1012" fmla="*/ 3283544 h 6852469"/>
              <a:gd name="connsiteX1013" fmla="*/ 2557923 w 2815098"/>
              <a:gd name="connsiteY1013" fmla="*/ 3308432 h 6852469"/>
              <a:gd name="connsiteX1014" fmla="*/ 2545203 w 2815098"/>
              <a:gd name="connsiteY1014" fmla="*/ 3529105 h 6852469"/>
              <a:gd name="connsiteX1015" fmla="*/ 2528058 w 2815098"/>
              <a:gd name="connsiteY1015" fmla="*/ 3553993 h 6852469"/>
              <a:gd name="connsiteX1016" fmla="*/ 2549074 w 2815098"/>
              <a:gd name="connsiteY1016" fmla="*/ 3566713 h 6852469"/>
              <a:gd name="connsiteX1017" fmla="*/ 2549074 w 2815098"/>
              <a:gd name="connsiteY1017" fmla="*/ 3666265 h 6852469"/>
              <a:gd name="connsiteX1018" fmla="*/ 2531929 w 2815098"/>
              <a:gd name="connsiteY1018" fmla="*/ 3707745 h 6852469"/>
              <a:gd name="connsiteX1019" fmla="*/ 2549074 w 2815098"/>
              <a:gd name="connsiteY1019" fmla="*/ 3699449 h 6852469"/>
              <a:gd name="connsiteX1020" fmla="*/ 2531929 w 2815098"/>
              <a:gd name="connsiteY1020" fmla="*/ 3753649 h 6852469"/>
              <a:gd name="connsiteX1021" fmla="*/ 2531929 w 2815098"/>
              <a:gd name="connsiteY1021" fmla="*/ 3786833 h 6852469"/>
              <a:gd name="connsiteX1022" fmla="*/ 2531929 w 2815098"/>
              <a:gd name="connsiteY1022" fmla="*/ 3853201 h 6852469"/>
              <a:gd name="connsiteX1023" fmla="*/ 2549074 w 2815098"/>
              <a:gd name="connsiteY1023" fmla="*/ 3948881 h 6852469"/>
              <a:gd name="connsiteX1024" fmla="*/ 2531929 w 2815098"/>
              <a:gd name="connsiteY1024" fmla="*/ 4110929 h 6852469"/>
              <a:gd name="connsiteX1025" fmla="*/ 2514784 w 2815098"/>
              <a:gd name="connsiteY1025" fmla="*/ 4073320 h 6852469"/>
              <a:gd name="connsiteX1026" fmla="*/ 2510360 w 2815098"/>
              <a:gd name="connsiteY1026" fmla="*/ 3844352 h 6852469"/>
              <a:gd name="connsiteX1027" fmla="*/ 2518656 w 2815098"/>
              <a:gd name="connsiteY1027" fmla="*/ 3815039 h 6852469"/>
              <a:gd name="connsiteX1028" fmla="*/ 2518656 w 2815098"/>
              <a:gd name="connsiteY1028" fmla="*/ 3681751 h 6852469"/>
              <a:gd name="connsiteX1029" fmla="*/ 2510360 w 2815098"/>
              <a:gd name="connsiteY1029" fmla="*/ 3511407 h 6852469"/>
              <a:gd name="connsiteX1030" fmla="*/ 2518656 w 2815098"/>
              <a:gd name="connsiteY1030" fmla="*/ 3486519 h 6852469"/>
              <a:gd name="connsiteX1031" fmla="*/ 2505935 w 2815098"/>
              <a:gd name="connsiteY1031" fmla="*/ 3469927 h 6852469"/>
              <a:gd name="connsiteX1032" fmla="*/ 2497639 w 2815098"/>
              <a:gd name="connsiteY1032" fmla="*/ 3478223 h 6852469"/>
              <a:gd name="connsiteX1033" fmla="*/ 2502064 w 2815098"/>
              <a:gd name="connsiteY1033" fmla="*/ 3519703 h 6852469"/>
              <a:gd name="connsiteX1034" fmla="*/ 2497639 w 2815098"/>
              <a:gd name="connsiteY1034" fmla="*/ 3524127 h 6852469"/>
              <a:gd name="connsiteX1035" fmla="*/ 2493215 w 2815098"/>
              <a:gd name="connsiteY1035" fmla="*/ 3536848 h 6852469"/>
              <a:gd name="connsiteX1036" fmla="*/ 2480494 w 2815098"/>
              <a:gd name="connsiteY1036" fmla="*/ 3391392 h 6852469"/>
              <a:gd name="connsiteX1037" fmla="*/ 2472198 w 2815098"/>
              <a:gd name="connsiteY1037" fmla="*/ 3432872 h 6852469"/>
              <a:gd name="connsiteX1038" fmla="*/ 2455053 w 2815098"/>
              <a:gd name="connsiteY1038" fmla="*/ 3428447 h 6852469"/>
              <a:gd name="connsiteX1039" fmla="*/ 2455053 w 2815098"/>
              <a:gd name="connsiteY1039" fmla="*/ 3453335 h 6852469"/>
              <a:gd name="connsiteX1040" fmla="*/ 2467774 w 2815098"/>
              <a:gd name="connsiteY1040" fmla="*/ 3474351 h 6852469"/>
              <a:gd name="connsiteX1041" fmla="*/ 2455053 w 2815098"/>
              <a:gd name="connsiteY1041" fmla="*/ 3487072 h 6852469"/>
              <a:gd name="connsiteX1042" fmla="*/ 2472198 w 2815098"/>
              <a:gd name="connsiteY1042" fmla="*/ 3524680 h 6852469"/>
              <a:gd name="connsiteX1043" fmla="*/ 2463902 w 2815098"/>
              <a:gd name="connsiteY1043" fmla="*/ 3511960 h 6852469"/>
              <a:gd name="connsiteX1044" fmla="*/ 2463902 w 2815098"/>
              <a:gd name="connsiteY1044" fmla="*/ 3657416 h 6852469"/>
              <a:gd name="connsiteX1045" fmla="*/ 2468327 w 2815098"/>
              <a:gd name="connsiteY1045" fmla="*/ 3649120 h 6852469"/>
              <a:gd name="connsiteX1046" fmla="*/ 2472751 w 2815098"/>
              <a:gd name="connsiteY1046" fmla="*/ 3670136 h 6852469"/>
              <a:gd name="connsiteX1047" fmla="*/ 2464455 w 2815098"/>
              <a:gd name="connsiteY1047" fmla="*/ 3661840 h 6852469"/>
              <a:gd name="connsiteX1048" fmla="*/ 2468880 w 2815098"/>
              <a:gd name="connsiteY1048" fmla="*/ 3761392 h 6852469"/>
              <a:gd name="connsiteX1049" fmla="*/ 2473304 w 2815098"/>
              <a:gd name="connsiteY1049" fmla="*/ 3744800 h 6852469"/>
              <a:gd name="connsiteX1050" fmla="*/ 2477729 w 2815098"/>
              <a:gd name="connsiteY1050" fmla="*/ 3769688 h 6852469"/>
              <a:gd name="connsiteX1051" fmla="*/ 2456712 w 2815098"/>
              <a:gd name="connsiteY1051" fmla="*/ 3777984 h 6852469"/>
              <a:gd name="connsiteX1052" fmla="*/ 2439567 w 2815098"/>
              <a:gd name="connsiteY1052" fmla="*/ 4214905 h 6852469"/>
              <a:gd name="connsiteX1053" fmla="*/ 2435143 w 2815098"/>
              <a:gd name="connsiteY1053" fmla="*/ 4306161 h 6852469"/>
              <a:gd name="connsiteX1054" fmla="*/ 2460584 w 2815098"/>
              <a:gd name="connsiteY1054" fmla="*/ 4331049 h 6852469"/>
              <a:gd name="connsiteX1055" fmla="*/ 2447863 w 2815098"/>
              <a:gd name="connsiteY1055" fmla="*/ 4331049 h 6852469"/>
              <a:gd name="connsiteX1056" fmla="*/ 2460584 w 2815098"/>
              <a:gd name="connsiteY1056" fmla="*/ 4364232 h 6852469"/>
              <a:gd name="connsiteX1057" fmla="*/ 2452288 w 2815098"/>
              <a:gd name="connsiteY1057" fmla="*/ 4351512 h 6852469"/>
              <a:gd name="connsiteX1058" fmla="*/ 2447863 w 2815098"/>
              <a:gd name="connsiteY1058" fmla="*/ 4517984 h 6852469"/>
              <a:gd name="connsiteX1059" fmla="*/ 2435143 w 2815098"/>
              <a:gd name="connsiteY1059" fmla="*/ 4438896 h 6852469"/>
              <a:gd name="connsiteX1060" fmla="*/ 2430718 w 2815098"/>
              <a:gd name="connsiteY1060" fmla="*/ 4488672 h 6852469"/>
              <a:gd name="connsiteX1061" fmla="*/ 2422422 w 2815098"/>
              <a:gd name="connsiteY1061" fmla="*/ 4538448 h 6852469"/>
              <a:gd name="connsiteX1062" fmla="*/ 2447863 w 2815098"/>
              <a:gd name="connsiteY1062" fmla="*/ 4525727 h 6852469"/>
              <a:gd name="connsiteX1063" fmla="*/ 2456159 w 2815098"/>
              <a:gd name="connsiteY1063" fmla="*/ 4596520 h 6852469"/>
              <a:gd name="connsiteX1064" fmla="*/ 2439014 w 2815098"/>
              <a:gd name="connsiteY1064" fmla="*/ 4575503 h 6852469"/>
              <a:gd name="connsiteX1065" fmla="*/ 2421869 w 2815098"/>
              <a:gd name="connsiteY1065" fmla="*/ 4629703 h 6852469"/>
              <a:gd name="connsiteX1066" fmla="*/ 2439014 w 2815098"/>
              <a:gd name="connsiteY1066" fmla="*/ 4634128 h 6852469"/>
              <a:gd name="connsiteX1067" fmla="*/ 2443439 w 2815098"/>
              <a:gd name="connsiteY1067" fmla="*/ 4609240 h 6852469"/>
              <a:gd name="connsiteX1068" fmla="*/ 2464455 w 2815098"/>
              <a:gd name="connsiteY1068" fmla="*/ 4613664 h 6852469"/>
              <a:gd name="connsiteX1069" fmla="*/ 2460031 w 2815098"/>
              <a:gd name="connsiteY1069" fmla="*/ 4696624 h 6852469"/>
              <a:gd name="connsiteX1070" fmla="*/ 2417998 w 2815098"/>
              <a:gd name="connsiteY1070" fmla="*/ 4696624 h 6852469"/>
              <a:gd name="connsiteX1071" fmla="*/ 2426294 w 2815098"/>
              <a:gd name="connsiteY1071" fmla="*/ 4725936 h 6852469"/>
              <a:gd name="connsiteX1072" fmla="*/ 2413573 w 2815098"/>
              <a:gd name="connsiteY1072" fmla="*/ 4767416 h 6852469"/>
              <a:gd name="connsiteX1073" fmla="*/ 2421869 w 2815098"/>
              <a:gd name="connsiteY1073" fmla="*/ 4762992 h 6852469"/>
              <a:gd name="connsiteX1074" fmla="*/ 2413573 w 2815098"/>
              <a:gd name="connsiteY1074" fmla="*/ 4771288 h 6852469"/>
              <a:gd name="connsiteX1075" fmla="*/ 2421869 w 2815098"/>
              <a:gd name="connsiteY1075" fmla="*/ 4808896 h 6852469"/>
              <a:gd name="connsiteX1076" fmla="*/ 2409149 w 2815098"/>
              <a:gd name="connsiteY1076" fmla="*/ 4817192 h 6852469"/>
              <a:gd name="connsiteX1077" fmla="*/ 2421869 w 2815098"/>
              <a:gd name="connsiteY1077" fmla="*/ 4842080 h 6852469"/>
              <a:gd name="connsiteX1078" fmla="*/ 2426294 w 2815098"/>
              <a:gd name="connsiteY1078" fmla="*/ 4858672 h 6852469"/>
              <a:gd name="connsiteX1079" fmla="*/ 2409149 w 2815098"/>
              <a:gd name="connsiteY1079" fmla="*/ 4871392 h 6852469"/>
              <a:gd name="connsiteX1080" fmla="*/ 2409149 w 2815098"/>
              <a:gd name="connsiteY1080" fmla="*/ 4962648 h 6852469"/>
              <a:gd name="connsiteX1081" fmla="*/ 2438461 w 2815098"/>
              <a:gd name="connsiteY1081" fmla="*/ 4958224 h 6852469"/>
              <a:gd name="connsiteX1082" fmla="*/ 2409149 w 2815098"/>
              <a:gd name="connsiteY1082" fmla="*/ 4970944 h 6852469"/>
              <a:gd name="connsiteX1083" fmla="*/ 2417445 w 2815098"/>
              <a:gd name="connsiteY1083" fmla="*/ 5058328 h 6852469"/>
              <a:gd name="connsiteX1084" fmla="*/ 2442886 w 2815098"/>
              <a:gd name="connsiteY1084" fmla="*/ 5050032 h 6852469"/>
              <a:gd name="connsiteX1085" fmla="*/ 2434590 w 2815098"/>
              <a:gd name="connsiteY1085" fmla="*/ 5074920 h 6852469"/>
              <a:gd name="connsiteX1086" fmla="*/ 2405277 w 2815098"/>
              <a:gd name="connsiteY1086" fmla="*/ 5079345 h 6852469"/>
              <a:gd name="connsiteX1087" fmla="*/ 2396981 w 2815098"/>
              <a:gd name="connsiteY1087" fmla="*/ 4921168 h 6852469"/>
              <a:gd name="connsiteX1088" fmla="*/ 2388686 w 2815098"/>
              <a:gd name="connsiteY1088" fmla="*/ 4958777 h 6852469"/>
              <a:gd name="connsiteX1089" fmla="*/ 2388686 w 2815098"/>
              <a:gd name="connsiteY1089" fmla="*/ 5154009 h 6852469"/>
              <a:gd name="connsiteX1090" fmla="*/ 2375965 w 2815098"/>
              <a:gd name="connsiteY1090" fmla="*/ 5170600 h 6852469"/>
              <a:gd name="connsiteX1091" fmla="*/ 2393110 w 2815098"/>
              <a:gd name="connsiteY1091" fmla="*/ 5228672 h 6852469"/>
              <a:gd name="connsiteX1092" fmla="*/ 2363798 w 2815098"/>
              <a:gd name="connsiteY1092" fmla="*/ 5207656 h 6852469"/>
              <a:gd name="connsiteX1093" fmla="*/ 2355502 w 2815098"/>
              <a:gd name="connsiteY1093" fmla="*/ 5261856 h 6852469"/>
              <a:gd name="connsiteX1094" fmla="*/ 2342781 w 2815098"/>
              <a:gd name="connsiteY1094" fmla="*/ 5261856 h 6852469"/>
              <a:gd name="connsiteX1095" fmla="*/ 2342781 w 2815098"/>
              <a:gd name="connsiteY1095" fmla="*/ 5232544 h 6852469"/>
              <a:gd name="connsiteX1096" fmla="*/ 2300748 w 2815098"/>
              <a:gd name="connsiteY1096" fmla="*/ 5402888 h 6852469"/>
              <a:gd name="connsiteX1097" fmla="*/ 2292452 w 2815098"/>
              <a:gd name="connsiteY1097" fmla="*/ 5419480 h 6852469"/>
              <a:gd name="connsiteX1098" fmla="*/ 2279732 w 2815098"/>
              <a:gd name="connsiteY1098" fmla="*/ 5602544 h 6852469"/>
              <a:gd name="connsiteX1099" fmla="*/ 2275307 w 2815098"/>
              <a:gd name="connsiteY1099" fmla="*/ 5644024 h 6852469"/>
              <a:gd name="connsiteX1100" fmla="*/ 2233274 w 2815098"/>
              <a:gd name="connsiteY1100" fmla="*/ 6246864 h 6852469"/>
              <a:gd name="connsiteX1101" fmla="*/ 2224978 w 2815098"/>
              <a:gd name="connsiteY1101" fmla="*/ 6384024 h 6852469"/>
              <a:gd name="connsiteX1102" fmla="*/ 2203962 w 2815098"/>
              <a:gd name="connsiteY1102" fmla="*/ 6384024 h 6852469"/>
              <a:gd name="connsiteX1103" fmla="*/ 2242123 w 2815098"/>
              <a:gd name="connsiteY1103" fmla="*/ 5797775 h 6852469"/>
              <a:gd name="connsiteX1104" fmla="*/ 2233827 w 2815098"/>
              <a:gd name="connsiteY1104" fmla="*/ 5822663 h 6852469"/>
              <a:gd name="connsiteX1105" fmla="*/ 2208386 w 2815098"/>
              <a:gd name="connsiteY1105" fmla="*/ 5814367 h 6852469"/>
              <a:gd name="connsiteX1106" fmla="*/ 2229403 w 2815098"/>
              <a:gd name="connsiteY1106" fmla="*/ 5830959 h 6852469"/>
              <a:gd name="connsiteX1107" fmla="*/ 2178521 w 2815098"/>
              <a:gd name="connsiteY1107" fmla="*/ 5847551 h 6852469"/>
              <a:gd name="connsiteX1108" fmla="*/ 2195666 w 2815098"/>
              <a:gd name="connsiteY1108" fmla="*/ 5801647 h 6852469"/>
              <a:gd name="connsiteX1109" fmla="*/ 2200091 w 2815098"/>
              <a:gd name="connsiteY1109" fmla="*/ 5747447 h 6852469"/>
              <a:gd name="connsiteX1110" fmla="*/ 2187370 w 2815098"/>
              <a:gd name="connsiteY1110" fmla="*/ 5643471 h 6852469"/>
              <a:gd name="connsiteX1111" fmla="*/ 2195666 w 2815098"/>
              <a:gd name="connsiteY1111" fmla="*/ 5630750 h 6852469"/>
              <a:gd name="connsiteX1112" fmla="*/ 2182945 w 2815098"/>
              <a:gd name="connsiteY1112" fmla="*/ 5639046 h 6852469"/>
              <a:gd name="connsiteX1113" fmla="*/ 2187370 w 2815098"/>
              <a:gd name="connsiteY1113" fmla="*/ 5688822 h 6852469"/>
              <a:gd name="connsiteX1114" fmla="*/ 2170225 w 2815098"/>
              <a:gd name="connsiteY1114" fmla="*/ 5697118 h 6852469"/>
              <a:gd name="connsiteX1115" fmla="*/ 2153080 w 2815098"/>
              <a:gd name="connsiteY1115" fmla="*/ 6009046 h 6852469"/>
              <a:gd name="connsiteX1116" fmla="*/ 2132063 w 2815098"/>
              <a:gd name="connsiteY1116" fmla="*/ 6146206 h 6852469"/>
              <a:gd name="connsiteX1117" fmla="*/ 2127639 w 2815098"/>
              <a:gd name="connsiteY1117" fmla="*/ 6075414 h 6852469"/>
              <a:gd name="connsiteX1118" fmla="*/ 2119343 w 2815098"/>
              <a:gd name="connsiteY1118" fmla="*/ 6042230 h 6852469"/>
              <a:gd name="connsiteX1119" fmla="*/ 2136488 w 2815098"/>
              <a:gd name="connsiteY1119" fmla="*/ 5979734 h 6852469"/>
              <a:gd name="connsiteX1120" fmla="*/ 2140913 w 2815098"/>
              <a:gd name="connsiteY1120" fmla="*/ 5938254 h 6852469"/>
              <a:gd name="connsiteX1121" fmla="*/ 2145337 w 2815098"/>
              <a:gd name="connsiteY1121" fmla="*/ 5842574 h 6852469"/>
              <a:gd name="connsiteX1122" fmla="*/ 2132617 w 2815098"/>
              <a:gd name="connsiteY1122" fmla="*/ 5825982 h 6852469"/>
              <a:gd name="connsiteX1123" fmla="*/ 2098880 w 2815098"/>
              <a:gd name="connsiteY1123" fmla="*/ 5900645 h 6852469"/>
              <a:gd name="connsiteX1124" fmla="*/ 2116025 w 2815098"/>
              <a:gd name="connsiteY1124" fmla="*/ 5925533 h 6852469"/>
              <a:gd name="connsiteX1125" fmla="*/ 2073992 w 2815098"/>
              <a:gd name="connsiteY1125" fmla="*/ 5929958 h 6852469"/>
              <a:gd name="connsiteX1126" fmla="*/ 2073992 w 2815098"/>
              <a:gd name="connsiteY1126" fmla="*/ 5859165 h 6852469"/>
              <a:gd name="connsiteX1127" fmla="*/ 2056847 w 2815098"/>
              <a:gd name="connsiteY1127" fmla="*/ 5913366 h 6852469"/>
              <a:gd name="connsiteX1128" fmla="*/ 2048551 w 2815098"/>
              <a:gd name="connsiteY1128" fmla="*/ 5855294 h 6852469"/>
              <a:gd name="connsiteX1129" fmla="*/ 2035830 w 2815098"/>
              <a:gd name="connsiteY1129" fmla="*/ 5921662 h 6852469"/>
              <a:gd name="connsiteX1130" fmla="*/ 2031406 w 2815098"/>
              <a:gd name="connsiteY1130" fmla="*/ 5949868 h 6852469"/>
              <a:gd name="connsiteX1131" fmla="*/ 2031406 w 2815098"/>
              <a:gd name="connsiteY1131" fmla="*/ 5949868 h 6852469"/>
              <a:gd name="connsiteX1132" fmla="*/ 1309657 w 2815098"/>
              <a:gd name="connsiteY1132" fmla="*/ 4360914 h 6852469"/>
              <a:gd name="connsiteX1133" fmla="*/ 1309657 w 2815098"/>
              <a:gd name="connsiteY1133" fmla="*/ 4623067 h 6852469"/>
              <a:gd name="connsiteX1134" fmla="*/ 1309657 w 2815098"/>
              <a:gd name="connsiteY1134" fmla="*/ 4273530 h 6852469"/>
              <a:gd name="connsiteX1135" fmla="*/ 1309657 w 2815098"/>
              <a:gd name="connsiteY1135" fmla="*/ 4360914 h 6852469"/>
              <a:gd name="connsiteX1136" fmla="*/ 1309657 w 2815098"/>
              <a:gd name="connsiteY1136" fmla="*/ 4360914 h 6852469"/>
              <a:gd name="connsiteX1137" fmla="*/ 1229462 w 2815098"/>
              <a:gd name="connsiteY1137" fmla="*/ 435262 h 6852469"/>
              <a:gd name="connsiteX1138" fmla="*/ 1242183 w 2815098"/>
              <a:gd name="connsiteY1138" fmla="*/ 426966 h 6852469"/>
              <a:gd name="connsiteX1139" fmla="*/ 1229462 w 2815098"/>
              <a:gd name="connsiteY1139" fmla="*/ 435262 h 6852469"/>
              <a:gd name="connsiteX1140" fmla="*/ 1229462 w 2815098"/>
              <a:gd name="connsiteY1140" fmla="*/ 435262 h 6852469"/>
              <a:gd name="connsiteX1141" fmla="*/ 2229403 w 2815098"/>
              <a:gd name="connsiteY1141" fmla="*/ 5812709 h 6852469"/>
              <a:gd name="connsiteX1142" fmla="*/ 2229403 w 2815098"/>
              <a:gd name="connsiteY1142" fmla="*/ 5787821 h 6852469"/>
              <a:gd name="connsiteX1143" fmla="*/ 2212258 w 2815098"/>
              <a:gd name="connsiteY1143" fmla="*/ 5817133 h 6852469"/>
              <a:gd name="connsiteX1144" fmla="*/ 2229403 w 2815098"/>
              <a:gd name="connsiteY1144" fmla="*/ 5812709 h 6852469"/>
              <a:gd name="connsiteX1145" fmla="*/ 2229403 w 2815098"/>
              <a:gd name="connsiteY1145" fmla="*/ 5812709 h 6852469"/>
              <a:gd name="connsiteX1146" fmla="*/ 1929642 w 2815098"/>
              <a:gd name="connsiteY1146" fmla="*/ 6249630 h 6852469"/>
              <a:gd name="connsiteX1147" fmla="*/ 1934066 w 2815098"/>
              <a:gd name="connsiteY1147" fmla="*/ 6291109 h 6852469"/>
              <a:gd name="connsiteX1148" fmla="*/ 1951211 w 2815098"/>
              <a:gd name="connsiteY1148" fmla="*/ 6282813 h 6852469"/>
              <a:gd name="connsiteX1149" fmla="*/ 1934066 w 2815098"/>
              <a:gd name="connsiteY1149" fmla="*/ 6307701 h 6852469"/>
              <a:gd name="connsiteX1150" fmla="*/ 1951211 w 2815098"/>
              <a:gd name="connsiteY1150" fmla="*/ 6419973 h 6852469"/>
              <a:gd name="connsiteX1151" fmla="*/ 1955636 w 2815098"/>
              <a:gd name="connsiteY1151" fmla="*/ 6357477 h 6852469"/>
              <a:gd name="connsiteX1152" fmla="*/ 1968356 w 2815098"/>
              <a:gd name="connsiteY1152" fmla="*/ 6291109 h 6852469"/>
              <a:gd name="connsiteX1153" fmla="*/ 1951211 w 2815098"/>
              <a:gd name="connsiteY1153" fmla="*/ 6291109 h 6852469"/>
              <a:gd name="connsiteX1154" fmla="*/ 1968356 w 2815098"/>
              <a:gd name="connsiteY1154" fmla="*/ 6241334 h 6852469"/>
              <a:gd name="connsiteX1155" fmla="*/ 1929642 w 2815098"/>
              <a:gd name="connsiteY1155" fmla="*/ 6249630 h 6852469"/>
              <a:gd name="connsiteX1156" fmla="*/ 1929642 w 2815098"/>
              <a:gd name="connsiteY1156" fmla="*/ 6249630 h 6852469"/>
              <a:gd name="connsiteX1157" fmla="*/ 1972228 w 2815098"/>
              <a:gd name="connsiteY1157" fmla="*/ 6203725 h 6852469"/>
              <a:gd name="connsiteX1158" fmla="*/ 1972228 w 2815098"/>
              <a:gd name="connsiteY1158" fmla="*/ 6233038 h 6852469"/>
              <a:gd name="connsiteX1159" fmla="*/ 1972228 w 2815098"/>
              <a:gd name="connsiteY1159" fmla="*/ 6203725 h 6852469"/>
              <a:gd name="connsiteX1160" fmla="*/ 1972228 w 2815098"/>
              <a:gd name="connsiteY1160" fmla="*/ 6203725 h 6852469"/>
              <a:gd name="connsiteX1161" fmla="*/ 1955083 w 2815098"/>
              <a:gd name="connsiteY1161" fmla="*/ 6166116 h 6852469"/>
              <a:gd name="connsiteX1162" fmla="*/ 1950658 w 2815098"/>
              <a:gd name="connsiteY1162" fmla="*/ 6203725 h 6852469"/>
              <a:gd name="connsiteX1163" fmla="*/ 1925217 w 2815098"/>
              <a:gd name="connsiteY1163" fmla="*/ 6224742 h 6852469"/>
              <a:gd name="connsiteX1164" fmla="*/ 1954530 w 2815098"/>
              <a:gd name="connsiteY1164" fmla="*/ 6233038 h 6852469"/>
              <a:gd name="connsiteX1165" fmla="*/ 1958954 w 2815098"/>
              <a:gd name="connsiteY1165" fmla="*/ 6199854 h 6852469"/>
              <a:gd name="connsiteX1166" fmla="*/ 1979971 w 2815098"/>
              <a:gd name="connsiteY1166" fmla="*/ 6191558 h 6852469"/>
              <a:gd name="connsiteX1167" fmla="*/ 1979971 w 2815098"/>
              <a:gd name="connsiteY1167" fmla="*/ 6162245 h 6852469"/>
              <a:gd name="connsiteX1168" fmla="*/ 1950658 w 2815098"/>
              <a:gd name="connsiteY1168" fmla="*/ 6149524 h 6852469"/>
              <a:gd name="connsiteX1169" fmla="*/ 1971675 w 2815098"/>
              <a:gd name="connsiteY1169" fmla="*/ 6166116 h 6852469"/>
              <a:gd name="connsiteX1170" fmla="*/ 1958954 w 2815098"/>
              <a:gd name="connsiteY1170" fmla="*/ 6195429 h 6852469"/>
              <a:gd name="connsiteX1171" fmla="*/ 1955083 w 2815098"/>
              <a:gd name="connsiteY1171" fmla="*/ 6166116 h 6852469"/>
              <a:gd name="connsiteX1172" fmla="*/ 1955083 w 2815098"/>
              <a:gd name="connsiteY1172" fmla="*/ 6166116 h 6852469"/>
              <a:gd name="connsiteX1173" fmla="*/ 2077863 w 2815098"/>
              <a:gd name="connsiteY1173" fmla="*/ 6028957 h 6852469"/>
              <a:gd name="connsiteX1174" fmla="*/ 2056847 w 2815098"/>
              <a:gd name="connsiteY1174" fmla="*/ 6024532 h 6852469"/>
              <a:gd name="connsiteX1175" fmla="*/ 2035830 w 2815098"/>
              <a:gd name="connsiteY1175" fmla="*/ 6032828 h 6852469"/>
              <a:gd name="connsiteX1176" fmla="*/ 2031406 w 2815098"/>
              <a:gd name="connsiteY1176" fmla="*/ 6053845 h 6852469"/>
              <a:gd name="connsiteX1177" fmla="*/ 2056847 w 2815098"/>
              <a:gd name="connsiteY1177" fmla="*/ 6066565 h 6852469"/>
              <a:gd name="connsiteX1178" fmla="*/ 2044126 w 2815098"/>
              <a:gd name="connsiteY1178" fmla="*/ 6091453 h 6852469"/>
              <a:gd name="connsiteX1179" fmla="*/ 2065143 w 2815098"/>
              <a:gd name="connsiteY1179" fmla="*/ 6099749 h 6852469"/>
              <a:gd name="connsiteX1180" fmla="*/ 2077863 w 2815098"/>
              <a:gd name="connsiteY1180" fmla="*/ 6028957 h 6852469"/>
              <a:gd name="connsiteX1181" fmla="*/ 2077863 w 2815098"/>
              <a:gd name="connsiteY1181" fmla="*/ 6028957 h 6852469"/>
              <a:gd name="connsiteX1182" fmla="*/ 2022557 w 2815098"/>
              <a:gd name="connsiteY1182" fmla="*/ 6049973 h 6852469"/>
              <a:gd name="connsiteX1183" fmla="*/ 2009836 w 2815098"/>
              <a:gd name="connsiteY1183" fmla="*/ 6066565 h 6852469"/>
              <a:gd name="connsiteX1184" fmla="*/ 2022557 w 2815098"/>
              <a:gd name="connsiteY1184" fmla="*/ 6049973 h 6852469"/>
              <a:gd name="connsiteX1185" fmla="*/ 2022557 w 2815098"/>
              <a:gd name="connsiteY1185" fmla="*/ 6049973 h 6852469"/>
              <a:gd name="connsiteX1186" fmla="*/ 1980524 w 2815098"/>
              <a:gd name="connsiteY1186" fmla="*/ 5962589 h 6852469"/>
              <a:gd name="connsiteX1187" fmla="*/ 1984948 w 2815098"/>
              <a:gd name="connsiteY1187" fmla="*/ 6000197 h 6852469"/>
              <a:gd name="connsiteX1188" fmla="*/ 1980524 w 2815098"/>
              <a:gd name="connsiteY1188" fmla="*/ 5962589 h 6852469"/>
              <a:gd name="connsiteX1189" fmla="*/ 1980524 w 2815098"/>
              <a:gd name="connsiteY1189" fmla="*/ 5962589 h 6852469"/>
              <a:gd name="connsiteX1190" fmla="*/ 1984948 w 2815098"/>
              <a:gd name="connsiteY1190" fmla="*/ 5920556 h 6852469"/>
              <a:gd name="connsiteX1191" fmla="*/ 1976652 w 2815098"/>
              <a:gd name="connsiteY1191" fmla="*/ 5945444 h 6852469"/>
              <a:gd name="connsiteX1192" fmla="*/ 1984948 w 2815098"/>
              <a:gd name="connsiteY1192" fmla="*/ 5920556 h 6852469"/>
              <a:gd name="connsiteX1193" fmla="*/ 1984948 w 2815098"/>
              <a:gd name="connsiteY1193" fmla="*/ 5920556 h 6852469"/>
              <a:gd name="connsiteX1194" fmla="*/ 1984948 w 2815098"/>
              <a:gd name="connsiteY1194" fmla="*/ 5875204 h 6852469"/>
              <a:gd name="connsiteX1195" fmla="*/ 1989373 w 2815098"/>
              <a:gd name="connsiteY1195" fmla="*/ 5896221 h 6852469"/>
              <a:gd name="connsiteX1196" fmla="*/ 1984948 w 2815098"/>
              <a:gd name="connsiteY1196" fmla="*/ 5875204 h 6852469"/>
              <a:gd name="connsiteX1197" fmla="*/ 1984948 w 2815098"/>
              <a:gd name="connsiteY1197" fmla="*/ 5875204 h 6852469"/>
              <a:gd name="connsiteX1198" fmla="*/ 2052422 w 2815098"/>
              <a:gd name="connsiteY1198" fmla="*/ 5821005 h 6852469"/>
              <a:gd name="connsiteX1199" fmla="*/ 2052422 w 2815098"/>
              <a:gd name="connsiteY1199" fmla="*/ 5850317 h 6852469"/>
              <a:gd name="connsiteX1200" fmla="*/ 2052422 w 2815098"/>
              <a:gd name="connsiteY1200" fmla="*/ 5821005 h 6852469"/>
              <a:gd name="connsiteX1201" fmla="*/ 2052422 w 2815098"/>
              <a:gd name="connsiteY1201" fmla="*/ 5821005 h 6852469"/>
              <a:gd name="connsiteX1202" fmla="*/ 2128192 w 2815098"/>
              <a:gd name="connsiteY1202" fmla="*/ 5791692 h 6852469"/>
              <a:gd name="connsiteX1203" fmla="*/ 2128192 w 2815098"/>
              <a:gd name="connsiteY1203" fmla="*/ 5821005 h 6852469"/>
              <a:gd name="connsiteX1204" fmla="*/ 2149209 w 2815098"/>
              <a:gd name="connsiteY1204" fmla="*/ 5799988 h 6852469"/>
              <a:gd name="connsiteX1205" fmla="*/ 2140913 w 2815098"/>
              <a:gd name="connsiteY1205" fmla="*/ 5745787 h 6852469"/>
              <a:gd name="connsiteX1206" fmla="*/ 2128192 w 2815098"/>
              <a:gd name="connsiteY1206" fmla="*/ 5791692 h 6852469"/>
              <a:gd name="connsiteX1207" fmla="*/ 2128192 w 2815098"/>
              <a:gd name="connsiteY1207" fmla="*/ 5791692 h 6852469"/>
              <a:gd name="connsiteX1208" fmla="*/ 2246548 w 2815098"/>
              <a:gd name="connsiteY1208" fmla="*/ 5779525 h 6852469"/>
              <a:gd name="connsiteX1209" fmla="*/ 2242123 w 2815098"/>
              <a:gd name="connsiteY1209" fmla="*/ 5796117 h 6852469"/>
              <a:gd name="connsiteX1210" fmla="*/ 2246548 w 2815098"/>
              <a:gd name="connsiteY1210" fmla="*/ 5779525 h 6852469"/>
              <a:gd name="connsiteX1211" fmla="*/ 2246548 w 2815098"/>
              <a:gd name="connsiteY1211" fmla="*/ 5779525 h 6852469"/>
              <a:gd name="connsiteX1212" fmla="*/ 638236 w 2815098"/>
              <a:gd name="connsiteY1212" fmla="*/ 5762933 h 6852469"/>
              <a:gd name="connsiteX1213" fmla="*/ 617220 w 2815098"/>
              <a:gd name="connsiteY1213" fmla="*/ 5754637 h 6852469"/>
              <a:gd name="connsiteX1214" fmla="*/ 612795 w 2815098"/>
              <a:gd name="connsiteY1214" fmla="*/ 5775653 h 6852469"/>
              <a:gd name="connsiteX1215" fmla="*/ 638236 w 2815098"/>
              <a:gd name="connsiteY1215" fmla="*/ 5762933 h 6852469"/>
              <a:gd name="connsiteX1216" fmla="*/ 638236 w 2815098"/>
              <a:gd name="connsiteY1216" fmla="*/ 5762933 h 6852469"/>
              <a:gd name="connsiteX1217" fmla="*/ 2233827 w 2815098"/>
              <a:gd name="connsiteY1217" fmla="*/ 5741916 h 6852469"/>
              <a:gd name="connsiteX1218" fmla="*/ 2216682 w 2815098"/>
              <a:gd name="connsiteY1218" fmla="*/ 5758508 h 6852469"/>
              <a:gd name="connsiteX1219" fmla="*/ 2229403 w 2815098"/>
              <a:gd name="connsiteY1219" fmla="*/ 5766804 h 6852469"/>
              <a:gd name="connsiteX1220" fmla="*/ 2233827 w 2815098"/>
              <a:gd name="connsiteY1220" fmla="*/ 5741916 h 6852469"/>
              <a:gd name="connsiteX1221" fmla="*/ 2233827 w 2815098"/>
              <a:gd name="connsiteY1221" fmla="*/ 5741916 h 6852469"/>
              <a:gd name="connsiteX1222" fmla="*/ 372765 w 2815098"/>
              <a:gd name="connsiteY1222" fmla="*/ 5717028 h 6852469"/>
              <a:gd name="connsiteX1223" fmla="*/ 372765 w 2815098"/>
              <a:gd name="connsiteY1223" fmla="*/ 5650660 h 6852469"/>
              <a:gd name="connsiteX1224" fmla="*/ 372765 w 2815098"/>
              <a:gd name="connsiteY1224" fmla="*/ 5741916 h 6852469"/>
              <a:gd name="connsiteX1225" fmla="*/ 372765 w 2815098"/>
              <a:gd name="connsiteY1225" fmla="*/ 5717028 h 6852469"/>
              <a:gd name="connsiteX1226" fmla="*/ 372765 w 2815098"/>
              <a:gd name="connsiteY1226" fmla="*/ 5717028 h 6852469"/>
              <a:gd name="connsiteX1227" fmla="*/ 1786398 w 2815098"/>
              <a:gd name="connsiteY1227" fmla="*/ 5720899 h 6852469"/>
              <a:gd name="connsiteX1228" fmla="*/ 1778102 w 2815098"/>
              <a:gd name="connsiteY1228" fmla="*/ 5720899 h 6852469"/>
              <a:gd name="connsiteX1229" fmla="*/ 1778102 w 2815098"/>
              <a:gd name="connsiteY1229" fmla="*/ 5737491 h 6852469"/>
              <a:gd name="connsiteX1230" fmla="*/ 1786398 w 2815098"/>
              <a:gd name="connsiteY1230" fmla="*/ 5737491 h 6852469"/>
              <a:gd name="connsiteX1231" fmla="*/ 1786398 w 2815098"/>
              <a:gd name="connsiteY1231" fmla="*/ 5720899 h 6852469"/>
              <a:gd name="connsiteX1232" fmla="*/ 1786398 w 2815098"/>
              <a:gd name="connsiteY1232" fmla="*/ 5720899 h 6852469"/>
              <a:gd name="connsiteX1233" fmla="*/ 2229403 w 2815098"/>
              <a:gd name="connsiteY1233" fmla="*/ 5696011 h 6852469"/>
              <a:gd name="connsiteX1234" fmla="*/ 2233827 w 2815098"/>
              <a:gd name="connsiteY1234" fmla="*/ 5729195 h 6852469"/>
              <a:gd name="connsiteX1235" fmla="*/ 2229403 w 2815098"/>
              <a:gd name="connsiteY1235" fmla="*/ 5696011 h 6852469"/>
              <a:gd name="connsiteX1236" fmla="*/ 2229403 w 2815098"/>
              <a:gd name="connsiteY1236" fmla="*/ 5696011 h 6852469"/>
              <a:gd name="connsiteX1237" fmla="*/ 1786398 w 2815098"/>
              <a:gd name="connsiteY1237" fmla="*/ 5662828 h 6852469"/>
              <a:gd name="connsiteX1238" fmla="*/ 1786398 w 2815098"/>
              <a:gd name="connsiteY1238" fmla="*/ 5683844 h 6852469"/>
              <a:gd name="connsiteX1239" fmla="*/ 1786398 w 2815098"/>
              <a:gd name="connsiteY1239" fmla="*/ 5662828 h 6852469"/>
              <a:gd name="connsiteX1240" fmla="*/ 1786398 w 2815098"/>
              <a:gd name="connsiteY1240" fmla="*/ 5662828 h 6852469"/>
              <a:gd name="connsiteX1241" fmla="*/ 625516 w 2815098"/>
              <a:gd name="connsiteY1241" fmla="*/ 5654532 h 6852469"/>
              <a:gd name="connsiteX1242" fmla="*/ 629940 w 2815098"/>
              <a:gd name="connsiteY1242" fmla="*/ 5683844 h 6852469"/>
              <a:gd name="connsiteX1243" fmla="*/ 625516 w 2815098"/>
              <a:gd name="connsiteY1243" fmla="*/ 5654532 h 6852469"/>
              <a:gd name="connsiteX1244" fmla="*/ 625516 w 2815098"/>
              <a:gd name="connsiteY1244" fmla="*/ 5654532 h 6852469"/>
              <a:gd name="connsiteX1245" fmla="*/ 372765 w 2815098"/>
              <a:gd name="connsiteY1245" fmla="*/ 5613052 h 6852469"/>
              <a:gd name="connsiteX1246" fmla="*/ 385486 w 2815098"/>
              <a:gd name="connsiteY1246" fmla="*/ 5634068 h 6852469"/>
              <a:gd name="connsiteX1247" fmla="*/ 372765 w 2815098"/>
              <a:gd name="connsiteY1247" fmla="*/ 5613052 h 6852469"/>
              <a:gd name="connsiteX1248" fmla="*/ 372765 w 2815098"/>
              <a:gd name="connsiteY1248" fmla="*/ 5613052 h 6852469"/>
              <a:gd name="connsiteX1249" fmla="*/ 2195666 w 2815098"/>
              <a:gd name="connsiteY1249" fmla="*/ 5608628 h 6852469"/>
              <a:gd name="connsiteX1250" fmla="*/ 2187370 w 2815098"/>
              <a:gd name="connsiteY1250" fmla="*/ 5608628 h 6852469"/>
              <a:gd name="connsiteX1251" fmla="*/ 2182945 w 2815098"/>
              <a:gd name="connsiteY1251" fmla="*/ 5616924 h 6852469"/>
              <a:gd name="connsiteX1252" fmla="*/ 2195666 w 2815098"/>
              <a:gd name="connsiteY1252" fmla="*/ 5621348 h 6852469"/>
              <a:gd name="connsiteX1253" fmla="*/ 2195666 w 2815098"/>
              <a:gd name="connsiteY1253" fmla="*/ 5608628 h 6852469"/>
              <a:gd name="connsiteX1254" fmla="*/ 2195666 w 2815098"/>
              <a:gd name="connsiteY1254" fmla="*/ 5608628 h 6852469"/>
              <a:gd name="connsiteX1255" fmla="*/ 490568 w 2815098"/>
              <a:gd name="connsiteY1255" fmla="*/ 5521796 h 6852469"/>
              <a:gd name="connsiteX1256" fmla="*/ 482272 w 2815098"/>
              <a:gd name="connsiteY1256" fmla="*/ 5538388 h 6852469"/>
              <a:gd name="connsiteX1257" fmla="*/ 494993 w 2815098"/>
              <a:gd name="connsiteY1257" fmla="*/ 5542813 h 6852469"/>
              <a:gd name="connsiteX1258" fmla="*/ 490568 w 2815098"/>
              <a:gd name="connsiteY1258" fmla="*/ 5521796 h 6852469"/>
              <a:gd name="connsiteX1259" fmla="*/ 490568 w 2815098"/>
              <a:gd name="connsiteY1259" fmla="*/ 5521796 h 6852469"/>
              <a:gd name="connsiteX1260" fmla="*/ 440239 w 2815098"/>
              <a:gd name="connsiteY1260" fmla="*/ 5500780 h 6852469"/>
              <a:gd name="connsiteX1261" fmla="*/ 448535 w 2815098"/>
              <a:gd name="connsiteY1261" fmla="*/ 5533964 h 6852469"/>
              <a:gd name="connsiteX1262" fmla="*/ 440239 w 2815098"/>
              <a:gd name="connsiteY1262" fmla="*/ 5500780 h 6852469"/>
              <a:gd name="connsiteX1263" fmla="*/ 440239 w 2815098"/>
              <a:gd name="connsiteY1263" fmla="*/ 5500780 h 6852469"/>
              <a:gd name="connsiteX1264" fmla="*/ 148774 w 2815098"/>
              <a:gd name="connsiteY1264" fmla="*/ 5521796 h 6852469"/>
              <a:gd name="connsiteX1265" fmla="*/ 136054 w 2815098"/>
              <a:gd name="connsiteY1265" fmla="*/ 5521796 h 6852469"/>
              <a:gd name="connsiteX1266" fmla="*/ 136054 w 2815098"/>
              <a:gd name="connsiteY1266" fmla="*/ 5534517 h 6852469"/>
              <a:gd name="connsiteX1267" fmla="*/ 148774 w 2815098"/>
              <a:gd name="connsiteY1267" fmla="*/ 5534517 h 6852469"/>
              <a:gd name="connsiteX1268" fmla="*/ 148774 w 2815098"/>
              <a:gd name="connsiteY1268" fmla="*/ 5521796 h 6852469"/>
              <a:gd name="connsiteX1269" fmla="*/ 148774 w 2815098"/>
              <a:gd name="connsiteY1269" fmla="*/ 5521796 h 6852469"/>
              <a:gd name="connsiteX1270" fmla="*/ 600628 w 2815098"/>
              <a:gd name="connsiteY1270" fmla="*/ 5400675 h 6852469"/>
              <a:gd name="connsiteX1271" fmla="*/ 600628 w 2815098"/>
              <a:gd name="connsiteY1271" fmla="*/ 5433859 h 6852469"/>
              <a:gd name="connsiteX1272" fmla="*/ 600628 w 2815098"/>
              <a:gd name="connsiteY1272" fmla="*/ 5400675 h 6852469"/>
              <a:gd name="connsiteX1273" fmla="*/ 600628 w 2815098"/>
              <a:gd name="connsiteY1273" fmla="*/ 5400675 h 6852469"/>
              <a:gd name="connsiteX1274" fmla="*/ 604499 w 2815098"/>
              <a:gd name="connsiteY1274" fmla="*/ 5350899 h 6852469"/>
              <a:gd name="connsiteX1275" fmla="*/ 608924 w 2815098"/>
              <a:gd name="connsiteY1275" fmla="*/ 5396804 h 6852469"/>
              <a:gd name="connsiteX1276" fmla="*/ 604499 w 2815098"/>
              <a:gd name="connsiteY1276" fmla="*/ 5350899 h 6852469"/>
              <a:gd name="connsiteX1277" fmla="*/ 604499 w 2815098"/>
              <a:gd name="connsiteY1277" fmla="*/ 5350899 h 6852469"/>
              <a:gd name="connsiteX1278" fmla="*/ 608924 w 2815098"/>
              <a:gd name="connsiteY1278" fmla="*/ 5350899 h 6852469"/>
              <a:gd name="connsiteX1279" fmla="*/ 621644 w 2815098"/>
              <a:gd name="connsiteY1279" fmla="*/ 5317716 h 6852469"/>
              <a:gd name="connsiteX1280" fmla="*/ 604499 w 2815098"/>
              <a:gd name="connsiteY1280" fmla="*/ 5313291 h 6852469"/>
              <a:gd name="connsiteX1281" fmla="*/ 596203 w 2815098"/>
              <a:gd name="connsiteY1281" fmla="*/ 5338179 h 6852469"/>
              <a:gd name="connsiteX1282" fmla="*/ 608924 w 2815098"/>
              <a:gd name="connsiteY1282" fmla="*/ 5350899 h 6852469"/>
              <a:gd name="connsiteX1283" fmla="*/ 608924 w 2815098"/>
              <a:gd name="connsiteY1283" fmla="*/ 5350899 h 6852469"/>
              <a:gd name="connsiteX1284" fmla="*/ 1845576 w 2815098"/>
              <a:gd name="connsiteY1284" fmla="*/ 5288403 h 6852469"/>
              <a:gd name="connsiteX1285" fmla="*/ 1845576 w 2815098"/>
              <a:gd name="connsiteY1285" fmla="*/ 5288403 h 6852469"/>
              <a:gd name="connsiteX1286" fmla="*/ 1845576 w 2815098"/>
              <a:gd name="connsiteY1286" fmla="*/ 5288403 h 6852469"/>
              <a:gd name="connsiteX1287" fmla="*/ 596203 w 2815098"/>
              <a:gd name="connsiteY1287" fmla="*/ 5301124 h 6852469"/>
              <a:gd name="connsiteX1288" fmla="*/ 613348 w 2815098"/>
              <a:gd name="connsiteY1288" fmla="*/ 5305548 h 6852469"/>
              <a:gd name="connsiteX1289" fmla="*/ 596203 w 2815098"/>
              <a:gd name="connsiteY1289" fmla="*/ 5301124 h 6852469"/>
              <a:gd name="connsiteX1290" fmla="*/ 596203 w 2815098"/>
              <a:gd name="connsiteY1290" fmla="*/ 5301124 h 6852469"/>
              <a:gd name="connsiteX1291" fmla="*/ 342900 w 2815098"/>
              <a:gd name="connsiteY1291" fmla="*/ 5122484 h 6852469"/>
              <a:gd name="connsiteX1292" fmla="*/ 338475 w 2815098"/>
              <a:gd name="connsiteY1292" fmla="*/ 5297252 h 6852469"/>
              <a:gd name="connsiteX1293" fmla="*/ 342900 w 2815098"/>
              <a:gd name="connsiteY1293" fmla="*/ 5122484 h 6852469"/>
              <a:gd name="connsiteX1294" fmla="*/ 342900 w 2815098"/>
              <a:gd name="connsiteY1294" fmla="*/ 5122484 h 6852469"/>
              <a:gd name="connsiteX1295" fmla="*/ 617220 w 2815098"/>
              <a:gd name="connsiteY1295" fmla="*/ 5251348 h 6852469"/>
              <a:gd name="connsiteX1296" fmla="*/ 600075 w 2815098"/>
              <a:gd name="connsiteY1296" fmla="*/ 5276236 h 6852469"/>
              <a:gd name="connsiteX1297" fmla="*/ 617220 w 2815098"/>
              <a:gd name="connsiteY1297" fmla="*/ 5251348 h 6852469"/>
              <a:gd name="connsiteX1298" fmla="*/ 617220 w 2815098"/>
              <a:gd name="connsiteY1298" fmla="*/ 5251348 h 6852469"/>
              <a:gd name="connsiteX1299" fmla="*/ 566891 w 2815098"/>
              <a:gd name="connsiteY1299" fmla="*/ 5246923 h 6852469"/>
              <a:gd name="connsiteX1300" fmla="*/ 562467 w 2815098"/>
              <a:gd name="connsiteY1300" fmla="*/ 5209315 h 6852469"/>
              <a:gd name="connsiteX1301" fmla="*/ 549746 w 2815098"/>
              <a:gd name="connsiteY1301" fmla="*/ 5213739 h 6852469"/>
              <a:gd name="connsiteX1302" fmla="*/ 558042 w 2815098"/>
              <a:gd name="connsiteY1302" fmla="*/ 5251348 h 6852469"/>
              <a:gd name="connsiteX1303" fmla="*/ 566891 w 2815098"/>
              <a:gd name="connsiteY1303" fmla="*/ 5246923 h 6852469"/>
              <a:gd name="connsiteX1304" fmla="*/ 566891 w 2815098"/>
              <a:gd name="connsiteY1304" fmla="*/ 5246923 h 6852469"/>
              <a:gd name="connsiteX1305" fmla="*/ 600628 w 2815098"/>
              <a:gd name="connsiteY1305" fmla="*/ 5222035 h 6852469"/>
              <a:gd name="connsiteX1306" fmla="*/ 605053 w 2815098"/>
              <a:gd name="connsiteY1306" fmla="*/ 5243052 h 6852469"/>
              <a:gd name="connsiteX1307" fmla="*/ 600628 w 2815098"/>
              <a:gd name="connsiteY1307" fmla="*/ 5222035 h 6852469"/>
              <a:gd name="connsiteX1308" fmla="*/ 600628 w 2815098"/>
              <a:gd name="connsiteY1308" fmla="*/ 5222035 h 6852469"/>
              <a:gd name="connsiteX1309" fmla="*/ 2335038 w 2815098"/>
              <a:gd name="connsiteY1309" fmla="*/ 5201019 h 6852469"/>
              <a:gd name="connsiteX1310" fmla="*/ 2309597 w 2815098"/>
              <a:gd name="connsiteY1310" fmla="*/ 5222035 h 6852469"/>
              <a:gd name="connsiteX1311" fmla="*/ 2343334 w 2815098"/>
              <a:gd name="connsiteY1311" fmla="*/ 5230331 h 6852469"/>
              <a:gd name="connsiteX1312" fmla="*/ 2335038 w 2815098"/>
              <a:gd name="connsiteY1312" fmla="*/ 5201019 h 6852469"/>
              <a:gd name="connsiteX1313" fmla="*/ 2335038 w 2815098"/>
              <a:gd name="connsiteY1313" fmla="*/ 5201019 h 6852469"/>
              <a:gd name="connsiteX1314" fmla="*/ 895964 w 2815098"/>
              <a:gd name="connsiteY1314" fmla="*/ 5122484 h 6852469"/>
              <a:gd name="connsiteX1315" fmla="*/ 891540 w 2815098"/>
              <a:gd name="connsiteY1315" fmla="*/ 5139076 h 6852469"/>
              <a:gd name="connsiteX1316" fmla="*/ 874395 w 2815098"/>
              <a:gd name="connsiteY1316" fmla="*/ 5118059 h 6852469"/>
              <a:gd name="connsiteX1317" fmla="*/ 866099 w 2815098"/>
              <a:gd name="connsiteY1317" fmla="*/ 5209315 h 6852469"/>
              <a:gd name="connsiteX1318" fmla="*/ 891540 w 2815098"/>
              <a:gd name="connsiteY1318" fmla="*/ 5188299 h 6852469"/>
              <a:gd name="connsiteX1319" fmla="*/ 899836 w 2815098"/>
              <a:gd name="connsiteY1319" fmla="*/ 5213187 h 6852469"/>
              <a:gd name="connsiteX1320" fmla="*/ 895964 w 2815098"/>
              <a:gd name="connsiteY1320" fmla="*/ 5122484 h 6852469"/>
              <a:gd name="connsiteX1321" fmla="*/ 895964 w 2815098"/>
              <a:gd name="connsiteY1321" fmla="*/ 5122484 h 6852469"/>
              <a:gd name="connsiteX1322" fmla="*/ 1892033 w 2815098"/>
              <a:gd name="connsiteY1322" fmla="*/ 5184427 h 6852469"/>
              <a:gd name="connsiteX1323" fmla="*/ 1892033 w 2815098"/>
              <a:gd name="connsiteY1323" fmla="*/ 5130227 h 6852469"/>
              <a:gd name="connsiteX1324" fmla="*/ 1879313 w 2815098"/>
              <a:gd name="connsiteY1324" fmla="*/ 5180003 h 6852469"/>
              <a:gd name="connsiteX1325" fmla="*/ 1866592 w 2815098"/>
              <a:gd name="connsiteY1325" fmla="*/ 5188299 h 6852469"/>
              <a:gd name="connsiteX1326" fmla="*/ 1866592 w 2815098"/>
              <a:gd name="connsiteY1326" fmla="*/ 5204891 h 6852469"/>
              <a:gd name="connsiteX1327" fmla="*/ 1887609 w 2815098"/>
              <a:gd name="connsiteY1327" fmla="*/ 5204891 h 6852469"/>
              <a:gd name="connsiteX1328" fmla="*/ 1892033 w 2815098"/>
              <a:gd name="connsiteY1328" fmla="*/ 5184427 h 6852469"/>
              <a:gd name="connsiteX1329" fmla="*/ 1892033 w 2815098"/>
              <a:gd name="connsiteY1329" fmla="*/ 5184427 h 6852469"/>
              <a:gd name="connsiteX1330" fmla="*/ 549746 w 2815098"/>
              <a:gd name="connsiteY1330" fmla="*/ 5180556 h 6852469"/>
              <a:gd name="connsiteX1331" fmla="*/ 558042 w 2815098"/>
              <a:gd name="connsiteY1331" fmla="*/ 5205443 h 6852469"/>
              <a:gd name="connsiteX1332" fmla="*/ 549746 w 2815098"/>
              <a:gd name="connsiteY1332" fmla="*/ 5180556 h 6852469"/>
              <a:gd name="connsiteX1333" fmla="*/ 549746 w 2815098"/>
              <a:gd name="connsiteY1333" fmla="*/ 5180556 h 6852469"/>
              <a:gd name="connsiteX1334" fmla="*/ 2335038 w 2815098"/>
              <a:gd name="connsiteY1334" fmla="*/ 5126355 h 6852469"/>
              <a:gd name="connsiteX1335" fmla="*/ 2317893 w 2815098"/>
              <a:gd name="connsiteY1335" fmla="*/ 5130780 h 6852469"/>
              <a:gd name="connsiteX1336" fmla="*/ 2313469 w 2815098"/>
              <a:gd name="connsiteY1336" fmla="*/ 5193276 h 6852469"/>
              <a:gd name="connsiteX1337" fmla="*/ 2334485 w 2815098"/>
              <a:gd name="connsiteY1337" fmla="*/ 5193276 h 6852469"/>
              <a:gd name="connsiteX1338" fmla="*/ 2335038 w 2815098"/>
              <a:gd name="connsiteY1338" fmla="*/ 5126355 h 6852469"/>
              <a:gd name="connsiteX1339" fmla="*/ 2335038 w 2815098"/>
              <a:gd name="connsiteY1339" fmla="*/ 5126355 h 6852469"/>
              <a:gd name="connsiteX1340" fmla="*/ 891540 w 2815098"/>
              <a:gd name="connsiteY1340" fmla="*/ 5063859 h 6852469"/>
              <a:gd name="connsiteX1341" fmla="*/ 870523 w 2815098"/>
              <a:gd name="connsiteY1341" fmla="*/ 5051138 h 6852469"/>
              <a:gd name="connsiteX1342" fmla="*/ 874948 w 2815098"/>
              <a:gd name="connsiteY1342" fmla="*/ 5100914 h 6852469"/>
              <a:gd name="connsiteX1343" fmla="*/ 895964 w 2815098"/>
              <a:gd name="connsiteY1343" fmla="*/ 5100914 h 6852469"/>
              <a:gd name="connsiteX1344" fmla="*/ 891540 w 2815098"/>
              <a:gd name="connsiteY1344" fmla="*/ 5063859 h 6852469"/>
              <a:gd name="connsiteX1345" fmla="*/ 891540 w 2815098"/>
              <a:gd name="connsiteY1345" fmla="*/ 5063859 h 6852469"/>
              <a:gd name="connsiteX1346" fmla="*/ 1883738 w 2815098"/>
              <a:gd name="connsiteY1346" fmla="*/ 5072155 h 6852469"/>
              <a:gd name="connsiteX1347" fmla="*/ 1879313 w 2815098"/>
              <a:gd name="connsiteY1347" fmla="*/ 5097043 h 6852469"/>
              <a:gd name="connsiteX1348" fmla="*/ 1892033 w 2815098"/>
              <a:gd name="connsiteY1348" fmla="*/ 5097043 h 6852469"/>
              <a:gd name="connsiteX1349" fmla="*/ 1883738 w 2815098"/>
              <a:gd name="connsiteY1349" fmla="*/ 5072155 h 6852469"/>
              <a:gd name="connsiteX1350" fmla="*/ 1883738 w 2815098"/>
              <a:gd name="connsiteY1350" fmla="*/ 5072155 h 6852469"/>
              <a:gd name="connsiteX1351" fmla="*/ 1807415 w 2815098"/>
              <a:gd name="connsiteY1351" fmla="*/ 5076580 h 6852469"/>
              <a:gd name="connsiteX1352" fmla="*/ 1799119 w 2815098"/>
              <a:gd name="connsiteY1352" fmla="*/ 5076580 h 6852469"/>
              <a:gd name="connsiteX1353" fmla="*/ 1799119 w 2815098"/>
              <a:gd name="connsiteY1353" fmla="*/ 5084875 h 6852469"/>
              <a:gd name="connsiteX1354" fmla="*/ 1807415 w 2815098"/>
              <a:gd name="connsiteY1354" fmla="*/ 5084875 h 6852469"/>
              <a:gd name="connsiteX1355" fmla="*/ 1807415 w 2815098"/>
              <a:gd name="connsiteY1355" fmla="*/ 5076580 h 6852469"/>
              <a:gd name="connsiteX1356" fmla="*/ 1807415 w 2815098"/>
              <a:gd name="connsiteY1356" fmla="*/ 5076580 h 6852469"/>
              <a:gd name="connsiteX1357" fmla="*/ 1098386 w 2815098"/>
              <a:gd name="connsiteY1357" fmla="*/ 5072155 h 6852469"/>
              <a:gd name="connsiteX1358" fmla="*/ 1115531 w 2815098"/>
              <a:gd name="connsiteY1358" fmla="*/ 5084875 h 6852469"/>
              <a:gd name="connsiteX1359" fmla="*/ 1098386 w 2815098"/>
              <a:gd name="connsiteY1359" fmla="*/ 5072155 h 6852469"/>
              <a:gd name="connsiteX1360" fmla="*/ 1098386 w 2815098"/>
              <a:gd name="connsiteY1360" fmla="*/ 5072155 h 6852469"/>
              <a:gd name="connsiteX1361" fmla="*/ 1803543 w 2815098"/>
              <a:gd name="connsiteY1361" fmla="*/ 5051692 h 6852469"/>
              <a:gd name="connsiteX1362" fmla="*/ 1803543 w 2815098"/>
              <a:gd name="connsiteY1362" fmla="*/ 5072708 h 6852469"/>
              <a:gd name="connsiteX1363" fmla="*/ 1803543 w 2815098"/>
              <a:gd name="connsiteY1363" fmla="*/ 5051692 h 6852469"/>
              <a:gd name="connsiteX1364" fmla="*/ 1803543 w 2815098"/>
              <a:gd name="connsiteY1364" fmla="*/ 5051692 h 6852469"/>
              <a:gd name="connsiteX1365" fmla="*/ 1111107 w 2815098"/>
              <a:gd name="connsiteY1365" fmla="*/ 5010212 h 6852469"/>
              <a:gd name="connsiteX1366" fmla="*/ 1102811 w 2815098"/>
              <a:gd name="connsiteY1366" fmla="*/ 5010212 h 6852469"/>
              <a:gd name="connsiteX1367" fmla="*/ 1115531 w 2815098"/>
              <a:gd name="connsiteY1367" fmla="*/ 5064412 h 6852469"/>
              <a:gd name="connsiteX1368" fmla="*/ 1111107 w 2815098"/>
              <a:gd name="connsiteY1368" fmla="*/ 5010212 h 6852469"/>
              <a:gd name="connsiteX1369" fmla="*/ 1111107 w 2815098"/>
              <a:gd name="connsiteY1369" fmla="*/ 5010212 h 6852469"/>
              <a:gd name="connsiteX1370" fmla="*/ 174215 w 2815098"/>
              <a:gd name="connsiteY1370" fmla="*/ 5038971 h 6852469"/>
              <a:gd name="connsiteX1371" fmla="*/ 165919 w 2815098"/>
              <a:gd name="connsiteY1371" fmla="*/ 5038971 h 6852469"/>
              <a:gd name="connsiteX1372" fmla="*/ 165919 w 2815098"/>
              <a:gd name="connsiteY1372" fmla="*/ 5051692 h 6852469"/>
              <a:gd name="connsiteX1373" fmla="*/ 174215 w 2815098"/>
              <a:gd name="connsiteY1373" fmla="*/ 5051692 h 6852469"/>
              <a:gd name="connsiteX1374" fmla="*/ 174215 w 2815098"/>
              <a:gd name="connsiteY1374" fmla="*/ 5038971 h 6852469"/>
              <a:gd name="connsiteX1375" fmla="*/ 174215 w 2815098"/>
              <a:gd name="connsiteY1375" fmla="*/ 5038971 h 6852469"/>
              <a:gd name="connsiteX1376" fmla="*/ 1647026 w 2815098"/>
              <a:gd name="connsiteY1376" fmla="*/ 5005787 h 6852469"/>
              <a:gd name="connsiteX1377" fmla="*/ 1629881 w 2815098"/>
              <a:gd name="connsiteY1377" fmla="*/ 5043396 h 6852469"/>
              <a:gd name="connsiteX1378" fmla="*/ 1642601 w 2815098"/>
              <a:gd name="connsiteY1378" fmla="*/ 5047820 h 6852469"/>
              <a:gd name="connsiteX1379" fmla="*/ 1647026 w 2815098"/>
              <a:gd name="connsiteY1379" fmla="*/ 5005787 h 6852469"/>
              <a:gd name="connsiteX1380" fmla="*/ 1647026 w 2815098"/>
              <a:gd name="connsiteY1380" fmla="*/ 5005787 h 6852469"/>
              <a:gd name="connsiteX1381" fmla="*/ 899836 w 2815098"/>
              <a:gd name="connsiteY1381" fmla="*/ 5005787 h 6852469"/>
              <a:gd name="connsiteX1382" fmla="*/ 874395 w 2815098"/>
              <a:gd name="connsiteY1382" fmla="*/ 4984771 h 6852469"/>
              <a:gd name="connsiteX1383" fmla="*/ 869970 w 2815098"/>
              <a:gd name="connsiteY1383" fmla="*/ 5042842 h 6852469"/>
              <a:gd name="connsiteX1384" fmla="*/ 882691 w 2815098"/>
              <a:gd name="connsiteY1384" fmla="*/ 5042842 h 6852469"/>
              <a:gd name="connsiteX1385" fmla="*/ 899836 w 2815098"/>
              <a:gd name="connsiteY1385" fmla="*/ 5005787 h 6852469"/>
              <a:gd name="connsiteX1386" fmla="*/ 899836 w 2815098"/>
              <a:gd name="connsiteY1386" fmla="*/ 5005787 h 6852469"/>
              <a:gd name="connsiteX1387" fmla="*/ 1803543 w 2815098"/>
              <a:gd name="connsiteY1387" fmla="*/ 4956012 h 6852469"/>
              <a:gd name="connsiteX1388" fmla="*/ 1795247 w 2815098"/>
              <a:gd name="connsiteY1388" fmla="*/ 4972603 h 6852469"/>
              <a:gd name="connsiteX1389" fmla="*/ 1807968 w 2815098"/>
              <a:gd name="connsiteY1389" fmla="*/ 4980899 h 6852469"/>
              <a:gd name="connsiteX1390" fmla="*/ 1803543 w 2815098"/>
              <a:gd name="connsiteY1390" fmla="*/ 4956012 h 6852469"/>
              <a:gd name="connsiteX1391" fmla="*/ 1803543 w 2815098"/>
              <a:gd name="connsiteY1391" fmla="*/ 4956012 h 6852469"/>
              <a:gd name="connsiteX1392" fmla="*/ 1643154 w 2815098"/>
              <a:gd name="connsiteY1392" fmla="*/ 4951587 h 6852469"/>
              <a:gd name="connsiteX1393" fmla="*/ 1634859 w 2815098"/>
              <a:gd name="connsiteY1393" fmla="*/ 4976475 h 6852469"/>
              <a:gd name="connsiteX1394" fmla="*/ 1647579 w 2815098"/>
              <a:gd name="connsiteY1394" fmla="*/ 4980899 h 6852469"/>
              <a:gd name="connsiteX1395" fmla="*/ 1643154 w 2815098"/>
              <a:gd name="connsiteY1395" fmla="*/ 4951587 h 6852469"/>
              <a:gd name="connsiteX1396" fmla="*/ 1643154 w 2815098"/>
              <a:gd name="connsiteY1396" fmla="*/ 4951587 h 6852469"/>
              <a:gd name="connsiteX1397" fmla="*/ 895964 w 2815098"/>
              <a:gd name="connsiteY1397" fmla="*/ 4901811 h 6852469"/>
              <a:gd name="connsiteX1398" fmla="*/ 891540 w 2815098"/>
              <a:gd name="connsiteY1398" fmla="*/ 4906236 h 6852469"/>
              <a:gd name="connsiteX1399" fmla="*/ 883244 w 2815098"/>
              <a:gd name="connsiteY1399" fmla="*/ 4931124 h 6852469"/>
              <a:gd name="connsiteX1400" fmla="*/ 878819 w 2815098"/>
              <a:gd name="connsiteY1400" fmla="*/ 4918403 h 6852469"/>
              <a:gd name="connsiteX1401" fmla="*/ 874395 w 2815098"/>
              <a:gd name="connsiteY1401" fmla="*/ 4976475 h 6852469"/>
              <a:gd name="connsiteX1402" fmla="*/ 899836 w 2815098"/>
              <a:gd name="connsiteY1402" fmla="*/ 4980899 h 6852469"/>
              <a:gd name="connsiteX1403" fmla="*/ 895964 w 2815098"/>
              <a:gd name="connsiteY1403" fmla="*/ 4901811 h 6852469"/>
              <a:gd name="connsiteX1404" fmla="*/ 895964 w 2815098"/>
              <a:gd name="connsiteY1404" fmla="*/ 4901811 h 6852469"/>
              <a:gd name="connsiteX1405" fmla="*/ 1457325 w 2815098"/>
              <a:gd name="connsiteY1405" fmla="*/ 4931124 h 6852469"/>
              <a:gd name="connsiteX1406" fmla="*/ 1461749 w 2815098"/>
              <a:gd name="connsiteY1406" fmla="*/ 4952140 h 6852469"/>
              <a:gd name="connsiteX1407" fmla="*/ 1457325 w 2815098"/>
              <a:gd name="connsiteY1407" fmla="*/ 4931124 h 6852469"/>
              <a:gd name="connsiteX1408" fmla="*/ 1457325 w 2815098"/>
              <a:gd name="connsiteY1408" fmla="*/ 4931124 h 6852469"/>
              <a:gd name="connsiteX1409" fmla="*/ 1647026 w 2815098"/>
              <a:gd name="connsiteY1409" fmla="*/ 4922828 h 6852469"/>
              <a:gd name="connsiteX1410" fmla="*/ 1634305 w 2815098"/>
              <a:gd name="connsiteY1410" fmla="*/ 4943844 h 6852469"/>
              <a:gd name="connsiteX1411" fmla="*/ 1651450 w 2815098"/>
              <a:gd name="connsiteY1411" fmla="*/ 4952140 h 6852469"/>
              <a:gd name="connsiteX1412" fmla="*/ 1647026 w 2815098"/>
              <a:gd name="connsiteY1412" fmla="*/ 4922828 h 6852469"/>
              <a:gd name="connsiteX1413" fmla="*/ 1647026 w 2815098"/>
              <a:gd name="connsiteY1413" fmla="*/ 4922828 h 6852469"/>
              <a:gd name="connsiteX1414" fmla="*/ 1651450 w 2815098"/>
              <a:gd name="connsiteY1414" fmla="*/ 4852035 h 6852469"/>
              <a:gd name="connsiteX1415" fmla="*/ 1643154 w 2815098"/>
              <a:gd name="connsiteY1415" fmla="*/ 4852035 h 6852469"/>
              <a:gd name="connsiteX1416" fmla="*/ 1643154 w 2815098"/>
              <a:gd name="connsiteY1416" fmla="*/ 4893515 h 6852469"/>
              <a:gd name="connsiteX1417" fmla="*/ 1655875 w 2815098"/>
              <a:gd name="connsiteY1417" fmla="*/ 4897940 h 6852469"/>
              <a:gd name="connsiteX1418" fmla="*/ 1651450 w 2815098"/>
              <a:gd name="connsiteY1418" fmla="*/ 4852035 h 6852469"/>
              <a:gd name="connsiteX1419" fmla="*/ 1651450 w 2815098"/>
              <a:gd name="connsiteY1419" fmla="*/ 4852035 h 6852469"/>
              <a:gd name="connsiteX1420" fmla="*/ 908685 w 2815098"/>
              <a:gd name="connsiteY1420" fmla="*/ 4889091 h 6852469"/>
              <a:gd name="connsiteX1421" fmla="*/ 908685 w 2815098"/>
              <a:gd name="connsiteY1421" fmla="*/ 4818298 h 6852469"/>
              <a:gd name="connsiteX1422" fmla="*/ 891540 w 2815098"/>
              <a:gd name="connsiteY1422" fmla="*/ 4801706 h 6852469"/>
              <a:gd name="connsiteX1423" fmla="*/ 878819 w 2815098"/>
              <a:gd name="connsiteY1423" fmla="*/ 4897386 h 6852469"/>
              <a:gd name="connsiteX1424" fmla="*/ 908685 w 2815098"/>
              <a:gd name="connsiteY1424" fmla="*/ 4889091 h 6852469"/>
              <a:gd name="connsiteX1425" fmla="*/ 908685 w 2815098"/>
              <a:gd name="connsiteY1425" fmla="*/ 4889091 h 6852469"/>
              <a:gd name="connsiteX1426" fmla="*/ 1701779 w 2815098"/>
              <a:gd name="connsiteY1426" fmla="*/ 4855907 h 6852469"/>
              <a:gd name="connsiteX1427" fmla="*/ 1701779 w 2815098"/>
              <a:gd name="connsiteY1427" fmla="*/ 4764651 h 6852469"/>
              <a:gd name="connsiteX1428" fmla="*/ 1684634 w 2815098"/>
              <a:gd name="connsiteY1428" fmla="*/ 4764651 h 6852469"/>
              <a:gd name="connsiteX1429" fmla="*/ 1676338 w 2815098"/>
              <a:gd name="connsiteY1429" fmla="*/ 4864203 h 6852469"/>
              <a:gd name="connsiteX1430" fmla="*/ 1693483 w 2815098"/>
              <a:gd name="connsiteY1430" fmla="*/ 4868627 h 6852469"/>
              <a:gd name="connsiteX1431" fmla="*/ 1701779 w 2815098"/>
              <a:gd name="connsiteY1431" fmla="*/ 4855907 h 6852469"/>
              <a:gd name="connsiteX1432" fmla="*/ 1701779 w 2815098"/>
              <a:gd name="connsiteY1432" fmla="*/ 4855907 h 6852469"/>
              <a:gd name="connsiteX1433" fmla="*/ 853932 w 2815098"/>
              <a:gd name="connsiteY1433" fmla="*/ 4693859 h 6852469"/>
              <a:gd name="connsiteX1434" fmla="*/ 858356 w 2815098"/>
              <a:gd name="connsiteY1434" fmla="*/ 4822723 h 6852469"/>
              <a:gd name="connsiteX1435" fmla="*/ 853932 w 2815098"/>
              <a:gd name="connsiteY1435" fmla="*/ 4693859 h 6852469"/>
              <a:gd name="connsiteX1436" fmla="*/ 853932 w 2815098"/>
              <a:gd name="connsiteY1436" fmla="*/ 4693859 h 6852469"/>
              <a:gd name="connsiteX1437" fmla="*/ 912556 w 2815098"/>
              <a:gd name="connsiteY1437" fmla="*/ 4810555 h 6852469"/>
              <a:gd name="connsiteX1438" fmla="*/ 895411 w 2815098"/>
              <a:gd name="connsiteY1438" fmla="*/ 4802259 h 6852469"/>
              <a:gd name="connsiteX1439" fmla="*/ 895411 w 2815098"/>
              <a:gd name="connsiteY1439" fmla="*/ 4814980 h 6852469"/>
              <a:gd name="connsiteX1440" fmla="*/ 912556 w 2815098"/>
              <a:gd name="connsiteY1440" fmla="*/ 4810555 h 6852469"/>
              <a:gd name="connsiteX1441" fmla="*/ 912556 w 2815098"/>
              <a:gd name="connsiteY1441" fmla="*/ 4810555 h 6852469"/>
              <a:gd name="connsiteX1442" fmla="*/ 891540 w 2815098"/>
              <a:gd name="connsiteY1442" fmla="*/ 4614771 h 6852469"/>
              <a:gd name="connsiteX1443" fmla="*/ 887115 w 2815098"/>
              <a:gd name="connsiteY1443" fmla="*/ 4785114 h 6852469"/>
              <a:gd name="connsiteX1444" fmla="*/ 908132 w 2815098"/>
              <a:gd name="connsiteY1444" fmla="*/ 4793410 h 6852469"/>
              <a:gd name="connsiteX1445" fmla="*/ 912556 w 2815098"/>
              <a:gd name="connsiteY1445" fmla="*/ 4531258 h 6852469"/>
              <a:gd name="connsiteX1446" fmla="*/ 904260 w 2815098"/>
              <a:gd name="connsiteY1446" fmla="*/ 4489778 h 6852469"/>
              <a:gd name="connsiteX1447" fmla="*/ 912556 w 2815098"/>
              <a:gd name="connsiteY1447" fmla="*/ 4494203 h 6852469"/>
              <a:gd name="connsiteX1448" fmla="*/ 904260 w 2815098"/>
              <a:gd name="connsiteY1448" fmla="*/ 4402947 h 6852469"/>
              <a:gd name="connsiteX1449" fmla="*/ 891540 w 2815098"/>
              <a:gd name="connsiteY1449" fmla="*/ 4606475 h 6852469"/>
              <a:gd name="connsiteX1450" fmla="*/ 899836 w 2815098"/>
              <a:gd name="connsiteY1450" fmla="*/ 4623067 h 6852469"/>
              <a:gd name="connsiteX1451" fmla="*/ 891540 w 2815098"/>
              <a:gd name="connsiteY1451" fmla="*/ 4614771 h 6852469"/>
              <a:gd name="connsiteX1452" fmla="*/ 891540 w 2815098"/>
              <a:gd name="connsiteY1452" fmla="*/ 4614771 h 6852469"/>
              <a:gd name="connsiteX1453" fmla="*/ 1199597 w 2815098"/>
              <a:gd name="connsiteY1453" fmla="*/ 4053410 h 6852469"/>
              <a:gd name="connsiteX1454" fmla="*/ 1195172 w 2815098"/>
              <a:gd name="connsiteY1454" fmla="*/ 4020226 h 6852469"/>
              <a:gd name="connsiteX1455" fmla="*/ 1199597 w 2815098"/>
              <a:gd name="connsiteY1455" fmla="*/ 4066130 h 6852469"/>
              <a:gd name="connsiteX1456" fmla="*/ 1178580 w 2815098"/>
              <a:gd name="connsiteY1456" fmla="*/ 4016355 h 6852469"/>
              <a:gd name="connsiteX1457" fmla="*/ 1195725 w 2815098"/>
              <a:gd name="connsiteY1457" fmla="*/ 4003634 h 6852469"/>
              <a:gd name="connsiteX1458" fmla="*/ 1174709 w 2815098"/>
              <a:gd name="connsiteY1458" fmla="*/ 4003634 h 6852469"/>
              <a:gd name="connsiteX1459" fmla="*/ 1191854 w 2815098"/>
              <a:gd name="connsiteY1459" fmla="*/ 3974322 h 6852469"/>
              <a:gd name="connsiteX1460" fmla="*/ 1158117 w 2815098"/>
              <a:gd name="connsiteY1460" fmla="*/ 3987042 h 6852469"/>
              <a:gd name="connsiteX1461" fmla="*/ 1162542 w 2815098"/>
              <a:gd name="connsiteY1461" fmla="*/ 3966026 h 6852469"/>
              <a:gd name="connsiteX1462" fmla="*/ 1149821 w 2815098"/>
              <a:gd name="connsiteY1462" fmla="*/ 3961601 h 6852469"/>
              <a:gd name="connsiteX1463" fmla="*/ 1196278 w 2815098"/>
              <a:gd name="connsiteY1463" fmla="*/ 3957177 h 6852469"/>
              <a:gd name="connsiteX1464" fmla="*/ 1196278 w 2815098"/>
              <a:gd name="connsiteY1464" fmla="*/ 3940585 h 6852469"/>
              <a:gd name="connsiteX1465" fmla="*/ 1183558 w 2815098"/>
              <a:gd name="connsiteY1465" fmla="*/ 3923993 h 6852469"/>
              <a:gd name="connsiteX1466" fmla="*/ 1204574 w 2815098"/>
              <a:gd name="connsiteY1466" fmla="*/ 3911272 h 6852469"/>
              <a:gd name="connsiteX1467" fmla="*/ 1158117 w 2815098"/>
              <a:gd name="connsiteY1467" fmla="*/ 3890256 h 6852469"/>
              <a:gd name="connsiteX1468" fmla="*/ 1191854 w 2815098"/>
              <a:gd name="connsiteY1468" fmla="*/ 3852648 h 6852469"/>
              <a:gd name="connsiteX1469" fmla="*/ 1174709 w 2815098"/>
              <a:gd name="connsiteY1469" fmla="*/ 3844352 h 6852469"/>
              <a:gd name="connsiteX1470" fmla="*/ 1195725 w 2815098"/>
              <a:gd name="connsiteY1470" fmla="*/ 3811168 h 6852469"/>
              <a:gd name="connsiteX1471" fmla="*/ 1144843 w 2815098"/>
              <a:gd name="connsiteY1471" fmla="*/ 3790151 h 6852469"/>
              <a:gd name="connsiteX1472" fmla="*/ 1144843 w 2815098"/>
              <a:gd name="connsiteY1472" fmla="*/ 4022991 h 6852469"/>
              <a:gd name="connsiteX1473" fmla="*/ 1174156 w 2815098"/>
              <a:gd name="connsiteY1473" fmla="*/ 4022991 h 6852469"/>
              <a:gd name="connsiteX1474" fmla="*/ 1161435 w 2815098"/>
              <a:gd name="connsiteY1474" fmla="*/ 4035712 h 6852469"/>
              <a:gd name="connsiteX1475" fmla="*/ 1144290 w 2815098"/>
              <a:gd name="connsiteY1475" fmla="*/ 4031287 h 6852469"/>
              <a:gd name="connsiteX1476" fmla="*/ 1152586 w 2815098"/>
              <a:gd name="connsiteY1476" fmla="*/ 4185039 h 6852469"/>
              <a:gd name="connsiteX1477" fmla="*/ 1148162 w 2815098"/>
              <a:gd name="connsiteY1477" fmla="*/ 4351512 h 6852469"/>
              <a:gd name="connsiteX1478" fmla="*/ 1160882 w 2815098"/>
              <a:gd name="connsiteY1478" fmla="*/ 4351512 h 6852469"/>
              <a:gd name="connsiteX1479" fmla="*/ 1139866 w 2815098"/>
              <a:gd name="connsiteY1479" fmla="*/ 4476505 h 6852469"/>
              <a:gd name="connsiteX1480" fmla="*/ 1157011 w 2815098"/>
              <a:gd name="connsiteY1480" fmla="*/ 4397416 h 6852469"/>
              <a:gd name="connsiteX1481" fmla="*/ 1161435 w 2815098"/>
              <a:gd name="connsiteY1481" fmla="*/ 4447192 h 6852469"/>
              <a:gd name="connsiteX1482" fmla="*/ 1178580 w 2815098"/>
              <a:gd name="connsiteY1482" fmla="*/ 4451617 h 6852469"/>
              <a:gd name="connsiteX1483" fmla="*/ 1178580 w 2815098"/>
              <a:gd name="connsiteY1483" fmla="*/ 4459913 h 6852469"/>
              <a:gd name="connsiteX1484" fmla="*/ 1157564 w 2815098"/>
              <a:gd name="connsiteY1484" fmla="*/ 4501392 h 6852469"/>
              <a:gd name="connsiteX1485" fmla="*/ 1178580 w 2815098"/>
              <a:gd name="connsiteY1485" fmla="*/ 4496968 h 6852469"/>
              <a:gd name="connsiteX1486" fmla="*/ 1174156 w 2815098"/>
              <a:gd name="connsiteY1486" fmla="*/ 4521856 h 6852469"/>
              <a:gd name="connsiteX1487" fmla="*/ 1161435 w 2815098"/>
              <a:gd name="connsiteY1487" fmla="*/ 4505264 h 6852469"/>
              <a:gd name="connsiteX1488" fmla="*/ 1140419 w 2815098"/>
              <a:gd name="connsiteY1488" fmla="*/ 4505264 h 6852469"/>
              <a:gd name="connsiteX1489" fmla="*/ 1148715 w 2815098"/>
              <a:gd name="connsiteY1489" fmla="*/ 4596520 h 6852469"/>
              <a:gd name="connsiteX1490" fmla="*/ 1148715 w 2815098"/>
              <a:gd name="connsiteY1490" fmla="*/ 4650720 h 6852469"/>
              <a:gd name="connsiteX1491" fmla="*/ 1169731 w 2815098"/>
              <a:gd name="connsiteY1491" fmla="*/ 4629703 h 6852469"/>
              <a:gd name="connsiteX1492" fmla="*/ 1161435 w 2815098"/>
              <a:gd name="connsiteY1492" fmla="*/ 4608687 h 6852469"/>
              <a:gd name="connsiteX1493" fmla="*/ 1186876 w 2815098"/>
              <a:gd name="connsiteY1493" fmla="*/ 4558911 h 6852469"/>
              <a:gd name="connsiteX1494" fmla="*/ 1186876 w 2815098"/>
              <a:gd name="connsiteY1494" fmla="*/ 4692200 h 6852469"/>
              <a:gd name="connsiteX1495" fmla="*/ 1207893 w 2815098"/>
              <a:gd name="connsiteY1495" fmla="*/ 4738104 h 6852469"/>
              <a:gd name="connsiteX1496" fmla="*/ 1195172 w 2815098"/>
              <a:gd name="connsiteY1496" fmla="*/ 4650720 h 6852469"/>
              <a:gd name="connsiteX1497" fmla="*/ 1203468 w 2815098"/>
              <a:gd name="connsiteY1497" fmla="*/ 4621407 h 6852469"/>
              <a:gd name="connsiteX1498" fmla="*/ 1207893 w 2815098"/>
              <a:gd name="connsiteY1498" fmla="*/ 4550615 h 6852469"/>
              <a:gd name="connsiteX1499" fmla="*/ 1203468 w 2815098"/>
              <a:gd name="connsiteY1499" fmla="*/ 4284591 h 6852469"/>
              <a:gd name="connsiteX1500" fmla="*/ 1211764 w 2815098"/>
              <a:gd name="connsiteY1500" fmla="*/ 4201631 h 6852469"/>
              <a:gd name="connsiteX1501" fmla="*/ 1186323 w 2815098"/>
              <a:gd name="connsiteY1501" fmla="*/ 4201631 h 6852469"/>
              <a:gd name="connsiteX1502" fmla="*/ 1190748 w 2815098"/>
              <a:gd name="connsiteY1502" fmla="*/ 4180615 h 6852469"/>
              <a:gd name="connsiteX1503" fmla="*/ 1203468 w 2815098"/>
              <a:gd name="connsiteY1503" fmla="*/ 4197207 h 6852469"/>
              <a:gd name="connsiteX1504" fmla="*/ 1211764 w 2815098"/>
              <a:gd name="connsiteY1504" fmla="*/ 4167894 h 6852469"/>
              <a:gd name="connsiteX1505" fmla="*/ 1186323 w 2815098"/>
              <a:gd name="connsiteY1505" fmla="*/ 4172319 h 6852469"/>
              <a:gd name="connsiteX1506" fmla="*/ 1169178 w 2815098"/>
              <a:gd name="connsiteY1506" fmla="*/ 4139135 h 6852469"/>
              <a:gd name="connsiteX1507" fmla="*/ 1186323 w 2815098"/>
              <a:gd name="connsiteY1507" fmla="*/ 4134711 h 6852469"/>
              <a:gd name="connsiteX1508" fmla="*/ 1190748 w 2815098"/>
              <a:gd name="connsiteY1508" fmla="*/ 4101527 h 6852469"/>
              <a:gd name="connsiteX1509" fmla="*/ 1173603 w 2815098"/>
              <a:gd name="connsiteY1509" fmla="*/ 4097102 h 6852469"/>
              <a:gd name="connsiteX1510" fmla="*/ 1199044 w 2815098"/>
              <a:gd name="connsiteY1510" fmla="*/ 4076086 h 6852469"/>
              <a:gd name="connsiteX1511" fmla="*/ 1203468 w 2815098"/>
              <a:gd name="connsiteY1511" fmla="*/ 4125861 h 6852469"/>
              <a:gd name="connsiteX1512" fmla="*/ 1199597 w 2815098"/>
              <a:gd name="connsiteY1512" fmla="*/ 4053410 h 6852469"/>
              <a:gd name="connsiteX1513" fmla="*/ 1199597 w 2815098"/>
              <a:gd name="connsiteY1513" fmla="*/ 4053410 h 6852469"/>
              <a:gd name="connsiteX1514" fmla="*/ 1208446 w 2815098"/>
              <a:gd name="connsiteY1514" fmla="*/ 4161811 h 6852469"/>
              <a:gd name="connsiteX1515" fmla="*/ 1212870 w 2815098"/>
              <a:gd name="connsiteY1515" fmla="*/ 4145219 h 6852469"/>
              <a:gd name="connsiteX1516" fmla="*/ 1204574 w 2815098"/>
              <a:gd name="connsiteY1516" fmla="*/ 4136923 h 6852469"/>
              <a:gd name="connsiteX1517" fmla="*/ 1208446 w 2815098"/>
              <a:gd name="connsiteY1517" fmla="*/ 4161811 h 6852469"/>
              <a:gd name="connsiteX1518" fmla="*/ 1208446 w 2815098"/>
              <a:gd name="connsiteY1518" fmla="*/ 4161811 h 6852469"/>
              <a:gd name="connsiteX1519" fmla="*/ 1186876 w 2815098"/>
              <a:gd name="connsiteY1519" fmla="*/ 4718747 h 6852469"/>
              <a:gd name="connsiteX1520" fmla="*/ 1186876 w 2815098"/>
              <a:gd name="connsiteY1520" fmla="*/ 4739763 h 6852469"/>
              <a:gd name="connsiteX1521" fmla="*/ 1186876 w 2815098"/>
              <a:gd name="connsiteY1521" fmla="*/ 4718747 h 6852469"/>
              <a:gd name="connsiteX1522" fmla="*/ 1186876 w 2815098"/>
              <a:gd name="connsiteY1522" fmla="*/ 4718747 h 6852469"/>
              <a:gd name="connsiteX1523" fmla="*/ 1807415 w 2815098"/>
              <a:gd name="connsiteY1523" fmla="*/ 4685563 h 6852469"/>
              <a:gd name="connsiteX1524" fmla="*/ 1778102 w 2815098"/>
              <a:gd name="connsiteY1524" fmla="*/ 4668971 h 6852469"/>
              <a:gd name="connsiteX1525" fmla="*/ 1795247 w 2815098"/>
              <a:gd name="connsiteY1525" fmla="*/ 4681691 h 6852469"/>
              <a:gd name="connsiteX1526" fmla="*/ 1778102 w 2815098"/>
              <a:gd name="connsiteY1526" fmla="*/ 4689987 h 6852469"/>
              <a:gd name="connsiteX1527" fmla="*/ 1790823 w 2815098"/>
              <a:gd name="connsiteY1527" fmla="*/ 4702708 h 6852469"/>
              <a:gd name="connsiteX1528" fmla="*/ 1807415 w 2815098"/>
              <a:gd name="connsiteY1528" fmla="*/ 4685563 h 6852469"/>
              <a:gd name="connsiteX1529" fmla="*/ 1807415 w 2815098"/>
              <a:gd name="connsiteY1529" fmla="*/ 4685563 h 6852469"/>
              <a:gd name="connsiteX1530" fmla="*/ 1347265 w 2815098"/>
              <a:gd name="connsiteY1530" fmla="*/ 4652379 h 6852469"/>
              <a:gd name="connsiteX1531" fmla="*/ 1330120 w 2815098"/>
              <a:gd name="connsiteY1531" fmla="*/ 4698283 h 6852469"/>
              <a:gd name="connsiteX1532" fmla="*/ 1351137 w 2815098"/>
              <a:gd name="connsiteY1532" fmla="*/ 4702708 h 6852469"/>
              <a:gd name="connsiteX1533" fmla="*/ 1347265 w 2815098"/>
              <a:gd name="connsiteY1533" fmla="*/ 4652379 h 6852469"/>
              <a:gd name="connsiteX1534" fmla="*/ 1347265 w 2815098"/>
              <a:gd name="connsiteY1534" fmla="*/ 4652379 h 6852469"/>
              <a:gd name="connsiteX1535" fmla="*/ 1744365 w 2815098"/>
              <a:gd name="connsiteY1535" fmla="*/ 4652379 h 6852469"/>
              <a:gd name="connsiteX1536" fmla="*/ 1727220 w 2815098"/>
              <a:gd name="connsiteY1536" fmla="*/ 4685563 h 6852469"/>
              <a:gd name="connsiteX1537" fmla="*/ 1739941 w 2815098"/>
              <a:gd name="connsiteY1537" fmla="*/ 4693859 h 6852469"/>
              <a:gd name="connsiteX1538" fmla="*/ 1744365 w 2815098"/>
              <a:gd name="connsiteY1538" fmla="*/ 4652379 h 6852469"/>
              <a:gd name="connsiteX1539" fmla="*/ 1744365 w 2815098"/>
              <a:gd name="connsiteY1539" fmla="*/ 4652379 h 6852469"/>
              <a:gd name="connsiteX1540" fmla="*/ 866099 w 2815098"/>
              <a:gd name="connsiteY1540" fmla="*/ 4647955 h 6852469"/>
              <a:gd name="connsiteX1541" fmla="*/ 861674 w 2815098"/>
              <a:gd name="connsiteY1541" fmla="*/ 4689434 h 6852469"/>
              <a:gd name="connsiteX1542" fmla="*/ 866099 w 2815098"/>
              <a:gd name="connsiteY1542" fmla="*/ 4647955 h 6852469"/>
              <a:gd name="connsiteX1543" fmla="*/ 866099 w 2815098"/>
              <a:gd name="connsiteY1543" fmla="*/ 4647955 h 6852469"/>
              <a:gd name="connsiteX1544" fmla="*/ 2448969 w 2815098"/>
              <a:gd name="connsiteY1544" fmla="*/ 4660675 h 6852469"/>
              <a:gd name="connsiteX1545" fmla="*/ 2444545 w 2815098"/>
              <a:gd name="connsiteY1545" fmla="*/ 4652379 h 6852469"/>
              <a:gd name="connsiteX1546" fmla="*/ 2419104 w 2815098"/>
              <a:gd name="connsiteY1546" fmla="*/ 4652379 h 6852469"/>
              <a:gd name="connsiteX1547" fmla="*/ 2419104 w 2815098"/>
              <a:gd name="connsiteY1547" fmla="*/ 4673395 h 6852469"/>
              <a:gd name="connsiteX1548" fmla="*/ 2448969 w 2815098"/>
              <a:gd name="connsiteY1548" fmla="*/ 4660675 h 6852469"/>
              <a:gd name="connsiteX1549" fmla="*/ 2448969 w 2815098"/>
              <a:gd name="connsiteY1549" fmla="*/ 4660675 h 6852469"/>
              <a:gd name="connsiteX1550" fmla="*/ 1161988 w 2815098"/>
              <a:gd name="connsiteY1550" fmla="*/ 4647955 h 6852469"/>
              <a:gd name="connsiteX1551" fmla="*/ 1161988 w 2815098"/>
              <a:gd name="connsiteY1551" fmla="*/ 4672842 h 6852469"/>
              <a:gd name="connsiteX1552" fmla="*/ 1161988 w 2815098"/>
              <a:gd name="connsiteY1552" fmla="*/ 4647955 h 6852469"/>
              <a:gd name="connsiteX1553" fmla="*/ 1161988 w 2815098"/>
              <a:gd name="connsiteY1553" fmla="*/ 4647955 h 6852469"/>
              <a:gd name="connsiteX1554" fmla="*/ 1486637 w 2815098"/>
              <a:gd name="connsiteY1554" fmla="*/ 4652379 h 6852469"/>
              <a:gd name="connsiteX1555" fmla="*/ 1465621 w 2815098"/>
              <a:gd name="connsiteY1555" fmla="*/ 4639659 h 6852469"/>
              <a:gd name="connsiteX1556" fmla="*/ 1465621 w 2815098"/>
              <a:gd name="connsiteY1556" fmla="*/ 4664546 h 6852469"/>
              <a:gd name="connsiteX1557" fmla="*/ 1482766 w 2815098"/>
              <a:gd name="connsiteY1557" fmla="*/ 4664546 h 6852469"/>
              <a:gd name="connsiteX1558" fmla="*/ 1487190 w 2815098"/>
              <a:gd name="connsiteY1558" fmla="*/ 4668971 h 6852469"/>
              <a:gd name="connsiteX1559" fmla="*/ 1486637 w 2815098"/>
              <a:gd name="connsiteY1559" fmla="*/ 4652379 h 6852469"/>
              <a:gd name="connsiteX1560" fmla="*/ 1486637 w 2815098"/>
              <a:gd name="connsiteY1560" fmla="*/ 4652379 h 6852469"/>
              <a:gd name="connsiteX1561" fmla="*/ 1149268 w 2815098"/>
              <a:gd name="connsiteY1561" fmla="*/ 4652379 h 6852469"/>
              <a:gd name="connsiteX1562" fmla="*/ 1136548 w 2815098"/>
              <a:gd name="connsiteY1562" fmla="*/ 4652379 h 6852469"/>
              <a:gd name="connsiteX1563" fmla="*/ 1144843 w 2815098"/>
              <a:gd name="connsiteY1563" fmla="*/ 4665099 h 6852469"/>
              <a:gd name="connsiteX1564" fmla="*/ 1149268 w 2815098"/>
              <a:gd name="connsiteY1564" fmla="*/ 4652379 h 6852469"/>
              <a:gd name="connsiteX1565" fmla="*/ 1149268 w 2815098"/>
              <a:gd name="connsiteY1565" fmla="*/ 4652379 h 6852469"/>
              <a:gd name="connsiteX1566" fmla="*/ 1807415 w 2815098"/>
              <a:gd name="connsiteY1566" fmla="*/ 4652379 h 6852469"/>
              <a:gd name="connsiteX1567" fmla="*/ 1790270 w 2815098"/>
              <a:gd name="connsiteY1567" fmla="*/ 4639659 h 6852469"/>
              <a:gd name="connsiteX1568" fmla="*/ 1785845 w 2815098"/>
              <a:gd name="connsiteY1568" fmla="*/ 4626938 h 6852469"/>
              <a:gd name="connsiteX1569" fmla="*/ 1785845 w 2815098"/>
              <a:gd name="connsiteY1569" fmla="*/ 4656250 h 6852469"/>
              <a:gd name="connsiteX1570" fmla="*/ 1807415 w 2815098"/>
              <a:gd name="connsiteY1570" fmla="*/ 4652379 h 6852469"/>
              <a:gd name="connsiteX1571" fmla="*/ 1807415 w 2815098"/>
              <a:gd name="connsiteY1571" fmla="*/ 4652379 h 6852469"/>
              <a:gd name="connsiteX1572" fmla="*/ 811346 w 2815098"/>
              <a:gd name="connsiteY1572" fmla="*/ 4635787 h 6852469"/>
              <a:gd name="connsiteX1573" fmla="*/ 815770 w 2815098"/>
              <a:gd name="connsiteY1573" fmla="*/ 4652379 h 6852469"/>
              <a:gd name="connsiteX1574" fmla="*/ 811346 w 2815098"/>
              <a:gd name="connsiteY1574" fmla="*/ 4635787 h 6852469"/>
              <a:gd name="connsiteX1575" fmla="*/ 811346 w 2815098"/>
              <a:gd name="connsiteY1575" fmla="*/ 4635787 h 6852469"/>
              <a:gd name="connsiteX1576" fmla="*/ 1638730 w 2815098"/>
              <a:gd name="connsiteY1576" fmla="*/ 4647955 h 6852469"/>
              <a:gd name="connsiteX1577" fmla="*/ 1630434 w 2815098"/>
              <a:gd name="connsiteY1577" fmla="*/ 4610346 h 6852469"/>
              <a:gd name="connsiteX1578" fmla="*/ 1626009 w 2815098"/>
              <a:gd name="connsiteY1578" fmla="*/ 4643530 h 6852469"/>
              <a:gd name="connsiteX1579" fmla="*/ 1621585 w 2815098"/>
              <a:gd name="connsiteY1579" fmla="*/ 4651826 h 6852469"/>
              <a:gd name="connsiteX1580" fmla="*/ 1638730 w 2815098"/>
              <a:gd name="connsiteY1580" fmla="*/ 4647955 h 6852469"/>
              <a:gd name="connsiteX1581" fmla="*/ 1638730 w 2815098"/>
              <a:gd name="connsiteY1581" fmla="*/ 4647955 h 6852469"/>
              <a:gd name="connsiteX1582" fmla="*/ 1398147 w 2815098"/>
              <a:gd name="connsiteY1582" fmla="*/ 4482035 h 6852469"/>
              <a:gd name="connsiteX1583" fmla="*/ 1393722 w 2815098"/>
              <a:gd name="connsiteY1583" fmla="*/ 4531811 h 6852469"/>
              <a:gd name="connsiteX1584" fmla="*/ 1398147 w 2815098"/>
              <a:gd name="connsiteY1584" fmla="*/ 4648507 h 6852469"/>
              <a:gd name="connsiteX1585" fmla="*/ 1398147 w 2815098"/>
              <a:gd name="connsiteY1585" fmla="*/ 4482035 h 6852469"/>
              <a:gd name="connsiteX1586" fmla="*/ 1398147 w 2815098"/>
              <a:gd name="connsiteY1586" fmla="*/ 4482035 h 6852469"/>
              <a:gd name="connsiteX1587" fmla="*/ 1347265 w 2815098"/>
              <a:gd name="connsiteY1587" fmla="*/ 4581587 h 6852469"/>
              <a:gd name="connsiteX1588" fmla="*/ 1351690 w 2815098"/>
              <a:gd name="connsiteY1588" fmla="*/ 4647955 h 6852469"/>
              <a:gd name="connsiteX1589" fmla="*/ 1347265 w 2815098"/>
              <a:gd name="connsiteY1589" fmla="*/ 4581587 h 6852469"/>
              <a:gd name="connsiteX1590" fmla="*/ 1347265 w 2815098"/>
              <a:gd name="connsiteY1590" fmla="*/ 4581587 h 6852469"/>
              <a:gd name="connsiteX1591" fmla="*/ 1744365 w 2815098"/>
              <a:gd name="connsiteY1591" fmla="*/ 4581587 h 6852469"/>
              <a:gd name="connsiteX1592" fmla="*/ 1744365 w 2815098"/>
              <a:gd name="connsiteY1592" fmla="*/ 4644083 h 6852469"/>
              <a:gd name="connsiteX1593" fmla="*/ 1744365 w 2815098"/>
              <a:gd name="connsiteY1593" fmla="*/ 4581587 h 6852469"/>
              <a:gd name="connsiteX1594" fmla="*/ 1744365 w 2815098"/>
              <a:gd name="connsiteY1594" fmla="*/ 4581587 h 6852469"/>
              <a:gd name="connsiteX1595" fmla="*/ 1005471 w 2815098"/>
              <a:gd name="connsiteY1595" fmla="*/ 4614771 h 6852469"/>
              <a:gd name="connsiteX1596" fmla="*/ 997175 w 2815098"/>
              <a:gd name="connsiteY1596" fmla="*/ 4614771 h 6852469"/>
              <a:gd name="connsiteX1597" fmla="*/ 997175 w 2815098"/>
              <a:gd name="connsiteY1597" fmla="*/ 4631363 h 6852469"/>
              <a:gd name="connsiteX1598" fmla="*/ 1005471 w 2815098"/>
              <a:gd name="connsiteY1598" fmla="*/ 4631363 h 6852469"/>
              <a:gd name="connsiteX1599" fmla="*/ 1005471 w 2815098"/>
              <a:gd name="connsiteY1599" fmla="*/ 4614771 h 6852469"/>
              <a:gd name="connsiteX1600" fmla="*/ 1005471 w 2815098"/>
              <a:gd name="connsiteY1600" fmla="*/ 4614771 h 6852469"/>
              <a:gd name="connsiteX1601" fmla="*/ 1647026 w 2815098"/>
              <a:gd name="connsiteY1601" fmla="*/ 4494203 h 6852469"/>
              <a:gd name="connsiteX1602" fmla="*/ 1651450 w 2815098"/>
              <a:gd name="connsiteY1602" fmla="*/ 4419539 h 6852469"/>
              <a:gd name="connsiteX1603" fmla="*/ 1647026 w 2815098"/>
              <a:gd name="connsiteY1603" fmla="*/ 4436131 h 6852469"/>
              <a:gd name="connsiteX1604" fmla="*/ 1642601 w 2815098"/>
              <a:gd name="connsiteY1604" fmla="*/ 4411243 h 6852469"/>
              <a:gd name="connsiteX1605" fmla="*/ 1663618 w 2815098"/>
              <a:gd name="connsiteY1605" fmla="*/ 4406818 h 6852469"/>
              <a:gd name="connsiteX1606" fmla="*/ 1650897 w 2815098"/>
              <a:gd name="connsiteY1606" fmla="*/ 4286250 h 6852469"/>
              <a:gd name="connsiteX1607" fmla="*/ 1663618 w 2815098"/>
              <a:gd name="connsiteY1607" fmla="*/ 4244770 h 6852469"/>
              <a:gd name="connsiteX1608" fmla="*/ 1642601 w 2815098"/>
              <a:gd name="connsiteY1608" fmla="*/ 4244770 h 6852469"/>
              <a:gd name="connsiteX1609" fmla="*/ 1642601 w 2815098"/>
              <a:gd name="connsiteY1609" fmla="*/ 4378059 h 6852469"/>
              <a:gd name="connsiteX1610" fmla="*/ 1647026 w 2815098"/>
              <a:gd name="connsiteY1610" fmla="*/ 4369763 h 6852469"/>
              <a:gd name="connsiteX1611" fmla="*/ 1651450 w 2815098"/>
              <a:gd name="connsiteY1611" fmla="*/ 4382484 h 6852469"/>
              <a:gd name="connsiteX1612" fmla="*/ 1638730 w 2815098"/>
              <a:gd name="connsiteY1612" fmla="*/ 4399075 h 6852469"/>
              <a:gd name="connsiteX1613" fmla="*/ 1626009 w 2815098"/>
              <a:gd name="connsiteY1613" fmla="*/ 4598732 h 6852469"/>
              <a:gd name="connsiteX1614" fmla="*/ 1638730 w 2815098"/>
              <a:gd name="connsiteY1614" fmla="*/ 4607028 h 6852469"/>
              <a:gd name="connsiteX1615" fmla="*/ 1647026 w 2815098"/>
              <a:gd name="connsiteY1615" fmla="*/ 4494203 h 6852469"/>
              <a:gd name="connsiteX1616" fmla="*/ 1647026 w 2815098"/>
              <a:gd name="connsiteY1616" fmla="*/ 4494203 h 6852469"/>
              <a:gd name="connsiteX1617" fmla="*/ 997175 w 2815098"/>
              <a:gd name="connsiteY1617" fmla="*/ 4573291 h 6852469"/>
              <a:gd name="connsiteX1618" fmla="*/ 1005471 w 2815098"/>
              <a:gd name="connsiteY1618" fmla="*/ 4606475 h 6852469"/>
              <a:gd name="connsiteX1619" fmla="*/ 997175 w 2815098"/>
              <a:gd name="connsiteY1619" fmla="*/ 4573291 h 6852469"/>
              <a:gd name="connsiteX1620" fmla="*/ 997175 w 2815098"/>
              <a:gd name="connsiteY1620" fmla="*/ 4573291 h 6852469"/>
              <a:gd name="connsiteX1621" fmla="*/ 1803543 w 2815098"/>
              <a:gd name="connsiteY1621" fmla="*/ 4589883 h 6852469"/>
              <a:gd name="connsiteX1622" fmla="*/ 1790823 w 2815098"/>
              <a:gd name="connsiteY1622" fmla="*/ 4568866 h 6852469"/>
              <a:gd name="connsiteX1623" fmla="*/ 1807968 w 2815098"/>
              <a:gd name="connsiteY1623" fmla="*/ 4568866 h 6852469"/>
              <a:gd name="connsiteX1624" fmla="*/ 1807968 w 2815098"/>
              <a:gd name="connsiteY1624" fmla="*/ 4556146 h 6852469"/>
              <a:gd name="connsiteX1625" fmla="*/ 1786951 w 2815098"/>
              <a:gd name="connsiteY1625" fmla="*/ 4551721 h 6852469"/>
              <a:gd name="connsiteX1626" fmla="*/ 1795247 w 2815098"/>
              <a:gd name="connsiteY1626" fmla="*/ 4593201 h 6852469"/>
              <a:gd name="connsiteX1627" fmla="*/ 1786951 w 2815098"/>
              <a:gd name="connsiteY1627" fmla="*/ 4601497 h 6852469"/>
              <a:gd name="connsiteX1628" fmla="*/ 1803543 w 2815098"/>
              <a:gd name="connsiteY1628" fmla="*/ 4589883 h 6852469"/>
              <a:gd name="connsiteX1629" fmla="*/ 1803543 w 2815098"/>
              <a:gd name="connsiteY1629" fmla="*/ 4589883 h 6852469"/>
              <a:gd name="connsiteX1630" fmla="*/ 1051929 w 2815098"/>
              <a:gd name="connsiteY1630" fmla="*/ 4594307 h 6852469"/>
              <a:gd name="connsiteX1631" fmla="*/ 1043633 w 2815098"/>
              <a:gd name="connsiteY1631" fmla="*/ 4511348 h 6852469"/>
              <a:gd name="connsiteX1632" fmla="*/ 1030912 w 2815098"/>
              <a:gd name="connsiteY1632" fmla="*/ 4515772 h 6852469"/>
              <a:gd name="connsiteX1633" fmla="*/ 1026488 w 2815098"/>
              <a:gd name="connsiteY1633" fmla="*/ 4545084 h 6852469"/>
              <a:gd name="connsiteX1634" fmla="*/ 1043633 w 2815098"/>
              <a:gd name="connsiteY1634" fmla="*/ 4553380 h 6852469"/>
              <a:gd name="connsiteX1635" fmla="*/ 1026488 w 2815098"/>
              <a:gd name="connsiteY1635" fmla="*/ 4557805 h 6852469"/>
              <a:gd name="connsiteX1636" fmla="*/ 1043633 w 2815098"/>
              <a:gd name="connsiteY1636" fmla="*/ 4562230 h 6852469"/>
              <a:gd name="connsiteX1637" fmla="*/ 1043633 w 2815098"/>
              <a:gd name="connsiteY1637" fmla="*/ 4599838 h 6852469"/>
              <a:gd name="connsiteX1638" fmla="*/ 1051929 w 2815098"/>
              <a:gd name="connsiteY1638" fmla="*/ 4594307 h 6852469"/>
              <a:gd name="connsiteX1639" fmla="*/ 1051929 w 2815098"/>
              <a:gd name="connsiteY1639" fmla="*/ 4594307 h 6852469"/>
              <a:gd name="connsiteX1640" fmla="*/ 866099 w 2815098"/>
              <a:gd name="connsiteY1640" fmla="*/ 4586011 h 6852469"/>
              <a:gd name="connsiteX1641" fmla="*/ 866099 w 2815098"/>
              <a:gd name="connsiteY1641" fmla="*/ 4598732 h 6852469"/>
              <a:gd name="connsiteX1642" fmla="*/ 866099 w 2815098"/>
              <a:gd name="connsiteY1642" fmla="*/ 4586011 h 6852469"/>
              <a:gd name="connsiteX1643" fmla="*/ 866099 w 2815098"/>
              <a:gd name="connsiteY1643" fmla="*/ 4586011 h 6852469"/>
              <a:gd name="connsiteX1644" fmla="*/ 2440674 w 2815098"/>
              <a:gd name="connsiteY1644" fmla="*/ 4552274 h 6852469"/>
              <a:gd name="connsiteX1645" fmla="*/ 2419657 w 2815098"/>
              <a:gd name="connsiteY1645" fmla="*/ 4552274 h 6852469"/>
              <a:gd name="connsiteX1646" fmla="*/ 2419657 w 2815098"/>
              <a:gd name="connsiteY1646" fmla="*/ 4573291 h 6852469"/>
              <a:gd name="connsiteX1647" fmla="*/ 2440674 w 2815098"/>
              <a:gd name="connsiteY1647" fmla="*/ 4552274 h 6852469"/>
              <a:gd name="connsiteX1648" fmla="*/ 2440674 w 2815098"/>
              <a:gd name="connsiteY1648" fmla="*/ 4552274 h 6852469"/>
              <a:gd name="connsiteX1649" fmla="*/ 1811839 w 2815098"/>
              <a:gd name="connsiteY1649" fmla="*/ 4543978 h 6852469"/>
              <a:gd name="connsiteX1650" fmla="*/ 1803543 w 2815098"/>
              <a:gd name="connsiteY1650" fmla="*/ 4535682 h 6852469"/>
              <a:gd name="connsiteX1651" fmla="*/ 1795247 w 2815098"/>
              <a:gd name="connsiteY1651" fmla="*/ 4548403 h 6852469"/>
              <a:gd name="connsiteX1652" fmla="*/ 1786951 w 2815098"/>
              <a:gd name="connsiteY1652" fmla="*/ 4535682 h 6852469"/>
              <a:gd name="connsiteX1653" fmla="*/ 1786951 w 2815098"/>
              <a:gd name="connsiteY1653" fmla="*/ 4552274 h 6852469"/>
              <a:gd name="connsiteX1654" fmla="*/ 1811839 w 2815098"/>
              <a:gd name="connsiteY1654" fmla="*/ 4543978 h 6852469"/>
              <a:gd name="connsiteX1655" fmla="*/ 1811839 w 2815098"/>
              <a:gd name="connsiteY1655" fmla="*/ 4543978 h 6852469"/>
              <a:gd name="connsiteX1656" fmla="*/ 1811839 w 2815098"/>
              <a:gd name="connsiteY1656" fmla="*/ 4523515 h 6852469"/>
              <a:gd name="connsiteX1657" fmla="*/ 1811839 w 2815098"/>
              <a:gd name="connsiteY1657" fmla="*/ 4498627 h 6852469"/>
              <a:gd name="connsiteX1658" fmla="*/ 1794694 w 2815098"/>
              <a:gd name="connsiteY1658" fmla="*/ 4531811 h 6852469"/>
              <a:gd name="connsiteX1659" fmla="*/ 1811839 w 2815098"/>
              <a:gd name="connsiteY1659" fmla="*/ 4523515 h 6852469"/>
              <a:gd name="connsiteX1660" fmla="*/ 1811839 w 2815098"/>
              <a:gd name="connsiteY1660" fmla="*/ 4523515 h 6852469"/>
              <a:gd name="connsiteX1661" fmla="*/ 1039208 w 2815098"/>
              <a:gd name="connsiteY1661" fmla="*/ 4378059 h 6852469"/>
              <a:gd name="connsiteX1662" fmla="*/ 1030912 w 2815098"/>
              <a:gd name="connsiteY1662" fmla="*/ 4506923 h 6852469"/>
              <a:gd name="connsiteX1663" fmla="*/ 1051929 w 2815098"/>
              <a:gd name="connsiteY1663" fmla="*/ 4502499 h 6852469"/>
              <a:gd name="connsiteX1664" fmla="*/ 1039208 w 2815098"/>
              <a:gd name="connsiteY1664" fmla="*/ 4378059 h 6852469"/>
              <a:gd name="connsiteX1665" fmla="*/ 1039208 w 2815098"/>
              <a:gd name="connsiteY1665" fmla="*/ 4378059 h 6852469"/>
              <a:gd name="connsiteX1666" fmla="*/ 1655322 w 2815098"/>
              <a:gd name="connsiteY1666" fmla="*/ 4482035 h 6852469"/>
              <a:gd name="connsiteX1667" fmla="*/ 1659746 w 2815098"/>
              <a:gd name="connsiteY1667" fmla="*/ 4503052 h 6852469"/>
              <a:gd name="connsiteX1668" fmla="*/ 1655322 w 2815098"/>
              <a:gd name="connsiteY1668" fmla="*/ 4482035 h 6852469"/>
              <a:gd name="connsiteX1669" fmla="*/ 1655322 w 2815098"/>
              <a:gd name="connsiteY1669" fmla="*/ 4482035 h 6852469"/>
              <a:gd name="connsiteX1670" fmla="*/ 1803543 w 2815098"/>
              <a:gd name="connsiteY1670" fmla="*/ 4390226 h 6852469"/>
              <a:gd name="connsiteX1671" fmla="*/ 1795247 w 2815098"/>
              <a:gd name="connsiteY1671" fmla="*/ 4481482 h 6852469"/>
              <a:gd name="connsiteX1672" fmla="*/ 1807968 w 2815098"/>
              <a:gd name="connsiteY1672" fmla="*/ 4489778 h 6852469"/>
              <a:gd name="connsiteX1673" fmla="*/ 1803543 w 2815098"/>
              <a:gd name="connsiteY1673" fmla="*/ 4390226 h 6852469"/>
              <a:gd name="connsiteX1674" fmla="*/ 1803543 w 2815098"/>
              <a:gd name="connsiteY1674" fmla="*/ 4390226 h 6852469"/>
              <a:gd name="connsiteX1675" fmla="*/ 1393722 w 2815098"/>
              <a:gd name="connsiteY1675" fmla="*/ 4419539 h 6852469"/>
              <a:gd name="connsiteX1676" fmla="*/ 1385427 w 2815098"/>
              <a:gd name="connsiteY1676" fmla="*/ 4432259 h 6852469"/>
              <a:gd name="connsiteX1677" fmla="*/ 1389851 w 2815098"/>
              <a:gd name="connsiteY1677" fmla="*/ 4465443 h 6852469"/>
              <a:gd name="connsiteX1678" fmla="*/ 1398147 w 2815098"/>
              <a:gd name="connsiteY1678" fmla="*/ 4465443 h 6852469"/>
              <a:gd name="connsiteX1679" fmla="*/ 1393722 w 2815098"/>
              <a:gd name="connsiteY1679" fmla="*/ 4419539 h 6852469"/>
              <a:gd name="connsiteX1680" fmla="*/ 1393722 w 2815098"/>
              <a:gd name="connsiteY1680" fmla="*/ 4419539 h 6852469"/>
              <a:gd name="connsiteX1681" fmla="*/ 1393722 w 2815098"/>
              <a:gd name="connsiteY1681" fmla="*/ 4378059 h 6852469"/>
              <a:gd name="connsiteX1682" fmla="*/ 1398147 w 2815098"/>
              <a:gd name="connsiteY1682" fmla="*/ 4411243 h 6852469"/>
              <a:gd name="connsiteX1683" fmla="*/ 1393722 w 2815098"/>
              <a:gd name="connsiteY1683" fmla="*/ 4378059 h 6852469"/>
              <a:gd name="connsiteX1684" fmla="*/ 1393722 w 2815098"/>
              <a:gd name="connsiteY1684" fmla="*/ 4378059 h 6852469"/>
              <a:gd name="connsiteX1685" fmla="*/ 908685 w 2815098"/>
              <a:gd name="connsiteY1685" fmla="*/ 4360914 h 6852469"/>
              <a:gd name="connsiteX1686" fmla="*/ 900389 w 2815098"/>
              <a:gd name="connsiteY1686" fmla="*/ 4390226 h 6852469"/>
              <a:gd name="connsiteX1687" fmla="*/ 917534 w 2815098"/>
              <a:gd name="connsiteY1687" fmla="*/ 4398522 h 6852469"/>
              <a:gd name="connsiteX1688" fmla="*/ 908685 w 2815098"/>
              <a:gd name="connsiteY1688" fmla="*/ 4360914 h 6852469"/>
              <a:gd name="connsiteX1689" fmla="*/ 908685 w 2815098"/>
              <a:gd name="connsiteY1689" fmla="*/ 4360914 h 6852469"/>
              <a:gd name="connsiteX1690" fmla="*/ 1799119 w 2815098"/>
              <a:gd name="connsiteY1690" fmla="*/ 4352618 h 6852469"/>
              <a:gd name="connsiteX1691" fmla="*/ 1803543 w 2815098"/>
              <a:gd name="connsiteY1691" fmla="*/ 4373634 h 6852469"/>
              <a:gd name="connsiteX1692" fmla="*/ 1799119 w 2815098"/>
              <a:gd name="connsiteY1692" fmla="*/ 4352618 h 6852469"/>
              <a:gd name="connsiteX1693" fmla="*/ 1799119 w 2815098"/>
              <a:gd name="connsiteY1693" fmla="*/ 4352618 h 6852469"/>
              <a:gd name="connsiteX1694" fmla="*/ 807474 w 2815098"/>
              <a:gd name="connsiteY1694" fmla="*/ 4340450 h 6852469"/>
              <a:gd name="connsiteX1695" fmla="*/ 790329 w 2815098"/>
              <a:gd name="connsiteY1695" fmla="*/ 4319434 h 6852469"/>
              <a:gd name="connsiteX1696" fmla="*/ 785905 w 2815098"/>
              <a:gd name="connsiteY1696" fmla="*/ 4344322 h 6852469"/>
              <a:gd name="connsiteX1697" fmla="*/ 807474 w 2815098"/>
              <a:gd name="connsiteY1697" fmla="*/ 4340450 h 6852469"/>
              <a:gd name="connsiteX1698" fmla="*/ 807474 w 2815098"/>
              <a:gd name="connsiteY1698" fmla="*/ 4340450 h 6852469"/>
              <a:gd name="connsiteX1699" fmla="*/ 921405 w 2815098"/>
              <a:gd name="connsiteY1699" fmla="*/ 4319434 h 6852469"/>
              <a:gd name="connsiteX1700" fmla="*/ 913109 w 2815098"/>
              <a:gd name="connsiteY1700" fmla="*/ 4319434 h 6852469"/>
              <a:gd name="connsiteX1701" fmla="*/ 913109 w 2815098"/>
              <a:gd name="connsiteY1701" fmla="*/ 4336026 h 6852469"/>
              <a:gd name="connsiteX1702" fmla="*/ 921405 w 2815098"/>
              <a:gd name="connsiteY1702" fmla="*/ 4336026 h 6852469"/>
              <a:gd name="connsiteX1703" fmla="*/ 921405 w 2815098"/>
              <a:gd name="connsiteY1703" fmla="*/ 4319434 h 6852469"/>
              <a:gd name="connsiteX1704" fmla="*/ 921405 w 2815098"/>
              <a:gd name="connsiteY1704" fmla="*/ 4319434 h 6852469"/>
              <a:gd name="connsiteX1705" fmla="*/ 811346 w 2815098"/>
              <a:gd name="connsiteY1705" fmla="*/ 4286250 h 6852469"/>
              <a:gd name="connsiteX1706" fmla="*/ 790329 w 2815098"/>
              <a:gd name="connsiteY1706" fmla="*/ 4261362 h 6852469"/>
              <a:gd name="connsiteX1707" fmla="*/ 794754 w 2815098"/>
              <a:gd name="connsiteY1707" fmla="*/ 4236474 h 6852469"/>
              <a:gd name="connsiteX1708" fmla="*/ 790329 w 2815098"/>
              <a:gd name="connsiteY1708" fmla="*/ 4236474 h 6852469"/>
              <a:gd name="connsiteX1709" fmla="*/ 785905 w 2815098"/>
              <a:gd name="connsiteY1709" fmla="*/ 4240899 h 6852469"/>
              <a:gd name="connsiteX1710" fmla="*/ 781480 w 2815098"/>
              <a:gd name="connsiteY1710" fmla="*/ 4274083 h 6852469"/>
              <a:gd name="connsiteX1711" fmla="*/ 785905 w 2815098"/>
              <a:gd name="connsiteY1711" fmla="*/ 4303395 h 6852469"/>
              <a:gd name="connsiteX1712" fmla="*/ 811346 w 2815098"/>
              <a:gd name="connsiteY1712" fmla="*/ 4286250 h 6852469"/>
              <a:gd name="connsiteX1713" fmla="*/ 811346 w 2815098"/>
              <a:gd name="connsiteY1713" fmla="*/ 4286250 h 6852469"/>
              <a:gd name="connsiteX1714" fmla="*/ 916981 w 2815098"/>
              <a:gd name="connsiteY1714" fmla="*/ 4256938 h 6852469"/>
              <a:gd name="connsiteX1715" fmla="*/ 921405 w 2815098"/>
              <a:gd name="connsiteY1715" fmla="*/ 4298418 h 6852469"/>
              <a:gd name="connsiteX1716" fmla="*/ 916981 w 2815098"/>
              <a:gd name="connsiteY1716" fmla="*/ 4256938 h 6852469"/>
              <a:gd name="connsiteX1717" fmla="*/ 916981 w 2815098"/>
              <a:gd name="connsiteY1717" fmla="*/ 4256938 h 6852469"/>
              <a:gd name="connsiteX1718" fmla="*/ 1039208 w 2815098"/>
              <a:gd name="connsiteY1718" fmla="*/ 4215458 h 6852469"/>
              <a:gd name="connsiteX1719" fmla="*/ 1043633 w 2815098"/>
              <a:gd name="connsiteY1719" fmla="*/ 4273530 h 6852469"/>
              <a:gd name="connsiteX1720" fmla="*/ 1039208 w 2815098"/>
              <a:gd name="connsiteY1720" fmla="*/ 4215458 h 6852469"/>
              <a:gd name="connsiteX1721" fmla="*/ 1039208 w 2815098"/>
              <a:gd name="connsiteY1721" fmla="*/ 4215458 h 6852469"/>
              <a:gd name="connsiteX1722" fmla="*/ 1313528 w 2815098"/>
              <a:gd name="connsiteY1722" fmla="*/ 4261362 h 6852469"/>
              <a:gd name="connsiteX1723" fmla="*/ 1313528 w 2815098"/>
              <a:gd name="connsiteY1723" fmla="*/ 4261362 h 6852469"/>
              <a:gd name="connsiteX1724" fmla="*/ 1313528 w 2815098"/>
              <a:gd name="connsiteY1724" fmla="*/ 4261362 h 6852469"/>
              <a:gd name="connsiteX1725" fmla="*/ 1317953 w 2815098"/>
              <a:gd name="connsiteY1725" fmla="*/ 4228178 h 6852469"/>
              <a:gd name="connsiteX1726" fmla="*/ 1317953 w 2815098"/>
              <a:gd name="connsiteY1726" fmla="*/ 4240899 h 6852469"/>
              <a:gd name="connsiteX1727" fmla="*/ 1317953 w 2815098"/>
              <a:gd name="connsiteY1727" fmla="*/ 4228178 h 6852469"/>
              <a:gd name="connsiteX1728" fmla="*/ 1317953 w 2815098"/>
              <a:gd name="connsiteY1728" fmla="*/ 4228178 h 6852469"/>
              <a:gd name="connsiteX1729" fmla="*/ 1664171 w 2815098"/>
              <a:gd name="connsiteY1729" fmla="*/ 4207162 h 6852469"/>
              <a:gd name="connsiteX1730" fmla="*/ 1647026 w 2815098"/>
              <a:gd name="connsiteY1730" fmla="*/ 4236474 h 6852469"/>
              <a:gd name="connsiteX1731" fmla="*/ 1664171 w 2815098"/>
              <a:gd name="connsiteY1731" fmla="*/ 4207162 h 6852469"/>
              <a:gd name="connsiteX1732" fmla="*/ 1664171 w 2815098"/>
              <a:gd name="connsiteY1732" fmla="*/ 4207162 h 6852469"/>
              <a:gd name="connsiteX1733" fmla="*/ 1313528 w 2815098"/>
              <a:gd name="connsiteY1733" fmla="*/ 4182274 h 6852469"/>
              <a:gd name="connsiteX1734" fmla="*/ 1317953 w 2815098"/>
              <a:gd name="connsiteY1734" fmla="*/ 4223754 h 6852469"/>
              <a:gd name="connsiteX1735" fmla="*/ 1313528 w 2815098"/>
              <a:gd name="connsiteY1735" fmla="*/ 4182274 h 6852469"/>
              <a:gd name="connsiteX1736" fmla="*/ 1313528 w 2815098"/>
              <a:gd name="connsiteY1736" fmla="*/ 4182274 h 6852469"/>
              <a:gd name="connsiteX1737" fmla="*/ 916981 w 2815098"/>
              <a:gd name="connsiteY1737" fmla="*/ 4190570 h 6852469"/>
              <a:gd name="connsiteX1738" fmla="*/ 921405 w 2815098"/>
              <a:gd name="connsiteY1738" fmla="*/ 4211586 h 6852469"/>
              <a:gd name="connsiteX1739" fmla="*/ 916981 w 2815098"/>
              <a:gd name="connsiteY1739" fmla="*/ 4190570 h 6852469"/>
              <a:gd name="connsiteX1740" fmla="*/ 916981 w 2815098"/>
              <a:gd name="connsiteY1740" fmla="*/ 4190570 h 6852469"/>
              <a:gd name="connsiteX1741" fmla="*/ 1043633 w 2815098"/>
              <a:gd name="connsiteY1741" fmla="*/ 4007506 h 6852469"/>
              <a:gd name="connsiteX1742" fmla="*/ 1035337 w 2815098"/>
              <a:gd name="connsiteY1742" fmla="*/ 4202738 h 6852469"/>
              <a:gd name="connsiteX1743" fmla="*/ 1043633 w 2815098"/>
              <a:gd name="connsiteY1743" fmla="*/ 4207162 h 6852469"/>
              <a:gd name="connsiteX1744" fmla="*/ 1043633 w 2815098"/>
              <a:gd name="connsiteY1744" fmla="*/ 4007506 h 6852469"/>
              <a:gd name="connsiteX1745" fmla="*/ 1043633 w 2815098"/>
              <a:gd name="connsiteY1745" fmla="*/ 4007506 h 6852469"/>
              <a:gd name="connsiteX1746" fmla="*/ 1651450 w 2815098"/>
              <a:gd name="connsiteY1746" fmla="*/ 4144666 h 6852469"/>
              <a:gd name="connsiteX1747" fmla="*/ 1659746 w 2815098"/>
              <a:gd name="connsiteY1747" fmla="*/ 4177850 h 6852469"/>
              <a:gd name="connsiteX1748" fmla="*/ 1651450 w 2815098"/>
              <a:gd name="connsiteY1748" fmla="*/ 4144666 h 6852469"/>
              <a:gd name="connsiteX1749" fmla="*/ 1651450 w 2815098"/>
              <a:gd name="connsiteY1749" fmla="*/ 4144666 h 6852469"/>
              <a:gd name="connsiteX1750" fmla="*/ 1309657 w 2815098"/>
              <a:gd name="connsiteY1750" fmla="*/ 4144666 h 6852469"/>
              <a:gd name="connsiteX1751" fmla="*/ 1317953 w 2815098"/>
              <a:gd name="connsiteY1751" fmla="*/ 4165682 h 6852469"/>
              <a:gd name="connsiteX1752" fmla="*/ 1309657 w 2815098"/>
              <a:gd name="connsiteY1752" fmla="*/ 4144666 h 6852469"/>
              <a:gd name="connsiteX1753" fmla="*/ 1309657 w 2815098"/>
              <a:gd name="connsiteY1753" fmla="*/ 4144666 h 6852469"/>
              <a:gd name="connsiteX1754" fmla="*/ 1668042 w 2815098"/>
              <a:gd name="connsiteY1754" fmla="*/ 4128074 h 6852469"/>
              <a:gd name="connsiteX1755" fmla="*/ 1655322 w 2815098"/>
              <a:gd name="connsiteY1755" fmla="*/ 4115353 h 6852469"/>
              <a:gd name="connsiteX1756" fmla="*/ 1650897 w 2815098"/>
              <a:gd name="connsiteY1756" fmla="*/ 4136370 h 6852469"/>
              <a:gd name="connsiteX1757" fmla="*/ 1668042 w 2815098"/>
              <a:gd name="connsiteY1757" fmla="*/ 4128074 h 6852469"/>
              <a:gd name="connsiteX1758" fmla="*/ 1668042 w 2815098"/>
              <a:gd name="connsiteY1758" fmla="*/ 4128074 h 6852469"/>
              <a:gd name="connsiteX1759" fmla="*/ 1651450 w 2815098"/>
              <a:gd name="connsiteY1759" fmla="*/ 4074426 h 6852469"/>
              <a:gd name="connsiteX1760" fmla="*/ 1659746 w 2815098"/>
              <a:gd name="connsiteY1760" fmla="*/ 4107610 h 6852469"/>
              <a:gd name="connsiteX1761" fmla="*/ 1651450 w 2815098"/>
              <a:gd name="connsiteY1761" fmla="*/ 4074426 h 6852469"/>
              <a:gd name="connsiteX1762" fmla="*/ 1651450 w 2815098"/>
              <a:gd name="connsiteY1762" fmla="*/ 4074426 h 6852469"/>
              <a:gd name="connsiteX1763" fmla="*/ 1208446 w 2815098"/>
              <a:gd name="connsiteY1763" fmla="*/ 3990914 h 6852469"/>
              <a:gd name="connsiteX1764" fmla="*/ 1195725 w 2815098"/>
              <a:gd name="connsiteY1764" fmla="*/ 3995338 h 6852469"/>
              <a:gd name="connsiteX1765" fmla="*/ 1195725 w 2815098"/>
              <a:gd name="connsiteY1765" fmla="*/ 4003634 h 6852469"/>
              <a:gd name="connsiteX1766" fmla="*/ 1204021 w 2815098"/>
              <a:gd name="connsiteY1766" fmla="*/ 4008059 h 6852469"/>
              <a:gd name="connsiteX1767" fmla="*/ 1204021 w 2815098"/>
              <a:gd name="connsiteY1767" fmla="*/ 4012483 h 6852469"/>
              <a:gd name="connsiteX1768" fmla="*/ 1208446 w 2815098"/>
              <a:gd name="connsiteY1768" fmla="*/ 3990914 h 6852469"/>
              <a:gd name="connsiteX1769" fmla="*/ 1208446 w 2815098"/>
              <a:gd name="connsiteY1769" fmla="*/ 3990914 h 6852469"/>
              <a:gd name="connsiteX1770" fmla="*/ 1030912 w 2815098"/>
              <a:gd name="connsiteY1770" fmla="*/ 3928417 h 6852469"/>
              <a:gd name="connsiteX1771" fmla="*/ 1030912 w 2815098"/>
              <a:gd name="connsiteY1771" fmla="*/ 4003081 h 6852469"/>
              <a:gd name="connsiteX1772" fmla="*/ 1043633 w 2815098"/>
              <a:gd name="connsiteY1772" fmla="*/ 4003081 h 6852469"/>
              <a:gd name="connsiteX1773" fmla="*/ 1030912 w 2815098"/>
              <a:gd name="connsiteY1773" fmla="*/ 3928417 h 6852469"/>
              <a:gd name="connsiteX1774" fmla="*/ 1030912 w 2815098"/>
              <a:gd name="connsiteY1774" fmla="*/ 3928417 h 6852469"/>
              <a:gd name="connsiteX1775" fmla="*/ 1554111 w 2815098"/>
              <a:gd name="connsiteY1775" fmla="*/ 3866474 h 6852469"/>
              <a:gd name="connsiteX1776" fmla="*/ 1536966 w 2815098"/>
              <a:gd name="connsiteY1776" fmla="*/ 3849882 h 6852469"/>
              <a:gd name="connsiteX1777" fmla="*/ 1541391 w 2815098"/>
              <a:gd name="connsiteY1777" fmla="*/ 3887491 h 6852469"/>
              <a:gd name="connsiteX1778" fmla="*/ 1554111 w 2815098"/>
              <a:gd name="connsiteY1778" fmla="*/ 3866474 h 6852469"/>
              <a:gd name="connsiteX1779" fmla="*/ 1554111 w 2815098"/>
              <a:gd name="connsiteY1779" fmla="*/ 3866474 h 6852469"/>
              <a:gd name="connsiteX1780" fmla="*/ 1529223 w 2815098"/>
              <a:gd name="connsiteY1780" fmla="*/ 3962154 h 6852469"/>
              <a:gd name="connsiteX1781" fmla="*/ 1550240 w 2815098"/>
              <a:gd name="connsiteY1781" fmla="*/ 3987042 h 6852469"/>
              <a:gd name="connsiteX1782" fmla="*/ 1541944 w 2815098"/>
              <a:gd name="connsiteY1782" fmla="*/ 3887491 h 6852469"/>
              <a:gd name="connsiteX1783" fmla="*/ 1529223 w 2815098"/>
              <a:gd name="connsiteY1783" fmla="*/ 3962154 h 6852469"/>
              <a:gd name="connsiteX1784" fmla="*/ 1529223 w 2815098"/>
              <a:gd name="connsiteY1784" fmla="*/ 3962154 h 6852469"/>
              <a:gd name="connsiteX1785" fmla="*/ 1507654 w 2815098"/>
              <a:gd name="connsiteY1785" fmla="*/ 3949434 h 6852469"/>
              <a:gd name="connsiteX1786" fmla="*/ 1515950 w 2815098"/>
              <a:gd name="connsiteY1786" fmla="*/ 3966026 h 6852469"/>
              <a:gd name="connsiteX1787" fmla="*/ 1507654 w 2815098"/>
              <a:gd name="connsiteY1787" fmla="*/ 3949434 h 6852469"/>
              <a:gd name="connsiteX1788" fmla="*/ 1507654 w 2815098"/>
              <a:gd name="connsiteY1788" fmla="*/ 3949434 h 6852469"/>
              <a:gd name="connsiteX1789" fmla="*/ 1039208 w 2815098"/>
              <a:gd name="connsiteY1789" fmla="*/ 3683410 h 6852469"/>
              <a:gd name="connsiteX1790" fmla="*/ 1030912 w 2815098"/>
              <a:gd name="connsiteY1790" fmla="*/ 3741482 h 6852469"/>
              <a:gd name="connsiteX1791" fmla="*/ 1035337 w 2815098"/>
              <a:gd name="connsiteY1791" fmla="*/ 3924546 h 6852469"/>
              <a:gd name="connsiteX1792" fmla="*/ 1039208 w 2815098"/>
              <a:gd name="connsiteY1792" fmla="*/ 3683410 h 6852469"/>
              <a:gd name="connsiteX1793" fmla="*/ 1039208 w 2815098"/>
              <a:gd name="connsiteY1793" fmla="*/ 3683410 h 6852469"/>
              <a:gd name="connsiteX1794" fmla="*/ 1545815 w 2815098"/>
              <a:gd name="connsiteY1794" fmla="*/ 3807849 h 6852469"/>
              <a:gd name="connsiteX1795" fmla="*/ 1533095 w 2815098"/>
              <a:gd name="connsiteY1795" fmla="*/ 3841033 h 6852469"/>
              <a:gd name="connsiteX1796" fmla="*/ 1545815 w 2815098"/>
              <a:gd name="connsiteY1796" fmla="*/ 3841033 h 6852469"/>
              <a:gd name="connsiteX1797" fmla="*/ 1545815 w 2815098"/>
              <a:gd name="connsiteY1797" fmla="*/ 3807849 h 6852469"/>
              <a:gd name="connsiteX1798" fmla="*/ 1545815 w 2815098"/>
              <a:gd name="connsiteY1798" fmla="*/ 3807849 h 6852469"/>
              <a:gd name="connsiteX1799" fmla="*/ 1533095 w 2815098"/>
              <a:gd name="connsiteY1799" fmla="*/ 3762498 h 6852469"/>
              <a:gd name="connsiteX1800" fmla="*/ 1541391 w 2815098"/>
              <a:gd name="connsiteY1800" fmla="*/ 3787386 h 6852469"/>
              <a:gd name="connsiteX1801" fmla="*/ 1533095 w 2815098"/>
              <a:gd name="connsiteY1801" fmla="*/ 3762498 h 6852469"/>
              <a:gd name="connsiteX1802" fmla="*/ 1533095 w 2815098"/>
              <a:gd name="connsiteY1802" fmla="*/ 3762498 h 6852469"/>
              <a:gd name="connsiteX1803" fmla="*/ 1186876 w 2815098"/>
              <a:gd name="connsiteY1803" fmla="*/ 3754202 h 6852469"/>
              <a:gd name="connsiteX1804" fmla="*/ 1174156 w 2815098"/>
              <a:gd name="connsiteY1804" fmla="*/ 3749777 h 6852469"/>
              <a:gd name="connsiteX1805" fmla="*/ 1135994 w 2815098"/>
              <a:gd name="connsiteY1805" fmla="*/ 3749777 h 6852469"/>
              <a:gd name="connsiteX1806" fmla="*/ 1148715 w 2815098"/>
              <a:gd name="connsiteY1806" fmla="*/ 3787386 h 6852469"/>
              <a:gd name="connsiteX1807" fmla="*/ 1186876 w 2815098"/>
              <a:gd name="connsiteY1807" fmla="*/ 3754202 h 6852469"/>
              <a:gd name="connsiteX1808" fmla="*/ 1186876 w 2815098"/>
              <a:gd name="connsiteY1808" fmla="*/ 3754202 h 6852469"/>
              <a:gd name="connsiteX1809" fmla="*/ 1503782 w 2815098"/>
              <a:gd name="connsiteY1809" fmla="*/ 3762498 h 6852469"/>
              <a:gd name="connsiteX1810" fmla="*/ 1499358 w 2815098"/>
              <a:gd name="connsiteY1810" fmla="*/ 3779090 h 6852469"/>
              <a:gd name="connsiteX1811" fmla="*/ 1503782 w 2815098"/>
              <a:gd name="connsiteY1811" fmla="*/ 3762498 h 6852469"/>
              <a:gd name="connsiteX1812" fmla="*/ 1503782 w 2815098"/>
              <a:gd name="connsiteY1812" fmla="*/ 3762498 h 6852469"/>
              <a:gd name="connsiteX1813" fmla="*/ 1419163 w 2815098"/>
              <a:gd name="connsiteY1813" fmla="*/ 3724890 h 6852469"/>
              <a:gd name="connsiteX1814" fmla="*/ 1423588 w 2815098"/>
              <a:gd name="connsiteY1814" fmla="*/ 3754202 h 6852469"/>
              <a:gd name="connsiteX1815" fmla="*/ 1419163 w 2815098"/>
              <a:gd name="connsiteY1815" fmla="*/ 3724890 h 6852469"/>
              <a:gd name="connsiteX1816" fmla="*/ 1419163 w 2815098"/>
              <a:gd name="connsiteY1816" fmla="*/ 3724890 h 6852469"/>
              <a:gd name="connsiteX1817" fmla="*/ 1195725 w 2815098"/>
              <a:gd name="connsiteY1817" fmla="*/ 3695577 h 6852469"/>
              <a:gd name="connsiteX1818" fmla="*/ 1183005 w 2815098"/>
              <a:gd name="connsiteY1818" fmla="*/ 3691153 h 6852469"/>
              <a:gd name="connsiteX1819" fmla="*/ 1178580 w 2815098"/>
              <a:gd name="connsiteY1819" fmla="*/ 3653544 h 6852469"/>
              <a:gd name="connsiteX1820" fmla="*/ 1165860 w 2815098"/>
              <a:gd name="connsiteY1820" fmla="*/ 3653544 h 6852469"/>
              <a:gd name="connsiteX1821" fmla="*/ 1153139 w 2815098"/>
              <a:gd name="connsiteY1821" fmla="*/ 3566160 h 6852469"/>
              <a:gd name="connsiteX1822" fmla="*/ 1165860 w 2815098"/>
              <a:gd name="connsiteY1822" fmla="*/ 3570585 h 6852469"/>
              <a:gd name="connsiteX1823" fmla="*/ 1144843 w 2815098"/>
              <a:gd name="connsiteY1823" fmla="*/ 3458312 h 6852469"/>
              <a:gd name="connsiteX1824" fmla="*/ 1153139 w 2815098"/>
              <a:gd name="connsiteY1824" fmla="*/ 3599897 h 6852469"/>
              <a:gd name="connsiteX1825" fmla="*/ 1140419 w 2815098"/>
              <a:gd name="connsiteY1825" fmla="*/ 3599897 h 6852469"/>
              <a:gd name="connsiteX1826" fmla="*/ 1140419 w 2815098"/>
              <a:gd name="connsiteY1826" fmla="*/ 3741482 h 6852469"/>
              <a:gd name="connsiteX1827" fmla="*/ 1157564 w 2815098"/>
              <a:gd name="connsiteY1827" fmla="*/ 3745906 h 6852469"/>
              <a:gd name="connsiteX1828" fmla="*/ 1195725 w 2815098"/>
              <a:gd name="connsiteY1828" fmla="*/ 3695577 h 6852469"/>
              <a:gd name="connsiteX1829" fmla="*/ 1195725 w 2815098"/>
              <a:gd name="connsiteY1829" fmla="*/ 3695577 h 6852469"/>
              <a:gd name="connsiteX1830" fmla="*/ 1533095 w 2815098"/>
              <a:gd name="connsiteY1830" fmla="*/ 3720465 h 6852469"/>
              <a:gd name="connsiteX1831" fmla="*/ 1537519 w 2815098"/>
              <a:gd name="connsiteY1831" fmla="*/ 3741482 h 6852469"/>
              <a:gd name="connsiteX1832" fmla="*/ 1533095 w 2815098"/>
              <a:gd name="connsiteY1832" fmla="*/ 3720465 h 6852469"/>
              <a:gd name="connsiteX1833" fmla="*/ 1533095 w 2815098"/>
              <a:gd name="connsiteY1833" fmla="*/ 3720465 h 6852469"/>
              <a:gd name="connsiteX1834" fmla="*/ 1026488 w 2815098"/>
              <a:gd name="connsiteY1834" fmla="*/ 3629209 h 6852469"/>
              <a:gd name="connsiteX1835" fmla="*/ 1034784 w 2815098"/>
              <a:gd name="connsiteY1835" fmla="*/ 3678985 h 6852469"/>
              <a:gd name="connsiteX1836" fmla="*/ 1026488 w 2815098"/>
              <a:gd name="connsiteY1836" fmla="*/ 3629209 h 6852469"/>
              <a:gd name="connsiteX1837" fmla="*/ 1026488 w 2815098"/>
              <a:gd name="connsiteY1837" fmla="*/ 3629209 h 6852469"/>
              <a:gd name="connsiteX1838" fmla="*/ 2512572 w 2815098"/>
              <a:gd name="connsiteY1838" fmla="*/ 3391945 h 6852469"/>
              <a:gd name="connsiteX1839" fmla="*/ 2499851 w 2815098"/>
              <a:gd name="connsiteY1839" fmla="*/ 3379224 h 6852469"/>
              <a:gd name="connsiteX1840" fmla="*/ 2495427 w 2815098"/>
              <a:gd name="connsiteY1840" fmla="*/ 3453888 h 6852469"/>
              <a:gd name="connsiteX1841" fmla="*/ 2512572 w 2815098"/>
              <a:gd name="connsiteY1841" fmla="*/ 3462184 h 6852469"/>
              <a:gd name="connsiteX1842" fmla="*/ 2512572 w 2815098"/>
              <a:gd name="connsiteY1842" fmla="*/ 3391945 h 6852469"/>
              <a:gd name="connsiteX1843" fmla="*/ 2512572 w 2815098"/>
              <a:gd name="connsiteY1843" fmla="*/ 3391945 h 6852469"/>
              <a:gd name="connsiteX1844" fmla="*/ 1140419 w 2815098"/>
              <a:gd name="connsiteY1844" fmla="*/ 3408537 h 6852469"/>
              <a:gd name="connsiteX1845" fmla="*/ 1148715 w 2815098"/>
              <a:gd name="connsiteY1845" fmla="*/ 3454441 h 6852469"/>
              <a:gd name="connsiteX1846" fmla="*/ 1140419 w 2815098"/>
              <a:gd name="connsiteY1846" fmla="*/ 3408537 h 6852469"/>
              <a:gd name="connsiteX1847" fmla="*/ 1140419 w 2815098"/>
              <a:gd name="connsiteY1847" fmla="*/ 3408537 h 6852469"/>
              <a:gd name="connsiteX1848" fmla="*/ 1136548 w 2815098"/>
              <a:gd name="connsiteY1848" fmla="*/ 3375353 h 6852469"/>
              <a:gd name="connsiteX1849" fmla="*/ 1136548 w 2815098"/>
              <a:gd name="connsiteY1849" fmla="*/ 3396369 h 6852469"/>
              <a:gd name="connsiteX1850" fmla="*/ 1136548 w 2815098"/>
              <a:gd name="connsiteY1850" fmla="*/ 3375353 h 6852469"/>
              <a:gd name="connsiteX1851" fmla="*/ 1136548 w 2815098"/>
              <a:gd name="connsiteY1851" fmla="*/ 3375353 h 6852469"/>
              <a:gd name="connsiteX1852" fmla="*/ 2461690 w 2815098"/>
              <a:gd name="connsiteY1852" fmla="*/ 3167401 h 6852469"/>
              <a:gd name="connsiteX1853" fmla="*/ 2453394 w 2815098"/>
              <a:gd name="connsiteY1853" fmla="*/ 3258656 h 6852469"/>
              <a:gd name="connsiteX1854" fmla="*/ 2466115 w 2815098"/>
              <a:gd name="connsiteY1854" fmla="*/ 3275248 h 6852469"/>
              <a:gd name="connsiteX1855" fmla="*/ 2491555 w 2815098"/>
              <a:gd name="connsiteY1855" fmla="*/ 3266952 h 6852469"/>
              <a:gd name="connsiteX1856" fmla="*/ 2504276 w 2815098"/>
              <a:gd name="connsiteY1856" fmla="*/ 3358208 h 6852469"/>
              <a:gd name="connsiteX1857" fmla="*/ 2499851 w 2815098"/>
              <a:gd name="connsiteY1857" fmla="*/ 2830031 h 6852469"/>
              <a:gd name="connsiteX1858" fmla="*/ 2482706 w 2815098"/>
              <a:gd name="connsiteY1858" fmla="*/ 2817311 h 6852469"/>
              <a:gd name="connsiteX1859" fmla="*/ 2482706 w 2815098"/>
              <a:gd name="connsiteY1859" fmla="*/ 2750943 h 6852469"/>
              <a:gd name="connsiteX1860" fmla="*/ 2482706 w 2815098"/>
              <a:gd name="connsiteY1860" fmla="*/ 2651391 h 6852469"/>
              <a:gd name="connsiteX1861" fmla="*/ 2495427 w 2815098"/>
              <a:gd name="connsiteY1861" fmla="*/ 2643096 h 6852469"/>
              <a:gd name="connsiteX1862" fmla="*/ 2478282 w 2815098"/>
              <a:gd name="connsiteY1862" fmla="*/ 2555711 h 6852469"/>
              <a:gd name="connsiteX1863" fmla="*/ 2469986 w 2815098"/>
              <a:gd name="connsiteY1863" fmla="*/ 2722184 h 6852469"/>
              <a:gd name="connsiteX1864" fmla="*/ 2448969 w 2815098"/>
              <a:gd name="connsiteY1864" fmla="*/ 2701167 h 6852469"/>
              <a:gd name="connsiteX1865" fmla="*/ 2453394 w 2815098"/>
              <a:gd name="connsiteY1865" fmla="*/ 2522527 h 6852469"/>
              <a:gd name="connsiteX1866" fmla="*/ 2478835 w 2815098"/>
              <a:gd name="connsiteY1866" fmla="*/ 2555711 h 6852469"/>
              <a:gd name="connsiteX1867" fmla="*/ 2470539 w 2815098"/>
              <a:gd name="connsiteY1867" fmla="*/ 2518103 h 6852469"/>
              <a:gd name="connsiteX1868" fmla="*/ 2478835 w 2815098"/>
              <a:gd name="connsiteY1868" fmla="*/ 2526399 h 6852469"/>
              <a:gd name="connsiteX1869" fmla="*/ 2478835 w 2815098"/>
              <a:gd name="connsiteY1869" fmla="*/ 2447311 h 6852469"/>
              <a:gd name="connsiteX1870" fmla="*/ 2461690 w 2815098"/>
              <a:gd name="connsiteY1870" fmla="*/ 2472198 h 6852469"/>
              <a:gd name="connsiteX1871" fmla="*/ 2453394 w 2815098"/>
              <a:gd name="connsiteY1871" fmla="*/ 2509807 h 6852469"/>
              <a:gd name="connsiteX1872" fmla="*/ 2436249 w 2815098"/>
              <a:gd name="connsiteY1872" fmla="*/ 2356055 h 6852469"/>
              <a:gd name="connsiteX1873" fmla="*/ 2423529 w 2815098"/>
              <a:gd name="connsiteY1873" fmla="*/ 2372647 h 6852469"/>
              <a:gd name="connsiteX1874" fmla="*/ 2415233 w 2815098"/>
              <a:gd name="connsiteY1874" fmla="*/ 2359926 h 6852469"/>
              <a:gd name="connsiteX1875" fmla="*/ 2432378 w 2815098"/>
              <a:gd name="connsiteY1875" fmla="*/ 2442886 h 6852469"/>
              <a:gd name="connsiteX1876" fmla="*/ 2419657 w 2815098"/>
              <a:gd name="connsiteY1876" fmla="*/ 2455607 h 6852469"/>
              <a:gd name="connsiteX1877" fmla="*/ 2436802 w 2815098"/>
              <a:gd name="connsiteY1877" fmla="*/ 2576175 h 6852469"/>
              <a:gd name="connsiteX1878" fmla="*/ 2441227 w 2815098"/>
              <a:gd name="connsiteY1878" fmla="*/ 2688447 h 6852469"/>
              <a:gd name="connsiteX1879" fmla="*/ 2420210 w 2815098"/>
              <a:gd name="connsiteY1879" fmla="*/ 2696743 h 6852469"/>
              <a:gd name="connsiteX1880" fmla="*/ 2441227 w 2815098"/>
              <a:gd name="connsiteY1880" fmla="*/ 2705039 h 6852469"/>
              <a:gd name="connsiteX1881" fmla="*/ 2432931 w 2815098"/>
              <a:gd name="connsiteY1881" fmla="*/ 2754814 h 6852469"/>
              <a:gd name="connsiteX1882" fmla="*/ 2424635 w 2815098"/>
              <a:gd name="connsiteY1882" fmla="*/ 2721631 h 6852469"/>
              <a:gd name="connsiteX1883" fmla="*/ 2432931 w 2815098"/>
              <a:gd name="connsiteY1883" fmla="*/ 2809015 h 6852469"/>
              <a:gd name="connsiteX1884" fmla="*/ 2437355 w 2815098"/>
              <a:gd name="connsiteY1884" fmla="*/ 2771406 h 6852469"/>
              <a:gd name="connsiteX1885" fmla="*/ 2445651 w 2815098"/>
              <a:gd name="connsiteY1885" fmla="*/ 2766982 h 6852469"/>
              <a:gd name="connsiteX1886" fmla="*/ 2453947 w 2815098"/>
              <a:gd name="connsiteY1886" fmla="*/ 2783574 h 6852469"/>
              <a:gd name="connsiteX1887" fmla="*/ 2479388 w 2815098"/>
              <a:gd name="connsiteY1887" fmla="*/ 2754261 h 6852469"/>
              <a:gd name="connsiteX1888" fmla="*/ 2466667 w 2815098"/>
              <a:gd name="connsiteY1888" fmla="*/ 2833350 h 6852469"/>
              <a:gd name="connsiteX1889" fmla="*/ 2449523 w 2815098"/>
              <a:gd name="connsiteY1889" fmla="*/ 2833350 h 6852469"/>
              <a:gd name="connsiteX1890" fmla="*/ 2470539 w 2815098"/>
              <a:gd name="connsiteY1890" fmla="*/ 2879254 h 6852469"/>
              <a:gd name="connsiteX1891" fmla="*/ 2470539 w 2815098"/>
              <a:gd name="connsiteY1891" fmla="*/ 3029134 h 6852469"/>
              <a:gd name="connsiteX1892" fmla="*/ 2436802 w 2815098"/>
              <a:gd name="connsiteY1892" fmla="*/ 2883679 h 6852469"/>
              <a:gd name="connsiteX1893" fmla="*/ 2462243 w 2815098"/>
              <a:gd name="connsiteY1893" fmla="*/ 3120943 h 6852469"/>
              <a:gd name="connsiteX1894" fmla="*/ 2470539 w 2815098"/>
              <a:gd name="connsiteY1894" fmla="*/ 3050151 h 6852469"/>
              <a:gd name="connsiteX1895" fmla="*/ 2491555 w 2815098"/>
              <a:gd name="connsiteY1895" fmla="*/ 3062871 h 6852469"/>
              <a:gd name="connsiteX1896" fmla="*/ 2474410 w 2815098"/>
              <a:gd name="connsiteY1896" fmla="*/ 3079463 h 6852469"/>
              <a:gd name="connsiteX1897" fmla="*/ 2487131 w 2815098"/>
              <a:gd name="connsiteY1897" fmla="*/ 3175144 h 6852469"/>
              <a:gd name="connsiteX1898" fmla="*/ 2474410 w 2815098"/>
              <a:gd name="connsiteY1898" fmla="*/ 3196160 h 6852469"/>
              <a:gd name="connsiteX1899" fmla="*/ 2461690 w 2815098"/>
              <a:gd name="connsiteY1899" fmla="*/ 3167401 h 6852469"/>
              <a:gd name="connsiteX1900" fmla="*/ 2461690 w 2815098"/>
              <a:gd name="connsiteY1900" fmla="*/ 3167401 h 6852469"/>
              <a:gd name="connsiteX1901" fmla="*/ 2604934 w 2815098"/>
              <a:gd name="connsiteY1901" fmla="*/ 3279673 h 6852469"/>
              <a:gd name="connsiteX1902" fmla="*/ 2600509 w 2815098"/>
              <a:gd name="connsiteY1902" fmla="*/ 3250360 h 6852469"/>
              <a:gd name="connsiteX1903" fmla="*/ 2600509 w 2815098"/>
              <a:gd name="connsiteY1903" fmla="*/ 3308432 h 6852469"/>
              <a:gd name="connsiteX1904" fmla="*/ 2608805 w 2815098"/>
              <a:gd name="connsiteY1904" fmla="*/ 3312857 h 6852469"/>
              <a:gd name="connsiteX1905" fmla="*/ 2604934 w 2815098"/>
              <a:gd name="connsiteY1905" fmla="*/ 3279673 h 6852469"/>
              <a:gd name="connsiteX1906" fmla="*/ 2604934 w 2815098"/>
              <a:gd name="connsiteY1906" fmla="*/ 3279673 h 6852469"/>
              <a:gd name="connsiteX1907" fmla="*/ 2478835 w 2815098"/>
              <a:gd name="connsiteY1907" fmla="*/ 3279673 h 6852469"/>
              <a:gd name="connsiteX1908" fmla="*/ 2457819 w 2815098"/>
              <a:gd name="connsiteY1908" fmla="*/ 3296265 h 6852469"/>
              <a:gd name="connsiteX1909" fmla="*/ 2478835 w 2815098"/>
              <a:gd name="connsiteY1909" fmla="*/ 3308985 h 6852469"/>
              <a:gd name="connsiteX1910" fmla="*/ 2478835 w 2815098"/>
              <a:gd name="connsiteY1910" fmla="*/ 3279673 h 6852469"/>
              <a:gd name="connsiteX1911" fmla="*/ 2478835 w 2815098"/>
              <a:gd name="connsiteY1911" fmla="*/ 3279673 h 6852469"/>
              <a:gd name="connsiteX1912" fmla="*/ 2639224 w 2815098"/>
              <a:gd name="connsiteY1912" fmla="*/ 3238193 h 6852469"/>
              <a:gd name="connsiteX1913" fmla="*/ 2626503 w 2815098"/>
              <a:gd name="connsiteY1913" fmla="*/ 3259209 h 6852469"/>
              <a:gd name="connsiteX1914" fmla="*/ 2639224 w 2815098"/>
              <a:gd name="connsiteY1914" fmla="*/ 3275801 h 6852469"/>
              <a:gd name="connsiteX1915" fmla="*/ 2639224 w 2815098"/>
              <a:gd name="connsiteY1915" fmla="*/ 3238193 h 6852469"/>
              <a:gd name="connsiteX1916" fmla="*/ 2639224 w 2815098"/>
              <a:gd name="connsiteY1916" fmla="*/ 3238193 h 6852469"/>
              <a:gd name="connsiteX1917" fmla="*/ 2562901 w 2815098"/>
              <a:gd name="connsiteY1917" fmla="*/ 3254785 h 6852469"/>
              <a:gd name="connsiteX1918" fmla="*/ 2545756 w 2815098"/>
              <a:gd name="connsiteY1918" fmla="*/ 3167401 h 6852469"/>
              <a:gd name="connsiteX1919" fmla="*/ 2558476 w 2815098"/>
              <a:gd name="connsiteY1919" fmla="*/ 3275801 h 6852469"/>
              <a:gd name="connsiteX1920" fmla="*/ 2562901 w 2815098"/>
              <a:gd name="connsiteY1920" fmla="*/ 3254785 h 6852469"/>
              <a:gd name="connsiteX1921" fmla="*/ 2562901 w 2815098"/>
              <a:gd name="connsiteY1921" fmla="*/ 3254785 h 6852469"/>
              <a:gd name="connsiteX1922" fmla="*/ 2613783 w 2815098"/>
              <a:gd name="connsiteY1922" fmla="*/ 3192289 h 6852469"/>
              <a:gd name="connsiteX1923" fmla="*/ 2592766 w 2815098"/>
              <a:gd name="connsiteY1923" fmla="*/ 3192289 h 6852469"/>
              <a:gd name="connsiteX1924" fmla="*/ 2605487 w 2815098"/>
              <a:gd name="connsiteY1924" fmla="*/ 3213305 h 6852469"/>
              <a:gd name="connsiteX1925" fmla="*/ 2613783 w 2815098"/>
              <a:gd name="connsiteY1925" fmla="*/ 3192289 h 6852469"/>
              <a:gd name="connsiteX1926" fmla="*/ 2613783 w 2815098"/>
              <a:gd name="connsiteY1926" fmla="*/ 3192289 h 6852469"/>
              <a:gd name="connsiteX1927" fmla="*/ 2643095 w 2815098"/>
              <a:gd name="connsiteY1927" fmla="*/ 3138641 h 6852469"/>
              <a:gd name="connsiteX1928" fmla="*/ 2622079 w 2815098"/>
              <a:gd name="connsiteY1928" fmla="*/ 3155233 h 6852469"/>
              <a:gd name="connsiteX1929" fmla="*/ 2622079 w 2815098"/>
              <a:gd name="connsiteY1929" fmla="*/ 3117625 h 6852469"/>
              <a:gd name="connsiteX1930" fmla="*/ 2643095 w 2815098"/>
              <a:gd name="connsiteY1930" fmla="*/ 3117625 h 6852469"/>
              <a:gd name="connsiteX1931" fmla="*/ 2634799 w 2815098"/>
              <a:gd name="connsiteY1931" fmla="*/ 2972169 h 6852469"/>
              <a:gd name="connsiteX1932" fmla="*/ 2609358 w 2815098"/>
              <a:gd name="connsiteY1932" fmla="*/ 2988761 h 6852469"/>
              <a:gd name="connsiteX1933" fmla="*/ 2604934 w 2815098"/>
              <a:gd name="connsiteY1933" fmla="*/ 3034665 h 6852469"/>
              <a:gd name="connsiteX1934" fmla="*/ 2622079 w 2815098"/>
              <a:gd name="connsiteY1934" fmla="*/ 3021945 h 6852469"/>
              <a:gd name="connsiteX1935" fmla="*/ 2613783 w 2815098"/>
              <a:gd name="connsiteY1935" fmla="*/ 3005353 h 6852469"/>
              <a:gd name="connsiteX1936" fmla="*/ 2622079 w 2815098"/>
              <a:gd name="connsiteY1936" fmla="*/ 3063425 h 6852469"/>
              <a:gd name="connsiteX1937" fmla="*/ 2617654 w 2815098"/>
              <a:gd name="connsiteY1937" fmla="*/ 3042408 h 6852469"/>
              <a:gd name="connsiteX1938" fmla="*/ 2600509 w 2815098"/>
              <a:gd name="connsiteY1938" fmla="*/ 3055129 h 6852469"/>
              <a:gd name="connsiteX1939" fmla="*/ 2617654 w 2815098"/>
              <a:gd name="connsiteY1939" fmla="*/ 3129792 h 6852469"/>
              <a:gd name="connsiteX1940" fmla="*/ 2600509 w 2815098"/>
              <a:gd name="connsiteY1940" fmla="*/ 3138088 h 6852469"/>
              <a:gd name="connsiteX1941" fmla="*/ 2608805 w 2815098"/>
              <a:gd name="connsiteY1941" fmla="*/ 3183993 h 6852469"/>
              <a:gd name="connsiteX1942" fmla="*/ 2625950 w 2815098"/>
              <a:gd name="connsiteY1942" fmla="*/ 3175697 h 6852469"/>
              <a:gd name="connsiteX1943" fmla="*/ 2630375 w 2815098"/>
              <a:gd name="connsiteY1943" fmla="*/ 3159105 h 6852469"/>
              <a:gd name="connsiteX1944" fmla="*/ 2638671 w 2815098"/>
              <a:gd name="connsiteY1944" fmla="*/ 3171825 h 6852469"/>
              <a:gd name="connsiteX1945" fmla="*/ 2643095 w 2815098"/>
              <a:gd name="connsiteY1945" fmla="*/ 3138641 h 6852469"/>
              <a:gd name="connsiteX1946" fmla="*/ 2643095 w 2815098"/>
              <a:gd name="connsiteY1946" fmla="*/ 3138641 h 6852469"/>
              <a:gd name="connsiteX1947" fmla="*/ 2461690 w 2815098"/>
              <a:gd name="connsiteY1947" fmla="*/ 3150809 h 6852469"/>
              <a:gd name="connsiteX1948" fmla="*/ 2461690 w 2815098"/>
              <a:gd name="connsiteY1948" fmla="*/ 3150809 h 6852469"/>
              <a:gd name="connsiteX1949" fmla="*/ 2461690 w 2815098"/>
              <a:gd name="connsiteY1949" fmla="*/ 3150809 h 6852469"/>
              <a:gd name="connsiteX1950" fmla="*/ 2554605 w 2815098"/>
              <a:gd name="connsiteY1950" fmla="*/ 3092737 h 6852469"/>
              <a:gd name="connsiteX1951" fmla="*/ 2550180 w 2815098"/>
              <a:gd name="connsiteY1951" fmla="*/ 3097161 h 6852469"/>
              <a:gd name="connsiteX1952" fmla="*/ 2545756 w 2815098"/>
              <a:gd name="connsiteY1952" fmla="*/ 3101586 h 6852469"/>
              <a:gd name="connsiteX1953" fmla="*/ 2554052 w 2815098"/>
              <a:gd name="connsiteY1953" fmla="*/ 3130898 h 6852469"/>
              <a:gd name="connsiteX1954" fmla="*/ 2554605 w 2815098"/>
              <a:gd name="connsiteY1954" fmla="*/ 3092737 h 6852469"/>
              <a:gd name="connsiteX1955" fmla="*/ 2554605 w 2815098"/>
              <a:gd name="connsiteY1955" fmla="*/ 3092737 h 6852469"/>
              <a:gd name="connsiteX1956" fmla="*/ 2601062 w 2815098"/>
              <a:gd name="connsiteY1956" fmla="*/ 3080016 h 6852469"/>
              <a:gd name="connsiteX1957" fmla="*/ 2605487 w 2815098"/>
              <a:gd name="connsiteY1957" fmla="*/ 3113200 h 6852469"/>
              <a:gd name="connsiteX1958" fmla="*/ 2601062 w 2815098"/>
              <a:gd name="connsiteY1958" fmla="*/ 3080016 h 6852469"/>
              <a:gd name="connsiteX1959" fmla="*/ 2601062 w 2815098"/>
              <a:gd name="connsiteY1959" fmla="*/ 3080016 h 6852469"/>
              <a:gd name="connsiteX1960" fmla="*/ 2559029 w 2815098"/>
              <a:gd name="connsiteY1960" fmla="*/ 3038537 h 6852469"/>
              <a:gd name="connsiteX1961" fmla="*/ 2541884 w 2815098"/>
              <a:gd name="connsiteY1961" fmla="*/ 3042961 h 6852469"/>
              <a:gd name="connsiteX1962" fmla="*/ 2550180 w 2815098"/>
              <a:gd name="connsiteY1962" fmla="*/ 3059553 h 6852469"/>
              <a:gd name="connsiteX1963" fmla="*/ 2541884 w 2815098"/>
              <a:gd name="connsiteY1963" fmla="*/ 3067849 h 6852469"/>
              <a:gd name="connsiteX1964" fmla="*/ 2559029 w 2815098"/>
              <a:gd name="connsiteY1964" fmla="*/ 3038537 h 6852469"/>
              <a:gd name="connsiteX1965" fmla="*/ 2559029 w 2815098"/>
              <a:gd name="connsiteY1965" fmla="*/ 3038537 h 6852469"/>
              <a:gd name="connsiteX1966" fmla="*/ 2554605 w 2815098"/>
              <a:gd name="connsiteY1966" fmla="*/ 2963873 h 6852469"/>
              <a:gd name="connsiteX1967" fmla="*/ 2541884 w 2815098"/>
              <a:gd name="connsiteY1967" fmla="*/ 3018073 h 6852469"/>
              <a:gd name="connsiteX1968" fmla="*/ 2554605 w 2815098"/>
              <a:gd name="connsiteY1968" fmla="*/ 3018073 h 6852469"/>
              <a:gd name="connsiteX1969" fmla="*/ 2554605 w 2815098"/>
              <a:gd name="connsiteY1969" fmla="*/ 2963873 h 6852469"/>
              <a:gd name="connsiteX1970" fmla="*/ 2554605 w 2815098"/>
              <a:gd name="connsiteY1970" fmla="*/ 2963873 h 6852469"/>
              <a:gd name="connsiteX1971" fmla="*/ 2634799 w 2815098"/>
              <a:gd name="connsiteY1971" fmla="*/ 2926265 h 6852469"/>
              <a:gd name="connsiteX1972" fmla="*/ 2613783 w 2815098"/>
              <a:gd name="connsiteY1972" fmla="*/ 2955577 h 6852469"/>
              <a:gd name="connsiteX1973" fmla="*/ 2639224 w 2815098"/>
              <a:gd name="connsiteY1973" fmla="*/ 2963873 h 6852469"/>
              <a:gd name="connsiteX1974" fmla="*/ 2634799 w 2815098"/>
              <a:gd name="connsiteY1974" fmla="*/ 2926265 h 6852469"/>
              <a:gd name="connsiteX1975" fmla="*/ 2634799 w 2815098"/>
              <a:gd name="connsiteY1975" fmla="*/ 2926265 h 6852469"/>
              <a:gd name="connsiteX1976" fmla="*/ 115037 w 2815098"/>
              <a:gd name="connsiteY1976" fmla="*/ 2876489 h 6852469"/>
              <a:gd name="connsiteX1977" fmla="*/ 119462 w 2815098"/>
              <a:gd name="connsiteY1977" fmla="*/ 2922393 h 6852469"/>
              <a:gd name="connsiteX1978" fmla="*/ 132182 w 2815098"/>
              <a:gd name="connsiteY1978" fmla="*/ 2922393 h 6852469"/>
              <a:gd name="connsiteX1979" fmla="*/ 115037 w 2815098"/>
              <a:gd name="connsiteY1979" fmla="*/ 2876489 h 6852469"/>
              <a:gd name="connsiteX1980" fmla="*/ 115037 w 2815098"/>
              <a:gd name="connsiteY1980" fmla="*/ 2876489 h 6852469"/>
              <a:gd name="connsiteX1981" fmla="*/ 2427953 w 2815098"/>
              <a:gd name="connsiteY1981" fmla="*/ 2818417 h 6852469"/>
              <a:gd name="connsiteX1982" fmla="*/ 2440674 w 2815098"/>
              <a:gd name="connsiteY1982" fmla="*/ 2880913 h 6852469"/>
              <a:gd name="connsiteX1983" fmla="*/ 2427953 w 2815098"/>
              <a:gd name="connsiteY1983" fmla="*/ 2818417 h 6852469"/>
              <a:gd name="connsiteX1984" fmla="*/ 2427953 w 2815098"/>
              <a:gd name="connsiteY1984" fmla="*/ 2818417 h 6852469"/>
              <a:gd name="connsiteX1985" fmla="*/ 119462 w 2815098"/>
              <a:gd name="connsiteY1985" fmla="*/ 2818417 h 6852469"/>
              <a:gd name="connsiteX1986" fmla="*/ 119462 w 2815098"/>
              <a:gd name="connsiteY1986" fmla="*/ 2872617 h 6852469"/>
              <a:gd name="connsiteX1987" fmla="*/ 119462 w 2815098"/>
              <a:gd name="connsiteY1987" fmla="*/ 2818417 h 6852469"/>
              <a:gd name="connsiteX1988" fmla="*/ 119462 w 2815098"/>
              <a:gd name="connsiteY1988" fmla="*/ 2818417 h 6852469"/>
              <a:gd name="connsiteX1989" fmla="*/ 2727714 w 2815098"/>
              <a:gd name="connsiteY1989" fmla="*/ 2835009 h 6852469"/>
              <a:gd name="connsiteX1990" fmla="*/ 2736010 w 2815098"/>
              <a:gd name="connsiteY1990" fmla="*/ 2847729 h 6852469"/>
              <a:gd name="connsiteX1991" fmla="*/ 2727714 w 2815098"/>
              <a:gd name="connsiteY1991" fmla="*/ 2835009 h 6852469"/>
              <a:gd name="connsiteX1992" fmla="*/ 2727714 w 2815098"/>
              <a:gd name="connsiteY1992" fmla="*/ 2835009 h 6852469"/>
              <a:gd name="connsiteX1993" fmla="*/ 2453394 w 2815098"/>
              <a:gd name="connsiteY1993" fmla="*/ 2810121 h 6852469"/>
              <a:gd name="connsiteX1994" fmla="*/ 2457819 w 2815098"/>
              <a:gd name="connsiteY1994" fmla="*/ 2826713 h 6852469"/>
              <a:gd name="connsiteX1995" fmla="*/ 2453394 w 2815098"/>
              <a:gd name="connsiteY1995" fmla="*/ 2810121 h 6852469"/>
              <a:gd name="connsiteX1996" fmla="*/ 2453394 w 2815098"/>
              <a:gd name="connsiteY1996" fmla="*/ 2810121 h 6852469"/>
              <a:gd name="connsiteX1997" fmla="*/ 115037 w 2815098"/>
              <a:gd name="connsiteY1997" fmla="*/ 2810121 h 6852469"/>
              <a:gd name="connsiteX1998" fmla="*/ 132182 w 2815098"/>
              <a:gd name="connsiteY1998" fmla="*/ 2814546 h 6852469"/>
              <a:gd name="connsiteX1999" fmla="*/ 132182 w 2815098"/>
              <a:gd name="connsiteY1999" fmla="*/ 2789658 h 6852469"/>
              <a:gd name="connsiteX2000" fmla="*/ 115037 w 2815098"/>
              <a:gd name="connsiteY2000" fmla="*/ 2797954 h 6852469"/>
              <a:gd name="connsiteX2001" fmla="*/ 127758 w 2815098"/>
              <a:gd name="connsiteY2001" fmla="*/ 2802378 h 6852469"/>
              <a:gd name="connsiteX2002" fmla="*/ 115037 w 2815098"/>
              <a:gd name="connsiteY2002" fmla="*/ 2810121 h 6852469"/>
              <a:gd name="connsiteX2003" fmla="*/ 115037 w 2815098"/>
              <a:gd name="connsiteY2003" fmla="*/ 2810121 h 6852469"/>
              <a:gd name="connsiteX2004" fmla="*/ 127758 w 2815098"/>
              <a:gd name="connsiteY2004" fmla="*/ 2701720 h 6852469"/>
              <a:gd name="connsiteX2005" fmla="*/ 115037 w 2815098"/>
              <a:gd name="connsiteY2005" fmla="*/ 2714441 h 6852469"/>
              <a:gd name="connsiteX2006" fmla="*/ 132182 w 2815098"/>
              <a:gd name="connsiteY2006" fmla="*/ 2760345 h 6852469"/>
              <a:gd name="connsiteX2007" fmla="*/ 127758 w 2815098"/>
              <a:gd name="connsiteY2007" fmla="*/ 2701720 h 6852469"/>
              <a:gd name="connsiteX2008" fmla="*/ 127758 w 2815098"/>
              <a:gd name="connsiteY2008" fmla="*/ 2701720 h 6852469"/>
              <a:gd name="connsiteX2009" fmla="*/ 132182 w 2815098"/>
              <a:gd name="connsiteY2009" fmla="*/ 2606040 h 6852469"/>
              <a:gd name="connsiteX2010" fmla="*/ 111166 w 2815098"/>
              <a:gd name="connsiteY2010" fmla="*/ 2614336 h 6852469"/>
              <a:gd name="connsiteX2011" fmla="*/ 111166 w 2815098"/>
              <a:gd name="connsiteY2011" fmla="*/ 2635352 h 6852469"/>
              <a:gd name="connsiteX2012" fmla="*/ 115590 w 2815098"/>
              <a:gd name="connsiteY2012" fmla="*/ 2685128 h 6852469"/>
              <a:gd name="connsiteX2013" fmla="*/ 136607 w 2815098"/>
              <a:gd name="connsiteY2013" fmla="*/ 2693424 h 6852469"/>
              <a:gd name="connsiteX2014" fmla="*/ 132182 w 2815098"/>
              <a:gd name="connsiteY2014" fmla="*/ 2606040 h 6852469"/>
              <a:gd name="connsiteX2015" fmla="*/ 132182 w 2815098"/>
              <a:gd name="connsiteY2015" fmla="*/ 2606040 h 6852469"/>
              <a:gd name="connsiteX2016" fmla="*/ 39268 w 2815098"/>
              <a:gd name="connsiteY2016" fmla="*/ 2651944 h 6852469"/>
              <a:gd name="connsiteX2017" fmla="*/ 43692 w 2815098"/>
              <a:gd name="connsiteY2017" fmla="*/ 2668536 h 6852469"/>
              <a:gd name="connsiteX2018" fmla="*/ 39268 w 2815098"/>
              <a:gd name="connsiteY2018" fmla="*/ 2651944 h 6852469"/>
              <a:gd name="connsiteX2019" fmla="*/ 39268 w 2815098"/>
              <a:gd name="connsiteY2019" fmla="*/ 2651944 h 6852469"/>
              <a:gd name="connsiteX2020" fmla="*/ 34843 w 2815098"/>
              <a:gd name="connsiteY2020" fmla="*/ 2585024 h 6852469"/>
              <a:gd name="connsiteX2021" fmla="*/ 47564 w 2815098"/>
              <a:gd name="connsiteY2021" fmla="*/ 2614336 h 6852469"/>
              <a:gd name="connsiteX2022" fmla="*/ 34843 w 2815098"/>
              <a:gd name="connsiteY2022" fmla="*/ 2585024 h 6852469"/>
              <a:gd name="connsiteX2023" fmla="*/ 34843 w 2815098"/>
              <a:gd name="connsiteY2023" fmla="*/ 2585024 h 6852469"/>
              <a:gd name="connsiteX2024" fmla="*/ 2410808 w 2815098"/>
              <a:gd name="connsiteY2024" fmla="*/ 2589448 h 6852469"/>
              <a:gd name="connsiteX2025" fmla="*/ 2415233 w 2815098"/>
              <a:gd name="connsiteY2025" fmla="*/ 2610465 h 6852469"/>
              <a:gd name="connsiteX2026" fmla="*/ 2410808 w 2815098"/>
              <a:gd name="connsiteY2026" fmla="*/ 2589448 h 6852469"/>
              <a:gd name="connsiteX2027" fmla="*/ 2410808 w 2815098"/>
              <a:gd name="connsiteY2027" fmla="*/ 2589448 h 6852469"/>
              <a:gd name="connsiteX2028" fmla="*/ 60284 w 2815098"/>
              <a:gd name="connsiteY2028" fmla="*/ 2398088 h 6852469"/>
              <a:gd name="connsiteX2029" fmla="*/ 39268 w 2815098"/>
              <a:gd name="connsiteY2029" fmla="*/ 2402512 h 6852469"/>
              <a:gd name="connsiteX2030" fmla="*/ 51988 w 2815098"/>
              <a:gd name="connsiteY2030" fmla="*/ 2452288 h 6852469"/>
              <a:gd name="connsiteX2031" fmla="*/ 60284 w 2815098"/>
              <a:gd name="connsiteY2031" fmla="*/ 2398088 h 6852469"/>
              <a:gd name="connsiteX2032" fmla="*/ 60284 w 2815098"/>
              <a:gd name="connsiteY2032" fmla="*/ 2398088 h 6852469"/>
              <a:gd name="connsiteX2033" fmla="*/ 81300 w 2815098"/>
              <a:gd name="connsiteY2033" fmla="*/ 2331720 h 6852469"/>
              <a:gd name="connsiteX2034" fmla="*/ 73005 w 2815098"/>
              <a:gd name="connsiteY2034" fmla="*/ 2398088 h 6852469"/>
              <a:gd name="connsiteX2035" fmla="*/ 81300 w 2815098"/>
              <a:gd name="connsiteY2035" fmla="*/ 2331720 h 6852469"/>
              <a:gd name="connsiteX2036" fmla="*/ 81300 w 2815098"/>
              <a:gd name="connsiteY2036" fmla="*/ 2331720 h 6852469"/>
              <a:gd name="connsiteX2037" fmla="*/ 60284 w 2815098"/>
              <a:gd name="connsiteY2037" fmla="*/ 2373200 h 6852469"/>
              <a:gd name="connsiteX2038" fmla="*/ 43139 w 2815098"/>
              <a:gd name="connsiteY2038" fmla="*/ 2394216 h 6852469"/>
              <a:gd name="connsiteX2039" fmla="*/ 55860 w 2815098"/>
              <a:gd name="connsiteY2039" fmla="*/ 2394216 h 6852469"/>
              <a:gd name="connsiteX2040" fmla="*/ 60284 w 2815098"/>
              <a:gd name="connsiteY2040" fmla="*/ 2373200 h 6852469"/>
              <a:gd name="connsiteX2041" fmla="*/ 60284 w 2815098"/>
              <a:gd name="connsiteY2041" fmla="*/ 2373200 h 6852469"/>
              <a:gd name="connsiteX2042" fmla="*/ 2436249 w 2815098"/>
              <a:gd name="connsiteY2042" fmla="*/ 2294112 h 6852469"/>
              <a:gd name="connsiteX2043" fmla="*/ 2427953 w 2815098"/>
              <a:gd name="connsiteY2043" fmla="*/ 2327296 h 6852469"/>
              <a:gd name="connsiteX2044" fmla="*/ 2436249 w 2815098"/>
              <a:gd name="connsiteY2044" fmla="*/ 2294112 h 6852469"/>
              <a:gd name="connsiteX2045" fmla="*/ 2436249 w 2815098"/>
              <a:gd name="connsiteY2045" fmla="*/ 2294112 h 6852469"/>
              <a:gd name="connsiteX2046" fmla="*/ 132182 w 2815098"/>
              <a:gd name="connsiteY2046" fmla="*/ 2127639 h 6852469"/>
              <a:gd name="connsiteX2047" fmla="*/ 123886 w 2815098"/>
              <a:gd name="connsiteY2047" fmla="*/ 2160823 h 6852469"/>
              <a:gd name="connsiteX2048" fmla="*/ 144903 w 2815098"/>
              <a:gd name="connsiteY2048" fmla="*/ 2181840 h 6852469"/>
              <a:gd name="connsiteX2049" fmla="*/ 132182 w 2815098"/>
              <a:gd name="connsiteY2049" fmla="*/ 2127639 h 6852469"/>
              <a:gd name="connsiteX2050" fmla="*/ 132182 w 2815098"/>
              <a:gd name="connsiteY2050" fmla="*/ 2127639 h 6852469"/>
              <a:gd name="connsiteX2051" fmla="*/ 2406937 w 2815098"/>
              <a:gd name="connsiteY2051" fmla="*/ 1927983 h 6852469"/>
              <a:gd name="connsiteX2052" fmla="*/ 2389792 w 2815098"/>
              <a:gd name="connsiteY2052" fmla="*/ 1815711 h 6852469"/>
              <a:gd name="connsiteX2053" fmla="*/ 2394216 w 2815098"/>
              <a:gd name="connsiteY2053" fmla="*/ 1878207 h 6852469"/>
              <a:gd name="connsiteX2054" fmla="*/ 2394216 w 2815098"/>
              <a:gd name="connsiteY2054" fmla="*/ 1936279 h 6852469"/>
              <a:gd name="connsiteX2055" fmla="*/ 2406937 w 2815098"/>
              <a:gd name="connsiteY2055" fmla="*/ 1927983 h 6852469"/>
              <a:gd name="connsiteX2056" fmla="*/ 2406937 w 2815098"/>
              <a:gd name="connsiteY2056" fmla="*/ 1927983 h 6852469"/>
              <a:gd name="connsiteX2057" fmla="*/ 81300 w 2815098"/>
              <a:gd name="connsiteY2057" fmla="*/ 1416398 h 6852469"/>
              <a:gd name="connsiteX2058" fmla="*/ 76876 w 2815098"/>
              <a:gd name="connsiteY2058" fmla="*/ 1491062 h 6852469"/>
              <a:gd name="connsiteX2059" fmla="*/ 81300 w 2815098"/>
              <a:gd name="connsiteY2059" fmla="*/ 1416398 h 6852469"/>
              <a:gd name="connsiteX2060" fmla="*/ 81300 w 2815098"/>
              <a:gd name="connsiteY2060" fmla="*/ 1416398 h 6852469"/>
              <a:gd name="connsiteX2061" fmla="*/ 98445 w 2815098"/>
              <a:gd name="connsiteY2061" fmla="*/ 1158670 h 6852469"/>
              <a:gd name="connsiteX2062" fmla="*/ 85725 w 2815098"/>
              <a:gd name="connsiteY2062" fmla="*/ 1387639 h 6852469"/>
              <a:gd name="connsiteX2063" fmla="*/ 98445 w 2815098"/>
              <a:gd name="connsiteY2063" fmla="*/ 1158670 h 6852469"/>
              <a:gd name="connsiteX2064" fmla="*/ 98445 w 2815098"/>
              <a:gd name="connsiteY2064" fmla="*/ 1158670 h 6852469"/>
              <a:gd name="connsiteX2065" fmla="*/ 541450 w 2815098"/>
              <a:gd name="connsiteY2065" fmla="*/ 1042527 h 6852469"/>
              <a:gd name="connsiteX2066" fmla="*/ 528730 w 2815098"/>
              <a:gd name="connsiteY2066" fmla="*/ 1163095 h 6852469"/>
              <a:gd name="connsiteX2067" fmla="*/ 541450 w 2815098"/>
              <a:gd name="connsiteY2067" fmla="*/ 1042527 h 6852469"/>
              <a:gd name="connsiteX2068" fmla="*/ 541450 w 2815098"/>
              <a:gd name="connsiteY2068" fmla="*/ 1042527 h 6852469"/>
              <a:gd name="connsiteX2069" fmla="*/ 2356055 w 2815098"/>
              <a:gd name="connsiteY2069" fmla="*/ 1096174 h 6852469"/>
              <a:gd name="connsiteX2070" fmla="*/ 2347759 w 2815098"/>
              <a:gd name="connsiteY2070" fmla="*/ 1145950 h 6852469"/>
              <a:gd name="connsiteX2071" fmla="*/ 2356055 w 2815098"/>
              <a:gd name="connsiteY2071" fmla="*/ 1096174 h 6852469"/>
              <a:gd name="connsiteX2072" fmla="*/ 2356055 w 2815098"/>
              <a:gd name="connsiteY2072" fmla="*/ 1096174 h 6852469"/>
              <a:gd name="connsiteX2073" fmla="*/ 2364904 w 2815098"/>
              <a:gd name="connsiteY2073" fmla="*/ 1054694 h 6852469"/>
              <a:gd name="connsiteX2074" fmla="*/ 2339463 w 2815098"/>
              <a:gd name="connsiteY2074" fmla="*/ 1059119 h 6852469"/>
              <a:gd name="connsiteX2075" fmla="*/ 2352183 w 2815098"/>
              <a:gd name="connsiteY2075" fmla="*/ 1092302 h 6852469"/>
              <a:gd name="connsiteX2076" fmla="*/ 2364904 w 2815098"/>
              <a:gd name="connsiteY2076" fmla="*/ 1054694 h 6852469"/>
              <a:gd name="connsiteX2077" fmla="*/ 2364904 w 2815098"/>
              <a:gd name="connsiteY2077" fmla="*/ 1054694 h 6852469"/>
              <a:gd name="connsiteX2078" fmla="*/ 541450 w 2815098"/>
              <a:gd name="connsiteY2078" fmla="*/ 983902 h 6852469"/>
              <a:gd name="connsiteX2079" fmla="*/ 541450 w 2815098"/>
              <a:gd name="connsiteY2079" fmla="*/ 1038102 h 6852469"/>
              <a:gd name="connsiteX2080" fmla="*/ 541450 w 2815098"/>
              <a:gd name="connsiteY2080" fmla="*/ 983902 h 6852469"/>
              <a:gd name="connsiteX2081" fmla="*/ 541450 w 2815098"/>
              <a:gd name="connsiteY2081" fmla="*/ 983902 h 6852469"/>
              <a:gd name="connsiteX2082" fmla="*/ 2360479 w 2815098"/>
              <a:gd name="connsiteY2082" fmla="*/ 1008790 h 6852469"/>
              <a:gd name="connsiteX2083" fmla="*/ 2364904 w 2815098"/>
              <a:gd name="connsiteY2083" fmla="*/ 1029806 h 6852469"/>
              <a:gd name="connsiteX2084" fmla="*/ 2360479 w 2815098"/>
              <a:gd name="connsiteY2084" fmla="*/ 1008790 h 6852469"/>
              <a:gd name="connsiteX2085" fmla="*/ 2360479 w 2815098"/>
              <a:gd name="connsiteY2085" fmla="*/ 1008790 h 6852469"/>
              <a:gd name="connsiteX2086" fmla="*/ 971734 w 2815098"/>
              <a:gd name="connsiteY2086" fmla="*/ 917534 h 6852469"/>
              <a:gd name="connsiteX2087" fmla="*/ 954589 w 2815098"/>
              <a:gd name="connsiteY2087" fmla="*/ 921959 h 6852469"/>
              <a:gd name="connsiteX2088" fmla="*/ 975606 w 2815098"/>
              <a:gd name="connsiteY2088" fmla="*/ 897071 h 6852469"/>
              <a:gd name="connsiteX2089" fmla="*/ 954589 w 2815098"/>
              <a:gd name="connsiteY2089" fmla="*/ 901495 h 6852469"/>
              <a:gd name="connsiteX2090" fmla="*/ 954589 w 2815098"/>
              <a:gd name="connsiteY2090" fmla="*/ 1018192 h 6852469"/>
              <a:gd name="connsiteX2091" fmla="*/ 971734 w 2815098"/>
              <a:gd name="connsiteY2091" fmla="*/ 917534 h 6852469"/>
              <a:gd name="connsiteX2092" fmla="*/ 971734 w 2815098"/>
              <a:gd name="connsiteY2092" fmla="*/ 917534 h 6852469"/>
              <a:gd name="connsiteX2093" fmla="*/ 182511 w 2815098"/>
              <a:gd name="connsiteY2093" fmla="*/ 871630 h 6852469"/>
              <a:gd name="connsiteX2094" fmla="*/ 174215 w 2815098"/>
              <a:gd name="connsiteY2094" fmla="*/ 996622 h 6852469"/>
              <a:gd name="connsiteX2095" fmla="*/ 182511 w 2815098"/>
              <a:gd name="connsiteY2095" fmla="*/ 871630 h 6852469"/>
              <a:gd name="connsiteX2096" fmla="*/ 182511 w 2815098"/>
              <a:gd name="connsiteY2096" fmla="*/ 871630 h 6852469"/>
              <a:gd name="connsiteX2097" fmla="*/ 1393722 w 2815098"/>
              <a:gd name="connsiteY2097" fmla="*/ 884350 h 6852469"/>
              <a:gd name="connsiteX2098" fmla="*/ 1372706 w 2815098"/>
              <a:gd name="connsiteY2098" fmla="*/ 876054 h 6852469"/>
              <a:gd name="connsiteX2099" fmla="*/ 1368281 w 2815098"/>
              <a:gd name="connsiteY2099" fmla="*/ 913663 h 6852469"/>
              <a:gd name="connsiteX2100" fmla="*/ 1385427 w 2815098"/>
              <a:gd name="connsiteY2100" fmla="*/ 921959 h 6852469"/>
              <a:gd name="connsiteX2101" fmla="*/ 1377131 w 2815098"/>
              <a:gd name="connsiteY2101" fmla="*/ 963438 h 6852469"/>
              <a:gd name="connsiteX2102" fmla="*/ 1393722 w 2815098"/>
              <a:gd name="connsiteY2102" fmla="*/ 884350 h 6852469"/>
              <a:gd name="connsiteX2103" fmla="*/ 1393722 w 2815098"/>
              <a:gd name="connsiteY2103" fmla="*/ 884350 h 6852469"/>
              <a:gd name="connsiteX2104" fmla="*/ 2356055 w 2815098"/>
              <a:gd name="connsiteY2104" fmla="*/ 909238 h 6852469"/>
              <a:gd name="connsiteX2105" fmla="*/ 2351630 w 2815098"/>
              <a:gd name="connsiteY2105" fmla="*/ 925830 h 6852469"/>
              <a:gd name="connsiteX2106" fmla="*/ 2356055 w 2815098"/>
              <a:gd name="connsiteY2106" fmla="*/ 909238 h 6852469"/>
              <a:gd name="connsiteX2107" fmla="*/ 2356055 w 2815098"/>
              <a:gd name="connsiteY2107" fmla="*/ 909238 h 6852469"/>
              <a:gd name="connsiteX2108" fmla="*/ 971734 w 2815098"/>
              <a:gd name="connsiteY2108" fmla="*/ 775950 h 6852469"/>
              <a:gd name="connsiteX2109" fmla="*/ 1009896 w 2815098"/>
              <a:gd name="connsiteY2109" fmla="*/ 538685 h 6852469"/>
              <a:gd name="connsiteX2110" fmla="*/ 963438 w 2815098"/>
              <a:gd name="connsiteY2110" fmla="*/ 759358 h 6852469"/>
              <a:gd name="connsiteX2111" fmla="*/ 955142 w 2815098"/>
              <a:gd name="connsiteY2111" fmla="*/ 879926 h 6852469"/>
              <a:gd name="connsiteX2112" fmla="*/ 967863 w 2815098"/>
              <a:gd name="connsiteY2112" fmla="*/ 838446 h 6852469"/>
              <a:gd name="connsiteX2113" fmla="*/ 972287 w 2815098"/>
              <a:gd name="connsiteY2113" fmla="*/ 892646 h 6852469"/>
              <a:gd name="connsiteX2114" fmla="*/ 971734 w 2815098"/>
              <a:gd name="connsiteY2114" fmla="*/ 775950 h 6852469"/>
              <a:gd name="connsiteX2115" fmla="*/ 971734 w 2815098"/>
              <a:gd name="connsiteY2115" fmla="*/ 775950 h 6852469"/>
              <a:gd name="connsiteX2116" fmla="*/ 127758 w 2815098"/>
              <a:gd name="connsiteY2116" fmla="*/ 759358 h 6852469"/>
              <a:gd name="connsiteX2117" fmla="*/ 123333 w 2815098"/>
              <a:gd name="connsiteY2117" fmla="*/ 867758 h 6852469"/>
              <a:gd name="connsiteX2118" fmla="*/ 127758 w 2815098"/>
              <a:gd name="connsiteY2118" fmla="*/ 759358 h 6852469"/>
              <a:gd name="connsiteX2119" fmla="*/ 127758 w 2815098"/>
              <a:gd name="connsiteY2119" fmla="*/ 759358 h 6852469"/>
              <a:gd name="connsiteX2120" fmla="*/ 2293005 w 2815098"/>
              <a:gd name="connsiteY2120" fmla="*/ 751062 h 6852469"/>
              <a:gd name="connsiteX2121" fmla="*/ 2284709 w 2815098"/>
              <a:gd name="connsiteY2121" fmla="*/ 751062 h 6852469"/>
              <a:gd name="connsiteX2122" fmla="*/ 2284709 w 2815098"/>
              <a:gd name="connsiteY2122" fmla="*/ 763782 h 6852469"/>
              <a:gd name="connsiteX2123" fmla="*/ 2293005 w 2815098"/>
              <a:gd name="connsiteY2123" fmla="*/ 763782 h 6852469"/>
              <a:gd name="connsiteX2124" fmla="*/ 2293005 w 2815098"/>
              <a:gd name="connsiteY2124" fmla="*/ 751062 h 6852469"/>
              <a:gd name="connsiteX2125" fmla="*/ 2293005 w 2815098"/>
              <a:gd name="connsiteY2125" fmla="*/ 751062 h 6852469"/>
              <a:gd name="connsiteX2126" fmla="*/ 2305726 w 2815098"/>
              <a:gd name="connsiteY2126" fmla="*/ 564126 h 6852469"/>
              <a:gd name="connsiteX2127" fmla="*/ 2284709 w 2815098"/>
              <a:gd name="connsiteY2127" fmla="*/ 589014 h 6852469"/>
              <a:gd name="connsiteX2128" fmla="*/ 2297430 w 2815098"/>
              <a:gd name="connsiteY2128" fmla="*/ 630494 h 6852469"/>
              <a:gd name="connsiteX2129" fmla="*/ 2284709 w 2815098"/>
              <a:gd name="connsiteY2129" fmla="*/ 630494 h 6852469"/>
              <a:gd name="connsiteX2130" fmla="*/ 2297430 w 2815098"/>
              <a:gd name="connsiteY2130" fmla="*/ 730045 h 6852469"/>
              <a:gd name="connsiteX2131" fmla="*/ 2305726 w 2815098"/>
              <a:gd name="connsiteY2131" fmla="*/ 564126 h 6852469"/>
              <a:gd name="connsiteX2132" fmla="*/ 2305726 w 2815098"/>
              <a:gd name="connsiteY2132" fmla="*/ 564126 h 6852469"/>
              <a:gd name="connsiteX2133" fmla="*/ 2681257 w 2815098"/>
              <a:gd name="connsiteY2133" fmla="*/ 622198 h 6852469"/>
              <a:gd name="connsiteX2134" fmla="*/ 2685681 w 2815098"/>
              <a:gd name="connsiteY2134" fmla="*/ 617773 h 6852469"/>
              <a:gd name="connsiteX2135" fmla="*/ 2690106 w 2815098"/>
              <a:gd name="connsiteY2135" fmla="*/ 476189 h 6852469"/>
              <a:gd name="connsiteX2136" fmla="*/ 2681257 w 2815098"/>
              <a:gd name="connsiteY2136" fmla="*/ 622198 h 6852469"/>
              <a:gd name="connsiteX2137" fmla="*/ 2681257 w 2815098"/>
              <a:gd name="connsiteY2137" fmla="*/ 622198 h 6852469"/>
              <a:gd name="connsiteX2138" fmla="*/ 2322318 w 2815098"/>
              <a:gd name="connsiteY2138" fmla="*/ 555830 h 6852469"/>
              <a:gd name="connsiteX2139" fmla="*/ 2322318 w 2815098"/>
              <a:gd name="connsiteY2139" fmla="*/ 589014 h 6852469"/>
              <a:gd name="connsiteX2140" fmla="*/ 2322318 w 2815098"/>
              <a:gd name="connsiteY2140" fmla="*/ 555830 h 6852469"/>
              <a:gd name="connsiteX2141" fmla="*/ 2322318 w 2815098"/>
              <a:gd name="connsiteY2141" fmla="*/ 555830 h 6852469"/>
              <a:gd name="connsiteX2142" fmla="*/ 764888 w 2815098"/>
              <a:gd name="connsiteY2142" fmla="*/ 539238 h 6852469"/>
              <a:gd name="connsiteX2143" fmla="*/ 769313 w 2815098"/>
              <a:gd name="connsiteY2143" fmla="*/ 555830 h 6852469"/>
              <a:gd name="connsiteX2144" fmla="*/ 764888 w 2815098"/>
              <a:gd name="connsiteY2144" fmla="*/ 539238 h 6852469"/>
              <a:gd name="connsiteX2145" fmla="*/ 764888 w 2815098"/>
              <a:gd name="connsiteY2145" fmla="*/ 539238 h 6852469"/>
              <a:gd name="connsiteX2146" fmla="*/ 2314022 w 2815098"/>
              <a:gd name="connsiteY2146" fmla="*/ 447429 h 6852469"/>
              <a:gd name="connsiteX2147" fmla="*/ 2309597 w 2815098"/>
              <a:gd name="connsiteY2147" fmla="*/ 505501 h 6852469"/>
              <a:gd name="connsiteX2148" fmla="*/ 2335038 w 2815098"/>
              <a:gd name="connsiteY2148" fmla="*/ 513797 h 6852469"/>
              <a:gd name="connsiteX2149" fmla="*/ 2326742 w 2815098"/>
              <a:gd name="connsiteY2149" fmla="*/ 551405 h 6852469"/>
              <a:gd name="connsiteX2150" fmla="*/ 2331167 w 2815098"/>
              <a:gd name="connsiteY2150" fmla="*/ 447429 h 6852469"/>
              <a:gd name="connsiteX2151" fmla="*/ 2314022 w 2815098"/>
              <a:gd name="connsiteY2151" fmla="*/ 485038 h 6852469"/>
              <a:gd name="connsiteX2152" fmla="*/ 2314022 w 2815098"/>
              <a:gd name="connsiteY2152" fmla="*/ 447429 h 6852469"/>
              <a:gd name="connsiteX2153" fmla="*/ 2314022 w 2815098"/>
              <a:gd name="connsiteY2153" fmla="*/ 447429 h 6852469"/>
              <a:gd name="connsiteX2154" fmla="*/ 756592 w 2815098"/>
              <a:gd name="connsiteY2154" fmla="*/ 526517 h 6852469"/>
              <a:gd name="connsiteX2155" fmla="*/ 756592 w 2815098"/>
              <a:gd name="connsiteY2155" fmla="*/ 547534 h 6852469"/>
              <a:gd name="connsiteX2156" fmla="*/ 756592 w 2815098"/>
              <a:gd name="connsiteY2156" fmla="*/ 526517 h 6852469"/>
              <a:gd name="connsiteX2157" fmla="*/ 756592 w 2815098"/>
              <a:gd name="connsiteY2157" fmla="*/ 526517 h 6852469"/>
              <a:gd name="connsiteX2158" fmla="*/ 1942362 w 2815098"/>
              <a:gd name="connsiteY2158" fmla="*/ 497205 h 6852469"/>
              <a:gd name="connsiteX2159" fmla="*/ 1942362 w 2815098"/>
              <a:gd name="connsiteY2159" fmla="*/ 534813 h 6852469"/>
              <a:gd name="connsiteX2160" fmla="*/ 1942362 w 2815098"/>
              <a:gd name="connsiteY2160" fmla="*/ 497205 h 6852469"/>
              <a:gd name="connsiteX2161" fmla="*/ 1942362 w 2815098"/>
              <a:gd name="connsiteY2161" fmla="*/ 497205 h 6852469"/>
              <a:gd name="connsiteX2162" fmla="*/ 1204021 w 2815098"/>
              <a:gd name="connsiteY2162" fmla="*/ 493334 h 6852469"/>
              <a:gd name="connsiteX2163" fmla="*/ 1199597 w 2815098"/>
              <a:gd name="connsiteY2163" fmla="*/ 509925 h 6852469"/>
              <a:gd name="connsiteX2164" fmla="*/ 1212317 w 2815098"/>
              <a:gd name="connsiteY2164" fmla="*/ 509925 h 6852469"/>
              <a:gd name="connsiteX2165" fmla="*/ 1204021 w 2815098"/>
              <a:gd name="connsiteY2165" fmla="*/ 493334 h 6852469"/>
              <a:gd name="connsiteX2166" fmla="*/ 1204021 w 2815098"/>
              <a:gd name="connsiteY2166" fmla="*/ 493334 h 6852469"/>
              <a:gd name="connsiteX2167" fmla="*/ 2288581 w 2815098"/>
              <a:gd name="connsiteY2167" fmla="*/ 414245 h 6852469"/>
              <a:gd name="connsiteX2168" fmla="*/ 2288581 w 2815098"/>
              <a:gd name="connsiteY2168" fmla="*/ 493334 h 6852469"/>
              <a:gd name="connsiteX2169" fmla="*/ 2288581 w 2815098"/>
              <a:gd name="connsiteY2169" fmla="*/ 414245 h 6852469"/>
              <a:gd name="connsiteX2170" fmla="*/ 2288581 w 2815098"/>
              <a:gd name="connsiteY2170" fmla="*/ 414245 h 6852469"/>
              <a:gd name="connsiteX2171" fmla="*/ 1212317 w 2815098"/>
              <a:gd name="connsiteY2171" fmla="*/ 447429 h 6852469"/>
              <a:gd name="connsiteX2172" fmla="*/ 1212317 w 2815098"/>
              <a:gd name="connsiteY2172" fmla="*/ 464021 h 6852469"/>
              <a:gd name="connsiteX2173" fmla="*/ 1212317 w 2815098"/>
              <a:gd name="connsiteY2173" fmla="*/ 447429 h 6852469"/>
              <a:gd name="connsiteX2174" fmla="*/ 1212317 w 2815098"/>
              <a:gd name="connsiteY2174" fmla="*/ 447429 h 685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</a:cxnLst>
            <a:rect l="l" t="t" r="r" b="b"/>
            <a:pathLst>
              <a:path w="2815098" h="6852469">
                <a:moveTo>
                  <a:pt x="2031406" y="5949868"/>
                </a:moveTo>
                <a:cubicBezTo>
                  <a:pt x="2018685" y="5958164"/>
                  <a:pt x="2014261" y="5987477"/>
                  <a:pt x="2018685" y="6004069"/>
                </a:cubicBezTo>
                <a:cubicBezTo>
                  <a:pt x="2035830" y="5995773"/>
                  <a:pt x="2052422" y="5999644"/>
                  <a:pt x="2077863" y="6004069"/>
                </a:cubicBezTo>
                <a:cubicBezTo>
                  <a:pt x="2077863" y="5987477"/>
                  <a:pt x="2098880" y="5987477"/>
                  <a:pt x="2103304" y="5954293"/>
                </a:cubicBezTo>
                <a:cubicBezTo>
                  <a:pt x="2124321" y="5967013"/>
                  <a:pt x="2107729" y="5995773"/>
                  <a:pt x="2107729" y="6012365"/>
                </a:cubicBezTo>
                <a:cubicBezTo>
                  <a:pt x="2099433" y="6070437"/>
                  <a:pt x="2099433" y="6137357"/>
                  <a:pt x="2095008" y="6187133"/>
                </a:cubicBezTo>
                <a:cubicBezTo>
                  <a:pt x="2086712" y="6236909"/>
                  <a:pt x="2069567" y="6286685"/>
                  <a:pt x="2077863" y="6332589"/>
                </a:cubicBezTo>
                <a:cubicBezTo>
                  <a:pt x="2077863" y="6337013"/>
                  <a:pt x="2086159" y="6345309"/>
                  <a:pt x="2086159" y="6349181"/>
                </a:cubicBezTo>
                <a:cubicBezTo>
                  <a:pt x="2086159" y="6365773"/>
                  <a:pt x="2073439" y="6378493"/>
                  <a:pt x="2069014" y="6395085"/>
                </a:cubicBezTo>
                <a:cubicBezTo>
                  <a:pt x="2064590" y="6411677"/>
                  <a:pt x="2073439" y="6432694"/>
                  <a:pt x="2073439" y="6449286"/>
                </a:cubicBezTo>
                <a:cubicBezTo>
                  <a:pt x="2069014" y="6465878"/>
                  <a:pt x="2056294" y="6507357"/>
                  <a:pt x="2052422" y="6540541"/>
                </a:cubicBezTo>
                <a:cubicBezTo>
                  <a:pt x="2047998" y="6582021"/>
                  <a:pt x="2044126" y="6627925"/>
                  <a:pt x="2039702" y="6673830"/>
                </a:cubicBezTo>
                <a:cubicBezTo>
                  <a:pt x="2014261" y="6698718"/>
                  <a:pt x="2026981" y="6740198"/>
                  <a:pt x="2026981" y="6786102"/>
                </a:cubicBezTo>
                <a:cubicBezTo>
                  <a:pt x="2009836" y="6802694"/>
                  <a:pt x="2014261" y="6835878"/>
                  <a:pt x="2018685" y="6848598"/>
                </a:cubicBezTo>
                <a:cubicBezTo>
                  <a:pt x="2018685" y="6861319"/>
                  <a:pt x="2001540" y="6856894"/>
                  <a:pt x="1989373" y="6856894"/>
                </a:cubicBezTo>
                <a:cubicBezTo>
                  <a:pt x="1984948" y="6844174"/>
                  <a:pt x="2002093" y="6852470"/>
                  <a:pt x="2006518" y="6848598"/>
                </a:cubicBezTo>
                <a:cubicBezTo>
                  <a:pt x="2002093" y="6761214"/>
                  <a:pt x="2023663" y="6682126"/>
                  <a:pt x="2010942" y="6636221"/>
                </a:cubicBezTo>
                <a:cubicBezTo>
                  <a:pt x="2028087" y="6619629"/>
                  <a:pt x="2010942" y="6598613"/>
                  <a:pt x="2028087" y="6582021"/>
                </a:cubicBezTo>
                <a:cubicBezTo>
                  <a:pt x="2028087" y="6577596"/>
                  <a:pt x="2023663" y="6577596"/>
                  <a:pt x="2015367" y="6577596"/>
                </a:cubicBezTo>
                <a:cubicBezTo>
                  <a:pt x="2028087" y="6564876"/>
                  <a:pt x="2028087" y="6544413"/>
                  <a:pt x="2032512" y="6527821"/>
                </a:cubicBezTo>
                <a:cubicBezTo>
                  <a:pt x="2032512" y="6519525"/>
                  <a:pt x="2028087" y="6527821"/>
                  <a:pt x="2019791" y="6527821"/>
                </a:cubicBezTo>
                <a:cubicBezTo>
                  <a:pt x="2032512" y="6494637"/>
                  <a:pt x="2045232" y="6432141"/>
                  <a:pt x="2036936" y="6398957"/>
                </a:cubicBezTo>
                <a:cubicBezTo>
                  <a:pt x="2057953" y="6386236"/>
                  <a:pt x="2041361" y="6357477"/>
                  <a:pt x="2049657" y="6332589"/>
                </a:cubicBezTo>
                <a:cubicBezTo>
                  <a:pt x="2054081" y="6319868"/>
                  <a:pt x="2062377" y="6315997"/>
                  <a:pt x="2062377" y="6311573"/>
                </a:cubicBezTo>
                <a:cubicBezTo>
                  <a:pt x="2062377" y="6303277"/>
                  <a:pt x="2057953" y="6220317"/>
                  <a:pt x="2054081" y="6212021"/>
                </a:cubicBezTo>
                <a:cubicBezTo>
                  <a:pt x="2050210" y="6203725"/>
                  <a:pt x="2041361" y="6203725"/>
                  <a:pt x="2033065" y="6199300"/>
                </a:cubicBezTo>
                <a:cubicBezTo>
                  <a:pt x="2037490" y="6182708"/>
                  <a:pt x="2054081" y="6207596"/>
                  <a:pt x="2062377" y="6191004"/>
                </a:cubicBezTo>
                <a:cubicBezTo>
                  <a:pt x="2062377" y="6169988"/>
                  <a:pt x="2066802" y="6145100"/>
                  <a:pt x="2066802" y="6120212"/>
                </a:cubicBezTo>
                <a:cubicBezTo>
                  <a:pt x="2041361" y="6120212"/>
                  <a:pt x="2045785" y="6153396"/>
                  <a:pt x="2037490" y="6169988"/>
                </a:cubicBezTo>
                <a:cubicBezTo>
                  <a:pt x="2020344" y="6169988"/>
                  <a:pt x="2045785" y="6136804"/>
                  <a:pt x="2020344" y="6148971"/>
                </a:cubicBezTo>
                <a:cubicBezTo>
                  <a:pt x="2020344" y="6136251"/>
                  <a:pt x="2037490" y="6140675"/>
                  <a:pt x="2033065" y="6119659"/>
                </a:cubicBezTo>
                <a:cubicBezTo>
                  <a:pt x="2024769" y="6127955"/>
                  <a:pt x="2015920" y="6106939"/>
                  <a:pt x="2024769" y="6090347"/>
                </a:cubicBezTo>
                <a:cubicBezTo>
                  <a:pt x="2037490" y="6111363"/>
                  <a:pt x="2045785" y="6065459"/>
                  <a:pt x="2037490" y="6057163"/>
                </a:cubicBezTo>
                <a:cubicBezTo>
                  <a:pt x="2029194" y="6061588"/>
                  <a:pt x="2037490" y="6082051"/>
                  <a:pt x="2020344" y="6078180"/>
                </a:cubicBezTo>
                <a:cubicBezTo>
                  <a:pt x="2024769" y="6073755"/>
                  <a:pt x="2024769" y="6069884"/>
                  <a:pt x="2015920" y="6069884"/>
                </a:cubicBezTo>
                <a:cubicBezTo>
                  <a:pt x="1994903" y="6182155"/>
                  <a:pt x="1998775" y="6327612"/>
                  <a:pt x="1965038" y="6448179"/>
                </a:cubicBezTo>
                <a:cubicBezTo>
                  <a:pt x="1952317" y="6443755"/>
                  <a:pt x="1956742" y="6431587"/>
                  <a:pt x="1960613" y="6423291"/>
                </a:cubicBezTo>
                <a:cubicBezTo>
                  <a:pt x="1952317" y="6423291"/>
                  <a:pt x="1947893" y="6423291"/>
                  <a:pt x="1939597" y="6423291"/>
                </a:cubicBezTo>
                <a:cubicBezTo>
                  <a:pt x="1939597" y="6436012"/>
                  <a:pt x="1939597" y="6452604"/>
                  <a:pt x="1935173" y="6460900"/>
                </a:cubicBezTo>
                <a:cubicBezTo>
                  <a:pt x="1930748" y="6460900"/>
                  <a:pt x="1930748" y="6448179"/>
                  <a:pt x="1926877" y="6444308"/>
                </a:cubicBezTo>
                <a:cubicBezTo>
                  <a:pt x="1918581" y="6439883"/>
                  <a:pt x="1926877" y="6457029"/>
                  <a:pt x="1922452" y="6460900"/>
                </a:cubicBezTo>
                <a:cubicBezTo>
                  <a:pt x="1926877" y="6469196"/>
                  <a:pt x="1943469" y="6465325"/>
                  <a:pt x="1939597" y="6473621"/>
                </a:cubicBezTo>
                <a:cubicBezTo>
                  <a:pt x="1944022" y="6494637"/>
                  <a:pt x="1914156" y="6481917"/>
                  <a:pt x="1914156" y="6502933"/>
                </a:cubicBezTo>
                <a:cubicBezTo>
                  <a:pt x="1922452" y="6440437"/>
                  <a:pt x="1914156" y="6336460"/>
                  <a:pt x="1918581" y="6236909"/>
                </a:cubicBezTo>
                <a:cubicBezTo>
                  <a:pt x="1918581" y="6236909"/>
                  <a:pt x="1914156" y="6241334"/>
                  <a:pt x="1910285" y="6241334"/>
                </a:cubicBezTo>
                <a:cubicBezTo>
                  <a:pt x="1901989" y="6245758"/>
                  <a:pt x="1918581" y="6254054"/>
                  <a:pt x="1914709" y="6262350"/>
                </a:cubicBezTo>
                <a:cubicBezTo>
                  <a:pt x="1876548" y="6249630"/>
                  <a:pt x="1923005" y="6237462"/>
                  <a:pt x="1910285" y="6199854"/>
                </a:cubicBezTo>
                <a:cubicBezTo>
                  <a:pt x="1910285" y="6191558"/>
                  <a:pt x="1897564" y="6195429"/>
                  <a:pt x="1901989" y="6178837"/>
                </a:cubicBezTo>
                <a:cubicBezTo>
                  <a:pt x="1906413" y="6170541"/>
                  <a:pt x="1901989" y="6199854"/>
                  <a:pt x="1910285" y="6195429"/>
                </a:cubicBezTo>
                <a:cubicBezTo>
                  <a:pt x="1935726" y="6174412"/>
                  <a:pt x="1914709" y="6170541"/>
                  <a:pt x="1914709" y="6145653"/>
                </a:cubicBezTo>
                <a:cubicBezTo>
                  <a:pt x="1901989" y="6150078"/>
                  <a:pt x="1910285" y="6141228"/>
                  <a:pt x="1901989" y="6137357"/>
                </a:cubicBezTo>
                <a:cubicBezTo>
                  <a:pt x="1910285" y="6137357"/>
                  <a:pt x="1923005" y="6124636"/>
                  <a:pt x="1923005" y="6104173"/>
                </a:cubicBezTo>
                <a:cubicBezTo>
                  <a:pt x="1927430" y="6112469"/>
                  <a:pt x="1948446" y="6091453"/>
                  <a:pt x="1944022" y="6116894"/>
                </a:cubicBezTo>
                <a:cubicBezTo>
                  <a:pt x="1926877" y="6112469"/>
                  <a:pt x="1935726" y="6121318"/>
                  <a:pt x="1923005" y="6141782"/>
                </a:cubicBezTo>
                <a:cubicBezTo>
                  <a:pt x="1927430" y="6137357"/>
                  <a:pt x="1931301" y="6141782"/>
                  <a:pt x="1931301" y="6146206"/>
                </a:cubicBezTo>
                <a:cubicBezTo>
                  <a:pt x="1944022" y="6129614"/>
                  <a:pt x="1939597" y="6125190"/>
                  <a:pt x="1956742" y="6141782"/>
                </a:cubicBezTo>
                <a:cubicBezTo>
                  <a:pt x="1965038" y="6133486"/>
                  <a:pt x="1977758" y="6133486"/>
                  <a:pt x="1990479" y="6129061"/>
                </a:cubicBezTo>
                <a:cubicBezTo>
                  <a:pt x="1986054" y="6104173"/>
                  <a:pt x="1982183" y="6074861"/>
                  <a:pt x="1986054" y="6049973"/>
                </a:cubicBezTo>
                <a:cubicBezTo>
                  <a:pt x="1977758" y="6041677"/>
                  <a:pt x="1968909" y="6054398"/>
                  <a:pt x="1960613" y="6049973"/>
                </a:cubicBezTo>
                <a:cubicBezTo>
                  <a:pt x="1960613" y="6037253"/>
                  <a:pt x="1973334" y="6045549"/>
                  <a:pt x="1981630" y="6045549"/>
                </a:cubicBezTo>
                <a:cubicBezTo>
                  <a:pt x="1977205" y="6028957"/>
                  <a:pt x="1986054" y="6028957"/>
                  <a:pt x="1981630" y="6016236"/>
                </a:cubicBezTo>
                <a:cubicBezTo>
                  <a:pt x="1973334" y="6020661"/>
                  <a:pt x="1956189" y="6016236"/>
                  <a:pt x="1960613" y="6032828"/>
                </a:cubicBezTo>
                <a:cubicBezTo>
                  <a:pt x="1943469" y="6032828"/>
                  <a:pt x="1952317" y="6007940"/>
                  <a:pt x="1931301" y="6011812"/>
                </a:cubicBezTo>
                <a:cubicBezTo>
                  <a:pt x="1931301" y="6003516"/>
                  <a:pt x="1944022" y="6003516"/>
                  <a:pt x="1952317" y="6003516"/>
                </a:cubicBezTo>
                <a:cubicBezTo>
                  <a:pt x="1952317" y="5974203"/>
                  <a:pt x="1926877" y="5953740"/>
                  <a:pt x="1931301" y="5920556"/>
                </a:cubicBezTo>
                <a:cubicBezTo>
                  <a:pt x="1923005" y="5916131"/>
                  <a:pt x="1923005" y="5928852"/>
                  <a:pt x="1910285" y="5924980"/>
                </a:cubicBezTo>
                <a:cubicBezTo>
                  <a:pt x="1910285" y="5916684"/>
                  <a:pt x="1910285" y="5912260"/>
                  <a:pt x="1910285" y="5903964"/>
                </a:cubicBezTo>
                <a:cubicBezTo>
                  <a:pt x="1918581" y="5895668"/>
                  <a:pt x="1923005" y="5903964"/>
                  <a:pt x="1931301" y="5903964"/>
                </a:cubicBezTo>
                <a:cubicBezTo>
                  <a:pt x="1931301" y="5887372"/>
                  <a:pt x="1905860" y="5891243"/>
                  <a:pt x="1914156" y="5862484"/>
                </a:cubicBezTo>
                <a:cubicBezTo>
                  <a:pt x="1905860" y="5862484"/>
                  <a:pt x="1901436" y="5870780"/>
                  <a:pt x="1897011" y="5870780"/>
                </a:cubicBezTo>
                <a:cubicBezTo>
                  <a:pt x="1901436" y="5887372"/>
                  <a:pt x="1892587" y="5895668"/>
                  <a:pt x="1892587" y="5908388"/>
                </a:cubicBezTo>
                <a:cubicBezTo>
                  <a:pt x="1888162" y="5921109"/>
                  <a:pt x="1909732" y="5908388"/>
                  <a:pt x="1905307" y="5924980"/>
                </a:cubicBezTo>
                <a:cubicBezTo>
                  <a:pt x="1900883" y="5933276"/>
                  <a:pt x="1897011" y="5920556"/>
                  <a:pt x="1884291" y="5924980"/>
                </a:cubicBezTo>
                <a:cubicBezTo>
                  <a:pt x="1875995" y="5937701"/>
                  <a:pt x="1901436" y="5924980"/>
                  <a:pt x="1897011" y="5941572"/>
                </a:cubicBezTo>
                <a:cubicBezTo>
                  <a:pt x="1884291" y="5937148"/>
                  <a:pt x="1879866" y="5941572"/>
                  <a:pt x="1879866" y="5949868"/>
                </a:cubicBezTo>
                <a:cubicBezTo>
                  <a:pt x="1879866" y="5954293"/>
                  <a:pt x="1884291" y="5958164"/>
                  <a:pt x="1884291" y="5962589"/>
                </a:cubicBezTo>
                <a:cubicBezTo>
                  <a:pt x="1888715" y="5962589"/>
                  <a:pt x="1884291" y="5958164"/>
                  <a:pt x="1888715" y="5954293"/>
                </a:cubicBezTo>
                <a:cubicBezTo>
                  <a:pt x="1880419" y="5979181"/>
                  <a:pt x="1875995" y="6004069"/>
                  <a:pt x="1884291" y="6016789"/>
                </a:cubicBezTo>
                <a:cubicBezTo>
                  <a:pt x="1888715" y="6016789"/>
                  <a:pt x="1892587" y="6016789"/>
                  <a:pt x="1897011" y="6016789"/>
                </a:cubicBezTo>
                <a:cubicBezTo>
                  <a:pt x="1901436" y="6012365"/>
                  <a:pt x="1871570" y="6021214"/>
                  <a:pt x="1863274" y="6033381"/>
                </a:cubicBezTo>
                <a:cubicBezTo>
                  <a:pt x="1863274" y="5942125"/>
                  <a:pt x="1867699" y="5863037"/>
                  <a:pt x="1871570" y="5750765"/>
                </a:cubicBezTo>
                <a:cubicBezTo>
                  <a:pt x="1863274" y="5755190"/>
                  <a:pt x="1863274" y="5767357"/>
                  <a:pt x="1863274" y="5771782"/>
                </a:cubicBezTo>
                <a:cubicBezTo>
                  <a:pt x="1842258" y="5750765"/>
                  <a:pt x="1880419" y="5746894"/>
                  <a:pt x="1871570" y="5722006"/>
                </a:cubicBezTo>
                <a:cubicBezTo>
                  <a:pt x="1867146" y="5713710"/>
                  <a:pt x="1846129" y="5722006"/>
                  <a:pt x="1854425" y="5700989"/>
                </a:cubicBezTo>
                <a:cubicBezTo>
                  <a:pt x="1862721" y="5700989"/>
                  <a:pt x="1858850" y="5713710"/>
                  <a:pt x="1867146" y="5713710"/>
                </a:cubicBezTo>
                <a:cubicBezTo>
                  <a:pt x="1871570" y="5709285"/>
                  <a:pt x="1875442" y="5700989"/>
                  <a:pt x="1875442" y="5688822"/>
                </a:cubicBezTo>
                <a:cubicBezTo>
                  <a:pt x="1862721" y="5684397"/>
                  <a:pt x="1871017" y="5701542"/>
                  <a:pt x="1858297" y="5697118"/>
                </a:cubicBezTo>
                <a:cubicBezTo>
                  <a:pt x="1858297" y="5680526"/>
                  <a:pt x="1862721" y="5684397"/>
                  <a:pt x="1858297" y="5672230"/>
                </a:cubicBezTo>
                <a:cubicBezTo>
                  <a:pt x="1879313" y="5672230"/>
                  <a:pt x="1866592" y="5659509"/>
                  <a:pt x="1875442" y="5651213"/>
                </a:cubicBezTo>
                <a:cubicBezTo>
                  <a:pt x="1871017" y="5638493"/>
                  <a:pt x="1867146" y="5651213"/>
                  <a:pt x="1858297" y="5651213"/>
                </a:cubicBezTo>
                <a:cubicBezTo>
                  <a:pt x="1875442" y="5634621"/>
                  <a:pt x="1875442" y="5597013"/>
                  <a:pt x="1871017" y="5580421"/>
                </a:cubicBezTo>
                <a:cubicBezTo>
                  <a:pt x="1853872" y="5575997"/>
                  <a:pt x="1853872" y="5580421"/>
                  <a:pt x="1837280" y="5575997"/>
                </a:cubicBezTo>
                <a:cubicBezTo>
                  <a:pt x="1845576" y="5563276"/>
                  <a:pt x="1850001" y="5580421"/>
                  <a:pt x="1875442" y="5571572"/>
                </a:cubicBezTo>
                <a:cubicBezTo>
                  <a:pt x="1867146" y="5546684"/>
                  <a:pt x="1875442" y="5521796"/>
                  <a:pt x="1862721" y="5513500"/>
                </a:cubicBezTo>
                <a:cubicBezTo>
                  <a:pt x="1883738" y="5472021"/>
                  <a:pt x="1879866" y="5413949"/>
                  <a:pt x="1883738" y="5355324"/>
                </a:cubicBezTo>
                <a:cubicBezTo>
                  <a:pt x="1875442" y="5368045"/>
                  <a:pt x="1875442" y="5363620"/>
                  <a:pt x="1862721" y="5359749"/>
                </a:cubicBezTo>
                <a:cubicBezTo>
                  <a:pt x="1867146" y="5355324"/>
                  <a:pt x="1871017" y="5347028"/>
                  <a:pt x="1883738" y="5351453"/>
                </a:cubicBezTo>
                <a:cubicBezTo>
                  <a:pt x="1875442" y="5318269"/>
                  <a:pt x="1900883" y="5288956"/>
                  <a:pt x="1875442" y="5276789"/>
                </a:cubicBezTo>
                <a:cubicBezTo>
                  <a:pt x="1883738" y="5260197"/>
                  <a:pt x="1892587" y="5243605"/>
                  <a:pt x="1879866" y="5214292"/>
                </a:cubicBezTo>
                <a:cubicBezTo>
                  <a:pt x="1875442" y="5222588"/>
                  <a:pt x="1854425" y="5239180"/>
                  <a:pt x="1858850" y="5247476"/>
                </a:cubicBezTo>
                <a:cubicBezTo>
                  <a:pt x="1863274" y="5260197"/>
                  <a:pt x="1875995" y="5243052"/>
                  <a:pt x="1867146" y="5255772"/>
                </a:cubicBezTo>
                <a:cubicBezTo>
                  <a:pt x="1854425" y="5272364"/>
                  <a:pt x="1862721" y="5305548"/>
                  <a:pt x="1858850" y="5338732"/>
                </a:cubicBezTo>
                <a:cubicBezTo>
                  <a:pt x="1854425" y="5334307"/>
                  <a:pt x="1841705" y="5334307"/>
                  <a:pt x="1846129" y="5322140"/>
                </a:cubicBezTo>
                <a:cubicBezTo>
                  <a:pt x="1837833" y="5338732"/>
                  <a:pt x="1828984" y="5368045"/>
                  <a:pt x="1854425" y="5371916"/>
                </a:cubicBezTo>
                <a:cubicBezTo>
                  <a:pt x="1850001" y="5388508"/>
                  <a:pt x="1841705" y="5363620"/>
                  <a:pt x="1828984" y="5380212"/>
                </a:cubicBezTo>
                <a:cubicBezTo>
                  <a:pt x="1837280" y="5426116"/>
                  <a:pt x="1820688" y="5451004"/>
                  <a:pt x="1833409" y="5479763"/>
                </a:cubicBezTo>
                <a:cubicBezTo>
                  <a:pt x="1846129" y="5467043"/>
                  <a:pt x="1837833" y="5471467"/>
                  <a:pt x="1858850" y="5475339"/>
                </a:cubicBezTo>
                <a:cubicBezTo>
                  <a:pt x="1841705" y="5479763"/>
                  <a:pt x="1846129" y="5504651"/>
                  <a:pt x="1829537" y="5491931"/>
                </a:cubicBezTo>
                <a:cubicBezTo>
                  <a:pt x="1825113" y="5571019"/>
                  <a:pt x="1816817" y="5604203"/>
                  <a:pt x="1821241" y="5666699"/>
                </a:cubicBezTo>
                <a:cubicBezTo>
                  <a:pt x="1833962" y="5671124"/>
                  <a:pt x="1821241" y="5650107"/>
                  <a:pt x="1833962" y="5653979"/>
                </a:cubicBezTo>
                <a:cubicBezTo>
                  <a:pt x="1829537" y="5674995"/>
                  <a:pt x="1812945" y="5683291"/>
                  <a:pt x="1816817" y="5712050"/>
                </a:cubicBezTo>
                <a:cubicBezTo>
                  <a:pt x="1816817" y="5724771"/>
                  <a:pt x="1842258" y="5707626"/>
                  <a:pt x="1837833" y="5720346"/>
                </a:cubicBezTo>
                <a:cubicBezTo>
                  <a:pt x="1842258" y="5733067"/>
                  <a:pt x="1825113" y="5724771"/>
                  <a:pt x="1820688" y="5724771"/>
                </a:cubicBezTo>
                <a:cubicBezTo>
                  <a:pt x="1812392" y="5745787"/>
                  <a:pt x="1795247" y="5799435"/>
                  <a:pt x="1828984" y="5807731"/>
                </a:cubicBezTo>
                <a:cubicBezTo>
                  <a:pt x="1816264" y="5807731"/>
                  <a:pt x="1811839" y="5832619"/>
                  <a:pt x="1816264" y="5857507"/>
                </a:cubicBezTo>
                <a:cubicBezTo>
                  <a:pt x="1799119" y="5832619"/>
                  <a:pt x="1811839" y="5878523"/>
                  <a:pt x="1782527" y="5857507"/>
                </a:cubicBezTo>
                <a:cubicBezTo>
                  <a:pt x="1782527" y="5844786"/>
                  <a:pt x="1795247" y="5861931"/>
                  <a:pt x="1803543" y="5849211"/>
                </a:cubicBezTo>
                <a:cubicBezTo>
                  <a:pt x="1778102" y="5836490"/>
                  <a:pt x="1774231" y="5795010"/>
                  <a:pt x="1803543" y="5782843"/>
                </a:cubicBezTo>
                <a:cubicBezTo>
                  <a:pt x="1799119" y="5774547"/>
                  <a:pt x="1782527" y="5782843"/>
                  <a:pt x="1786398" y="5787267"/>
                </a:cubicBezTo>
                <a:cubicBezTo>
                  <a:pt x="1773678" y="5778971"/>
                  <a:pt x="1790823" y="5745787"/>
                  <a:pt x="1760957" y="5754083"/>
                </a:cubicBezTo>
                <a:cubicBezTo>
                  <a:pt x="1760957" y="5716475"/>
                  <a:pt x="1760957" y="5683291"/>
                  <a:pt x="1773678" y="5629091"/>
                </a:cubicBezTo>
                <a:cubicBezTo>
                  <a:pt x="1781974" y="5629091"/>
                  <a:pt x="1773678" y="5641812"/>
                  <a:pt x="1781974" y="5645683"/>
                </a:cubicBezTo>
                <a:cubicBezTo>
                  <a:pt x="1799119" y="5629091"/>
                  <a:pt x="1786398" y="5604203"/>
                  <a:pt x="1794694" y="5587611"/>
                </a:cubicBezTo>
                <a:cubicBezTo>
                  <a:pt x="1777549" y="5587611"/>
                  <a:pt x="1781974" y="5608628"/>
                  <a:pt x="1777549" y="5616924"/>
                </a:cubicBezTo>
                <a:cubicBezTo>
                  <a:pt x="1764829" y="5604203"/>
                  <a:pt x="1781974" y="5562723"/>
                  <a:pt x="1764829" y="5554427"/>
                </a:cubicBezTo>
                <a:cubicBezTo>
                  <a:pt x="1773125" y="5558852"/>
                  <a:pt x="1769253" y="5546131"/>
                  <a:pt x="1781974" y="5546131"/>
                </a:cubicBezTo>
                <a:cubicBezTo>
                  <a:pt x="1786398" y="5558852"/>
                  <a:pt x="1773678" y="5567148"/>
                  <a:pt x="1786398" y="5579315"/>
                </a:cubicBezTo>
                <a:cubicBezTo>
                  <a:pt x="1803543" y="5562723"/>
                  <a:pt x="1786398" y="5537835"/>
                  <a:pt x="1773678" y="5525115"/>
                </a:cubicBezTo>
                <a:cubicBezTo>
                  <a:pt x="1773678" y="5516819"/>
                  <a:pt x="1778102" y="5508523"/>
                  <a:pt x="1778102" y="5495802"/>
                </a:cubicBezTo>
                <a:cubicBezTo>
                  <a:pt x="1782527" y="5495802"/>
                  <a:pt x="1782527" y="5500227"/>
                  <a:pt x="1790823" y="5500227"/>
                </a:cubicBezTo>
                <a:cubicBezTo>
                  <a:pt x="1816264" y="5467043"/>
                  <a:pt x="1748790" y="5408971"/>
                  <a:pt x="1799119" y="5404547"/>
                </a:cubicBezTo>
                <a:cubicBezTo>
                  <a:pt x="1799119" y="5387955"/>
                  <a:pt x="1781974" y="5391826"/>
                  <a:pt x="1781974" y="5379659"/>
                </a:cubicBezTo>
                <a:cubicBezTo>
                  <a:pt x="1799119" y="5338179"/>
                  <a:pt x="1777549" y="5317163"/>
                  <a:pt x="1802990" y="5280107"/>
                </a:cubicBezTo>
                <a:cubicBezTo>
                  <a:pt x="1807415" y="5263515"/>
                  <a:pt x="1785845" y="5275683"/>
                  <a:pt x="1794694" y="5255219"/>
                </a:cubicBezTo>
                <a:cubicBezTo>
                  <a:pt x="1794694" y="5246923"/>
                  <a:pt x="1811839" y="5250795"/>
                  <a:pt x="1802990" y="5225907"/>
                </a:cubicBezTo>
                <a:cubicBezTo>
                  <a:pt x="1802990" y="5217611"/>
                  <a:pt x="1798566" y="5225907"/>
                  <a:pt x="1794694" y="5225907"/>
                </a:cubicBezTo>
                <a:cubicBezTo>
                  <a:pt x="1802990" y="5204891"/>
                  <a:pt x="1773678" y="5188299"/>
                  <a:pt x="1799119" y="5192723"/>
                </a:cubicBezTo>
                <a:cubicBezTo>
                  <a:pt x="1794694" y="5188299"/>
                  <a:pt x="1790823" y="5184427"/>
                  <a:pt x="1794694" y="5171707"/>
                </a:cubicBezTo>
                <a:cubicBezTo>
                  <a:pt x="1781974" y="5171707"/>
                  <a:pt x="1790270" y="5188299"/>
                  <a:pt x="1777549" y="5184427"/>
                </a:cubicBezTo>
                <a:cubicBezTo>
                  <a:pt x="1773125" y="5167835"/>
                  <a:pt x="1794694" y="5180003"/>
                  <a:pt x="1790270" y="5159539"/>
                </a:cubicBezTo>
                <a:cubicBezTo>
                  <a:pt x="1785845" y="5146819"/>
                  <a:pt x="1769253" y="5172260"/>
                  <a:pt x="1773125" y="5151243"/>
                </a:cubicBezTo>
                <a:cubicBezTo>
                  <a:pt x="1785845" y="5155668"/>
                  <a:pt x="1798566" y="5151243"/>
                  <a:pt x="1802437" y="5142947"/>
                </a:cubicBezTo>
                <a:cubicBezTo>
                  <a:pt x="1802437" y="5126355"/>
                  <a:pt x="1794141" y="5142947"/>
                  <a:pt x="1789717" y="5134651"/>
                </a:cubicBezTo>
                <a:cubicBezTo>
                  <a:pt x="1781421" y="5126355"/>
                  <a:pt x="1798013" y="5118059"/>
                  <a:pt x="1789717" y="5118059"/>
                </a:cubicBezTo>
                <a:cubicBezTo>
                  <a:pt x="1794141" y="5101467"/>
                  <a:pt x="1798013" y="5126355"/>
                  <a:pt x="1802437" y="5126355"/>
                </a:cubicBezTo>
                <a:cubicBezTo>
                  <a:pt x="1798013" y="5118059"/>
                  <a:pt x="1810733" y="5109763"/>
                  <a:pt x="1810733" y="5097043"/>
                </a:cubicBezTo>
                <a:cubicBezTo>
                  <a:pt x="1798013" y="5092618"/>
                  <a:pt x="1793588" y="5076026"/>
                  <a:pt x="1776996" y="5076026"/>
                </a:cubicBezTo>
                <a:cubicBezTo>
                  <a:pt x="1781421" y="5067730"/>
                  <a:pt x="1798013" y="5063306"/>
                  <a:pt x="1781421" y="5055010"/>
                </a:cubicBezTo>
                <a:cubicBezTo>
                  <a:pt x="1785845" y="5050585"/>
                  <a:pt x="1794141" y="5046714"/>
                  <a:pt x="1806862" y="5050585"/>
                </a:cubicBezTo>
                <a:cubicBezTo>
                  <a:pt x="1811286" y="5042289"/>
                  <a:pt x="1806862" y="5037865"/>
                  <a:pt x="1802437" y="5033993"/>
                </a:cubicBezTo>
                <a:cubicBezTo>
                  <a:pt x="1789717" y="5042289"/>
                  <a:pt x="1785292" y="5033993"/>
                  <a:pt x="1768700" y="5033993"/>
                </a:cubicBezTo>
                <a:cubicBezTo>
                  <a:pt x="1776996" y="5029569"/>
                  <a:pt x="1781421" y="5021273"/>
                  <a:pt x="1785845" y="5012977"/>
                </a:cubicBezTo>
                <a:cubicBezTo>
                  <a:pt x="1794141" y="5012977"/>
                  <a:pt x="1794141" y="5021273"/>
                  <a:pt x="1802990" y="5025698"/>
                </a:cubicBezTo>
                <a:cubicBezTo>
                  <a:pt x="1807415" y="5025698"/>
                  <a:pt x="1802990" y="5012977"/>
                  <a:pt x="1807415" y="5009106"/>
                </a:cubicBezTo>
                <a:cubicBezTo>
                  <a:pt x="1799119" y="5009106"/>
                  <a:pt x="1790270" y="5009106"/>
                  <a:pt x="1781974" y="5004681"/>
                </a:cubicBezTo>
                <a:cubicBezTo>
                  <a:pt x="1781974" y="4975369"/>
                  <a:pt x="1790270" y="4954905"/>
                  <a:pt x="1794694" y="4938313"/>
                </a:cubicBezTo>
                <a:cubicBezTo>
                  <a:pt x="1807415" y="4938313"/>
                  <a:pt x="1802990" y="4942738"/>
                  <a:pt x="1799119" y="4951034"/>
                </a:cubicBezTo>
                <a:cubicBezTo>
                  <a:pt x="1803543" y="4946609"/>
                  <a:pt x="1803543" y="4951034"/>
                  <a:pt x="1803543" y="4951034"/>
                </a:cubicBezTo>
                <a:cubicBezTo>
                  <a:pt x="1811839" y="4951034"/>
                  <a:pt x="1807968" y="4938313"/>
                  <a:pt x="1816264" y="4942738"/>
                </a:cubicBezTo>
                <a:cubicBezTo>
                  <a:pt x="1811839" y="4921721"/>
                  <a:pt x="1799119" y="4934442"/>
                  <a:pt x="1790823" y="4930017"/>
                </a:cubicBezTo>
                <a:cubicBezTo>
                  <a:pt x="1782527" y="4917297"/>
                  <a:pt x="1790823" y="4909001"/>
                  <a:pt x="1786398" y="4900705"/>
                </a:cubicBezTo>
                <a:cubicBezTo>
                  <a:pt x="1790823" y="4887984"/>
                  <a:pt x="1807415" y="4900705"/>
                  <a:pt x="1811839" y="4905130"/>
                </a:cubicBezTo>
                <a:cubicBezTo>
                  <a:pt x="1820135" y="4888538"/>
                  <a:pt x="1803543" y="4892409"/>
                  <a:pt x="1794694" y="4888538"/>
                </a:cubicBezTo>
                <a:cubicBezTo>
                  <a:pt x="1790270" y="4880242"/>
                  <a:pt x="1807415" y="4888538"/>
                  <a:pt x="1811839" y="4884113"/>
                </a:cubicBezTo>
                <a:cubicBezTo>
                  <a:pt x="1816264" y="4875817"/>
                  <a:pt x="1820135" y="4859225"/>
                  <a:pt x="1811839" y="4846504"/>
                </a:cubicBezTo>
                <a:cubicBezTo>
                  <a:pt x="1790823" y="4842080"/>
                  <a:pt x="1811839" y="4859225"/>
                  <a:pt x="1803543" y="4867521"/>
                </a:cubicBezTo>
                <a:cubicBezTo>
                  <a:pt x="1795247" y="4859225"/>
                  <a:pt x="1786398" y="4850929"/>
                  <a:pt x="1786398" y="4838209"/>
                </a:cubicBezTo>
                <a:cubicBezTo>
                  <a:pt x="1815711" y="4833784"/>
                  <a:pt x="1786398" y="4805025"/>
                  <a:pt x="1786398" y="4792304"/>
                </a:cubicBezTo>
                <a:cubicBezTo>
                  <a:pt x="1790823" y="4784008"/>
                  <a:pt x="1799119" y="4796729"/>
                  <a:pt x="1803543" y="4784008"/>
                </a:cubicBezTo>
                <a:cubicBezTo>
                  <a:pt x="1803543" y="4767416"/>
                  <a:pt x="1790823" y="4767416"/>
                  <a:pt x="1786398" y="4759120"/>
                </a:cubicBezTo>
                <a:cubicBezTo>
                  <a:pt x="1786398" y="4746400"/>
                  <a:pt x="1794694" y="4734232"/>
                  <a:pt x="1799119" y="4721512"/>
                </a:cubicBezTo>
                <a:cubicBezTo>
                  <a:pt x="1794694" y="4717088"/>
                  <a:pt x="1794694" y="4713216"/>
                  <a:pt x="1790823" y="4713216"/>
                </a:cubicBezTo>
                <a:cubicBezTo>
                  <a:pt x="1773678" y="4713216"/>
                  <a:pt x="1773678" y="4725936"/>
                  <a:pt x="1773678" y="4738104"/>
                </a:cubicBezTo>
                <a:cubicBezTo>
                  <a:pt x="1790823" y="4754696"/>
                  <a:pt x="1765382" y="4771288"/>
                  <a:pt x="1781974" y="4796176"/>
                </a:cubicBezTo>
                <a:cubicBezTo>
                  <a:pt x="1756533" y="4817192"/>
                  <a:pt x="1786398" y="4837656"/>
                  <a:pt x="1764829" y="4862543"/>
                </a:cubicBezTo>
                <a:cubicBezTo>
                  <a:pt x="1752108" y="4858119"/>
                  <a:pt x="1735516" y="4849823"/>
                  <a:pt x="1726667" y="4837656"/>
                </a:cubicBezTo>
                <a:cubicBezTo>
                  <a:pt x="1739388" y="4833231"/>
                  <a:pt x="1734963" y="4845952"/>
                  <a:pt x="1743812" y="4845952"/>
                </a:cubicBezTo>
                <a:cubicBezTo>
                  <a:pt x="1748237" y="4837656"/>
                  <a:pt x="1739388" y="4821064"/>
                  <a:pt x="1748237" y="4821064"/>
                </a:cubicBezTo>
                <a:cubicBezTo>
                  <a:pt x="1748237" y="4816639"/>
                  <a:pt x="1739941" y="4816639"/>
                  <a:pt x="1731092" y="4816639"/>
                </a:cubicBezTo>
                <a:cubicBezTo>
                  <a:pt x="1735516" y="4791751"/>
                  <a:pt x="1752108" y="4779031"/>
                  <a:pt x="1748237" y="4758567"/>
                </a:cubicBezTo>
                <a:cubicBezTo>
                  <a:pt x="1748237" y="4754143"/>
                  <a:pt x="1739941" y="4758567"/>
                  <a:pt x="1731092" y="4754143"/>
                </a:cubicBezTo>
                <a:cubicBezTo>
                  <a:pt x="1726667" y="4749718"/>
                  <a:pt x="1743812" y="4741422"/>
                  <a:pt x="1731092" y="4741422"/>
                </a:cubicBezTo>
                <a:cubicBezTo>
                  <a:pt x="1748237" y="4728702"/>
                  <a:pt x="1743812" y="4736998"/>
                  <a:pt x="1752108" y="4720406"/>
                </a:cubicBezTo>
                <a:cubicBezTo>
                  <a:pt x="1743812" y="4715981"/>
                  <a:pt x="1743812" y="4703814"/>
                  <a:pt x="1734963" y="4695518"/>
                </a:cubicBezTo>
                <a:cubicBezTo>
                  <a:pt x="1717818" y="4699942"/>
                  <a:pt x="1722243" y="4728702"/>
                  <a:pt x="1713947" y="4741422"/>
                </a:cubicBezTo>
                <a:cubicBezTo>
                  <a:pt x="1709522" y="4741422"/>
                  <a:pt x="1705651" y="4736998"/>
                  <a:pt x="1701226" y="4745847"/>
                </a:cubicBezTo>
                <a:cubicBezTo>
                  <a:pt x="1692930" y="4720959"/>
                  <a:pt x="1713947" y="4687775"/>
                  <a:pt x="1705651" y="4650167"/>
                </a:cubicBezTo>
                <a:cubicBezTo>
                  <a:pt x="1692930" y="4666759"/>
                  <a:pt x="1701226" y="4679479"/>
                  <a:pt x="1684634" y="4679479"/>
                </a:cubicBezTo>
                <a:cubicBezTo>
                  <a:pt x="1692930" y="4708792"/>
                  <a:pt x="1692930" y="4717088"/>
                  <a:pt x="1684634" y="4745847"/>
                </a:cubicBezTo>
                <a:cubicBezTo>
                  <a:pt x="1692930" y="4762439"/>
                  <a:pt x="1701779" y="4741422"/>
                  <a:pt x="1718371" y="4745847"/>
                </a:cubicBezTo>
                <a:cubicBezTo>
                  <a:pt x="1747684" y="4791751"/>
                  <a:pt x="1701226" y="4824935"/>
                  <a:pt x="1718371" y="4874711"/>
                </a:cubicBezTo>
                <a:cubicBezTo>
                  <a:pt x="1701226" y="4887431"/>
                  <a:pt x="1680210" y="4853695"/>
                  <a:pt x="1676338" y="4887431"/>
                </a:cubicBezTo>
                <a:cubicBezTo>
                  <a:pt x="1693483" y="4900152"/>
                  <a:pt x="1718371" y="4870839"/>
                  <a:pt x="1731092" y="4895727"/>
                </a:cubicBezTo>
                <a:cubicBezTo>
                  <a:pt x="1739388" y="4887431"/>
                  <a:pt x="1739388" y="4866415"/>
                  <a:pt x="1764829" y="4870839"/>
                </a:cubicBezTo>
                <a:cubicBezTo>
                  <a:pt x="1764829" y="4879135"/>
                  <a:pt x="1760404" y="4895727"/>
                  <a:pt x="1769253" y="4895727"/>
                </a:cubicBezTo>
                <a:cubicBezTo>
                  <a:pt x="1769253" y="4900152"/>
                  <a:pt x="1760957" y="4900152"/>
                  <a:pt x="1756533" y="4900152"/>
                </a:cubicBezTo>
                <a:cubicBezTo>
                  <a:pt x="1760957" y="4912872"/>
                  <a:pt x="1764829" y="4921168"/>
                  <a:pt x="1773678" y="4921168"/>
                </a:cubicBezTo>
                <a:cubicBezTo>
                  <a:pt x="1773678" y="4929464"/>
                  <a:pt x="1765382" y="4929464"/>
                  <a:pt x="1760957" y="4929464"/>
                </a:cubicBezTo>
                <a:cubicBezTo>
                  <a:pt x="1769253" y="4954352"/>
                  <a:pt x="1756533" y="4967073"/>
                  <a:pt x="1765382" y="4995832"/>
                </a:cubicBezTo>
                <a:cubicBezTo>
                  <a:pt x="1769806" y="4995832"/>
                  <a:pt x="1769806" y="4991407"/>
                  <a:pt x="1769806" y="4987536"/>
                </a:cubicBezTo>
                <a:cubicBezTo>
                  <a:pt x="1752661" y="5037312"/>
                  <a:pt x="1769806" y="5099808"/>
                  <a:pt x="1736069" y="5145713"/>
                </a:cubicBezTo>
                <a:cubicBezTo>
                  <a:pt x="1740494" y="5154009"/>
                  <a:pt x="1744365" y="5137417"/>
                  <a:pt x="1744365" y="5137417"/>
                </a:cubicBezTo>
                <a:cubicBezTo>
                  <a:pt x="1752661" y="5175025"/>
                  <a:pt x="1739941" y="5216505"/>
                  <a:pt x="1736069" y="5262409"/>
                </a:cubicBezTo>
                <a:cubicBezTo>
                  <a:pt x="1736069" y="5266834"/>
                  <a:pt x="1744365" y="5266834"/>
                  <a:pt x="1748790" y="5266834"/>
                </a:cubicBezTo>
                <a:cubicBezTo>
                  <a:pt x="1740494" y="5275129"/>
                  <a:pt x="1736069" y="5287850"/>
                  <a:pt x="1731645" y="5300017"/>
                </a:cubicBezTo>
                <a:cubicBezTo>
                  <a:pt x="1723349" y="5300017"/>
                  <a:pt x="1727220" y="5287297"/>
                  <a:pt x="1714500" y="5291721"/>
                </a:cubicBezTo>
                <a:cubicBezTo>
                  <a:pt x="1739941" y="5179449"/>
                  <a:pt x="1727220" y="5121378"/>
                  <a:pt x="1735516" y="4984218"/>
                </a:cubicBezTo>
                <a:cubicBezTo>
                  <a:pt x="1735516" y="4975922"/>
                  <a:pt x="1727220" y="4975922"/>
                  <a:pt x="1718371" y="4975922"/>
                </a:cubicBezTo>
                <a:cubicBezTo>
                  <a:pt x="1731092" y="4963201"/>
                  <a:pt x="1739388" y="4954905"/>
                  <a:pt x="1743812" y="4938313"/>
                </a:cubicBezTo>
                <a:cubicBezTo>
                  <a:pt x="1714500" y="4938313"/>
                  <a:pt x="1752108" y="4917297"/>
                  <a:pt x="1739388" y="4900705"/>
                </a:cubicBezTo>
                <a:cubicBezTo>
                  <a:pt x="1726667" y="4900705"/>
                  <a:pt x="1726667" y="4909001"/>
                  <a:pt x="1726667" y="4921721"/>
                </a:cubicBezTo>
                <a:cubicBezTo>
                  <a:pt x="1709522" y="4909001"/>
                  <a:pt x="1713947" y="4930017"/>
                  <a:pt x="1697355" y="4930017"/>
                </a:cubicBezTo>
                <a:cubicBezTo>
                  <a:pt x="1705651" y="4917297"/>
                  <a:pt x="1680210" y="4905130"/>
                  <a:pt x="1701779" y="4896834"/>
                </a:cubicBezTo>
                <a:cubicBezTo>
                  <a:pt x="1680763" y="4892409"/>
                  <a:pt x="1684634" y="4909554"/>
                  <a:pt x="1676338" y="4913425"/>
                </a:cubicBezTo>
                <a:cubicBezTo>
                  <a:pt x="1659193" y="4913425"/>
                  <a:pt x="1650897" y="4905130"/>
                  <a:pt x="1642601" y="4900705"/>
                </a:cubicBezTo>
                <a:cubicBezTo>
                  <a:pt x="1650897" y="4913425"/>
                  <a:pt x="1647026" y="4921721"/>
                  <a:pt x="1671914" y="4921721"/>
                </a:cubicBezTo>
                <a:cubicBezTo>
                  <a:pt x="1667489" y="4942738"/>
                  <a:pt x="1680210" y="4938313"/>
                  <a:pt x="1689059" y="4942738"/>
                </a:cubicBezTo>
                <a:cubicBezTo>
                  <a:pt x="1684634" y="4947162"/>
                  <a:pt x="1680763" y="4951034"/>
                  <a:pt x="1671914" y="4951034"/>
                </a:cubicBezTo>
                <a:cubicBezTo>
                  <a:pt x="1659193" y="4980346"/>
                  <a:pt x="1697355" y="4980346"/>
                  <a:pt x="1684634" y="4996938"/>
                </a:cubicBezTo>
                <a:cubicBezTo>
                  <a:pt x="1671914" y="4996938"/>
                  <a:pt x="1689059" y="4975922"/>
                  <a:pt x="1671914" y="4980346"/>
                </a:cubicBezTo>
                <a:cubicBezTo>
                  <a:pt x="1659193" y="5005234"/>
                  <a:pt x="1671914" y="5042842"/>
                  <a:pt x="1654769" y="5046714"/>
                </a:cubicBezTo>
                <a:cubicBezTo>
                  <a:pt x="1663065" y="5051138"/>
                  <a:pt x="1663065" y="5100914"/>
                  <a:pt x="1646473" y="5117506"/>
                </a:cubicBezTo>
                <a:cubicBezTo>
                  <a:pt x="1633752" y="5100914"/>
                  <a:pt x="1646473" y="5084322"/>
                  <a:pt x="1642048" y="5055010"/>
                </a:cubicBezTo>
                <a:cubicBezTo>
                  <a:pt x="1637624" y="5050585"/>
                  <a:pt x="1624903" y="5067730"/>
                  <a:pt x="1612736" y="5055010"/>
                </a:cubicBezTo>
                <a:cubicBezTo>
                  <a:pt x="1625457" y="5025698"/>
                  <a:pt x="1612736" y="5025698"/>
                  <a:pt x="1604440" y="4996938"/>
                </a:cubicBezTo>
                <a:cubicBezTo>
                  <a:pt x="1625457" y="4984218"/>
                  <a:pt x="1617161" y="4942738"/>
                  <a:pt x="1600016" y="4926146"/>
                </a:cubicBezTo>
                <a:cubicBezTo>
                  <a:pt x="1617161" y="4930570"/>
                  <a:pt x="1621032" y="4901258"/>
                  <a:pt x="1612736" y="4892962"/>
                </a:cubicBezTo>
                <a:cubicBezTo>
                  <a:pt x="1617161" y="4884666"/>
                  <a:pt x="1625457" y="4884666"/>
                  <a:pt x="1629881" y="4888538"/>
                </a:cubicBezTo>
                <a:cubicBezTo>
                  <a:pt x="1629881" y="4884113"/>
                  <a:pt x="1642601" y="4847058"/>
                  <a:pt x="1621585" y="4842633"/>
                </a:cubicBezTo>
                <a:cubicBezTo>
                  <a:pt x="1634305" y="4829913"/>
                  <a:pt x="1655322" y="4842633"/>
                  <a:pt x="1659746" y="4826041"/>
                </a:cubicBezTo>
                <a:cubicBezTo>
                  <a:pt x="1655322" y="4813321"/>
                  <a:pt x="1647026" y="4826041"/>
                  <a:pt x="1638730" y="4826041"/>
                </a:cubicBezTo>
                <a:cubicBezTo>
                  <a:pt x="1626009" y="4809449"/>
                  <a:pt x="1634305" y="4801153"/>
                  <a:pt x="1634305" y="4771841"/>
                </a:cubicBezTo>
                <a:cubicBezTo>
                  <a:pt x="1634305" y="4759120"/>
                  <a:pt x="1613289" y="4771841"/>
                  <a:pt x="1617161" y="4750824"/>
                </a:cubicBezTo>
                <a:cubicBezTo>
                  <a:pt x="1634305" y="4763545"/>
                  <a:pt x="1642601" y="4738104"/>
                  <a:pt x="1638177" y="4709345"/>
                </a:cubicBezTo>
                <a:cubicBezTo>
                  <a:pt x="1638177" y="4704920"/>
                  <a:pt x="1629881" y="4704920"/>
                  <a:pt x="1625457" y="4704920"/>
                </a:cubicBezTo>
                <a:cubicBezTo>
                  <a:pt x="1629881" y="4696624"/>
                  <a:pt x="1642601" y="4683904"/>
                  <a:pt x="1629881" y="4671736"/>
                </a:cubicBezTo>
                <a:cubicBezTo>
                  <a:pt x="1625457" y="4684457"/>
                  <a:pt x="1629881" y="4692753"/>
                  <a:pt x="1612736" y="4680032"/>
                </a:cubicBezTo>
                <a:cubicBezTo>
                  <a:pt x="1612736" y="4725936"/>
                  <a:pt x="1608311" y="4771288"/>
                  <a:pt x="1604440" y="4808896"/>
                </a:cubicBezTo>
                <a:cubicBezTo>
                  <a:pt x="1591720" y="4796176"/>
                  <a:pt x="1591720" y="4817192"/>
                  <a:pt x="1587295" y="4825488"/>
                </a:cubicBezTo>
                <a:cubicBezTo>
                  <a:pt x="1587295" y="4838209"/>
                  <a:pt x="1604440" y="4829913"/>
                  <a:pt x="1608311" y="4838209"/>
                </a:cubicBezTo>
                <a:cubicBezTo>
                  <a:pt x="1608311" y="4842633"/>
                  <a:pt x="1600016" y="4846504"/>
                  <a:pt x="1600016" y="4859225"/>
                </a:cubicBezTo>
                <a:cubicBezTo>
                  <a:pt x="1595591" y="4871946"/>
                  <a:pt x="1587295" y="4850929"/>
                  <a:pt x="1582870" y="4863650"/>
                </a:cubicBezTo>
                <a:cubicBezTo>
                  <a:pt x="1578446" y="4880242"/>
                  <a:pt x="1591166" y="4868074"/>
                  <a:pt x="1600016" y="4868074"/>
                </a:cubicBezTo>
                <a:cubicBezTo>
                  <a:pt x="1600016" y="4917850"/>
                  <a:pt x="1587295" y="4951034"/>
                  <a:pt x="1595591" y="5005234"/>
                </a:cubicBezTo>
                <a:cubicBezTo>
                  <a:pt x="1582870" y="5005234"/>
                  <a:pt x="1578446" y="5009659"/>
                  <a:pt x="1566279" y="5009659"/>
                </a:cubicBezTo>
                <a:cubicBezTo>
                  <a:pt x="1578999" y="5022379"/>
                  <a:pt x="1583424" y="5042842"/>
                  <a:pt x="1591720" y="5059434"/>
                </a:cubicBezTo>
                <a:cubicBezTo>
                  <a:pt x="1578999" y="5063859"/>
                  <a:pt x="1574575" y="5055010"/>
                  <a:pt x="1562407" y="5055010"/>
                </a:cubicBezTo>
                <a:cubicBezTo>
                  <a:pt x="1583424" y="5071602"/>
                  <a:pt x="1541391" y="5084322"/>
                  <a:pt x="1545262" y="5109210"/>
                </a:cubicBezTo>
                <a:cubicBezTo>
                  <a:pt x="1540838" y="5100914"/>
                  <a:pt x="1532542" y="5096490"/>
                  <a:pt x="1524246" y="5092618"/>
                </a:cubicBezTo>
                <a:cubicBezTo>
                  <a:pt x="1541391" y="4917850"/>
                  <a:pt x="1557983" y="4681138"/>
                  <a:pt x="1562407" y="4526833"/>
                </a:cubicBezTo>
                <a:cubicBezTo>
                  <a:pt x="1562407" y="4518537"/>
                  <a:pt x="1536966" y="4535129"/>
                  <a:pt x="1541391" y="4514113"/>
                </a:cubicBezTo>
                <a:cubicBezTo>
                  <a:pt x="1549687" y="4505817"/>
                  <a:pt x="1554111" y="4514113"/>
                  <a:pt x="1566832" y="4514113"/>
                </a:cubicBezTo>
                <a:cubicBezTo>
                  <a:pt x="1562407" y="4397416"/>
                  <a:pt x="1575128" y="4347641"/>
                  <a:pt x="1562407" y="4251960"/>
                </a:cubicBezTo>
                <a:cubicBezTo>
                  <a:pt x="1549687" y="4272977"/>
                  <a:pt x="1554111" y="4247536"/>
                  <a:pt x="1549687" y="4243664"/>
                </a:cubicBezTo>
                <a:cubicBezTo>
                  <a:pt x="1562407" y="4248089"/>
                  <a:pt x="1566832" y="4206056"/>
                  <a:pt x="1554111" y="4193888"/>
                </a:cubicBezTo>
                <a:cubicBezTo>
                  <a:pt x="1566832" y="4131392"/>
                  <a:pt x="1549687" y="4052304"/>
                  <a:pt x="1562407" y="3994232"/>
                </a:cubicBezTo>
                <a:cubicBezTo>
                  <a:pt x="1554111" y="3994232"/>
                  <a:pt x="1549687" y="3994232"/>
                  <a:pt x="1541391" y="3994232"/>
                </a:cubicBezTo>
                <a:cubicBezTo>
                  <a:pt x="1545815" y="4023544"/>
                  <a:pt x="1533095" y="4073320"/>
                  <a:pt x="1554111" y="4093784"/>
                </a:cubicBezTo>
                <a:cubicBezTo>
                  <a:pt x="1528670" y="4110376"/>
                  <a:pt x="1545815" y="4151855"/>
                  <a:pt x="1545815" y="4185039"/>
                </a:cubicBezTo>
                <a:cubicBezTo>
                  <a:pt x="1545815" y="4201631"/>
                  <a:pt x="1537519" y="4214352"/>
                  <a:pt x="1537519" y="4230944"/>
                </a:cubicBezTo>
                <a:cubicBezTo>
                  <a:pt x="1537519" y="4230944"/>
                  <a:pt x="1550240" y="4243664"/>
                  <a:pt x="1550240" y="4247536"/>
                </a:cubicBezTo>
                <a:cubicBezTo>
                  <a:pt x="1550240" y="4255832"/>
                  <a:pt x="1541944" y="4243111"/>
                  <a:pt x="1537519" y="4255832"/>
                </a:cubicBezTo>
                <a:cubicBezTo>
                  <a:pt x="1537519" y="4264128"/>
                  <a:pt x="1545815" y="4268552"/>
                  <a:pt x="1541944" y="4272424"/>
                </a:cubicBezTo>
                <a:cubicBezTo>
                  <a:pt x="1537519" y="4280720"/>
                  <a:pt x="1524799" y="4289016"/>
                  <a:pt x="1529223" y="4305607"/>
                </a:cubicBezTo>
                <a:cubicBezTo>
                  <a:pt x="1495486" y="4264128"/>
                  <a:pt x="1529223" y="4180615"/>
                  <a:pt x="1512078" y="4130839"/>
                </a:cubicBezTo>
                <a:cubicBezTo>
                  <a:pt x="1494933" y="4264128"/>
                  <a:pt x="1507654" y="4430047"/>
                  <a:pt x="1494933" y="4563336"/>
                </a:cubicBezTo>
                <a:cubicBezTo>
                  <a:pt x="1486637" y="4571632"/>
                  <a:pt x="1486637" y="4563336"/>
                  <a:pt x="1473917" y="4563336"/>
                </a:cubicBezTo>
                <a:cubicBezTo>
                  <a:pt x="1473917" y="4579928"/>
                  <a:pt x="1473917" y="4592648"/>
                  <a:pt x="1473917" y="4604816"/>
                </a:cubicBezTo>
                <a:cubicBezTo>
                  <a:pt x="1482213" y="4613112"/>
                  <a:pt x="1491062" y="4600391"/>
                  <a:pt x="1499358" y="4609240"/>
                </a:cubicBezTo>
                <a:cubicBezTo>
                  <a:pt x="1478341" y="4650720"/>
                  <a:pt x="1503782" y="4688328"/>
                  <a:pt x="1482213" y="4721512"/>
                </a:cubicBezTo>
                <a:cubicBezTo>
                  <a:pt x="1486637" y="4696624"/>
                  <a:pt x="1473917" y="4692200"/>
                  <a:pt x="1469492" y="4675608"/>
                </a:cubicBezTo>
                <a:cubicBezTo>
                  <a:pt x="1456772" y="4700496"/>
                  <a:pt x="1465068" y="4725384"/>
                  <a:pt x="1461196" y="4758567"/>
                </a:cubicBezTo>
                <a:cubicBezTo>
                  <a:pt x="1473917" y="4762992"/>
                  <a:pt x="1482213" y="4758567"/>
                  <a:pt x="1482213" y="4745847"/>
                </a:cubicBezTo>
                <a:cubicBezTo>
                  <a:pt x="1503229" y="4762439"/>
                  <a:pt x="1469492" y="4770735"/>
                  <a:pt x="1465068" y="4787327"/>
                </a:cubicBezTo>
                <a:cubicBezTo>
                  <a:pt x="1465068" y="4795623"/>
                  <a:pt x="1469492" y="4795623"/>
                  <a:pt x="1482213" y="4795623"/>
                </a:cubicBezTo>
                <a:cubicBezTo>
                  <a:pt x="1477788" y="4795623"/>
                  <a:pt x="1448476" y="4808343"/>
                  <a:pt x="1456772" y="4837103"/>
                </a:cubicBezTo>
                <a:cubicBezTo>
                  <a:pt x="1469492" y="4837103"/>
                  <a:pt x="1477788" y="4832678"/>
                  <a:pt x="1477788" y="4820511"/>
                </a:cubicBezTo>
                <a:cubicBezTo>
                  <a:pt x="1486084" y="4820511"/>
                  <a:pt x="1486084" y="4833231"/>
                  <a:pt x="1486084" y="4845399"/>
                </a:cubicBezTo>
                <a:cubicBezTo>
                  <a:pt x="1473364" y="4840974"/>
                  <a:pt x="1465068" y="4849823"/>
                  <a:pt x="1456772" y="4849823"/>
                </a:cubicBezTo>
                <a:cubicBezTo>
                  <a:pt x="1456772" y="4870839"/>
                  <a:pt x="1456772" y="4891303"/>
                  <a:pt x="1456772" y="4912319"/>
                </a:cubicBezTo>
                <a:cubicBezTo>
                  <a:pt x="1486084" y="4904023"/>
                  <a:pt x="1456772" y="4862543"/>
                  <a:pt x="1477788" y="4849823"/>
                </a:cubicBezTo>
                <a:cubicBezTo>
                  <a:pt x="1486084" y="4949375"/>
                  <a:pt x="1473364" y="5032887"/>
                  <a:pt x="1473364" y="5149031"/>
                </a:cubicBezTo>
                <a:cubicBezTo>
                  <a:pt x="1465068" y="5149031"/>
                  <a:pt x="1465068" y="5140735"/>
                  <a:pt x="1456219" y="5144606"/>
                </a:cubicBezTo>
                <a:cubicBezTo>
                  <a:pt x="1460643" y="5073814"/>
                  <a:pt x="1464515" y="5019614"/>
                  <a:pt x="1456219" y="4965967"/>
                </a:cubicBezTo>
                <a:cubicBezTo>
                  <a:pt x="1443498" y="4978687"/>
                  <a:pt x="1468939" y="5011871"/>
                  <a:pt x="1443498" y="5020167"/>
                </a:cubicBezTo>
                <a:cubicBezTo>
                  <a:pt x="1460643" y="5045055"/>
                  <a:pt x="1435202" y="5045055"/>
                  <a:pt x="1439074" y="5066071"/>
                </a:cubicBezTo>
                <a:cubicBezTo>
                  <a:pt x="1430778" y="5066071"/>
                  <a:pt x="1443498" y="5041183"/>
                  <a:pt x="1421929" y="5049479"/>
                </a:cubicBezTo>
                <a:cubicBezTo>
                  <a:pt x="1434649" y="5028463"/>
                  <a:pt x="1421929" y="5011871"/>
                  <a:pt x="1430225" y="4986983"/>
                </a:cubicBezTo>
                <a:cubicBezTo>
                  <a:pt x="1425800" y="4982559"/>
                  <a:pt x="1421929" y="4978687"/>
                  <a:pt x="1417504" y="4970391"/>
                </a:cubicBezTo>
                <a:cubicBezTo>
                  <a:pt x="1404784" y="4983111"/>
                  <a:pt x="1404784" y="5011871"/>
                  <a:pt x="1413080" y="5032887"/>
                </a:cubicBezTo>
                <a:cubicBezTo>
                  <a:pt x="1413080" y="5041183"/>
                  <a:pt x="1400359" y="5041183"/>
                  <a:pt x="1395935" y="5049479"/>
                </a:cubicBezTo>
                <a:cubicBezTo>
                  <a:pt x="1413080" y="5057775"/>
                  <a:pt x="1400359" y="5066071"/>
                  <a:pt x="1404231" y="5078792"/>
                </a:cubicBezTo>
                <a:cubicBezTo>
                  <a:pt x="1399806" y="5074367"/>
                  <a:pt x="1395935" y="5066071"/>
                  <a:pt x="1391510" y="5062200"/>
                </a:cubicBezTo>
                <a:cubicBezTo>
                  <a:pt x="1383214" y="5074920"/>
                  <a:pt x="1387086" y="5103679"/>
                  <a:pt x="1387086" y="5120271"/>
                </a:cubicBezTo>
                <a:cubicBezTo>
                  <a:pt x="1391510" y="5132992"/>
                  <a:pt x="1395382" y="5120271"/>
                  <a:pt x="1408102" y="5128567"/>
                </a:cubicBezTo>
                <a:cubicBezTo>
                  <a:pt x="1420823" y="5124143"/>
                  <a:pt x="1408102" y="5111975"/>
                  <a:pt x="1408102" y="5103679"/>
                </a:cubicBezTo>
                <a:cubicBezTo>
                  <a:pt x="1412527" y="5108104"/>
                  <a:pt x="1420823" y="5108104"/>
                  <a:pt x="1425247" y="5108104"/>
                </a:cubicBezTo>
                <a:cubicBezTo>
                  <a:pt x="1425247" y="5095384"/>
                  <a:pt x="1425247" y="5087088"/>
                  <a:pt x="1412527" y="5087088"/>
                </a:cubicBezTo>
                <a:cubicBezTo>
                  <a:pt x="1420823" y="5082663"/>
                  <a:pt x="1429672" y="5074367"/>
                  <a:pt x="1441839" y="5074367"/>
                </a:cubicBezTo>
                <a:cubicBezTo>
                  <a:pt x="1441839" y="5095384"/>
                  <a:pt x="1458984" y="5136863"/>
                  <a:pt x="1429119" y="5153455"/>
                </a:cubicBezTo>
                <a:cubicBezTo>
                  <a:pt x="1429119" y="5136863"/>
                  <a:pt x="1408102" y="5145159"/>
                  <a:pt x="1395382" y="5132439"/>
                </a:cubicBezTo>
                <a:cubicBezTo>
                  <a:pt x="1390957" y="5132439"/>
                  <a:pt x="1387086" y="5140735"/>
                  <a:pt x="1387086" y="5149031"/>
                </a:cubicBezTo>
                <a:cubicBezTo>
                  <a:pt x="1382661" y="5157327"/>
                  <a:pt x="1399806" y="5165623"/>
                  <a:pt x="1399806" y="5153455"/>
                </a:cubicBezTo>
                <a:cubicBezTo>
                  <a:pt x="1416951" y="5166176"/>
                  <a:pt x="1382661" y="5161751"/>
                  <a:pt x="1391510" y="5178343"/>
                </a:cubicBezTo>
                <a:cubicBezTo>
                  <a:pt x="1395935" y="5186639"/>
                  <a:pt x="1412527" y="5182768"/>
                  <a:pt x="1416951" y="5194935"/>
                </a:cubicBezTo>
                <a:cubicBezTo>
                  <a:pt x="1421376" y="5203231"/>
                  <a:pt x="1399806" y="5194935"/>
                  <a:pt x="1404231" y="5207656"/>
                </a:cubicBezTo>
                <a:cubicBezTo>
                  <a:pt x="1395935" y="5207656"/>
                  <a:pt x="1404231" y="5191064"/>
                  <a:pt x="1395935" y="5191064"/>
                </a:cubicBezTo>
                <a:cubicBezTo>
                  <a:pt x="1374918" y="5199360"/>
                  <a:pt x="1400359" y="5220376"/>
                  <a:pt x="1391510" y="5232544"/>
                </a:cubicBezTo>
                <a:cubicBezTo>
                  <a:pt x="1370494" y="5232544"/>
                  <a:pt x="1370494" y="5215952"/>
                  <a:pt x="1383214" y="5207656"/>
                </a:cubicBezTo>
                <a:cubicBezTo>
                  <a:pt x="1383214" y="5132992"/>
                  <a:pt x="1336757" y="5053904"/>
                  <a:pt x="1378790" y="4986983"/>
                </a:cubicBezTo>
                <a:cubicBezTo>
                  <a:pt x="1340628" y="4949375"/>
                  <a:pt x="1387086" y="4928911"/>
                  <a:pt x="1378790" y="4883007"/>
                </a:cubicBezTo>
                <a:cubicBezTo>
                  <a:pt x="1357773" y="4895727"/>
                  <a:pt x="1370494" y="4907895"/>
                  <a:pt x="1370494" y="4932783"/>
                </a:cubicBezTo>
                <a:cubicBezTo>
                  <a:pt x="1357773" y="4920062"/>
                  <a:pt x="1366069" y="4916191"/>
                  <a:pt x="1362198" y="4895174"/>
                </a:cubicBezTo>
                <a:cubicBezTo>
                  <a:pt x="1349477" y="4899599"/>
                  <a:pt x="1349477" y="4916191"/>
                  <a:pt x="1328461" y="4911766"/>
                </a:cubicBezTo>
                <a:cubicBezTo>
                  <a:pt x="1328461" y="4895174"/>
                  <a:pt x="1349477" y="4895174"/>
                  <a:pt x="1362198" y="4890750"/>
                </a:cubicBezTo>
                <a:cubicBezTo>
                  <a:pt x="1362198" y="4886325"/>
                  <a:pt x="1353902" y="4886325"/>
                  <a:pt x="1349477" y="4886325"/>
                </a:cubicBezTo>
                <a:cubicBezTo>
                  <a:pt x="1353902" y="4865309"/>
                  <a:pt x="1374918" y="4881901"/>
                  <a:pt x="1387639" y="4865309"/>
                </a:cubicBezTo>
                <a:cubicBezTo>
                  <a:pt x="1387639" y="4898493"/>
                  <a:pt x="1392063" y="4915085"/>
                  <a:pt x="1383214" y="4931677"/>
                </a:cubicBezTo>
                <a:cubicBezTo>
                  <a:pt x="1383214" y="4936101"/>
                  <a:pt x="1391510" y="4931677"/>
                  <a:pt x="1395935" y="4936101"/>
                </a:cubicBezTo>
                <a:cubicBezTo>
                  <a:pt x="1383214" y="4919509"/>
                  <a:pt x="1400359" y="4919509"/>
                  <a:pt x="1413080" y="4911213"/>
                </a:cubicBezTo>
                <a:cubicBezTo>
                  <a:pt x="1413080" y="4919509"/>
                  <a:pt x="1400359" y="4940525"/>
                  <a:pt x="1408655" y="4932229"/>
                </a:cubicBezTo>
                <a:cubicBezTo>
                  <a:pt x="1413080" y="4948821"/>
                  <a:pt x="1383214" y="4940525"/>
                  <a:pt x="1370494" y="4948821"/>
                </a:cubicBezTo>
                <a:cubicBezTo>
                  <a:pt x="1370494" y="4953246"/>
                  <a:pt x="1370494" y="4957117"/>
                  <a:pt x="1370494" y="4961542"/>
                </a:cubicBezTo>
                <a:cubicBezTo>
                  <a:pt x="1383214" y="4969838"/>
                  <a:pt x="1370494" y="4948821"/>
                  <a:pt x="1387639" y="4953246"/>
                </a:cubicBezTo>
                <a:cubicBezTo>
                  <a:pt x="1383214" y="4961542"/>
                  <a:pt x="1387639" y="4961542"/>
                  <a:pt x="1395935" y="4961542"/>
                </a:cubicBezTo>
                <a:cubicBezTo>
                  <a:pt x="1378790" y="4994726"/>
                  <a:pt x="1387639" y="5019614"/>
                  <a:pt x="1391510" y="5057222"/>
                </a:cubicBezTo>
                <a:cubicBezTo>
                  <a:pt x="1399806" y="5024038"/>
                  <a:pt x="1399806" y="5015742"/>
                  <a:pt x="1395935" y="4953246"/>
                </a:cubicBezTo>
                <a:cubicBezTo>
                  <a:pt x="1404231" y="4948821"/>
                  <a:pt x="1416951" y="4961542"/>
                  <a:pt x="1425247" y="4965967"/>
                </a:cubicBezTo>
                <a:cubicBezTo>
                  <a:pt x="1429672" y="4957671"/>
                  <a:pt x="1437968" y="4907895"/>
                  <a:pt x="1425247" y="4895174"/>
                </a:cubicBezTo>
                <a:cubicBezTo>
                  <a:pt x="1442392" y="4870287"/>
                  <a:pt x="1442392" y="4824382"/>
                  <a:pt x="1429672" y="4791198"/>
                </a:cubicBezTo>
                <a:cubicBezTo>
                  <a:pt x="1446817" y="4741422"/>
                  <a:pt x="1446817" y="4662334"/>
                  <a:pt x="1437968" y="4616430"/>
                </a:cubicBezTo>
                <a:cubicBezTo>
                  <a:pt x="1458984" y="4504158"/>
                  <a:pt x="1420823" y="4441662"/>
                  <a:pt x="1446264" y="4337685"/>
                </a:cubicBezTo>
                <a:cubicBezTo>
                  <a:pt x="1446264" y="4333261"/>
                  <a:pt x="1437968" y="4333261"/>
                  <a:pt x="1437968" y="4329389"/>
                </a:cubicBezTo>
                <a:cubicBezTo>
                  <a:pt x="1442392" y="4308373"/>
                  <a:pt x="1446264" y="4275189"/>
                  <a:pt x="1442392" y="4250301"/>
                </a:cubicBezTo>
                <a:cubicBezTo>
                  <a:pt x="1437968" y="4225413"/>
                  <a:pt x="1450688" y="4104845"/>
                  <a:pt x="1437968" y="4034053"/>
                </a:cubicBezTo>
                <a:cubicBezTo>
                  <a:pt x="1429672" y="3971557"/>
                  <a:pt x="1455113" y="3875876"/>
                  <a:pt x="1416951" y="3826100"/>
                </a:cubicBezTo>
                <a:cubicBezTo>
                  <a:pt x="1442392" y="3813380"/>
                  <a:pt x="1425247" y="3780196"/>
                  <a:pt x="1416951" y="3759733"/>
                </a:cubicBezTo>
                <a:cubicBezTo>
                  <a:pt x="1408655" y="3792916"/>
                  <a:pt x="1404231" y="3830525"/>
                  <a:pt x="1421376" y="3850988"/>
                </a:cubicBezTo>
                <a:cubicBezTo>
                  <a:pt x="1408655" y="3942244"/>
                  <a:pt x="1421376" y="4075533"/>
                  <a:pt x="1416951" y="4233709"/>
                </a:cubicBezTo>
                <a:cubicBezTo>
                  <a:pt x="1416951" y="4238134"/>
                  <a:pt x="1425247" y="4233709"/>
                  <a:pt x="1429672" y="4238134"/>
                </a:cubicBezTo>
                <a:cubicBezTo>
                  <a:pt x="1408655" y="4267446"/>
                  <a:pt x="1425247" y="4350406"/>
                  <a:pt x="1421376" y="4371422"/>
                </a:cubicBezTo>
                <a:cubicBezTo>
                  <a:pt x="1416951" y="4446086"/>
                  <a:pt x="1408655" y="4554486"/>
                  <a:pt x="1421376" y="4616983"/>
                </a:cubicBezTo>
                <a:cubicBezTo>
                  <a:pt x="1404231" y="4629703"/>
                  <a:pt x="1425800" y="4654591"/>
                  <a:pt x="1413080" y="4671183"/>
                </a:cubicBezTo>
                <a:cubicBezTo>
                  <a:pt x="1400359" y="4675608"/>
                  <a:pt x="1404784" y="4662887"/>
                  <a:pt x="1395935" y="4654591"/>
                </a:cubicBezTo>
                <a:cubicBezTo>
                  <a:pt x="1378790" y="4654591"/>
                  <a:pt x="1400359" y="4687775"/>
                  <a:pt x="1383214" y="4683904"/>
                </a:cubicBezTo>
                <a:cubicBezTo>
                  <a:pt x="1374918" y="4696624"/>
                  <a:pt x="1395935" y="4688328"/>
                  <a:pt x="1391510" y="4700496"/>
                </a:cubicBezTo>
                <a:cubicBezTo>
                  <a:pt x="1374365" y="4700496"/>
                  <a:pt x="1378790" y="4721512"/>
                  <a:pt x="1383214" y="4733680"/>
                </a:cubicBezTo>
                <a:cubicBezTo>
                  <a:pt x="1387639" y="4729255"/>
                  <a:pt x="1391510" y="4725384"/>
                  <a:pt x="1400359" y="4729255"/>
                </a:cubicBezTo>
                <a:cubicBezTo>
                  <a:pt x="1404784" y="4729255"/>
                  <a:pt x="1387639" y="4737551"/>
                  <a:pt x="1383214" y="4745847"/>
                </a:cubicBezTo>
                <a:cubicBezTo>
                  <a:pt x="1395935" y="4754143"/>
                  <a:pt x="1370494" y="4766863"/>
                  <a:pt x="1370494" y="4791751"/>
                </a:cubicBezTo>
                <a:cubicBezTo>
                  <a:pt x="1366069" y="4821064"/>
                  <a:pt x="1383214" y="4858119"/>
                  <a:pt x="1357773" y="4854248"/>
                </a:cubicBezTo>
                <a:cubicBezTo>
                  <a:pt x="1349477" y="4845952"/>
                  <a:pt x="1357773" y="4824935"/>
                  <a:pt x="1336757" y="4837656"/>
                </a:cubicBezTo>
                <a:cubicBezTo>
                  <a:pt x="1353902" y="4783455"/>
                  <a:pt x="1336757" y="4762992"/>
                  <a:pt x="1353902" y="4704367"/>
                </a:cubicBezTo>
                <a:cubicBezTo>
                  <a:pt x="1341181" y="4704367"/>
                  <a:pt x="1332885" y="4708792"/>
                  <a:pt x="1324589" y="4717088"/>
                </a:cubicBezTo>
                <a:cubicBezTo>
                  <a:pt x="1324589" y="4729808"/>
                  <a:pt x="1341734" y="4725384"/>
                  <a:pt x="1345606" y="4733680"/>
                </a:cubicBezTo>
                <a:cubicBezTo>
                  <a:pt x="1345606" y="4741975"/>
                  <a:pt x="1328461" y="4741975"/>
                  <a:pt x="1320165" y="4754696"/>
                </a:cubicBezTo>
                <a:cubicBezTo>
                  <a:pt x="1328461" y="4796176"/>
                  <a:pt x="1315740" y="4812768"/>
                  <a:pt x="1320165" y="4850376"/>
                </a:cubicBezTo>
                <a:cubicBezTo>
                  <a:pt x="1315740" y="4842080"/>
                  <a:pt x="1315740" y="4845952"/>
                  <a:pt x="1307444" y="4850376"/>
                </a:cubicBezTo>
                <a:cubicBezTo>
                  <a:pt x="1315740" y="4866968"/>
                  <a:pt x="1315740" y="4866968"/>
                  <a:pt x="1307444" y="4883560"/>
                </a:cubicBezTo>
                <a:cubicBezTo>
                  <a:pt x="1303020" y="4896280"/>
                  <a:pt x="1336757" y="4904576"/>
                  <a:pt x="1315740" y="4908448"/>
                </a:cubicBezTo>
                <a:cubicBezTo>
                  <a:pt x="1315740" y="4900152"/>
                  <a:pt x="1294724" y="4900152"/>
                  <a:pt x="1286428" y="4891856"/>
                </a:cubicBezTo>
                <a:cubicBezTo>
                  <a:pt x="1303573" y="4883560"/>
                  <a:pt x="1299148" y="4854248"/>
                  <a:pt x="1303573" y="4833784"/>
                </a:cubicBezTo>
                <a:cubicBezTo>
                  <a:pt x="1286428" y="4850376"/>
                  <a:pt x="1303573" y="4804472"/>
                  <a:pt x="1295277" y="4796176"/>
                </a:cubicBezTo>
                <a:cubicBezTo>
                  <a:pt x="1303573" y="4796176"/>
                  <a:pt x="1307997" y="4796176"/>
                  <a:pt x="1307997" y="4791751"/>
                </a:cubicBezTo>
                <a:cubicBezTo>
                  <a:pt x="1316293" y="4779031"/>
                  <a:pt x="1295277" y="4787327"/>
                  <a:pt x="1299702" y="4775159"/>
                </a:cubicBezTo>
                <a:cubicBezTo>
                  <a:pt x="1312422" y="4775159"/>
                  <a:pt x="1307997" y="4770735"/>
                  <a:pt x="1299702" y="4770735"/>
                </a:cubicBezTo>
                <a:cubicBezTo>
                  <a:pt x="1304126" y="4766310"/>
                  <a:pt x="1307997" y="4762439"/>
                  <a:pt x="1312422" y="4762439"/>
                </a:cubicBezTo>
                <a:cubicBezTo>
                  <a:pt x="1312422" y="4754143"/>
                  <a:pt x="1304126" y="4754143"/>
                  <a:pt x="1299702" y="4749718"/>
                </a:cubicBezTo>
                <a:cubicBezTo>
                  <a:pt x="1304126" y="4741422"/>
                  <a:pt x="1307997" y="4741422"/>
                  <a:pt x="1312422" y="4741422"/>
                </a:cubicBezTo>
                <a:cubicBezTo>
                  <a:pt x="1312422" y="4716534"/>
                  <a:pt x="1312422" y="4666759"/>
                  <a:pt x="1316846" y="4637446"/>
                </a:cubicBezTo>
                <a:cubicBezTo>
                  <a:pt x="1316846" y="4624726"/>
                  <a:pt x="1304126" y="4629150"/>
                  <a:pt x="1299702" y="4620854"/>
                </a:cubicBezTo>
                <a:cubicBezTo>
                  <a:pt x="1295277" y="4625279"/>
                  <a:pt x="1282556" y="4645742"/>
                  <a:pt x="1295277" y="4650167"/>
                </a:cubicBezTo>
                <a:cubicBezTo>
                  <a:pt x="1278132" y="4696071"/>
                  <a:pt x="1290852" y="4724830"/>
                  <a:pt x="1278132" y="4775159"/>
                </a:cubicBezTo>
                <a:cubicBezTo>
                  <a:pt x="1273708" y="4783455"/>
                  <a:pt x="1278132" y="4787880"/>
                  <a:pt x="1290852" y="4787880"/>
                </a:cubicBezTo>
                <a:cubicBezTo>
                  <a:pt x="1273708" y="4800600"/>
                  <a:pt x="1269836" y="4812768"/>
                  <a:pt x="1282556" y="4829360"/>
                </a:cubicBezTo>
                <a:cubicBezTo>
                  <a:pt x="1269836" y="4850376"/>
                  <a:pt x="1240524" y="4900152"/>
                  <a:pt x="1274261" y="4908448"/>
                </a:cubicBezTo>
                <a:cubicBezTo>
                  <a:pt x="1248820" y="4946056"/>
                  <a:pt x="1265965" y="4979240"/>
                  <a:pt x="1244948" y="5016849"/>
                </a:cubicBezTo>
                <a:cubicBezTo>
                  <a:pt x="1244948" y="5025145"/>
                  <a:pt x="1262093" y="5021273"/>
                  <a:pt x="1257669" y="5033441"/>
                </a:cubicBezTo>
                <a:cubicBezTo>
                  <a:pt x="1236652" y="5029016"/>
                  <a:pt x="1244948" y="5054457"/>
                  <a:pt x="1240524" y="5066624"/>
                </a:cubicBezTo>
                <a:cubicBezTo>
                  <a:pt x="1261540" y="5066624"/>
                  <a:pt x="1244948" y="5058328"/>
                  <a:pt x="1248820" y="5045608"/>
                </a:cubicBezTo>
                <a:cubicBezTo>
                  <a:pt x="1253244" y="5037312"/>
                  <a:pt x="1265965" y="5041183"/>
                  <a:pt x="1265965" y="5037312"/>
                </a:cubicBezTo>
                <a:cubicBezTo>
                  <a:pt x="1265965" y="5045608"/>
                  <a:pt x="1257669" y="5074920"/>
                  <a:pt x="1270389" y="5091512"/>
                </a:cubicBezTo>
                <a:cubicBezTo>
                  <a:pt x="1265965" y="5099808"/>
                  <a:pt x="1257669" y="5099808"/>
                  <a:pt x="1249373" y="5099808"/>
                </a:cubicBezTo>
                <a:cubicBezTo>
                  <a:pt x="1244948" y="5087088"/>
                  <a:pt x="1249373" y="5087088"/>
                  <a:pt x="1249373" y="5070496"/>
                </a:cubicBezTo>
                <a:cubicBezTo>
                  <a:pt x="1232228" y="5083216"/>
                  <a:pt x="1241077" y="5108104"/>
                  <a:pt x="1236652" y="5132992"/>
                </a:cubicBezTo>
                <a:cubicBezTo>
                  <a:pt x="1253797" y="5128567"/>
                  <a:pt x="1244948" y="5111975"/>
                  <a:pt x="1253797" y="5103679"/>
                </a:cubicBezTo>
                <a:cubicBezTo>
                  <a:pt x="1274814" y="5128567"/>
                  <a:pt x="1249373" y="5145159"/>
                  <a:pt x="1262093" y="5178343"/>
                </a:cubicBezTo>
                <a:cubicBezTo>
                  <a:pt x="1274814" y="5182768"/>
                  <a:pt x="1270389" y="5165623"/>
                  <a:pt x="1287534" y="5170047"/>
                </a:cubicBezTo>
                <a:cubicBezTo>
                  <a:pt x="1283110" y="5182768"/>
                  <a:pt x="1283110" y="5191064"/>
                  <a:pt x="1295830" y="5191064"/>
                </a:cubicBezTo>
                <a:cubicBezTo>
                  <a:pt x="1270389" y="5203784"/>
                  <a:pt x="1274814" y="5236968"/>
                  <a:pt x="1283110" y="5257432"/>
                </a:cubicBezTo>
                <a:cubicBezTo>
                  <a:pt x="1262093" y="5323799"/>
                  <a:pt x="1274814" y="5457088"/>
                  <a:pt x="1257669" y="5498568"/>
                </a:cubicBezTo>
                <a:cubicBezTo>
                  <a:pt x="1240524" y="5490272"/>
                  <a:pt x="1249373" y="5485847"/>
                  <a:pt x="1236652" y="5469255"/>
                </a:cubicBezTo>
                <a:cubicBezTo>
                  <a:pt x="1241077" y="5473680"/>
                  <a:pt x="1244948" y="5477551"/>
                  <a:pt x="1249373" y="5477551"/>
                </a:cubicBezTo>
                <a:cubicBezTo>
                  <a:pt x="1253797" y="5394592"/>
                  <a:pt x="1253797" y="5348687"/>
                  <a:pt x="1262093" y="5269599"/>
                </a:cubicBezTo>
                <a:cubicBezTo>
                  <a:pt x="1257669" y="5265174"/>
                  <a:pt x="1249373" y="5265174"/>
                  <a:pt x="1241077" y="5261303"/>
                </a:cubicBezTo>
                <a:cubicBezTo>
                  <a:pt x="1258222" y="5253007"/>
                  <a:pt x="1236652" y="5231991"/>
                  <a:pt x="1258222" y="5231991"/>
                </a:cubicBezTo>
                <a:cubicBezTo>
                  <a:pt x="1262646" y="5244711"/>
                  <a:pt x="1249926" y="5244711"/>
                  <a:pt x="1253797" y="5253007"/>
                </a:cubicBezTo>
                <a:cubicBezTo>
                  <a:pt x="1270942" y="5244711"/>
                  <a:pt x="1262093" y="5223695"/>
                  <a:pt x="1266518" y="5194935"/>
                </a:cubicBezTo>
                <a:cubicBezTo>
                  <a:pt x="1258222" y="5203231"/>
                  <a:pt x="1249373" y="5207656"/>
                  <a:pt x="1249373" y="5224248"/>
                </a:cubicBezTo>
                <a:cubicBezTo>
                  <a:pt x="1232228" y="5203231"/>
                  <a:pt x="1253797" y="5166176"/>
                  <a:pt x="1241077" y="5141288"/>
                </a:cubicBezTo>
                <a:cubicBezTo>
                  <a:pt x="1220060" y="5149584"/>
                  <a:pt x="1236652" y="5166176"/>
                  <a:pt x="1236652" y="5182768"/>
                </a:cubicBezTo>
                <a:cubicBezTo>
                  <a:pt x="1215636" y="5166176"/>
                  <a:pt x="1232228" y="5236968"/>
                  <a:pt x="1232228" y="5240840"/>
                </a:cubicBezTo>
                <a:cubicBezTo>
                  <a:pt x="1232228" y="5270152"/>
                  <a:pt x="1202915" y="5298912"/>
                  <a:pt x="1223932" y="5315503"/>
                </a:cubicBezTo>
                <a:cubicBezTo>
                  <a:pt x="1198491" y="5381871"/>
                  <a:pt x="1181899" y="5469255"/>
                  <a:pt x="1202915" y="5536176"/>
                </a:cubicBezTo>
                <a:cubicBezTo>
                  <a:pt x="1194619" y="5523456"/>
                  <a:pt x="1190195" y="5536176"/>
                  <a:pt x="1194619" y="5548896"/>
                </a:cubicBezTo>
                <a:cubicBezTo>
                  <a:pt x="1194619" y="5557192"/>
                  <a:pt x="1199044" y="5553321"/>
                  <a:pt x="1202915" y="5553321"/>
                </a:cubicBezTo>
                <a:cubicBezTo>
                  <a:pt x="1194619" y="5569913"/>
                  <a:pt x="1211211" y="5569913"/>
                  <a:pt x="1202915" y="5578209"/>
                </a:cubicBezTo>
                <a:cubicBezTo>
                  <a:pt x="1190195" y="5582634"/>
                  <a:pt x="1198491" y="5569913"/>
                  <a:pt x="1194619" y="5561617"/>
                </a:cubicBezTo>
                <a:cubicBezTo>
                  <a:pt x="1186323" y="5578209"/>
                  <a:pt x="1194619" y="5611393"/>
                  <a:pt x="1173603" y="5615817"/>
                </a:cubicBezTo>
                <a:cubicBezTo>
                  <a:pt x="1156458" y="5545025"/>
                  <a:pt x="1194619" y="5499121"/>
                  <a:pt x="1178027" y="5449345"/>
                </a:cubicBezTo>
                <a:cubicBezTo>
                  <a:pt x="1186323" y="5324352"/>
                  <a:pt x="1190748" y="5108104"/>
                  <a:pt x="1195172" y="5016849"/>
                </a:cubicBezTo>
                <a:cubicBezTo>
                  <a:pt x="1182452" y="5021273"/>
                  <a:pt x="1186876" y="4991961"/>
                  <a:pt x="1178027" y="4987536"/>
                </a:cubicBezTo>
                <a:cubicBezTo>
                  <a:pt x="1178027" y="4979240"/>
                  <a:pt x="1190748" y="4987536"/>
                  <a:pt x="1195172" y="4983111"/>
                </a:cubicBezTo>
                <a:cubicBezTo>
                  <a:pt x="1195172" y="4974816"/>
                  <a:pt x="1195172" y="4962095"/>
                  <a:pt x="1195172" y="4949928"/>
                </a:cubicBezTo>
                <a:cubicBezTo>
                  <a:pt x="1182452" y="4970944"/>
                  <a:pt x="1186876" y="4949928"/>
                  <a:pt x="1178027" y="4954352"/>
                </a:cubicBezTo>
                <a:cubicBezTo>
                  <a:pt x="1169731" y="4949928"/>
                  <a:pt x="1186323" y="4941632"/>
                  <a:pt x="1195172" y="4946056"/>
                </a:cubicBezTo>
                <a:cubicBezTo>
                  <a:pt x="1195172" y="4933336"/>
                  <a:pt x="1195172" y="4925040"/>
                  <a:pt x="1199597" y="4921168"/>
                </a:cubicBezTo>
                <a:cubicBezTo>
                  <a:pt x="1186876" y="4916744"/>
                  <a:pt x="1186876" y="4929464"/>
                  <a:pt x="1174156" y="4925593"/>
                </a:cubicBezTo>
                <a:cubicBezTo>
                  <a:pt x="1195172" y="4909001"/>
                  <a:pt x="1165860" y="4904576"/>
                  <a:pt x="1178580" y="4887984"/>
                </a:cubicBezTo>
                <a:cubicBezTo>
                  <a:pt x="1186876" y="4892409"/>
                  <a:pt x="1186876" y="4896280"/>
                  <a:pt x="1183005" y="4900705"/>
                </a:cubicBezTo>
                <a:cubicBezTo>
                  <a:pt x="1187429" y="4896280"/>
                  <a:pt x="1191301" y="4887984"/>
                  <a:pt x="1200150" y="4896280"/>
                </a:cubicBezTo>
                <a:cubicBezTo>
                  <a:pt x="1204574" y="4879688"/>
                  <a:pt x="1204574" y="4879688"/>
                  <a:pt x="1204574" y="4866968"/>
                </a:cubicBezTo>
                <a:cubicBezTo>
                  <a:pt x="1204574" y="4862543"/>
                  <a:pt x="1200150" y="4854248"/>
                  <a:pt x="1187429" y="4854248"/>
                </a:cubicBezTo>
                <a:cubicBezTo>
                  <a:pt x="1187429" y="4841527"/>
                  <a:pt x="1195725" y="4858672"/>
                  <a:pt x="1204574" y="4849823"/>
                </a:cubicBezTo>
                <a:cubicBezTo>
                  <a:pt x="1200150" y="4833231"/>
                  <a:pt x="1183558" y="4845399"/>
                  <a:pt x="1183558" y="4824935"/>
                </a:cubicBezTo>
                <a:cubicBezTo>
                  <a:pt x="1187983" y="4816639"/>
                  <a:pt x="1200703" y="4820511"/>
                  <a:pt x="1204574" y="4816639"/>
                </a:cubicBezTo>
                <a:cubicBezTo>
                  <a:pt x="1208999" y="4783455"/>
                  <a:pt x="1204574" y="4770735"/>
                  <a:pt x="1208999" y="4750271"/>
                </a:cubicBezTo>
                <a:cubicBezTo>
                  <a:pt x="1196278" y="4754696"/>
                  <a:pt x="1204574" y="4783455"/>
                  <a:pt x="1196278" y="4796176"/>
                </a:cubicBezTo>
                <a:cubicBezTo>
                  <a:pt x="1179133" y="4791751"/>
                  <a:pt x="1187983" y="4775159"/>
                  <a:pt x="1196278" y="4766863"/>
                </a:cubicBezTo>
                <a:cubicBezTo>
                  <a:pt x="1179133" y="4762439"/>
                  <a:pt x="1191854" y="4758567"/>
                  <a:pt x="1183558" y="4745847"/>
                </a:cubicBezTo>
                <a:cubicBezTo>
                  <a:pt x="1179133" y="4758567"/>
                  <a:pt x="1166413" y="4750271"/>
                  <a:pt x="1175262" y="4775159"/>
                </a:cubicBezTo>
                <a:cubicBezTo>
                  <a:pt x="1149821" y="4754143"/>
                  <a:pt x="1175262" y="4720959"/>
                  <a:pt x="1166966" y="4683904"/>
                </a:cubicBezTo>
                <a:cubicBezTo>
                  <a:pt x="1154246" y="4683904"/>
                  <a:pt x="1154246" y="4696624"/>
                  <a:pt x="1137654" y="4692200"/>
                </a:cubicBezTo>
                <a:cubicBezTo>
                  <a:pt x="1137654" y="4704920"/>
                  <a:pt x="1137654" y="4713216"/>
                  <a:pt x="1137654" y="4725384"/>
                </a:cubicBezTo>
                <a:cubicBezTo>
                  <a:pt x="1142078" y="4733680"/>
                  <a:pt x="1145950" y="4712663"/>
                  <a:pt x="1154799" y="4725384"/>
                </a:cubicBezTo>
                <a:cubicBezTo>
                  <a:pt x="1163095" y="4750271"/>
                  <a:pt x="1146503" y="4766863"/>
                  <a:pt x="1154799" y="4783455"/>
                </a:cubicBezTo>
                <a:cubicBezTo>
                  <a:pt x="1142078" y="4796176"/>
                  <a:pt x="1150374" y="4750271"/>
                  <a:pt x="1137654" y="4750271"/>
                </a:cubicBezTo>
                <a:cubicBezTo>
                  <a:pt x="1129358" y="4771288"/>
                  <a:pt x="1142078" y="4791751"/>
                  <a:pt x="1133229" y="4808343"/>
                </a:cubicBezTo>
                <a:cubicBezTo>
                  <a:pt x="1133229" y="4812768"/>
                  <a:pt x="1145950" y="4812768"/>
                  <a:pt x="1145950" y="4808343"/>
                </a:cubicBezTo>
                <a:cubicBezTo>
                  <a:pt x="1154246" y="4816639"/>
                  <a:pt x="1145950" y="4829360"/>
                  <a:pt x="1145950" y="4841527"/>
                </a:cubicBezTo>
                <a:cubicBezTo>
                  <a:pt x="1141525" y="4837103"/>
                  <a:pt x="1141525" y="4833231"/>
                  <a:pt x="1137654" y="4828807"/>
                </a:cubicBezTo>
                <a:cubicBezTo>
                  <a:pt x="1116637" y="4841527"/>
                  <a:pt x="1158670" y="4874711"/>
                  <a:pt x="1133229" y="4866415"/>
                </a:cubicBezTo>
                <a:cubicBezTo>
                  <a:pt x="1133229" y="4874711"/>
                  <a:pt x="1145950" y="4870839"/>
                  <a:pt x="1150374" y="4870839"/>
                </a:cubicBezTo>
                <a:cubicBezTo>
                  <a:pt x="1142078" y="4887431"/>
                  <a:pt x="1145950" y="4912319"/>
                  <a:pt x="1145950" y="4933336"/>
                </a:cubicBezTo>
                <a:cubicBezTo>
                  <a:pt x="1137654" y="4933336"/>
                  <a:pt x="1133229" y="4928911"/>
                  <a:pt x="1128805" y="4928911"/>
                </a:cubicBezTo>
                <a:cubicBezTo>
                  <a:pt x="1120509" y="4928911"/>
                  <a:pt x="1128805" y="4941632"/>
                  <a:pt x="1120509" y="4945503"/>
                </a:cubicBezTo>
                <a:cubicBezTo>
                  <a:pt x="1128805" y="4949928"/>
                  <a:pt x="1133229" y="4962095"/>
                  <a:pt x="1141525" y="4966520"/>
                </a:cubicBezTo>
                <a:cubicBezTo>
                  <a:pt x="1141525" y="4979240"/>
                  <a:pt x="1137101" y="4970944"/>
                  <a:pt x="1133229" y="4970944"/>
                </a:cubicBezTo>
                <a:cubicBezTo>
                  <a:pt x="1158670" y="5008553"/>
                  <a:pt x="1124933" y="5058328"/>
                  <a:pt x="1137654" y="5095937"/>
                </a:cubicBezTo>
                <a:cubicBezTo>
                  <a:pt x="1129358" y="5095937"/>
                  <a:pt x="1129358" y="5100361"/>
                  <a:pt x="1124933" y="5104233"/>
                </a:cubicBezTo>
                <a:cubicBezTo>
                  <a:pt x="1116637" y="5099808"/>
                  <a:pt x="1112213" y="5095937"/>
                  <a:pt x="1103917" y="5091512"/>
                </a:cubicBezTo>
                <a:cubicBezTo>
                  <a:pt x="1091196" y="5099808"/>
                  <a:pt x="1095621" y="5154009"/>
                  <a:pt x="1108341" y="5149584"/>
                </a:cubicBezTo>
                <a:cubicBezTo>
                  <a:pt x="1108341" y="5149584"/>
                  <a:pt x="1100045" y="5145159"/>
                  <a:pt x="1100045" y="5149584"/>
                </a:cubicBezTo>
                <a:cubicBezTo>
                  <a:pt x="1079029" y="5220376"/>
                  <a:pt x="1095621" y="5332648"/>
                  <a:pt x="1095621" y="5448792"/>
                </a:cubicBezTo>
                <a:cubicBezTo>
                  <a:pt x="1082900" y="5444367"/>
                  <a:pt x="1095621" y="5411184"/>
                  <a:pt x="1074604" y="5419480"/>
                </a:cubicBezTo>
                <a:cubicBezTo>
                  <a:pt x="1070180" y="5406759"/>
                  <a:pt x="1082900" y="5411184"/>
                  <a:pt x="1087325" y="5406759"/>
                </a:cubicBezTo>
                <a:cubicBezTo>
                  <a:pt x="1082900" y="5394038"/>
                  <a:pt x="1074604" y="5381871"/>
                  <a:pt x="1070180" y="5369150"/>
                </a:cubicBezTo>
                <a:cubicBezTo>
                  <a:pt x="1074604" y="5364726"/>
                  <a:pt x="1074604" y="5356430"/>
                  <a:pt x="1082900" y="5348134"/>
                </a:cubicBezTo>
                <a:cubicBezTo>
                  <a:pt x="1070180" y="5269046"/>
                  <a:pt x="1095621" y="5169494"/>
                  <a:pt x="1053588" y="5098702"/>
                </a:cubicBezTo>
                <a:cubicBezTo>
                  <a:pt x="1061884" y="5077686"/>
                  <a:pt x="1058012" y="5052798"/>
                  <a:pt x="1049163" y="5036206"/>
                </a:cubicBezTo>
                <a:cubicBezTo>
                  <a:pt x="1061884" y="5015189"/>
                  <a:pt x="1061884" y="4990301"/>
                  <a:pt x="1061884" y="4965413"/>
                </a:cubicBezTo>
                <a:cubicBezTo>
                  <a:pt x="1061884" y="4861437"/>
                  <a:pt x="1053588" y="4719853"/>
                  <a:pt x="1053588" y="4603709"/>
                </a:cubicBezTo>
                <a:cubicBezTo>
                  <a:pt x="1040867" y="4599285"/>
                  <a:pt x="1040867" y="4608134"/>
                  <a:pt x="1032571" y="4612005"/>
                </a:cubicBezTo>
                <a:cubicBezTo>
                  <a:pt x="1032571" y="4620301"/>
                  <a:pt x="1053588" y="4607581"/>
                  <a:pt x="1049716" y="4624726"/>
                </a:cubicBezTo>
                <a:cubicBezTo>
                  <a:pt x="1041420" y="4624726"/>
                  <a:pt x="1041420" y="4620301"/>
                  <a:pt x="1032571" y="4620301"/>
                </a:cubicBezTo>
                <a:cubicBezTo>
                  <a:pt x="1024275" y="4624726"/>
                  <a:pt x="1036996" y="4633022"/>
                  <a:pt x="1032571" y="4649614"/>
                </a:cubicBezTo>
                <a:cubicBezTo>
                  <a:pt x="1036996" y="4645189"/>
                  <a:pt x="1040867" y="4641318"/>
                  <a:pt x="1049716" y="4645189"/>
                </a:cubicBezTo>
                <a:cubicBezTo>
                  <a:pt x="1045292" y="4649614"/>
                  <a:pt x="1041420" y="4653485"/>
                  <a:pt x="1028700" y="4649614"/>
                </a:cubicBezTo>
                <a:cubicBezTo>
                  <a:pt x="1033124" y="4657910"/>
                  <a:pt x="1033124" y="4662334"/>
                  <a:pt x="1033124" y="4670630"/>
                </a:cubicBezTo>
                <a:cubicBezTo>
                  <a:pt x="1020404" y="4675054"/>
                  <a:pt x="1024828" y="4675054"/>
                  <a:pt x="1012108" y="4678926"/>
                </a:cubicBezTo>
                <a:cubicBezTo>
                  <a:pt x="999387" y="4666206"/>
                  <a:pt x="1020404" y="4662334"/>
                  <a:pt x="1016533" y="4649614"/>
                </a:cubicBezTo>
                <a:cubicBezTo>
                  <a:pt x="1012108" y="4649614"/>
                  <a:pt x="1016533" y="4654038"/>
                  <a:pt x="1012108" y="4654038"/>
                </a:cubicBezTo>
                <a:cubicBezTo>
                  <a:pt x="1007683" y="4654038"/>
                  <a:pt x="1012108" y="4641318"/>
                  <a:pt x="1003812" y="4641318"/>
                </a:cubicBezTo>
                <a:cubicBezTo>
                  <a:pt x="999387" y="4654038"/>
                  <a:pt x="986667" y="4691093"/>
                  <a:pt x="999387" y="4695518"/>
                </a:cubicBezTo>
                <a:cubicBezTo>
                  <a:pt x="982242" y="4724830"/>
                  <a:pt x="982242" y="4761886"/>
                  <a:pt x="986667" y="4791198"/>
                </a:cubicBezTo>
                <a:cubicBezTo>
                  <a:pt x="986667" y="4786774"/>
                  <a:pt x="1007683" y="4774606"/>
                  <a:pt x="991092" y="4774606"/>
                </a:cubicBezTo>
                <a:cubicBezTo>
                  <a:pt x="995516" y="4761886"/>
                  <a:pt x="1024828" y="4761886"/>
                  <a:pt x="1033124" y="4770182"/>
                </a:cubicBezTo>
                <a:cubicBezTo>
                  <a:pt x="1033124" y="4778478"/>
                  <a:pt x="1024828" y="4774606"/>
                  <a:pt x="1015979" y="4774606"/>
                </a:cubicBezTo>
                <a:cubicBezTo>
                  <a:pt x="1024275" y="4779031"/>
                  <a:pt x="1033124" y="4782902"/>
                  <a:pt x="1036996" y="4791198"/>
                </a:cubicBezTo>
                <a:cubicBezTo>
                  <a:pt x="1028700" y="4795623"/>
                  <a:pt x="998834" y="4791198"/>
                  <a:pt x="998834" y="4812215"/>
                </a:cubicBezTo>
                <a:cubicBezTo>
                  <a:pt x="998834" y="4820511"/>
                  <a:pt x="1007130" y="4820511"/>
                  <a:pt x="1011555" y="4820511"/>
                </a:cubicBezTo>
                <a:cubicBezTo>
                  <a:pt x="1007130" y="4828807"/>
                  <a:pt x="1003259" y="4845399"/>
                  <a:pt x="994410" y="4837103"/>
                </a:cubicBezTo>
                <a:cubicBezTo>
                  <a:pt x="989985" y="4845399"/>
                  <a:pt x="989985" y="4853695"/>
                  <a:pt x="998834" y="4853695"/>
                </a:cubicBezTo>
                <a:cubicBezTo>
                  <a:pt x="956802" y="4928358"/>
                  <a:pt x="973393" y="5024038"/>
                  <a:pt x="956802" y="5119718"/>
                </a:cubicBezTo>
                <a:cubicBezTo>
                  <a:pt x="956802" y="5124143"/>
                  <a:pt x="965097" y="5124143"/>
                  <a:pt x="969522" y="5124143"/>
                </a:cubicBezTo>
                <a:cubicBezTo>
                  <a:pt x="956802" y="5145159"/>
                  <a:pt x="940210" y="5190511"/>
                  <a:pt x="956802" y="5211527"/>
                </a:cubicBezTo>
                <a:cubicBezTo>
                  <a:pt x="931361" y="5244711"/>
                  <a:pt x="944081" y="5294487"/>
                  <a:pt x="935785" y="5319928"/>
                </a:cubicBezTo>
                <a:cubicBezTo>
                  <a:pt x="923065" y="5315503"/>
                  <a:pt x="927489" y="5324352"/>
                  <a:pt x="910344" y="5332648"/>
                </a:cubicBezTo>
                <a:cubicBezTo>
                  <a:pt x="914769" y="5328224"/>
                  <a:pt x="914769" y="5316056"/>
                  <a:pt x="914769" y="5307760"/>
                </a:cubicBezTo>
                <a:cubicBezTo>
                  <a:pt x="910344" y="5307760"/>
                  <a:pt x="906473" y="5307760"/>
                  <a:pt x="902048" y="5312185"/>
                </a:cubicBezTo>
                <a:cubicBezTo>
                  <a:pt x="897624" y="5307760"/>
                  <a:pt x="902048" y="5291168"/>
                  <a:pt x="893752" y="5282873"/>
                </a:cubicBezTo>
                <a:cubicBezTo>
                  <a:pt x="906473" y="5287297"/>
                  <a:pt x="906473" y="5278448"/>
                  <a:pt x="914769" y="5278448"/>
                </a:cubicBezTo>
                <a:cubicBezTo>
                  <a:pt x="914769" y="5257432"/>
                  <a:pt x="906473" y="5245264"/>
                  <a:pt x="902048" y="5215952"/>
                </a:cubicBezTo>
                <a:cubicBezTo>
                  <a:pt x="884903" y="5224248"/>
                  <a:pt x="893752" y="5228672"/>
                  <a:pt x="876607" y="5220376"/>
                </a:cubicBezTo>
                <a:cubicBezTo>
                  <a:pt x="847295" y="5245264"/>
                  <a:pt x="884903" y="5270152"/>
                  <a:pt x="855591" y="5286744"/>
                </a:cubicBezTo>
                <a:cubicBezTo>
                  <a:pt x="860015" y="5295040"/>
                  <a:pt x="868311" y="5299464"/>
                  <a:pt x="863887" y="5311632"/>
                </a:cubicBezTo>
                <a:cubicBezTo>
                  <a:pt x="842870" y="5303336"/>
                  <a:pt x="851166" y="5332648"/>
                  <a:pt x="846742" y="5344816"/>
                </a:cubicBezTo>
                <a:cubicBezTo>
                  <a:pt x="829597" y="5170047"/>
                  <a:pt x="872183" y="5028463"/>
                  <a:pt x="851166" y="4891303"/>
                </a:cubicBezTo>
                <a:cubicBezTo>
                  <a:pt x="859462" y="4878582"/>
                  <a:pt x="863887" y="4837103"/>
                  <a:pt x="859462" y="4824935"/>
                </a:cubicBezTo>
                <a:cubicBezTo>
                  <a:pt x="846742" y="4829360"/>
                  <a:pt x="842317" y="4841527"/>
                  <a:pt x="842317" y="4858119"/>
                </a:cubicBezTo>
                <a:cubicBezTo>
                  <a:pt x="829597" y="4858119"/>
                  <a:pt x="825172" y="4866415"/>
                  <a:pt x="816876" y="4858119"/>
                </a:cubicBezTo>
                <a:cubicBezTo>
                  <a:pt x="821301" y="4837103"/>
                  <a:pt x="808580" y="4837103"/>
                  <a:pt x="808580" y="4820511"/>
                </a:cubicBezTo>
                <a:cubicBezTo>
                  <a:pt x="800284" y="4816086"/>
                  <a:pt x="800284" y="4828807"/>
                  <a:pt x="791435" y="4824935"/>
                </a:cubicBezTo>
                <a:cubicBezTo>
                  <a:pt x="791435" y="4816639"/>
                  <a:pt x="804156" y="4808343"/>
                  <a:pt x="812452" y="4816639"/>
                </a:cubicBezTo>
                <a:cubicBezTo>
                  <a:pt x="816876" y="4791751"/>
                  <a:pt x="825172" y="4779031"/>
                  <a:pt x="816876" y="4750271"/>
                </a:cubicBezTo>
                <a:cubicBezTo>
                  <a:pt x="812452" y="4745847"/>
                  <a:pt x="808580" y="4750271"/>
                  <a:pt x="808580" y="4754696"/>
                </a:cubicBezTo>
                <a:cubicBezTo>
                  <a:pt x="800284" y="4754696"/>
                  <a:pt x="795860" y="4741975"/>
                  <a:pt x="795860" y="4729808"/>
                </a:cubicBezTo>
                <a:cubicBezTo>
                  <a:pt x="813005" y="4721512"/>
                  <a:pt x="804156" y="4738104"/>
                  <a:pt x="816876" y="4738104"/>
                </a:cubicBezTo>
                <a:cubicBezTo>
                  <a:pt x="825172" y="4729808"/>
                  <a:pt x="812452" y="4708792"/>
                  <a:pt x="816876" y="4692200"/>
                </a:cubicBezTo>
                <a:cubicBezTo>
                  <a:pt x="812452" y="4692200"/>
                  <a:pt x="812452" y="4700496"/>
                  <a:pt x="812452" y="4708792"/>
                </a:cubicBezTo>
                <a:cubicBezTo>
                  <a:pt x="804156" y="4713216"/>
                  <a:pt x="804156" y="4704367"/>
                  <a:pt x="791435" y="4704367"/>
                </a:cubicBezTo>
                <a:cubicBezTo>
                  <a:pt x="799731" y="4696071"/>
                  <a:pt x="820748" y="4658463"/>
                  <a:pt x="795860" y="4654591"/>
                </a:cubicBezTo>
                <a:cubicBezTo>
                  <a:pt x="800284" y="4650167"/>
                  <a:pt x="808580" y="4633575"/>
                  <a:pt x="800284" y="4633575"/>
                </a:cubicBezTo>
                <a:cubicBezTo>
                  <a:pt x="804709" y="4616983"/>
                  <a:pt x="808580" y="4629150"/>
                  <a:pt x="821301" y="4629150"/>
                </a:cubicBezTo>
                <a:cubicBezTo>
                  <a:pt x="821301" y="4620854"/>
                  <a:pt x="821301" y="4612558"/>
                  <a:pt x="821301" y="4604262"/>
                </a:cubicBezTo>
                <a:cubicBezTo>
                  <a:pt x="816876" y="4604262"/>
                  <a:pt x="808580" y="4625279"/>
                  <a:pt x="804156" y="4616983"/>
                </a:cubicBezTo>
                <a:cubicBezTo>
                  <a:pt x="804156" y="4612558"/>
                  <a:pt x="804156" y="4608687"/>
                  <a:pt x="799731" y="4608687"/>
                </a:cubicBezTo>
                <a:cubicBezTo>
                  <a:pt x="804156" y="4600391"/>
                  <a:pt x="820748" y="4608687"/>
                  <a:pt x="820748" y="4600391"/>
                </a:cubicBezTo>
                <a:cubicBezTo>
                  <a:pt x="812452" y="4587670"/>
                  <a:pt x="833468" y="4550615"/>
                  <a:pt x="803603" y="4550615"/>
                </a:cubicBezTo>
                <a:cubicBezTo>
                  <a:pt x="824619" y="4537895"/>
                  <a:pt x="820748" y="4517431"/>
                  <a:pt x="816323" y="4488119"/>
                </a:cubicBezTo>
                <a:cubicBezTo>
                  <a:pt x="811899" y="4492543"/>
                  <a:pt x="811899" y="4492543"/>
                  <a:pt x="803603" y="4492543"/>
                </a:cubicBezTo>
                <a:cubicBezTo>
                  <a:pt x="803603" y="4475951"/>
                  <a:pt x="820748" y="4496968"/>
                  <a:pt x="816323" y="4475951"/>
                </a:cubicBezTo>
                <a:cubicBezTo>
                  <a:pt x="816323" y="4467655"/>
                  <a:pt x="811899" y="4480376"/>
                  <a:pt x="803603" y="4471527"/>
                </a:cubicBezTo>
                <a:cubicBezTo>
                  <a:pt x="808027" y="4421751"/>
                  <a:pt x="803603" y="4388567"/>
                  <a:pt x="790882" y="4371975"/>
                </a:cubicBezTo>
                <a:cubicBezTo>
                  <a:pt x="790882" y="4363679"/>
                  <a:pt x="799178" y="4363679"/>
                  <a:pt x="808027" y="4359255"/>
                </a:cubicBezTo>
                <a:cubicBezTo>
                  <a:pt x="808027" y="4350959"/>
                  <a:pt x="799731" y="4350959"/>
                  <a:pt x="790882" y="4350959"/>
                </a:cubicBezTo>
                <a:cubicBezTo>
                  <a:pt x="782586" y="4363679"/>
                  <a:pt x="786458" y="4380271"/>
                  <a:pt x="782586" y="4392439"/>
                </a:cubicBezTo>
                <a:cubicBezTo>
                  <a:pt x="774290" y="4384143"/>
                  <a:pt x="765441" y="4367551"/>
                  <a:pt x="782586" y="4359255"/>
                </a:cubicBezTo>
                <a:cubicBezTo>
                  <a:pt x="778162" y="4354830"/>
                  <a:pt x="778162" y="4342663"/>
                  <a:pt x="769866" y="4346534"/>
                </a:cubicBezTo>
                <a:cubicBezTo>
                  <a:pt x="782586" y="4300630"/>
                  <a:pt x="774290" y="4238134"/>
                  <a:pt x="774290" y="4188358"/>
                </a:cubicBezTo>
                <a:cubicBezTo>
                  <a:pt x="744978" y="4209374"/>
                  <a:pt x="769866" y="4254725"/>
                  <a:pt x="757145" y="4279613"/>
                </a:cubicBezTo>
                <a:cubicBezTo>
                  <a:pt x="757145" y="4287909"/>
                  <a:pt x="765441" y="4292334"/>
                  <a:pt x="769866" y="4296205"/>
                </a:cubicBezTo>
                <a:cubicBezTo>
                  <a:pt x="769866" y="4312797"/>
                  <a:pt x="765441" y="4296205"/>
                  <a:pt x="757145" y="4300630"/>
                </a:cubicBezTo>
                <a:cubicBezTo>
                  <a:pt x="769866" y="4325518"/>
                  <a:pt x="748849" y="4346534"/>
                  <a:pt x="765441" y="4363126"/>
                </a:cubicBezTo>
                <a:cubicBezTo>
                  <a:pt x="748296" y="4379718"/>
                  <a:pt x="744425" y="4437790"/>
                  <a:pt x="765441" y="4450510"/>
                </a:cubicBezTo>
                <a:cubicBezTo>
                  <a:pt x="765441" y="4458806"/>
                  <a:pt x="757145" y="4454935"/>
                  <a:pt x="752721" y="4454935"/>
                </a:cubicBezTo>
                <a:cubicBezTo>
                  <a:pt x="757145" y="4529599"/>
                  <a:pt x="731704" y="4637999"/>
                  <a:pt x="757145" y="4704367"/>
                </a:cubicBezTo>
                <a:cubicBezTo>
                  <a:pt x="752721" y="4704367"/>
                  <a:pt x="752721" y="4696071"/>
                  <a:pt x="748849" y="4696071"/>
                </a:cubicBezTo>
                <a:cubicBezTo>
                  <a:pt x="736129" y="4733680"/>
                  <a:pt x="744425" y="4791751"/>
                  <a:pt x="736129" y="4824935"/>
                </a:cubicBezTo>
                <a:cubicBezTo>
                  <a:pt x="744425" y="4837656"/>
                  <a:pt x="748849" y="4824935"/>
                  <a:pt x="757145" y="4833231"/>
                </a:cubicBezTo>
                <a:cubicBezTo>
                  <a:pt x="748849" y="4837656"/>
                  <a:pt x="740000" y="4841527"/>
                  <a:pt x="731704" y="4845952"/>
                </a:cubicBezTo>
                <a:cubicBezTo>
                  <a:pt x="736129" y="4887431"/>
                  <a:pt x="736129" y="4916744"/>
                  <a:pt x="752721" y="4945503"/>
                </a:cubicBezTo>
                <a:cubicBezTo>
                  <a:pt x="735576" y="4953799"/>
                  <a:pt x="731704" y="4978687"/>
                  <a:pt x="752721" y="4986983"/>
                </a:cubicBezTo>
                <a:cubicBezTo>
                  <a:pt x="752721" y="4999703"/>
                  <a:pt x="740000" y="4986983"/>
                  <a:pt x="735576" y="4986983"/>
                </a:cubicBezTo>
                <a:cubicBezTo>
                  <a:pt x="731151" y="4999703"/>
                  <a:pt x="722855" y="5024591"/>
                  <a:pt x="735576" y="5028463"/>
                </a:cubicBezTo>
                <a:cubicBezTo>
                  <a:pt x="740000" y="5041183"/>
                  <a:pt x="722855" y="5032887"/>
                  <a:pt x="727280" y="5049479"/>
                </a:cubicBezTo>
                <a:cubicBezTo>
                  <a:pt x="718984" y="5049479"/>
                  <a:pt x="718984" y="5045055"/>
                  <a:pt x="718984" y="5041183"/>
                </a:cubicBezTo>
                <a:cubicBezTo>
                  <a:pt x="710688" y="5041183"/>
                  <a:pt x="718984" y="5057775"/>
                  <a:pt x="714559" y="5062200"/>
                </a:cubicBezTo>
                <a:cubicBezTo>
                  <a:pt x="714559" y="5074920"/>
                  <a:pt x="735576" y="5066624"/>
                  <a:pt x="735576" y="5078792"/>
                </a:cubicBezTo>
                <a:cubicBezTo>
                  <a:pt x="743872" y="5083216"/>
                  <a:pt x="731151" y="5062200"/>
                  <a:pt x="748296" y="5066071"/>
                </a:cubicBezTo>
                <a:cubicBezTo>
                  <a:pt x="748296" y="5074367"/>
                  <a:pt x="748296" y="5082663"/>
                  <a:pt x="748296" y="5087088"/>
                </a:cubicBezTo>
                <a:cubicBezTo>
                  <a:pt x="740000" y="5091512"/>
                  <a:pt x="731151" y="5087088"/>
                  <a:pt x="727280" y="5099808"/>
                </a:cubicBezTo>
                <a:cubicBezTo>
                  <a:pt x="735576" y="5116400"/>
                  <a:pt x="744425" y="5087088"/>
                  <a:pt x="752721" y="5099808"/>
                </a:cubicBezTo>
                <a:cubicBezTo>
                  <a:pt x="748296" y="5116400"/>
                  <a:pt x="752721" y="5116400"/>
                  <a:pt x="748296" y="5129121"/>
                </a:cubicBezTo>
                <a:cubicBezTo>
                  <a:pt x="735576" y="5129121"/>
                  <a:pt x="740000" y="5120825"/>
                  <a:pt x="731151" y="5116400"/>
                </a:cubicBezTo>
                <a:cubicBezTo>
                  <a:pt x="731151" y="5129121"/>
                  <a:pt x="710135" y="5166176"/>
                  <a:pt x="726727" y="5166176"/>
                </a:cubicBezTo>
                <a:cubicBezTo>
                  <a:pt x="722302" y="5178896"/>
                  <a:pt x="718431" y="5170600"/>
                  <a:pt x="701286" y="5174472"/>
                </a:cubicBezTo>
                <a:cubicBezTo>
                  <a:pt x="701286" y="5261856"/>
                  <a:pt x="675845" y="5332648"/>
                  <a:pt x="684141" y="5420032"/>
                </a:cubicBezTo>
                <a:cubicBezTo>
                  <a:pt x="658700" y="5399016"/>
                  <a:pt x="663124" y="5449345"/>
                  <a:pt x="666996" y="5465937"/>
                </a:cubicBezTo>
                <a:cubicBezTo>
                  <a:pt x="675292" y="5457641"/>
                  <a:pt x="675292" y="5441049"/>
                  <a:pt x="675292" y="5436624"/>
                </a:cubicBezTo>
                <a:cubicBezTo>
                  <a:pt x="692437" y="5436624"/>
                  <a:pt x="675292" y="5494696"/>
                  <a:pt x="688012" y="5502992"/>
                </a:cubicBezTo>
                <a:cubicBezTo>
                  <a:pt x="679716" y="5511288"/>
                  <a:pt x="688012" y="5515713"/>
                  <a:pt x="679716" y="5524009"/>
                </a:cubicBezTo>
                <a:cubicBezTo>
                  <a:pt x="654275" y="5511288"/>
                  <a:pt x="679716" y="5490825"/>
                  <a:pt x="666996" y="5469808"/>
                </a:cubicBezTo>
                <a:cubicBezTo>
                  <a:pt x="654275" y="5586505"/>
                  <a:pt x="649851" y="5698777"/>
                  <a:pt x="645979" y="5794457"/>
                </a:cubicBezTo>
                <a:cubicBezTo>
                  <a:pt x="637683" y="5790032"/>
                  <a:pt x="620538" y="5798882"/>
                  <a:pt x="603946" y="5794457"/>
                </a:cubicBezTo>
                <a:cubicBezTo>
                  <a:pt x="603946" y="5736385"/>
                  <a:pt x="608371" y="5698777"/>
                  <a:pt x="608371" y="5644577"/>
                </a:cubicBezTo>
                <a:cubicBezTo>
                  <a:pt x="625516" y="5657297"/>
                  <a:pt x="625516" y="5636281"/>
                  <a:pt x="642108" y="5631856"/>
                </a:cubicBezTo>
                <a:cubicBezTo>
                  <a:pt x="637683" y="5619136"/>
                  <a:pt x="629387" y="5590376"/>
                  <a:pt x="616667" y="5602544"/>
                </a:cubicBezTo>
                <a:cubicBezTo>
                  <a:pt x="608371" y="5602544"/>
                  <a:pt x="616667" y="5581527"/>
                  <a:pt x="612242" y="5573231"/>
                </a:cubicBezTo>
                <a:cubicBezTo>
                  <a:pt x="620538" y="5581527"/>
                  <a:pt x="624963" y="5573231"/>
                  <a:pt x="629387" y="5564935"/>
                </a:cubicBezTo>
                <a:cubicBezTo>
                  <a:pt x="624963" y="5556639"/>
                  <a:pt x="624963" y="5560511"/>
                  <a:pt x="612242" y="5560511"/>
                </a:cubicBezTo>
                <a:cubicBezTo>
                  <a:pt x="616667" y="5535623"/>
                  <a:pt x="620538" y="5506311"/>
                  <a:pt x="612242" y="5473127"/>
                </a:cubicBezTo>
                <a:cubicBezTo>
                  <a:pt x="586801" y="5502439"/>
                  <a:pt x="607818" y="5539495"/>
                  <a:pt x="595097" y="5564382"/>
                </a:cubicBezTo>
                <a:cubicBezTo>
                  <a:pt x="540344" y="5568807"/>
                  <a:pt x="574081" y="5514607"/>
                  <a:pt x="553064" y="5489719"/>
                </a:cubicBezTo>
                <a:cubicBezTo>
                  <a:pt x="565785" y="5452110"/>
                  <a:pt x="553064" y="5394038"/>
                  <a:pt x="565785" y="5356430"/>
                </a:cubicBezTo>
                <a:cubicBezTo>
                  <a:pt x="557489" y="5356430"/>
                  <a:pt x="553064" y="5352006"/>
                  <a:pt x="557489" y="5335414"/>
                </a:cubicBezTo>
                <a:cubicBezTo>
                  <a:pt x="561914" y="5352006"/>
                  <a:pt x="570209" y="5343710"/>
                  <a:pt x="582930" y="5335414"/>
                </a:cubicBezTo>
                <a:cubicBezTo>
                  <a:pt x="561914" y="5306101"/>
                  <a:pt x="587354" y="5260750"/>
                  <a:pt x="549193" y="5269046"/>
                </a:cubicBezTo>
                <a:cubicBezTo>
                  <a:pt x="549193" y="5293934"/>
                  <a:pt x="549193" y="5298358"/>
                  <a:pt x="549193" y="5323246"/>
                </a:cubicBezTo>
                <a:cubicBezTo>
                  <a:pt x="549193" y="5327671"/>
                  <a:pt x="557489" y="5323246"/>
                  <a:pt x="557489" y="5318822"/>
                </a:cubicBezTo>
                <a:cubicBezTo>
                  <a:pt x="544769" y="5360302"/>
                  <a:pt x="540344" y="5431094"/>
                  <a:pt x="540344" y="5485294"/>
                </a:cubicBezTo>
                <a:cubicBezTo>
                  <a:pt x="514903" y="5543366"/>
                  <a:pt x="502183" y="5647342"/>
                  <a:pt x="514903" y="5714263"/>
                </a:cubicBezTo>
                <a:cubicBezTo>
                  <a:pt x="502183" y="5714263"/>
                  <a:pt x="497758" y="5705967"/>
                  <a:pt x="485591" y="5709838"/>
                </a:cubicBezTo>
                <a:cubicBezTo>
                  <a:pt x="477295" y="5701542"/>
                  <a:pt x="485591" y="5693246"/>
                  <a:pt x="481166" y="5680526"/>
                </a:cubicBezTo>
                <a:cubicBezTo>
                  <a:pt x="532048" y="5693246"/>
                  <a:pt x="472870" y="5626325"/>
                  <a:pt x="489462" y="5618029"/>
                </a:cubicBezTo>
                <a:cubicBezTo>
                  <a:pt x="489462" y="5605309"/>
                  <a:pt x="481166" y="5601438"/>
                  <a:pt x="476742" y="5597013"/>
                </a:cubicBezTo>
                <a:cubicBezTo>
                  <a:pt x="468446" y="5597013"/>
                  <a:pt x="464021" y="5605309"/>
                  <a:pt x="468446" y="5613605"/>
                </a:cubicBezTo>
                <a:cubicBezTo>
                  <a:pt x="485591" y="5618029"/>
                  <a:pt x="460150" y="5597013"/>
                  <a:pt x="481166" y="5600885"/>
                </a:cubicBezTo>
                <a:cubicBezTo>
                  <a:pt x="485591" y="5613605"/>
                  <a:pt x="485591" y="5617477"/>
                  <a:pt x="472870" y="5621901"/>
                </a:cubicBezTo>
                <a:cubicBezTo>
                  <a:pt x="472870" y="5630197"/>
                  <a:pt x="481166" y="5634621"/>
                  <a:pt x="485591" y="5646789"/>
                </a:cubicBezTo>
                <a:cubicBezTo>
                  <a:pt x="468446" y="5642364"/>
                  <a:pt x="472870" y="5655085"/>
                  <a:pt x="460150" y="5651213"/>
                </a:cubicBezTo>
                <a:cubicBezTo>
                  <a:pt x="443005" y="5626325"/>
                  <a:pt x="468446" y="5572125"/>
                  <a:pt x="443005" y="5534517"/>
                </a:cubicBezTo>
                <a:cubicBezTo>
                  <a:pt x="421988" y="5613605"/>
                  <a:pt x="413692" y="5651213"/>
                  <a:pt x="425860" y="5738045"/>
                </a:cubicBezTo>
                <a:cubicBezTo>
                  <a:pt x="400419" y="5775653"/>
                  <a:pt x="408715" y="5858613"/>
                  <a:pt x="400419" y="5904517"/>
                </a:cubicBezTo>
                <a:cubicBezTo>
                  <a:pt x="395994" y="5908941"/>
                  <a:pt x="387698" y="5891796"/>
                  <a:pt x="383274" y="5904517"/>
                </a:cubicBezTo>
                <a:cubicBezTo>
                  <a:pt x="383274" y="5921109"/>
                  <a:pt x="387698" y="5904517"/>
                  <a:pt x="395994" y="5908941"/>
                </a:cubicBezTo>
                <a:cubicBezTo>
                  <a:pt x="391570" y="5917237"/>
                  <a:pt x="400419" y="5921662"/>
                  <a:pt x="391570" y="5933829"/>
                </a:cubicBezTo>
                <a:cubicBezTo>
                  <a:pt x="387145" y="5929405"/>
                  <a:pt x="391570" y="5921109"/>
                  <a:pt x="387145" y="5917237"/>
                </a:cubicBezTo>
                <a:cubicBezTo>
                  <a:pt x="370000" y="5933829"/>
                  <a:pt x="391570" y="5946550"/>
                  <a:pt x="382721" y="5967013"/>
                </a:cubicBezTo>
                <a:cubicBezTo>
                  <a:pt x="374425" y="5967013"/>
                  <a:pt x="365576" y="5967013"/>
                  <a:pt x="361704" y="5967013"/>
                </a:cubicBezTo>
                <a:cubicBezTo>
                  <a:pt x="382721" y="5950421"/>
                  <a:pt x="344559" y="5884053"/>
                  <a:pt x="378849" y="5871333"/>
                </a:cubicBezTo>
                <a:cubicBezTo>
                  <a:pt x="361704" y="5854741"/>
                  <a:pt x="374425" y="5850317"/>
                  <a:pt x="378849" y="5829853"/>
                </a:cubicBezTo>
                <a:cubicBezTo>
                  <a:pt x="366129" y="5796670"/>
                  <a:pt x="378849" y="5792245"/>
                  <a:pt x="378849" y="5746894"/>
                </a:cubicBezTo>
                <a:cubicBezTo>
                  <a:pt x="374425" y="5746894"/>
                  <a:pt x="370553" y="5751318"/>
                  <a:pt x="370553" y="5746894"/>
                </a:cubicBezTo>
                <a:cubicBezTo>
                  <a:pt x="345112" y="5900645"/>
                  <a:pt x="345112" y="6104726"/>
                  <a:pt x="324096" y="6233591"/>
                </a:cubicBezTo>
                <a:cubicBezTo>
                  <a:pt x="306951" y="6175519"/>
                  <a:pt x="319671" y="6129614"/>
                  <a:pt x="324096" y="6067118"/>
                </a:cubicBezTo>
                <a:cubicBezTo>
                  <a:pt x="324096" y="6058822"/>
                  <a:pt x="319671" y="6054398"/>
                  <a:pt x="306951" y="6050526"/>
                </a:cubicBezTo>
                <a:cubicBezTo>
                  <a:pt x="311375" y="6046102"/>
                  <a:pt x="340688" y="6021214"/>
                  <a:pt x="311375" y="6017342"/>
                </a:cubicBezTo>
                <a:cubicBezTo>
                  <a:pt x="319671" y="6009046"/>
                  <a:pt x="328520" y="6004622"/>
                  <a:pt x="328520" y="5992455"/>
                </a:cubicBezTo>
                <a:cubicBezTo>
                  <a:pt x="328520" y="5984159"/>
                  <a:pt x="315800" y="5988030"/>
                  <a:pt x="311375" y="5984159"/>
                </a:cubicBezTo>
                <a:cubicBezTo>
                  <a:pt x="340688" y="5975863"/>
                  <a:pt x="324096" y="5921662"/>
                  <a:pt x="332392" y="5888478"/>
                </a:cubicBezTo>
                <a:cubicBezTo>
                  <a:pt x="332392" y="5884053"/>
                  <a:pt x="327967" y="5888478"/>
                  <a:pt x="319671" y="5888478"/>
                </a:cubicBezTo>
                <a:cubicBezTo>
                  <a:pt x="319671" y="5875757"/>
                  <a:pt x="324096" y="5871886"/>
                  <a:pt x="319671" y="5859165"/>
                </a:cubicBezTo>
                <a:cubicBezTo>
                  <a:pt x="327967" y="5863590"/>
                  <a:pt x="332392" y="5859165"/>
                  <a:pt x="336816" y="5854741"/>
                </a:cubicBezTo>
                <a:cubicBezTo>
                  <a:pt x="332392" y="5850317"/>
                  <a:pt x="328520" y="5846445"/>
                  <a:pt x="324096" y="5846445"/>
                </a:cubicBezTo>
                <a:cubicBezTo>
                  <a:pt x="324096" y="5783949"/>
                  <a:pt x="319671" y="5721453"/>
                  <a:pt x="336816" y="5655085"/>
                </a:cubicBezTo>
                <a:cubicBezTo>
                  <a:pt x="336816" y="5650660"/>
                  <a:pt x="332392" y="5642364"/>
                  <a:pt x="328520" y="5642364"/>
                </a:cubicBezTo>
                <a:cubicBezTo>
                  <a:pt x="349537" y="5604756"/>
                  <a:pt x="315800" y="5546684"/>
                  <a:pt x="353961" y="5533964"/>
                </a:cubicBezTo>
                <a:cubicBezTo>
                  <a:pt x="324649" y="5475892"/>
                  <a:pt x="345665" y="5367491"/>
                  <a:pt x="336816" y="5296699"/>
                </a:cubicBezTo>
                <a:cubicBezTo>
                  <a:pt x="324096" y="5338179"/>
                  <a:pt x="324096" y="5379659"/>
                  <a:pt x="324096" y="5421692"/>
                </a:cubicBezTo>
                <a:cubicBezTo>
                  <a:pt x="306951" y="5426116"/>
                  <a:pt x="311375" y="5408971"/>
                  <a:pt x="298655" y="5408971"/>
                </a:cubicBezTo>
                <a:cubicBezTo>
                  <a:pt x="303079" y="5271811"/>
                  <a:pt x="311375" y="5180003"/>
                  <a:pt x="303079" y="5042842"/>
                </a:cubicBezTo>
                <a:cubicBezTo>
                  <a:pt x="311375" y="5038418"/>
                  <a:pt x="320224" y="5030122"/>
                  <a:pt x="328520" y="5038418"/>
                </a:cubicBezTo>
                <a:cubicBezTo>
                  <a:pt x="328520" y="5033993"/>
                  <a:pt x="328520" y="5030122"/>
                  <a:pt x="328520" y="5025698"/>
                </a:cubicBezTo>
                <a:cubicBezTo>
                  <a:pt x="328520" y="5017402"/>
                  <a:pt x="324096" y="5025698"/>
                  <a:pt x="324096" y="5030122"/>
                </a:cubicBezTo>
                <a:cubicBezTo>
                  <a:pt x="311375" y="5025698"/>
                  <a:pt x="311375" y="5013530"/>
                  <a:pt x="306951" y="5000810"/>
                </a:cubicBezTo>
                <a:cubicBezTo>
                  <a:pt x="319671" y="4996385"/>
                  <a:pt x="319671" y="5005234"/>
                  <a:pt x="324096" y="5009106"/>
                </a:cubicBezTo>
                <a:cubicBezTo>
                  <a:pt x="341241" y="5000810"/>
                  <a:pt x="324096" y="4984218"/>
                  <a:pt x="328520" y="4963201"/>
                </a:cubicBezTo>
                <a:cubicBezTo>
                  <a:pt x="315800" y="4967626"/>
                  <a:pt x="328520" y="4984218"/>
                  <a:pt x="315800" y="4992514"/>
                </a:cubicBezTo>
                <a:cubicBezTo>
                  <a:pt x="303079" y="4975922"/>
                  <a:pt x="307504" y="4938313"/>
                  <a:pt x="315800" y="4909554"/>
                </a:cubicBezTo>
                <a:cubicBezTo>
                  <a:pt x="328520" y="4909554"/>
                  <a:pt x="324096" y="4926146"/>
                  <a:pt x="324096" y="4938866"/>
                </a:cubicBezTo>
                <a:cubicBezTo>
                  <a:pt x="332392" y="4892962"/>
                  <a:pt x="341241" y="4855907"/>
                  <a:pt x="341241" y="4813874"/>
                </a:cubicBezTo>
                <a:cubicBezTo>
                  <a:pt x="345665" y="4809449"/>
                  <a:pt x="349537" y="4809449"/>
                  <a:pt x="358386" y="4809449"/>
                </a:cubicBezTo>
                <a:cubicBezTo>
                  <a:pt x="337369" y="4788433"/>
                  <a:pt x="358386" y="4759674"/>
                  <a:pt x="345665" y="4730361"/>
                </a:cubicBezTo>
                <a:cubicBezTo>
                  <a:pt x="328520" y="4776266"/>
                  <a:pt x="324649" y="4821617"/>
                  <a:pt x="328520" y="4871946"/>
                </a:cubicBezTo>
                <a:cubicBezTo>
                  <a:pt x="311375" y="4880242"/>
                  <a:pt x="320224" y="4867521"/>
                  <a:pt x="299208" y="4867521"/>
                </a:cubicBezTo>
                <a:cubicBezTo>
                  <a:pt x="303632" y="4854800"/>
                  <a:pt x="320224" y="4859225"/>
                  <a:pt x="320224" y="4846504"/>
                </a:cubicBezTo>
                <a:cubicBezTo>
                  <a:pt x="315800" y="4829913"/>
                  <a:pt x="311928" y="4842080"/>
                  <a:pt x="303079" y="4838209"/>
                </a:cubicBezTo>
                <a:cubicBezTo>
                  <a:pt x="298655" y="4713216"/>
                  <a:pt x="320224" y="4542872"/>
                  <a:pt x="307504" y="4392992"/>
                </a:cubicBezTo>
                <a:cubicBezTo>
                  <a:pt x="286487" y="4463784"/>
                  <a:pt x="290359" y="4584352"/>
                  <a:pt x="273767" y="4655144"/>
                </a:cubicBezTo>
                <a:cubicBezTo>
                  <a:pt x="273767" y="4659569"/>
                  <a:pt x="278191" y="4659569"/>
                  <a:pt x="282063" y="4663440"/>
                </a:cubicBezTo>
                <a:cubicBezTo>
                  <a:pt x="269342" y="4717641"/>
                  <a:pt x="282063" y="4796729"/>
                  <a:pt x="252750" y="4833784"/>
                </a:cubicBezTo>
                <a:cubicBezTo>
                  <a:pt x="252750" y="4838209"/>
                  <a:pt x="257175" y="4833784"/>
                  <a:pt x="261046" y="4838209"/>
                </a:cubicBezTo>
                <a:cubicBezTo>
                  <a:pt x="252750" y="4850929"/>
                  <a:pt x="231734" y="4850929"/>
                  <a:pt x="222885" y="4842633"/>
                </a:cubicBezTo>
                <a:cubicBezTo>
                  <a:pt x="227310" y="4838209"/>
                  <a:pt x="227310" y="4829913"/>
                  <a:pt x="227310" y="4826041"/>
                </a:cubicBezTo>
                <a:cubicBezTo>
                  <a:pt x="235605" y="4826041"/>
                  <a:pt x="231734" y="4838762"/>
                  <a:pt x="244454" y="4834337"/>
                </a:cubicBezTo>
                <a:cubicBezTo>
                  <a:pt x="248879" y="4813321"/>
                  <a:pt x="227310" y="4817745"/>
                  <a:pt x="227310" y="4801153"/>
                </a:cubicBezTo>
                <a:cubicBezTo>
                  <a:pt x="222885" y="4784562"/>
                  <a:pt x="244454" y="4792857"/>
                  <a:pt x="244454" y="4780137"/>
                </a:cubicBezTo>
                <a:cubicBezTo>
                  <a:pt x="240030" y="4775712"/>
                  <a:pt x="227310" y="4775712"/>
                  <a:pt x="223438" y="4767416"/>
                </a:cubicBezTo>
                <a:cubicBezTo>
                  <a:pt x="227863" y="4759120"/>
                  <a:pt x="231734" y="4742528"/>
                  <a:pt x="248879" y="4750824"/>
                </a:cubicBezTo>
                <a:cubicBezTo>
                  <a:pt x="248879" y="4734232"/>
                  <a:pt x="240583" y="4734232"/>
                  <a:pt x="231734" y="4725936"/>
                </a:cubicBezTo>
                <a:cubicBezTo>
                  <a:pt x="244454" y="4696624"/>
                  <a:pt x="219014" y="4651273"/>
                  <a:pt x="248879" y="4646848"/>
                </a:cubicBezTo>
                <a:cubicBezTo>
                  <a:pt x="240583" y="4630256"/>
                  <a:pt x="240583" y="4609240"/>
                  <a:pt x="248879" y="4592648"/>
                </a:cubicBezTo>
                <a:cubicBezTo>
                  <a:pt x="231734" y="4588224"/>
                  <a:pt x="236159" y="4605368"/>
                  <a:pt x="236159" y="4617536"/>
                </a:cubicBezTo>
                <a:cubicBezTo>
                  <a:pt x="223438" y="4617536"/>
                  <a:pt x="219014" y="4604816"/>
                  <a:pt x="219014" y="4588224"/>
                </a:cubicBezTo>
                <a:cubicBezTo>
                  <a:pt x="180852" y="4596520"/>
                  <a:pt x="193573" y="4650720"/>
                  <a:pt x="189701" y="4692200"/>
                </a:cubicBezTo>
                <a:cubicBezTo>
                  <a:pt x="185277" y="4741975"/>
                  <a:pt x="168685" y="4821064"/>
                  <a:pt x="189701" y="4866968"/>
                </a:cubicBezTo>
                <a:cubicBezTo>
                  <a:pt x="189701" y="4875264"/>
                  <a:pt x="164260" y="4900152"/>
                  <a:pt x="189701" y="4900152"/>
                </a:cubicBezTo>
                <a:cubicBezTo>
                  <a:pt x="185277" y="4908448"/>
                  <a:pt x="194126" y="4929464"/>
                  <a:pt x="176981" y="4925040"/>
                </a:cubicBezTo>
                <a:cubicBezTo>
                  <a:pt x="185277" y="4954352"/>
                  <a:pt x="159836" y="4974816"/>
                  <a:pt x="168685" y="5012424"/>
                </a:cubicBezTo>
                <a:cubicBezTo>
                  <a:pt x="168685" y="5020720"/>
                  <a:pt x="181405" y="5007999"/>
                  <a:pt x="181405" y="4999703"/>
                </a:cubicBezTo>
                <a:cubicBezTo>
                  <a:pt x="194126" y="5045608"/>
                  <a:pt x="160389" y="5095384"/>
                  <a:pt x="160389" y="5161751"/>
                </a:cubicBezTo>
                <a:cubicBezTo>
                  <a:pt x="164813" y="5170047"/>
                  <a:pt x="160389" y="5186639"/>
                  <a:pt x="177534" y="5182768"/>
                </a:cubicBezTo>
                <a:cubicBezTo>
                  <a:pt x="169238" y="5215952"/>
                  <a:pt x="164813" y="5228672"/>
                  <a:pt x="160389" y="5257432"/>
                </a:cubicBezTo>
                <a:cubicBezTo>
                  <a:pt x="160389" y="5265728"/>
                  <a:pt x="164813" y="5257432"/>
                  <a:pt x="173109" y="5257432"/>
                </a:cubicBezTo>
                <a:cubicBezTo>
                  <a:pt x="173109" y="5270152"/>
                  <a:pt x="155964" y="5265728"/>
                  <a:pt x="160389" y="5274024"/>
                </a:cubicBezTo>
                <a:cubicBezTo>
                  <a:pt x="181405" y="5274024"/>
                  <a:pt x="147668" y="5290616"/>
                  <a:pt x="168685" y="5295040"/>
                </a:cubicBezTo>
                <a:cubicBezTo>
                  <a:pt x="164260" y="5303336"/>
                  <a:pt x="164260" y="5311632"/>
                  <a:pt x="155964" y="5316056"/>
                </a:cubicBezTo>
                <a:cubicBezTo>
                  <a:pt x="155964" y="5328777"/>
                  <a:pt x="164260" y="5316056"/>
                  <a:pt x="168685" y="5324352"/>
                </a:cubicBezTo>
                <a:cubicBezTo>
                  <a:pt x="168685" y="5328777"/>
                  <a:pt x="168685" y="5332648"/>
                  <a:pt x="168685" y="5340944"/>
                </a:cubicBezTo>
                <a:cubicBezTo>
                  <a:pt x="160389" y="5340944"/>
                  <a:pt x="155964" y="5336520"/>
                  <a:pt x="151540" y="5336520"/>
                </a:cubicBezTo>
                <a:cubicBezTo>
                  <a:pt x="155964" y="5382424"/>
                  <a:pt x="134395" y="5427775"/>
                  <a:pt x="164260" y="5448792"/>
                </a:cubicBezTo>
                <a:cubicBezTo>
                  <a:pt x="155964" y="5461512"/>
                  <a:pt x="143244" y="5465384"/>
                  <a:pt x="143244" y="5478104"/>
                </a:cubicBezTo>
                <a:cubicBezTo>
                  <a:pt x="143244" y="5486400"/>
                  <a:pt x="151540" y="5486400"/>
                  <a:pt x="160389" y="5486400"/>
                </a:cubicBezTo>
                <a:cubicBezTo>
                  <a:pt x="152093" y="5561064"/>
                  <a:pt x="164813" y="5623560"/>
                  <a:pt x="152093" y="5698777"/>
                </a:cubicBezTo>
                <a:cubicBezTo>
                  <a:pt x="143797" y="5690481"/>
                  <a:pt x="131076" y="5694353"/>
                  <a:pt x="118356" y="5694353"/>
                </a:cubicBezTo>
                <a:cubicBezTo>
                  <a:pt x="126652" y="5686057"/>
                  <a:pt x="135501" y="5677761"/>
                  <a:pt x="147668" y="5669465"/>
                </a:cubicBezTo>
                <a:cubicBezTo>
                  <a:pt x="126652" y="5673889"/>
                  <a:pt x="122227" y="5644577"/>
                  <a:pt x="118356" y="5623560"/>
                </a:cubicBezTo>
                <a:cubicBezTo>
                  <a:pt x="122780" y="5619136"/>
                  <a:pt x="126652" y="5619136"/>
                  <a:pt x="135501" y="5619136"/>
                </a:cubicBezTo>
                <a:cubicBezTo>
                  <a:pt x="135501" y="5602544"/>
                  <a:pt x="122780" y="5610840"/>
                  <a:pt x="135501" y="5602544"/>
                </a:cubicBezTo>
                <a:cubicBezTo>
                  <a:pt x="135501" y="5598119"/>
                  <a:pt x="127205" y="5598119"/>
                  <a:pt x="122780" y="5598119"/>
                </a:cubicBezTo>
                <a:cubicBezTo>
                  <a:pt x="118356" y="5531752"/>
                  <a:pt x="122780" y="5390167"/>
                  <a:pt x="131076" y="5327671"/>
                </a:cubicBezTo>
                <a:cubicBezTo>
                  <a:pt x="139372" y="5352559"/>
                  <a:pt x="131076" y="5373575"/>
                  <a:pt x="135501" y="5402334"/>
                </a:cubicBezTo>
                <a:cubicBezTo>
                  <a:pt x="148221" y="5352559"/>
                  <a:pt x="131076" y="5293934"/>
                  <a:pt x="118356" y="5244158"/>
                </a:cubicBezTo>
                <a:cubicBezTo>
                  <a:pt x="143797" y="5073814"/>
                  <a:pt x="131076" y="4940525"/>
                  <a:pt x="143797" y="4753590"/>
                </a:cubicBezTo>
                <a:cubicBezTo>
                  <a:pt x="152093" y="4753590"/>
                  <a:pt x="148221" y="4745294"/>
                  <a:pt x="156517" y="4749165"/>
                </a:cubicBezTo>
                <a:cubicBezTo>
                  <a:pt x="143797" y="4674502"/>
                  <a:pt x="156517" y="4574397"/>
                  <a:pt x="160942" y="4516325"/>
                </a:cubicBezTo>
                <a:cubicBezTo>
                  <a:pt x="156517" y="4491437"/>
                  <a:pt x="148221" y="4466549"/>
                  <a:pt x="165366" y="4449957"/>
                </a:cubicBezTo>
                <a:cubicBezTo>
                  <a:pt x="165366" y="4449957"/>
                  <a:pt x="148221" y="4441662"/>
                  <a:pt x="152646" y="4445533"/>
                </a:cubicBezTo>
                <a:cubicBezTo>
                  <a:pt x="160942" y="4432812"/>
                  <a:pt x="169791" y="4404053"/>
                  <a:pt x="148221" y="4383036"/>
                </a:cubicBezTo>
                <a:cubicBezTo>
                  <a:pt x="181958" y="4366445"/>
                  <a:pt x="156517" y="4320540"/>
                  <a:pt x="173662" y="4303948"/>
                </a:cubicBezTo>
                <a:cubicBezTo>
                  <a:pt x="165366" y="4299524"/>
                  <a:pt x="156517" y="4299524"/>
                  <a:pt x="152646" y="4287356"/>
                </a:cubicBezTo>
                <a:cubicBezTo>
                  <a:pt x="152646" y="4274636"/>
                  <a:pt x="169791" y="4274636"/>
                  <a:pt x="181958" y="4266340"/>
                </a:cubicBezTo>
                <a:cubicBezTo>
                  <a:pt x="186383" y="4253620"/>
                  <a:pt x="164813" y="4258044"/>
                  <a:pt x="164813" y="4249748"/>
                </a:cubicBezTo>
                <a:cubicBezTo>
                  <a:pt x="160389" y="4254173"/>
                  <a:pt x="160389" y="4258044"/>
                  <a:pt x="160389" y="4262468"/>
                </a:cubicBezTo>
                <a:cubicBezTo>
                  <a:pt x="143244" y="4258044"/>
                  <a:pt x="155964" y="4249748"/>
                  <a:pt x="152093" y="4237581"/>
                </a:cubicBezTo>
                <a:cubicBezTo>
                  <a:pt x="160389" y="4242005"/>
                  <a:pt x="156517" y="4237581"/>
                  <a:pt x="169238" y="4237581"/>
                </a:cubicBezTo>
                <a:cubicBezTo>
                  <a:pt x="174215" y="4223754"/>
                  <a:pt x="161495" y="4223754"/>
                  <a:pt x="161495" y="4207162"/>
                </a:cubicBezTo>
                <a:cubicBezTo>
                  <a:pt x="169791" y="4198866"/>
                  <a:pt x="169791" y="4207162"/>
                  <a:pt x="182511" y="4207162"/>
                </a:cubicBezTo>
                <a:cubicBezTo>
                  <a:pt x="174215" y="4177850"/>
                  <a:pt x="186936" y="4149090"/>
                  <a:pt x="169791" y="4124202"/>
                </a:cubicBezTo>
                <a:cubicBezTo>
                  <a:pt x="195232" y="4094890"/>
                  <a:pt x="169791" y="4053410"/>
                  <a:pt x="174215" y="4020226"/>
                </a:cubicBezTo>
                <a:cubicBezTo>
                  <a:pt x="161495" y="4020226"/>
                  <a:pt x="161495" y="4024651"/>
                  <a:pt x="161495" y="4032947"/>
                </a:cubicBezTo>
                <a:cubicBezTo>
                  <a:pt x="157070" y="4016355"/>
                  <a:pt x="182511" y="3999763"/>
                  <a:pt x="182511" y="3974875"/>
                </a:cubicBezTo>
                <a:cubicBezTo>
                  <a:pt x="178087" y="3962154"/>
                  <a:pt x="165366" y="3958283"/>
                  <a:pt x="165366" y="3945562"/>
                </a:cubicBezTo>
                <a:cubicBezTo>
                  <a:pt x="190807" y="3928971"/>
                  <a:pt x="152646" y="3899658"/>
                  <a:pt x="173662" y="3887491"/>
                </a:cubicBezTo>
                <a:cubicBezTo>
                  <a:pt x="152646" y="3883066"/>
                  <a:pt x="169238" y="3874770"/>
                  <a:pt x="160942" y="3858178"/>
                </a:cubicBezTo>
                <a:cubicBezTo>
                  <a:pt x="148221" y="3862603"/>
                  <a:pt x="143797" y="3866474"/>
                  <a:pt x="143797" y="3874770"/>
                </a:cubicBezTo>
                <a:cubicBezTo>
                  <a:pt x="139372" y="3874770"/>
                  <a:pt x="135501" y="3870345"/>
                  <a:pt x="135501" y="3862050"/>
                </a:cubicBezTo>
                <a:cubicBezTo>
                  <a:pt x="127205" y="3874770"/>
                  <a:pt x="143797" y="3891362"/>
                  <a:pt x="148221" y="3899658"/>
                </a:cubicBezTo>
                <a:cubicBezTo>
                  <a:pt x="122780" y="3886937"/>
                  <a:pt x="156517" y="3928971"/>
                  <a:pt x="114484" y="3912379"/>
                </a:cubicBezTo>
                <a:cubicBezTo>
                  <a:pt x="118909" y="3895787"/>
                  <a:pt x="118909" y="3891362"/>
                  <a:pt x="127205" y="3883066"/>
                </a:cubicBezTo>
                <a:cubicBezTo>
                  <a:pt x="127205" y="3870345"/>
                  <a:pt x="110060" y="3870345"/>
                  <a:pt x="114484" y="3853754"/>
                </a:cubicBezTo>
                <a:cubicBezTo>
                  <a:pt x="122780" y="3837162"/>
                  <a:pt x="143797" y="3841033"/>
                  <a:pt x="156517" y="3853754"/>
                </a:cubicBezTo>
                <a:cubicBezTo>
                  <a:pt x="177534" y="3841033"/>
                  <a:pt x="152093" y="3816145"/>
                  <a:pt x="139372" y="3812274"/>
                </a:cubicBezTo>
                <a:cubicBezTo>
                  <a:pt x="122227" y="3812274"/>
                  <a:pt x="139372" y="3828866"/>
                  <a:pt x="131076" y="3828866"/>
                </a:cubicBezTo>
                <a:cubicBezTo>
                  <a:pt x="113931" y="3828866"/>
                  <a:pt x="118356" y="3812274"/>
                  <a:pt x="118356" y="3799553"/>
                </a:cubicBezTo>
                <a:cubicBezTo>
                  <a:pt x="131076" y="3795129"/>
                  <a:pt x="126652" y="3812274"/>
                  <a:pt x="139372" y="3807849"/>
                </a:cubicBezTo>
                <a:cubicBezTo>
                  <a:pt x="152093" y="3799553"/>
                  <a:pt x="147668" y="3786833"/>
                  <a:pt x="147668" y="3770241"/>
                </a:cubicBezTo>
                <a:cubicBezTo>
                  <a:pt x="139372" y="3765816"/>
                  <a:pt x="122227" y="3765816"/>
                  <a:pt x="126652" y="3753649"/>
                </a:cubicBezTo>
                <a:cubicBezTo>
                  <a:pt x="139372" y="3749225"/>
                  <a:pt x="134948" y="3758073"/>
                  <a:pt x="143797" y="3753649"/>
                </a:cubicBezTo>
                <a:cubicBezTo>
                  <a:pt x="143797" y="3745353"/>
                  <a:pt x="143797" y="3737057"/>
                  <a:pt x="143797" y="3728761"/>
                </a:cubicBezTo>
                <a:cubicBezTo>
                  <a:pt x="139372" y="3716041"/>
                  <a:pt x="135501" y="3724337"/>
                  <a:pt x="122780" y="3720465"/>
                </a:cubicBezTo>
                <a:cubicBezTo>
                  <a:pt x="122780" y="3703873"/>
                  <a:pt x="118356" y="3707745"/>
                  <a:pt x="122780" y="3695577"/>
                </a:cubicBezTo>
                <a:cubicBezTo>
                  <a:pt x="131076" y="3700002"/>
                  <a:pt x="135501" y="3708298"/>
                  <a:pt x="143797" y="3700002"/>
                </a:cubicBezTo>
                <a:cubicBezTo>
                  <a:pt x="139372" y="3683410"/>
                  <a:pt x="139372" y="3678985"/>
                  <a:pt x="135501" y="3666818"/>
                </a:cubicBezTo>
                <a:cubicBezTo>
                  <a:pt x="122780" y="3675114"/>
                  <a:pt x="139925" y="3691706"/>
                  <a:pt x="122780" y="3687834"/>
                </a:cubicBezTo>
                <a:cubicBezTo>
                  <a:pt x="127205" y="3662946"/>
                  <a:pt x="118356" y="3646354"/>
                  <a:pt x="135501" y="3633634"/>
                </a:cubicBezTo>
                <a:cubicBezTo>
                  <a:pt x="110060" y="3513066"/>
                  <a:pt x="139925" y="3342722"/>
                  <a:pt x="122780" y="3222154"/>
                </a:cubicBezTo>
                <a:cubicBezTo>
                  <a:pt x="118356" y="3209433"/>
                  <a:pt x="135501" y="3213858"/>
                  <a:pt x="131076" y="3201137"/>
                </a:cubicBezTo>
                <a:cubicBezTo>
                  <a:pt x="110060" y="3171825"/>
                  <a:pt x="135501" y="3151362"/>
                  <a:pt x="118356" y="3130345"/>
                </a:cubicBezTo>
                <a:cubicBezTo>
                  <a:pt x="131076" y="3125921"/>
                  <a:pt x="126652" y="3109329"/>
                  <a:pt x="126652" y="3092737"/>
                </a:cubicBezTo>
                <a:cubicBezTo>
                  <a:pt x="118356" y="3092737"/>
                  <a:pt x="126652" y="3109329"/>
                  <a:pt x="122227" y="3113753"/>
                </a:cubicBezTo>
                <a:cubicBezTo>
                  <a:pt x="113931" y="3101033"/>
                  <a:pt x="109507" y="3067849"/>
                  <a:pt x="130523" y="3080569"/>
                </a:cubicBezTo>
                <a:cubicBezTo>
                  <a:pt x="117803" y="3018073"/>
                  <a:pt x="147668" y="2993185"/>
                  <a:pt x="138819" y="2930689"/>
                </a:cubicBezTo>
                <a:cubicBezTo>
                  <a:pt x="130523" y="2922393"/>
                  <a:pt x="121674" y="2938985"/>
                  <a:pt x="121674" y="2930689"/>
                </a:cubicBezTo>
                <a:cubicBezTo>
                  <a:pt x="113378" y="2935114"/>
                  <a:pt x="117250" y="2951705"/>
                  <a:pt x="104529" y="2955577"/>
                </a:cubicBezTo>
                <a:cubicBezTo>
                  <a:pt x="104529" y="2968297"/>
                  <a:pt x="121674" y="2960001"/>
                  <a:pt x="117250" y="2972169"/>
                </a:cubicBezTo>
                <a:cubicBezTo>
                  <a:pt x="104529" y="2976593"/>
                  <a:pt x="108954" y="2963873"/>
                  <a:pt x="96233" y="2963873"/>
                </a:cubicBezTo>
                <a:cubicBezTo>
                  <a:pt x="91809" y="2859897"/>
                  <a:pt x="79088" y="2676832"/>
                  <a:pt x="83513" y="2564560"/>
                </a:cubicBezTo>
                <a:cubicBezTo>
                  <a:pt x="100658" y="2564560"/>
                  <a:pt x="104529" y="2572856"/>
                  <a:pt x="108954" y="2581152"/>
                </a:cubicBezTo>
                <a:cubicBezTo>
                  <a:pt x="117250" y="2581152"/>
                  <a:pt x="108954" y="2576728"/>
                  <a:pt x="108954" y="2568432"/>
                </a:cubicBezTo>
                <a:cubicBezTo>
                  <a:pt x="121674" y="2572856"/>
                  <a:pt x="129970" y="2593320"/>
                  <a:pt x="126099" y="2597744"/>
                </a:cubicBezTo>
                <a:cubicBezTo>
                  <a:pt x="143244" y="2568432"/>
                  <a:pt x="143244" y="2485472"/>
                  <a:pt x="138819" y="2435696"/>
                </a:cubicBezTo>
                <a:cubicBezTo>
                  <a:pt x="147115" y="2402512"/>
                  <a:pt x="143244" y="2340016"/>
                  <a:pt x="147115" y="2310704"/>
                </a:cubicBezTo>
                <a:cubicBezTo>
                  <a:pt x="147115" y="2302408"/>
                  <a:pt x="134395" y="2306279"/>
                  <a:pt x="134395" y="2297983"/>
                </a:cubicBezTo>
                <a:cubicBezTo>
                  <a:pt x="129970" y="2281391"/>
                  <a:pt x="142691" y="2276967"/>
                  <a:pt x="151540" y="2264799"/>
                </a:cubicBezTo>
                <a:cubicBezTo>
                  <a:pt x="134395" y="2243783"/>
                  <a:pt x="164260" y="2218895"/>
                  <a:pt x="134395" y="2202303"/>
                </a:cubicBezTo>
                <a:cubicBezTo>
                  <a:pt x="129970" y="2223319"/>
                  <a:pt x="113378" y="2243783"/>
                  <a:pt x="126099" y="2264799"/>
                </a:cubicBezTo>
                <a:cubicBezTo>
                  <a:pt x="117803" y="2264799"/>
                  <a:pt x="108954" y="2269224"/>
                  <a:pt x="108954" y="2273095"/>
                </a:cubicBezTo>
                <a:cubicBezTo>
                  <a:pt x="113378" y="2281391"/>
                  <a:pt x="126099" y="2281391"/>
                  <a:pt x="126099" y="2289687"/>
                </a:cubicBezTo>
                <a:cubicBezTo>
                  <a:pt x="113378" y="2302408"/>
                  <a:pt x="117803" y="2339463"/>
                  <a:pt x="121674" y="2356055"/>
                </a:cubicBezTo>
                <a:cubicBezTo>
                  <a:pt x="108954" y="2356055"/>
                  <a:pt x="113378" y="2364351"/>
                  <a:pt x="100658" y="2360480"/>
                </a:cubicBezTo>
                <a:cubicBezTo>
                  <a:pt x="100658" y="2368775"/>
                  <a:pt x="100658" y="2377071"/>
                  <a:pt x="100658" y="2381496"/>
                </a:cubicBezTo>
                <a:cubicBezTo>
                  <a:pt x="105082" y="2394216"/>
                  <a:pt x="117803" y="2377071"/>
                  <a:pt x="121674" y="2385921"/>
                </a:cubicBezTo>
                <a:cubicBezTo>
                  <a:pt x="117250" y="2402512"/>
                  <a:pt x="117250" y="2423529"/>
                  <a:pt x="100658" y="2427400"/>
                </a:cubicBezTo>
                <a:cubicBezTo>
                  <a:pt x="92362" y="2419104"/>
                  <a:pt x="83513" y="2410808"/>
                  <a:pt x="75217" y="2402512"/>
                </a:cubicBezTo>
                <a:cubicBezTo>
                  <a:pt x="58072" y="2406937"/>
                  <a:pt x="58072" y="2440121"/>
                  <a:pt x="75217" y="2448417"/>
                </a:cubicBezTo>
                <a:cubicBezTo>
                  <a:pt x="70792" y="2577281"/>
                  <a:pt x="62496" y="2677385"/>
                  <a:pt x="54200" y="2785233"/>
                </a:cubicBezTo>
                <a:cubicBezTo>
                  <a:pt x="49776" y="2810121"/>
                  <a:pt x="62496" y="2822841"/>
                  <a:pt x="45904" y="2843305"/>
                </a:cubicBezTo>
                <a:cubicBezTo>
                  <a:pt x="37608" y="2838880"/>
                  <a:pt x="37608" y="2826713"/>
                  <a:pt x="16592" y="2830584"/>
                </a:cubicBezTo>
                <a:cubicBezTo>
                  <a:pt x="12167" y="2817864"/>
                  <a:pt x="42033" y="2817864"/>
                  <a:pt x="21016" y="2813992"/>
                </a:cubicBezTo>
                <a:cubicBezTo>
                  <a:pt x="21016" y="2809568"/>
                  <a:pt x="29312" y="2809568"/>
                  <a:pt x="33737" y="2809568"/>
                </a:cubicBezTo>
                <a:cubicBezTo>
                  <a:pt x="29312" y="2776384"/>
                  <a:pt x="25441" y="2768088"/>
                  <a:pt x="42033" y="2743200"/>
                </a:cubicBezTo>
                <a:cubicBezTo>
                  <a:pt x="37608" y="2734904"/>
                  <a:pt x="24888" y="2734904"/>
                  <a:pt x="21016" y="2730480"/>
                </a:cubicBezTo>
                <a:cubicBezTo>
                  <a:pt x="29312" y="2726055"/>
                  <a:pt x="42033" y="2722184"/>
                  <a:pt x="38161" y="2701167"/>
                </a:cubicBezTo>
                <a:cubicBezTo>
                  <a:pt x="33737" y="2696743"/>
                  <a:pt x="33737" y="2701167"/>
                  <a:pt x="25441" y="2701167"/>
                </a:cubicBezTo>
                <a:cubicBezTo>
                  <a:pt x="25441" y="2676279"/>
                  <a:pt x="25441" y="2622079"/>
                  <a:pt x="8296" y="2592767"/>
                </a:cubicBezTo>
                <a:cubicBezTo>
                  <a:pt x="21016" y="2588342"/>
                  <a:pt x="8296" y="2576175"/>
                  <a:pt x="21016" y="2563454"/>
                </a:cubicBezTo>
                <a:cubicBezTo>
                  <a:pt x="25441" y="2567879"/>
                  <a:pt x="25441" y="2571750"/>
                  <a:pt x="25441" y="2576175"/>
                </a:cubicBezTo>
                <a:cubicBezTo>
                  <a:pt x="38161" y="2576175"/>
                  <a:pt x="42586" y="2567879"/>
                  <a:pt x="50882" y="2559583"/>
                </a:cubicBezTo>
                <a:cubicBezTo>
                  <a:pt x="50882" y="2551287"/>
                  <a:pt x="38161" y="2555158"/>
                  <a:pt x="38161" y="2551287"/>
                </a:cubicBezTo>
                <a:cubicBezTo>
                  <a:pt x="50882" y="2521974"/>
                  <a:pt x="46457" y="2472198"/>
                  <a:pt x="42586" y="2451735"/>
                </a:cubicBezTo>
                <a:cubicBezTo>
                  <a:pt x="34290" y="2447311"/>
                  <a:pt x="25441" y="2451735"/>
                  <a:pt x="25441" y="2456160"/>
                </a:cubicBezTo>
                <a:cubicBezTo>
                  <a:pt x="21016" y="2443439"/>
                  <a:pt x="29865" y="2410255"/>
                  <a:pt x="4425" y="2398088"/>
                </a:cubicBezTo>
                <a:cubicBezTo>
                  <a:pt x="4425" y="2393663"/>
                  <a:pt x="12720" y="2393663"/>
                  <a:pt x="17145" y="2393663"/>
                </a:cubicBezTo>
                <a:cubicBezTo>
                  <a:pt x="21570" y="2368775"/>
                  <a:pt x="4425" y="2385367"/>
                  <a:pt x="0" y="2364351"/>
                </a:cubicBezTo>
                <a:cubicBezTo>
                  <a:pt x="8296" y="2364351"/>
                  <a:pt x="12720" y="2364351"/>
                  <a:pt x="17145" y="2364351"/>
                </a:cubicBezTo>
                <a:cubicBezTo>
                  <a:pt x="21570" y="2339463"/>
                  <a:pt x="8849" y="2339463"/>
                  <a:pt x="21570" y="2318447"/>
                </a:cubicBezTo>
                <a:cubicBezTo>
                  <a:pt x="29865" y="2314022"/>
                  <a:pt x="29865" y="2326743"/>
                  <a:pt x="42586" y="2322871"/>
                </a:cubicBezTo>
                <a:cubicBezTo>
                  <a:pt x="25441" y="2335592"/>
                  <a:pt x="29865" y="2364351"/>
                  <a:pt x="50882" y="2368775"/>
                </a:cubicBezTo>
                <a:cubicBezTo>
                  <a:pt x="63602" y="2360480"/>
                  <a:pt x="55306" y="2322871"/>
                  <a:pt x="42586" y="2297983"/>
                </a:cubicBezTo>
                <a:cubicBezTo>
                  <a:pt x="71898" y="2264799"/>
                  <a:pt x="13274" y="2202303"/>
                  <a:pt x="47010" y="2181287"/>
                </a:cubicBezTo>
                <a:cubicBezTo>
                  <a:pt x="34290" y="2151974"/>
                  <a:pt x="42586" y="2102198"/>
                  <a:pt x="4978" y="2093902"/>
                </a:cubicBezTo>
                <a:cubicBezTo>
                  <a:pt x="25994" y="2098327"/>
                  <a:pt x="34290" y="2069014"/>
                  <a:pt x="13274" y="2056294"/>
                </a:cubicBezTo>
                <a:cubicBezTo>
                  <a:pt x="17698" y="2051869"/>
                  <a:pt x="17698" y="2039702"/>
                  <a:pt x="21570" y="2035277"/>
                </a:cubicBezTo>
                <a:cubicBezTo>
                  <a:pt x="-7743" y="2014261"/>
                  <a:pt x="8849" y="1981077"/>
                  <a:pt x="4425" y="1939597"/>
                </a:cubicBezTo>
                <a:cubicBezTo>
                  <a:pt x="12720" y="1926877"/>
                  <a:pt x="12720" y="1944022"/>
                  <a:pt x="25441" y="1944022"/>
                </a:cubicBezTo>
                <a:cubicBezTo>
                  <a:pt x="25441" y="1910838"/>
                  <a:pt x="21016" y="1910838"/>
                  <a:pt x="12720" y="1889822"/>
                </a:cubicBezTo>
                <a:cubicBezTo>
                  <a:pt x="29865" y="1902542"/>
                  <a:pt x="21016" y="1860509"/>
                  <a:pt x="8296" y="1860509"/>
                </a:cubicBezTo>
                <a:cubicBezTo>
                  <a:pt x="33737" y="1839493"/>
                  <a:pt x="-8849" y="1760958"/>
                  <a:pt x="25441" y="1731645"/>
                </a:cubicBezTo>
                <a:cubicBezTo>
                  <a:pt x="21016" y="1569597"/>
                  <a:pt x="33737" y="1382108"/>
                  <a:pt x="46457" y="1220060"/>
                </a:cubicBezTo>
                <a:cubicBezTo>
                  <a:pt x="46457" y="1190748"/>
                  <a:pt x="84619" y="1128805"/>
                  <a:pt x="54753" y="1120509"/>
                </a:cubicBezTo>
                <a:cubicBezTo>
                  <a:pt x="50329" y="1103917"/>
                  <a:pt x="71898" y="1107788"/>
                  <a:pt x="71898" y="1095621"/>
                </a:cubicBezTo>
                <a:cubicBezTo>
                  <a:pt x="71898" y="1087325"/>
                  <a:pt x="63602" y="1091196"/>
                  <a:pt x="63602" y="1082900"/>
                </a:cubicBezTo>
                <a:cubicBezTo>
                  <a:pt x="97339" y="1012108"/>
                  <a:pt x="84619" y="908132"/>
                  <a:pt x="97339" y="820748"/>
                </a:cubicBezTo>
                <a:cubicBezTo>
                  <a:pt x="84619" y="820748"/>
                  <a:pt x="101764" y="837340"/>
                  <a:pt x="89043" y="845636"/>
                </a:cubicBezTo>
                <a:cubicBezTo>
                  <a:pt x="76323" y="837340"/>
                  <a:pt x="84619" y="812452"/>
                  <a:pt x="89043" y="799731"/>
                </a:cubicBezTo>
                <a:cubicBezTo>
                  <a:pt x="97339" y="804156"/>
                  <a:pt x="97339" y="804156"/>
                  <a:pt x="97339" y="812452"/>
                </a:cubicBezTo>
                <a:cubicBezTo>
                  <a:pt x="118356" y="721196"/>
                  <a:pt x="143797" y="658700"/>
                  <a:pt x="148221" y="575187"/>
                </a:cubicBezTo>
                <a:cubicBezTo>
                  <a:pt x="160942" y="633259"/>
                  <a:pt x="135501" y="720643"/>
                  <a:pt x="156517" y="762123"/>
                </a:cubicBezTo>
                <a:cubicBezTo>
                  <a:pt x="181958" y="695755"/>
                  <a:pt x="198550" y="616667"/>
                  <a:pt x="194679" y="529283"/>
                </a:cubicBezTo>
                <a:cubicBezTo>
                  <a:pt x="249432" y="550299"/>
                  <a:pt x="220120" y="420882"/>
                  <a:pt x="211824" y="387698"/>
                </a:cubicBezTo>
                <a:cubicBezTo>
                  <a:pt x="224544" y="392123"/>
                  <a:pt x="228969" y="404290"/>
                  <a:pt x="232840" y="412586"/>
                </a:cubicBezTo>
                <a:cubicBezTo>
                  <a:pt x="237265" y="408162"/>
                  <a:pt x="237265" y="404290"/>
                  <a:pt x="245561" y="404290"/>
                </a:cubicBezTo>
                <a:cubicBezTo>
                  <a:pt x="253857" y="458490"/>
                  <a:pt x="274873" y="516562"/>
                  <a:pt x="266577" y="587355"/>
                </a:cubicBezTo>
                <a:cubicBezTo>
                  <a:pt x="292018" y="524858"/>
                  <a:pt x="292018" y="425307"/>
                  <a:pt x="283722" y="337922"/>
                </a:cubicBezTo>
                <a:cubicBezTo>
                  <a:pt x="325755" y="313035"/>
                  <a:pt x="317459" y="242242"/>
                  <a:pt x="342900" y="204634"/>
                </a:cubicBezTo>
                <a:cubicBezTo>
                  <a:pt x="355620" y="204634"/>
                  <a:pt x="363916" y="196338"/>
                  <a:pt x="381061" y="191913"/>
                </a:cubicBezTo>
                <a:cubicBezTo>
                  <a:pt x="376637" y="212930"/>
                  <a:pt x="393782" y="216801"/>
                  <a:pt x="393782" y="237818"/>
                </a:cubicBezTo>
                <a:cubicBezTo>
                  <a:pt x="410927" y="229522"/>
                  <a:pt x="410927" y="237818"/>
                  <a:pt x="414798" y="250538"/>
                </a:cubicBezTo>
                <a:cubicBezTo>
                  <a:pt x="431943" y="250538"/>
                  <a:pt x="427519" y="229522"/>
                  <a:pt x="440239" y="242242"/>
                </a:cubicBezTo>
                <a:cubicBezTo>
                  <a:pt x="448535" y="267130"/>
                  <a:pt x="440239" y="321331"/>
                  <a:pt x="461256" y="325202"/>
                </a:cubicBezTo>
                <a:cubicBezTo>
                  <a:pt x="461256" y="354514"/>
                  <a:pt x="444111" y="399866"/>
                  <a:pt x="482272" y="404290"/>
                </a:cubicBezTo>
                <a:cubicBezTo>
                  <a:pt x="473976" y="417011"/>
                  <a:pt x="469552" y="429178"/>
                  <a:pt x="477848" y="445770"/>
                </a:cubicBezTo>
                <a:cubicBezTo>
                  <a:pt x="498864" y="420882"/>
                  <a:pt x="494993" y="371106"/>
                  <a:pt x="524305" y="354514"/>
                </a:cubicBezTo>
                <a:cubicBezTo>
                  <a:pt x="498864" y="458490"/>
                  <a:pt x="524305" y="608371"/>
                  <a:pt x="528730" y="712347"/>
                </a:cubicBezTo>
                <a:cubicBezTo>
                  <a:pt x="537026" y="707923"/>
                  <a:pt x="545875" y="683035"/>
                  <a:pt x="554171" y="691331"/>
                </a:cubicBezTo>
                <a:cubicBezTo>
                  <a:pt x="533154" y="712347"/>
                  <a:pt x="541450" y="745531"/>
                  <a:pt x="512138" y="757698"/>
                </a:cubicBezTo>
                <a:cubicBezTo>
                  <a:pt x="507713" y="774290"/>
                  <a:pt x="516562" y="778715"/>
                  <a:pt x="520434" y="787011"/>
                </a:cubicBezTo>
                <a:cubicBezTo>
                  <a:pt x="499417" y="820195"/>
                  <a:pt x="524858" y="861675"/>
                  <a:pt x="512138" y="886562"/>
                </a:cubicBezTo>
                <a:cubicBezTo>
                  <a:pt x="520434" y="899283"/>
                  <a:pt x="520434" y="882138"/>
                  <a:pt x="533154" y="882138"/>
                </a:cubicBezTo>
                <a:cubicBezTo>
                  <a:pt x="545875" y="915322"/>
                  <a:pt x="520434" y="952930"/>
                  <a:pt x="516009" y="990539"/>
                </a:cubicBezTo>
                <a:cubicBezTo>
                  <a:pt x="545322" y="986114"/>
                  <a:pt x="549746" y="928042"/>
                  <a:pt x="558042" y="890987"/>
                </a:cubicBezTo>
                <a:cubicBezTo>
                  <a:pt x="566338" y="886562"/>
                  <a:pt x="562467" y="890987"/>
                  <a:pt x="575187" y="890987"/>
                </a:cubicBezTo>
                <a:cubicBezTo>
                  <a:pt x="596203" y="803603"/>
                  <a:pt x="608924" y="720643"/>
                  <a:pt x="642661" y="620538"/>
                </a:cubicBezTo>
                <a:cubicBezTo>
                  <a:pt x="647085" y="641555"/>
                  <a:pt x="655381" y="653722"/>
                  <a:pt x="668102" y="666443"/>
                </a:cubicBezTo>
                <a:cubicBezTo>
                  <a:pt x="697414" y="608371"/>
                  <a:pt x="680822" y="566891"/>
                  <a:pt x="689118" y="499970"/>
                </a:cubicBezTo>
                <a:cubicBezTo>
                  <a:pt x="697414" y="508266"/>
                  <a:pt x="701839" y="524858"/>
                  <a:pt x="701839" y="545875"/>
                </a:cubicBezTo>
                <a:cubicBezTo>
                  <a:pt x="718984" y="550299"/>
                  <a:pt x="718984" y="558595"/>
                  <a:pt x="735576" y="562467"/>
                </a:cubicBezTo>
                <a:cubicBezTo>
                  <a:pt x="740000" y="533154"/>
                  <a:pt x="761017" y="512691"/>
                  <a:pt x="756592" y="479507"/>
                </a:cubicBezTo>
                <a:cubicBezTo>
                  <a:pt x="769313" y="479507"/>
                  <a:pt x="777609" y="479507"/>
                  <a:pt x="785905" y="462915"/>
                </a:cubicBezTo>
                <a:cubicBezTo>
                  <a:pt x="794201" y="467340"/>
                  <a:pt x="794201" y="475636"/>
                  <a:pt x="790329" y="483931"/>
                </a:cubicBezTo>
                <a:cubicBezTo>
                  <a:pt x="815770" y="438027"/>
                  <a:pt x="790329" y="355067"/>
                  <a:pt x="819642" y="309163"/>
                </a:cubicBezTo>
                <a:cubicBezTo>
                  <a:pt x="824066" y="358939"/>
                  <a:pt x="815217" y="429731"/>
                  <a:pt x="827937" y="479507"/>
                </a:cubicBezTo>
                <a:cubicBezTo>
                  <a:pt x="848954" y="450195"/>
                  <a:pt x="857250" y="400419"/>
                  <a:pt x="869970" y="358939"/>
                </a:cubicBezTo>
                <a:cubicBezTo>
                  <a:pt x="882691" y="375531"/>
                  <a:pt x="865546" y="396547"/>
                  <a:pt x="874395" y="408715"/>
                </a:cubicBezTo>
                <a:cubicBezTo>
                  <a:pt x="891540" y="413139"/>
                  <a:pt x="878819" y="387698"/>
                  <a:pt x="891540" y="392123"/>
                </a:cubicBezTo>
                <a:cubicBezTo>
                  <a:pt x="891540" y="458490"/>
                  <a:pt x="904260" y="545875"/>
                  <a:pt x="933573" y="595651"/>
                </a:cubicBezTo>
                <a:cubicBezTo>
                  <a:pt x="954589" y="574634"/>
                  <a:pt x="962885" y="541450"/>
                  <a:pt x="967310" y="499970"/>
                </a:cubicBezTo>
                <a:cubicBezTo>
                  <a:pt x="971734" y="487250"/>
                  <a:pt x="971734" y="516562"/>
                  <a:pt x="971734" y="524858"/>
                </a:cubicBezTo>
                <a:cubicBezTo>
                  <a:pt x="997175" y="512138"/>
                  <a:pt x="971734" y="478954"/>
                  <a:pt x="971734" y="458490"/>
                </a:cubicBezTo>
                <a:cubicBezTo>
                  <a:pt x="997175" y="458490"/>
                  <a:pt x="988879" y="471211"/>
                  <a:pt x="992751" y="487803"/>
                </a:cubicBezTo>
                <a:cubicBezTo>
                  <a:pt x="1001047" y="487803"/>
                  <a:pt x="1001047" y="483378"/>
                  <a:pt x="1005471" y="479507"/>
                </a:cubicBezTo>
                <a:cubicBezTo>
                  <a:pt x="1009896" y="462915"/>
                  <a:pt x="1001047" y="450195"/>
                  <a:pt x="1001047" y="429731"/>
                </a:cubicBezTo>
                <a:cubicBezTo>
                  <a:pt x="1018192" y="425307"/>
                  <a:pt x="1018192" y="438027"/>
                  <a:pt x="1030359" y="438027"/>
                </a:cubicBezTo>
                <a:cubicBezTo>
                  <a:pt x="1022063" y="471211"/>
                  <a:pt x="1025935" y="504395"/>
                  <a:pt x="1025935" y="550299"/>
                </a:cubicBezTo>
                <a:cubicBezTo>
                  <a:pt x="1064096" y="496099"/>
                  <a:pt x="1043080" y="413139"/>
                  <a:pt x="1059671" y="337922"/>
                </a:cubicBezTo>
                <a:cubicBezTo>
                  <a:pt x="1085112" y="350643"/>
                  <a:pt x="1076817" y="417011"/>
                  <a:pt x="1101704" y="417011"/>
                </a:cubicBezTo>
                <a:cubicBezTo>
                  <a:pt x="1110000" y="491674"/>
                  <a:pt x="1177474" y="479507"/>
                  <a:pt x="1194619" y="429731"/>
                </a:cubicBezTo>
                <a:cubicBezTo>
                  <a:pt x="1207340" y="429731"/>
                  <a:pt x="1207340" y="434156"/>
                  <a:pt x="1215636" y="438027"/>
                </a:cubicBezTo>
                <a:cubicBezTo>
                  <a:pt x="1223932" y="429731"/>
                  <a:pt x="1223932" y="392123"/>
                  <a:pt x="1207340" y="392123"/>
                </a:cubicBezTo>
                <a:cubicBezTo>
                  <a:pt x="1228356" y="379402"/>
                  <a:pt x="1232781" y="371106"/>
                  <a:pt x="1245501" y="354514"/>
                </a:cubicBezTo>
                <a:cubicBezTo>
                  <a:pt x="1253797" y="367235"/>
                  <a:pt x="1241077" y="392123"/>
                  <a:pt x="1232781" y="412586"/>
                </a:cubicBezTo>
                <a:cubicBezTo>
                  <a:pt x="1253797" y="433603"/>
                  <a:pt x="1249926" y="470658"/>
                  <a:pt x="1262093" y="520987"/>
                </a:cubicBezTo>
                <a:cubicBezTo>
                  <a:pt x="1304126" y="525411"/>
                  <a:pt x="1262093" y="446323"/>
                  <a:pt x="1295830" y="446323"/>
                </a:cubicBezTo>
                <a:cubicBezTo>
                  <a:pt x="1300255" y="496099"/>
                  <a:pt x="1304126" y="554724"/>
                  <a:pt x="1308550" y="596204"/>
                </a:cubicBezTo>
                <a:cubicBezTo>
                  <a:pt x="1304126" y="575187"/>
                  <a:pt x="1346712" y="546428"/>
                  <a:pt x="1316846" y="529836"/>
                </a:cubicBezTo>
                <a:cubicBezTo>
                  <a:pt x="1329567" y="521540"/>
                  <a:pt x="1325142" y="521540"/>
                  <a:pt x="1342287" y="525411"/>
                </a:cubicBezTo>
                <a:cubicBezTo>
                  <a:pt x="1350583" y="500523"/>
                  <a:pt x="1346712" y="487803"/>
                  <a:pt x="1346712" y="467340"/>
                </a:cubicBezTo>
                <a:cubicBezTo>
                  <a:pt x="1363857" y="467340"/>
                  <a:pt x="1351137" y="492227"/>
                  <a:pt x="1372153" y="483931"/>
                </a:cubicBezTo>
                <a:cubicBezTo>
                  <a:pt x="1372153" y="500523"/>
                  <a:pt x="1359432" y="479507"/>
                  <a:pt x="1359432" y="496652"/>
                </a:cubicBezTo>
                <a:cubicBezTo>
                  <a:pt x="1359432" y="504948"/>
                  <a:pt x="1372153" y="501076"/>
                  <a:pt x="1376577" y="504948"/>
                </a:cubicBezTo>
                <a:cubicBezTo>
                  <a:pt x="1376577" y="525964"/>
                  <a:pt x="1363857" y="554724"/>
                  <a:pt x="1368281" y="587908"/>
                </a:cubicBezTo>
                <a:cubicBezTo>
                  <a:pt x="1368281" y="608924"/>
                  <a:pt x="1385427" y="617220"/>
                  <a:pt x="1389298" y="637683"/>
                </a:cubicBezTo>
                <a:cubicBezTo>
                  <a:pt x="1397594" y="679163"/>
                  <a:pt x="1381002" y="695755"/>
                  <a:pt x="1376577" y="746084"/>
                </a:cubicBezTo>
                <a:cubicBezTo>
                  <a:pt x="1372153" y="791988"/>
                  <a:pt x="1368281" y="858356"/>
                  <a:pt x="1389298" y="879373"/>
                </a:cubicBezTo>
                <a:cubicBezTo>
                  <a:pt x="1402018" y="866652"/>
                  <a:pt x="1410314" y="825172"/>
                  <a:pt x="1402018" y="804709"/>
                </a:cubicBezTo>
                <a:cubicBezTo>
                  <a:pt x="1389298" y="813005"/>
                  <a:pt x="1397594" y="821301"/>
                  <a:pt x="1393722" y="834021"/>
                </a:cubicBezTo>
                <a:cubicBezTo>
                  <a:pt x="1372706" y="813005"/>
                  <a:pt x="1389298" y="771525"/>
                  <a:pt x="1393722" y="751062"/>
                </a:cubicBezTo>
                <a:cubicBezTo>
                  <a:pt x="1410867" y="755486"/>
                  <a:pt x="1393722" y="775950"/>
                  <a:pt x="1402018" y="792542"/>
                </a:cubicBezTo>
                <a:cubicBezTo>
                  <a:pt x="1444051" y="692990"/>
                  <a:pt x="1427459" y="567997"/>
                  <a:pt x="1456772" y="459597"/>
                </a:cubicBezTo>
                <a:cubicBezTo>
                  <a:pt x="1498805" y="467893"/>
                  <a:pt x="1511525" y="393229"/>
                  <a:pt x="1536966" y="360045"/>
                </a:cubicBezTo>
                <a:cubicBezTo>
                  <a:pt x="1532542" y="376637"/>
                  <a:pt x="1519821" y="418117"/>
                  <a:pt x="1549687" y="418117"/>
                </a:cubicBezTo>
                <a:cubicBezTo>
                  <a:pt x="1541391" y="426413"/>
                  <a:pt x="1545262" y="430837"/>
                  <a:pt x="1528670" y="434709"/>
                </a:cubicBezTo>
                <a:cubicBezTo>
                  <a:pt x="1533095" y="439133"/>
                  <a:pt x="1533095" y="439133"/>
                  <a:pt x="1533095" y="447429"/>
                </a:cubicBezTo>
                <a:cubicBezTo>
                  <a:pt x="1533095" y="451854"/>
                  <a:pt x="1545815" y="447429"/>
                  <a:pt x="1550240" y="451854"/>
                </a:cubicBezTo>
                <a:cubicBezTo>
                  <a:pt x="1550240" y="472870"/>
                  <a:pt x="1537519" y="481166"/>
                  <a:pt x="1537519" y="501630"/>
                </a:cubicBezTo>
                <a:cubicBezTo>
                  <a:pt x="1545815" y="514350"/>
                  <a:pt x="1545815" y="485038"/>
                  <a:pt x="1558536" y="488909"/>
                </a:cubicBezTo>
                <a:cubicBezTo>
                  <a:pt x="1554111" y="493334"/>
                  <a:pt x="1554111" y="513797"/>
                  <a:pt x="1558536" y="518221"/>
                </a:cubicBezTo>
                <a:cubicBezTo>
                  <a:pt x="1566832" y="518221"/>
                  <a:pt x="1566832" y="513797"/>
                  <a:pt x="1575681" y="513797"/>
                </a:cubicBezTo>
                <a:cubicBezTo>
                  <a:pt x="1571256" y="464021"/>
                  <a:pt x="1571256" y="426413"/>
                  <a:pt x="1583977" y="388804"/>
                </a:cubicBezTo>
                <a:cubicBezTo>
                  <a:pt x="1592273" y="393229"/>
                  <a:pt x="1588401" y="405396"/>
                  <a:pt x="1601122" y="401525"/>
                </a:cubicBezTo>
                <a:cubicBezTo>
                  <a:pt x="1605546" y="447429"/>
                  <a:pt x="1588401" y="492781"/>
                  <a:pt x="1605546" y="526517"/>
                </a:cubicBezTo>
                <a:cubicBezTo>
                  <a:pt x="1626563" y="522093"/>
                  <a:pt x="1626563" y="497205"/>
                  <a:pt x="1647579" y="493334"/>
                </a:cubicBezTo>
                <a:cubicBezTo>
                  <a:pt x="1647579" y="480613"/>
                  <a:pt x="1639283" y="476742"/>
                  <a:pt x="1643154" y="460150"/>
                </a:cubicBezTo>
                <a:cubicBezTo>
                  <a:pt x="1668595" y="460150"/>
                  <a:pt x="1655875" y="422541"/>
                  <a:pt x="1672467" y="414245"/>
                </a:cubicBezTo>
                <a:cubicBezTo>
                  <a:pt x="1668042" y="409821"/>
                  <a:pt x="1668042" y="405949"/>
                  <a:pt x="1659746" y="405949"/>
                </a:cubicBezTo>
                <a:cubicBezTo>
                  <a:pt x="1731645" y="326861"/>
                  <a:pt x="1655322" y="156517"/>
                  <a:pt x="1731645" y="73005"/>
                </a:cubicBezTo>
                <a:cubicBezTo>
                  <a:pt x="1752661" y="77429"/>
                  <a:pt x="1752661" y="97892"/>
                  <a:pt x="1769806" y="102317"/>
                </a:cubicBezTo>
                <a:cubicBezTo>
                  <a:pt x="1778102" y="102317"/>
                  <a:pt x="1778102" y="94021"/>
                  <a:pt x="1778102" y="81300"/>
                </a:cubicBezTo>
                <a:cubicBezTo>
                  <a:pt x="1803543" y="147668"/>
                  <a:pt x="1769806" y="231181"/>
                  <a:pt x="1799119" y="310269"/>
                </a:cubicBezTo>
                <a:cubicBezTo>
                  <a:pt x="1820135" y="293677"/>
                  <a:pt x="1820135" y="243901"/>
                  <a:pt x="1832856" y="210718"/>
                </a:cubicBezTo>
                <a:cubicBezTo>
                  <a:pt x="1841152" y="223438"/>
                  <a:pt x="1832856" y="243901"/>
                  <a:pt x="1850001" y="240030"/>
                </a:cubicBezTo>
                <a:cubicBezTo>
                  <a:pt x="1854425" y="285934"/>
                  <a:pt x="1845576" y="322990"/>
                  <a:pt x="1850001" y="365023"/>
                </a:cubicBezTo>
                <a:cubicBezTo>
                  <a:pt x="1892033" y="389911"/>
                  <a:pt x="1841705" y="506607"/>
                  <a:pt x="1875442" y="539791"/>
                </a:cubicBezTo>
                <a:cubicBezTo>
                  <a:pt x="1888162" y="539791"/>
                  <a:pt x="1888162" y="531495"/>
                  <a:pt x="1900883" y="531495"/>
                </a:cubicBezTo>
                <a:cubicBezTo>
                  <a:pt x="1896458" y="506607"/>
                  <a:pt x="1909179" y="493887"/>
                  <a:pt x="1905307" y="468999"/>
                </a:cubicBezTo>
                <a:cubicBezTo>
                  <a:pt x="1918028" y="460703"/>
                  <a:pt x="1918028" y="464574"/>
                  <a:pt x="1934620" y="460703"/>
                </a:cubicBezTo>
                <a:cubicBezTo>
                  <a:pt x="1939044" y="473423"/>
                  <a:pt x="1926324" y="473423"/>
                  <a:pt x="1934620" y="481719"/>
                </a:cubicBezTo>
                <a:cubicBezTo>
                  <a:pt x="1976652" y="519328"/>
                  <a:pt x="1976652" y="456831"/>
                  <a:pt x="1989373" y="427519"/>
                </a:cubicBezTo>
                <a:cubicBezTo>
                  <a:pt x="2002093" y="448535"/>
                  <a:pt x="1968356" y="490015"/>
                  <a:pt x="1997669" y="506607"/>
                </a:cubicBezTo>
                <a:cubicBezTo>
                  <a:pt x="1972228" y="523199"/>
                  <a:pt x="1980524" y="569103"/>
                  <a:pt x="1984948" y="585695"/>
                </a:cubicBezTo>
                <a:cubicBezTo>
                  <a:pt x="2002093" y="572975"/>
                  <a:pt x="2018685" y="548087"/>
                  <a:pt x="2005965" y="523199"/>
                </a:cubicBezTo>
                <a:cubicBezTo>
                  <a:pt x="2010389" y="514903"/>
                  <a:pt x="2010389" y="523199"/>
                  <a:pt x="2018685" y="527624"/>
                </a:cubicBezTo>
                <a:cubicBezTo>
                  <a:pt x="2044126" y="461256"/>
                  <a:pt x="2044126" y="386039"/>
                  <a:pt x="2056847" y="306951"/>
                </a:cubicBezTo>
                <a:cubicBezTo>
                  <a:pt x="2065143" y="306951"/>
                  <a:pt x="2065143" y="311375"/>
                  <a:pt x="2065143" y="319671"/>
                </a:cubicBezTo>
                <a:cubicBezTo>
                  <a:pt x="2107176" y="223991"/>
                  <a:pt x="2128192" y="128311"/>
                  <a:pt x="2128192" y="16039"/>
                </a:cubicBezTo>
                <a:cubicBezTo>
                  <a:pt x="2153633" y="20463"/>
                  <a:pt x="2132617" y="57519"/>
                  <a:pt x="2145337" y="78535"/>
                </a:cubicBezTo>
                <a:cubicBezTo>
                  <a:pt x="2149762" y="78535"/>
                  <a:pt x="2153633" y="74111"/>
                  <a:pt x="2153633" y="65815"/>
                </a:cubicBezTo>
                <a:cubicBezTo>
                  <a:pt x="2161929" y="70239"/>
                  <a:pt x="2166354" y="82407"/>
                  <a:pt x="2174650" y="82407"/>
                </a:cubicBezTo>
                <a:cubicBezTo>
                  <a:pt x="2174650" y="144903"/>
                  <a:pt x="2191795" y="219567"/>
                  <a:pt x="2191795" y="290359"/>
                </a:cubicBezTo>
                <a:cubicBezTo>
                  <a:pt x="2200091" y="294783"/>
                  <a:pt x="2212811" y="294783"/>
                  <a:pt x="2229956" y="290359"/>
                </a:cubicBezTo>
                <a:cubicBezTo>
                  <a:pt x="2225531" y="323543"/>
                  <a:pt x="2234380" y="381615"/>
                  <a:pt x="2280838" y="369447"/>
                </a:cubicBezTo>
                <a:cubicBezTo>
                  <a:pt x="2289134" y="373872"/>
                  <a:pt x="2280838" y="398760"/>
                  <a:pt x="2289134" y="402631"/>
                </a:cubicBezTo>
                <a:cubicBezTo>
                  <a:pt x="2314575" y="365023"/>
                  <a:pt x="2310150" y="319671"/>
                  <a:pt x="2306279" y="261046"/>
                </a:cubicBezTo>
                <a:cubicBezTo>
                  <a:pt x="2280838" y="282063"/>
                  <a:pt x="2293558" y="331839"/>
                  <a:pt x="2280838" y="360598"/>
                </a:cubicBezTo>
                <a:cubicBezTo>
                  <a:pt x="2272542" y="314694"/>
                  <a:pt x="2276413" y="269342"/>
                  <a:pt x="2280838" y="215142"/>
                </a:cubicBezTo>
                <a:cubicBezTo>
                  <a:pt x="2285262" y="202422"/>
                  <a:pt x="2280838" y="236159"/>
                  <a:pt x="2293558" y="236159"/>
                </a:cubicBezTo>
                <a:cubicBezTo>
                  <a:pt x="2306279" y="219567"/>
                  <a:pt x="2293558" y="198550"/>
                  <a:pt x="2301854" y="178087"/>
                </a:cubicBezTo>
                <a:cubicBezTo>
                  <a:pt x="2310150" y="169791"/>
                  <a:pt x="2314575" y="190807"/>
                  <a:pt x="2327295" y="178087"/>
                </a:cubicBezTo>
                <a:cubicBezTo>
                  <a:pt x="2331720" y="182511"/>
                  <a:pt x="2331720" y="190807"/>
                  <a:pt x="2335591" y="190807"/>
                </a:cubicBezTo>
                <a:cubicBezTo>
                  <a:pt x="2331167" y="236712"/>
                  <a:pt x="2310150" y="286487"/>
                  <a:pt x="2318446" y="327967"/>
                </a:cubicBezTo>
                <a:cubicBezTo>
                  <a:pt x="2352183" y="319671"/>
                  <a:pt x="2343887" y="410927"/>
                  <a:pt x="2347759" y="440239"/>
                </a:cubicBezTo>
                <a:cubicBezTo>
                  <a:pt x="2364904" y="415351"/>
                  <a:pt x="2352183" y="361151"/>
                  <a:pt x="2373200" y="327967"/>
                </a:cubicBezTo>
                <a:cubicBezTo>
                  <a:pt x="2381496" y="365576"/>
                  <a:pt x="2377624" y="427519"/>
                  <a:pt x="2356055" y="452960"/>
                </a:cubicBezTo>
                <a:cubicBezTo>
                  <a:pt x="2360479" y="461256"/>
                  <a:pt x="2373200" y="477848"/>
                  <a:pt x="2351630" y="477848"/>
                </a:cubicBezTo>
                <a:cubicBezTo>
                  <a:pt x="2364351" y="502736"/>
                  <a:pt x="2351630" y="577399"/>
                  <a:pt x="2377071" y="598416"/>
                </a:cubicBezTo>
                <a:cubicBezTo>
                  <a:pt x="2368775" y="648192"/>
                  <a:pt x="2377071" y="677504"/>
                  <a:pt x="2364351" y="715112"/>
                </a:cubicBezTo>
                <a:cubicBezTo>
                  <a:pt x="2364351" y="723408"/>
                  <a:pt x="2372647" y="723408"/>
                  <a:pt x="2381496" y="723408"/>
                </a:cubicBezTo>
                <a:cubicBezTo>
                  <a:pt x="2377071" y="756592"/>
                  <a:pt x="2377071" y="802497"/>
                  <a:pt x="2373200" y="831809"/>
                </a:cubicBezTo>
                <a:cubicBezTo>
                  <a:pt x="2402512" y="785905"/>
                  <a:pt x="2385920" y="740553"/>
                  <a:pt x="2390345" y="690225"/>
                </a:cubicBezTo>
                <a:cubicBezTo>
                  <a:pt x="2390345" y="636024"/>
                  <a:pt x="2398641" y="581824"/>
                  <a:pt x="2411361" y="523752"/>
                </a:cubicBezTo>
                <a:cubicBezTo>
                  <a:pt x="2428506" y="436368"/>
                  <a:pt x="2424082" y="336816"/>
                  <a:pt x="2424082" y="249432"/>
                </a:cubicBezTo>
                <a:cubicBezTo>
                  <a:pt x="2445098" y="278745"/>
                  <a:pt x="2449523" y="324096"/>
                  <a:pt x="2453394" y="370000"/>
                </a:cubicBezTo>
                <a:cubicBezTo>
                  <a:pt x="2466115" y="266024"/>
                  <a:pt x="2461690" y="120568"/>
                  <a:pt x="2457819" y="0"/>
                </a:cubicBezTo>
                <a:cubicBezTo>
                  <a:pt x="2516996" y="120568"/>
                  <a:pt x="2487131" y="320224"/>
                  <a:pt x="2504276" y="470105"/>
                </a:cubicBezTo>
                <a:cubicBezTo>
                  <a:pt x="2516996" y="412033"/>
                  <a:pt x="2563454" y="295336"/>
                  <a:pt x="2546309" y="220673"/>
                </a:cubicBezTo>
                <a:cubicBezTo>
                  <a:pt x="2550733" y="204081"/>
                  <a:pt x="2567325" y="207952"/>
                  <a:pt x="2571750" y="207952"/>
                </a:cubicBezTo>
                <a:cubicBezTo>
                  <a:pt x="2584470" y="216248"/>
                  <a:pt x="2580046" y="241136"/>
                  <a:pt x="2592766" y="249432"/>
                </a:cubicBezTo>
                <a:cubicBezTo>
                  <a:pt x="2613783" y="228416"/>
                  <a:pt x="2597191" y="228416"/>
                  <a:pt x="2609911" y="203528"/>
                </a:cubicBezTo>
                <a:cubicBezTo>
                  <a:pt x="2622632" y="253304"/>
                  <a:pt x="2618207" y="311928"/>
                  <a:pt x="2627056" y="353408"/>
                </a:cubicBezTo>
                <a:cubicBezTo>
                  <a:pt x="2656369" y="328520"/>
                  <a:pt x="2652497" y="274320"/>
                  <a:pt x="2677938" y="249432"/>
                </a:cubicBezTo>
                <a:cubicBezTo>
                  <a:pt x="2695083" y="262153"/>
                  <a:pt x="2716100" y="270449"/>
                  <a:pt x="2719971" y="290912"/>
                </a:cubicBezTo>
                <a:cubicBezTo>
                  <a:pt x="2719971" y="303632"/>
                  <a:pt x="2702826" y="299208"/>
                  <a:pt x="2707250" y="324096"/>
                </a:cubicBezTo>
                <a:cubicBezTo>
                  <a:pt x="2719971" y="332392"/>
                  <a:pt x="2715546" y="328520"/>
                  <a:pt x="2732691" y="345112"/>
                </a:cubicBezTo>
                <a:cubicBezTo>
                  <a:pt x="2732691" y="382721"/>
                  <a:pt x="2737116" y="424200"/>
                  <a:pt x="2732691" y="453513"/>
                </a:cubicBezTo>
                <a:cubicBezTo>
                  <a:pt x="2745412" y="445217"/>
                  <a:pt x="2740987" y="412033"/>
                  <a:pt x="2762004" y="424200"/>
                </a:cubicBezTo>
                <a:cubicBezTo>
                  <a:pt x="2740987" y="523752"/>
                  <a:pt x="2740987" y="632153"/>
                  <a:pt x="2728267" y="757145"/>
                </a:cubicBezTo>
                <a:cubicBezTo>
                  <a:pt x="2749283" y="744425"/>
                  <a:pt x="2740987" y="711241"/>
                  <a:pt x="2753708" y="686353"/>
                </a:cubicBezTo>
                <a:cubicBezTo>
                  <a:pt x="2740987" y="773737"/>
                  <a:pt x="2719971" y="907026"/>
                  <a:pt x="2749283" y="998281"/>
                </a:cubicBezTo>
                <a:cubicBezTo>
                  <a:pt x="2740987" y="1011002"/>
                  <a:pt x="2744859" y="1023169"/>
                  <a:pt x="2744859" y="1039761"/>
                </a:cubicBezTo>
                <a:cubicBezTo>
                  <a:pt x="2740434" y="1035337"/>
                  <a:pt x="2744859" y="1031465"/>
                  <a:pt x="2736563" y="1031465"/>
                </a:cubicBezTo>
                <a:cubicBezTo>
                  <a:pt x="2723842" y="1039761"/>
                  <a:pt x="2744859" y="1048057"/>
                  <a:pt x="2744859" y="1060778"/>
                </a:cubicBezTo>
                <a:cubicBezTo>
                  <a:pt x="2723842" y="1048057"/>
                  <a:pt x="2727714" y="1098386"/>
                  <a:pt x="2736563" y="1110554"/>
                </a:cubicBezTo>
                <a:cubicBezTo>
                  <a:pt x="2723842" y="1139866"/>
                  <a:pt x="2723842" y="1197938"/>
                  <a:pt x="2736563" y="1247714"/>
                </a:cubicBezTo>
                <a:cubicBezTo>
                  <a:pt x="2728267" y="1318506"/>
                  <a:pt x="2728267" y="1397594"/>
                  <a:pt x="2740987" y="1451241"/>
                </a:cubicBezTo>
                <a:cubicBezTo>
                  <a:pt x="2719971" y="1567938"/>
                  <a:pt x="2728267" y="1680210"/>
                  <a:pt x="2745412" y="1779762"/>
                </a:cubicBezTo>
                <a:cubicBezTo>
                  <a:pt x="2740987" y="1812946"/>
                  <a:pt x="2724396" y="1879313"/>
                  <a:pt x="2745412" y="1900330"/>
                </a:cubicBezTo>
                <a:cubicBezTo>
                  <a:pt x="2740987" y="1941810"/>
                  <a:pt x="2749837" y="1974993"/>
                  <a:pt x="2740987" y="2004306"/>
                </a:cubicBezTo>
                <a:cubicBezTo>
                  <a:pt x="2736563" y="2004306"/>
                  <a:pt x="2736563" y="1999881"/>
                  <a:pt x="2736563" y="1996010"/>
                </a:cubicBezTo>
                <a:cubicBezTo>
                  <a:pt x="2728267" y="2000434"/>
                  <a:pt x="2736563" y="2020898"/>
                  <a:pt x="2723842" y="2020898"/>
                </a:cubicBezTo>
                <a:cubicBezTo>
                  <a:pt x="2744859" y="2116578"/>
                  <a:pt x="2736563" y="2220554"/>
                  <a:pt x="2749283" y="2311810"/>
                </a:cubicBezTo>
                <a:cubicBezTo>
                  <a:pt x="2744859" y="2332826"/>
                  <a:pt x="2736563" y="2349418"/>
                  <a:pt x="2753708" y="2361586"/>
                </a:cubicBezTo>
                <a:cubicBezTo>
                  <a:pt x="2749283" y="2374306"/>
                  <a:pt x="2745412" y="2378177"/>
                  <a:pt x="2745412" y="2390898"/>
                </a:cubicBezTo>
                <a:cubicBezTo>
                  <a:pt x="2766428" y="2415786"/>
                  <a:pt x="2740987" y="2461690"/>
                  <a:pt x="2762557" y="2473858"/>
                </a:cubicBezTo>
                <a:cubicBezTo>
                  <a:pt x="2762557" y="2482154"/>
                  <a:pt x="2758132" y="2482154"/>
                  <a:pt x="2749837" y="2482154"/>
                </a:cubicBezTo>
                <a:cubicBezTo>
                  <a:pt x="2749837" y="2644202"/>
                  <a:pt x="2770853" y="2794082"/>
                  <a:pt x="2787998" y="2931242"/>
                </a:cubicBezTo>
                <a:cubicBezTo>
                  <a:pt x="2758686" y="2981018"/>
                  <a:pt x="2805143" y="3076698"/>
                  <a:pt x="2792423" y="3139194"/>
                </a:cubicBezTo>
                <a:cubicBezTo>
                  <a:pt x="2792423" y="3143619"/>
                  <a:pt x="2800719" y="3139194"/>
                  <a:pt x="2800719" y="3147490"/>
                </a:cubicBezTo>
                <a:cubicBezTo>
                  <a:pt x="2796294" y="3193395"/>
                  <a:pt x="2805143" y="3226579"/>
                  <a:pt x="2809014" y="3272483"/>
                </a:cubicBezTo>
                <a:cubicBezTo>
                  <a:pt x="2796294" y="3276907"/>
                  <a:pt x="2800719" y="3297371"/>
                  <a:pt x="2804590" y="3310091"/>
                </a:cubicBezTo>
                <a:cubicBezTo>
                  <a:pt x="2804590" y="3318387"/>
                  <a:pt x="2809014" y="3305667"/>
                  <a:pt x="2817310" y="3310091"/>
                </a:cubicBezTo>
                <a:cubicBezTo>
                  <a:pt x="2821735" y="3326683"/>
                  <a:pt x="2817310" y="3331108"/>
                  <a:pt x="2804590" y="3326683"/>
                </a:cubicBezTo>
                <a:cubicBezTo>
                  <a:pt x="2800165" y="3339404"/>
                  <a:pt x="2817310" y="3331108"/>
                  <a:pt x="2812886" y="3347700"/>
                </a:cubicBezTo>
                <a:cubicBezTo>
                  <a:pt x="2787445" y="3343275"/>
                  <a:pt x="2783573" y="3301795"/>
                  <a:pt x="2783573" y="3281332"/>
                </a:cubicBezTo>
                <a:cubicBezTo>
                  <a:pt x="2779149" y="3248148"/>
                  <a:pt x="2779149" y="3210540"/>
                  <a:pt x="2779149" y="3185652"/>
                </a:cubicBezTo>
                <a:cubicBezTo>
                  <a:pt x="2774724" y="3181227"/>
                  <a:pt x="2774724" y="3169060"/>
                  <a:pt x="2766428" y="3164635"/>
                </a:cubicBezTo>
                <a:cubicBezTo>
                  <a:pt x="2774724" y="3065084"/>
                  <a:pt x="2749283" y="2952258"/>
                  <a:pt x="2728267" y="2857132"/>
                </a:cubicBezTo>
                <a:cubicBezTo>
                  <a:pt x="2715546" y="3169060"/>
                  <a:pt x="2740987" y="3609852"/>
                  <a:pt x="2715546" y="3930077"/>
                </a:cubicBezTo>
                <a:cubicBezTo>
                  <a:pt x="2740987" y="3954965"/>
                  <a:pt x="2736563" y="4029628"/>
                  <a:pt x="2715546" y="4058941"/>
                </a:cubicBezTo>
                <a:cubicBezTo>
                  <a:pt x="2728267" y="4141900"/>
                  <a:pt x="2702826" y="4266893"/>
                  <a:pt x="2715546" y="4379165"/>
                </a:cubicBezTo>
                <a:cubicBezTo>
                  <a:pt x="2690106" y="4408478"/>
                  <a:pt x="2736563" y="4474845"/>
                  <a:pt x="2707250" y="4508029"/>
                </a:cubicBezTo>
                <a:cubicBezTo>
                  <a:pt x="2724396" y="4532917"/>
                  <a:pt x="2711675" y="4570525"/>
                  <a:pt x="2711675" y="4603709"/>
                </a:cubicBezTo>
                <a:cubicBezTo>
                  <a:pt x="2707250" y="4624726"/>
                  <a:pt x="2724396" y="4666206"/>
                  <a:pt x="2690659" y="4661781"/>
                </a:cubicBezTo>
                <a:cubicBezTo>
                  <a:pt x="2673514" y="4528492"/>
                  <a:pt x="2695083" y="4391332"/>
                  <a:pt x="2677938" y="4254173"/>
                </a:cubicBezTo>
                <a:cubicBezTo>
                  <a:pt x="2686234" y="4237581"/>
                  <a:pt x="2690659" y="4212693"/>
                  <a:pt x="2673514" y="4199972"/>
                </a:cubicBezTo>
                <a:cubicBezTo>
                  <a:pt x="2677938" y="4050091"/>
                  <a:pt x="2656369" y="3896340"/>
                  <a:pt x="2656369" y="3717700"/>
                </a:cubicBezTo>
                <a:cubicBezTo>
                  <a:pt x="2643648" y="3713275"/>
                  <a:pt x="2614336" y="3725996"/>
                  <a:pt x="2618207" y="3704979"/>
                </a:cubicBezTo>
                <a:cubicBezTo>
                  <a:pt x="2630928" y="3709404"/>
                  <a:pt x="2643648" y="3696683"/>
                  <a:pt x="2651944" y="3713275"/>
                </a:cubicBezTo>
                <a:cubicBezTo>
                  <a:pt x="2664665" y="3688387"/>
                  <a:pt x="2651944" y="3659075"/>
                  <a:pt x="2634799" y="3667371"/>
                </a:cubicBezTo>
                <a:cubicBezTo>
                  <a:pt x="2634799" y="3650779"/>
                  <a:pt x="2643095" y="3662946"/>
                  <a:pt x="2651944" y="3654650"/>
                </a:cubicBezTo>
                <a:cubicBezTo>
                  <a:pt x="2651944" y="3641930"/>
                  <a:pt x="2651944" y="3625338"/>
                  <a:pt x="2651944" y="3608746"/>
                </a:cubicBezTo>
                <a:cubicBezTo>
                  <a:pt x="2634799" y="3617042"/>
                  <a:pt x="2630928" y="3633634"/>
                  <a:pt x="2613783" y="3641930"/>
                </a:cubicBezTo>
                <a:cubicBezTo>
                  <a:pt x="2618207" y="3612618"/>
                  <a:pt x="2634799" y="3596026"/>
                  <a:pt x="2613783" y="3575562"/>
                </a:cubicBezTo>
                <a:cubicBezTo>
                  <a:pt x="2622079" y="3571138"/>
                  <a:pt x="2630928" y="3575562"/>
                  <a:pt x="2626503" y="3583858"/>
                </a:cubicBezTo>
                <a:cubicBezTo>
                  <a:pt x="2634799" y="3579434"/>
                  <a:pt x="2639224" y="3571138"/>
                  <a:pt x="2651944" y="3567266"/>
                </a:cubicBezTo>
                <a:cubicBezTo>
                  <a:pt x="2656369" y="3550674"/>
                  <a:pt x="2651944" y="3537954"/>
                  <a:pt x="2647520" y="3525786"/>
                </a:cubicBezTo>
                <a:cubicBezTo>
                  <a:pt x="2634799" y="3534082"/>
                  <a:pt x="2643095" y="3558970"/>
                  <a:pt x="2613783" y="3555099"/>
                </a:cubicBezTo>
                <a:cubicBezTo>
                  <a:pt x="2622079" y="3546803"/>
                  <a:pt x="2622079" y="3538507"/>
                  <a:pt x="2618207" y="3530211"/>
                </a:cubicBezTo>
                <a:cubicBezTo>
                  <a:pt x="2643648" y="3513619"/>
                  <a:pt x="2656369" y="3476011"/>
                  <a:pt x="2639224" y="3451123"/>
                </a:cubicBezTo>
                <a:cubicBezTo>
                  <a:pt x="2634799" y="3451123"/>
                  <a:pt x="2634799" y="3463843"/>
                  <a:pt x="2630928" y="3467715"/>
                </a:cubicBezTo>
                <a:cubicBezTo>
                  <a:pt x="2626503" y="3467715"/>
                  <a:pt x="2622632" y="3463290"/>
                  <a:pt x="2613783" y="3463290"/>
                </a:cubicBezTo>
                <a:cubicBezTo>
                  <a:pt x="2626503" y="3433978"/>
                  <a:pt x="2605487" y="3400794"/>
                  <a:pt x="2613783" y="3372034"/>
                </a:cubicBezTo>
                <a:cubicBezTo>
                  <a:pt x="2630928" y="3388626"/>
                  <a:pt x="2643095" y="3355443"/>
                  <a:pt x="2643095" y="3334426"/>
                </a:cubicBezTo>
                <a:cubicBezTo>
                  <a:pt x="2622079" y="3334426"/>
                  <a:pt x="2630375" y="3363739"/>
                  <a:pt x="2613783" y="3367610"/>
                </a:cubicBezTo>
                <a:cubicBezTo>
                  <a:pt x="2618207" y="3342722"/>
                  <a:pt x="2609358" y="3334426"/>
                  <a:pt x="2596638" y="3326130"/>
                </a:cubicBezTo>
                <a:cubicBezTo>
                  <a:pt x="2588342" y="3351018"/>
                  <a:pt x="2601062" y="3359314"/>
                  <a:pt x="2604934" y="3375906"/>
                </a:cubicBezTo>
                <a:cubicBezTo>
                  <a:pt x="2596638" y="3375906"/>
                  <a:pt x="2600509" y="3371482"/>
                  <a:pt x="2600509" y="3363186"/>
                </a:cubicBezTo>
                <a:cubicBezTo>
                  <a:pt x="2592213" y="3409090"/>
                  <a:pt x="2583364" y="3446145"/>
                  <a:pt x="2600509" y="3462737"/>
                </a:cubicBezTo>
                <a:cubicBezTo>
                  <a:pt x="2583364" y="3550121"/>
                  <a:pt x="2600509" y="3670689"/>
                  <a:pt x="2587789" y="3753649"/>
                </a:cubicBezTo>
                <a:cubicBezTo>
                  <a:pt x="2570644" y="3745353"/>
                  <a:pt x="2592213" y="3712169"/>
                  <a:pt x="2570644" y="3703873"/>
                </a:cubicBezTo>
                <a:cubicBezTo>
                  <a:pt x="2583364" y="3641377"/>
                  <a:pt x="2545203" y="3512513"/>
                  <a:pt x="2578940" y="3441720"/>
                </a:cubicBezTo>
                <a:cubicBezTo>
                  <a:pt x="2561795" y="3416833"/>
                  <a:pt x="2570644" y="3337744"/>
                  <a:pt x="2553499" y="3283544"/>
                </a:cubicBezTo>
                <a:cubicBezTo>
                  <a:pt x="2549074" y="3283544"/>
                  <a:pt x="2545203" y="3312857"/>
                  <a:pt x="2557923" y="3308432"/>
                </a:cubicBezTo>
                <a:cubicBezTo>
                  <a:pt x="2540778" y="3366504"/>
                  <a:pt x="2540778" y="3453888"/>
                  <a:pt x="2545203" y="3529105"/>
                </a:cubicBezTo>
                <a:cubicBezTo>
                  <a:pt x="2540778" y="3537401"/>
                  <a:pt x="2540778" y="3562289"/>
                  <a:pt x="2528058" y="3553993"/>
                </a:cubicBezTo>
                <a:cubicBezTo>
                  <a:pt x="2528058" y="3566713"/>
                  <a:pt x="2545203" y="3558417"/>
                  <a:pt x="2549074" y="3566713"/>
                </a:cubicBezTo>
                <a:cubicBezTo>
                  <a:pt x="2549074" y="3608193"/>
                  <a:pt x="2549074" y="3637505"/>
                  <a:pt x="2549074" y="3666265"/>
                </a:cubicBezTo>
                <a:cubicBezTo>
                  <a:pt x="2528058" y="3674561"/>
                  <a:pt x="2528058" y="3691153"/>
                  <a:pt x="2531929" y="3707745"/>
                </a:cubicBezTo>
                <a:cubicBezTo>
                  <a:pt x="2540225" y="3707745"/>
                  <a:pt x="2536354" y="3695024"/>
                  <a:pt x="2549074" y="3699449"/>
                </a:cubicBezTo>
                <a:cubicBezTo>
                  <a:pt x="2536354" y="3724337"/>
                  <a:pt x="2544650" y="3728761"/>
                  <a:pt x="2531929" y="3753649"/>
                </a:cubicBezTo>
                <a:cubicBezTo>
                  <a:pt x="2544650" y="3758073"/>
                  <a:pt x="2552946" y="3782961"/>
                  <a:pt x="2531929" y="3786833"/>
                </a:cubicBezTo>
                <a:cubicBezTo>
                  <a:pt x="2549074" y="3811721"/>
                  <a:pt x="2544650" y="3836609"/>
                  <a:pt x="2531929" y="3853201"/>
                </a:cubicBezTo>
                <a:cubicBezTo>
                  <a:pt x="2557370" y="3882513"/>
                  <a:pt x="2527505" y="3915697"/>
                  <a:pt x="2549074" y="3948881"/>
                </a:cubicBezTo>
                <a:cubicBezTo>
                  <a:pt x="2540778" y="4011377"/>
                  <a:pt x="2549074" y="4057282"/>
                  <a:pt x="2531929" y="4110929"/>
                </a:cubicBezTo>
                <a:cubicBezTo>
                  <a:pt x="2519209" y="4106504"/>
                  <a:pt x="2527505" y="4081616"/>
                  <a:pt x="2514784" y="4073320"/>
                </a:cubicBezTo>
                <a:cubicBezTo>
                  <a:pt x="2523080" y="4002528"/>
                  <a:pt x="2497639" y="3919568"/>
                  <a:pt x="2510360" y="3844352"/>
                </a:cubicBezTo>
                <a:cubicBezTo>
                  <a:pt x="2510360" y="3831631"/>
                  <a:pt x="2518656" y="3827760"/>
                  <a:pt x="2518656" y="3815039"/>
                </a:cubicBezTo>
                <a:cubicBezTo>
                  <a:pt x="2526952" y="3781855"/>
                  <a:pt x="2523080" y="3723783"/>
                  <a:pt x="2518656" y="3681751"/>
                </a:cubicBezTo>
                <a:cubicBezTo>
                  <a:pt x="2518656" y="3627550"/>
                  <a:pt x="2510360" y="3573350"/>
                  <a:pt x="2510360" y="3511407"/>
                </a:cubicBezTo>
                <a:cubicBezTo>
                  <a:pt x="2505935" y="3498686"/>
                  <a:pt x="2518656" y="3494815"/>
                  <a:pt x="2518656" y="3486519"/>
                </a:cubicBezTo>
                <a:cubicBezTo>
                  <a:pt x="2514231" y="3482094"/>
                  <a:pt x="2505935" y="3478223"/>
                  <a:pt x="2505935" y="3469927"/>
                </a:cubicBezTo>
                <a:cubicBezTo>
                  <a:pt x="2501511" y="3474351"/>
                  <a:pt x="2501511" y="3478223"/>
                  <a:pt x="2497639" y="3478223"/>
                </a:cubicBezTo>
                <a:cubicBezTo>
                  <a:pt x="2497639" y="3499239"/>
                  <a:pt x="2497639" y="3503111"/>
                  <a:pt x="2502064" y="3519703"/>
                </a:cubicBezTo>
                <a:cubicBezTo>
                  <a:pt x="2497639" y="3519703"/>
                  <a:pt x="2497639" y="3519703"/>
                  <a:pt x="2497639" y="3524127"/>
                </a:cubicBezTo>
                <a:cubicBezTo>
                  <a:pt x="2497639" y="3532423"/>
                  <a:pt x="2493215" y="3553440"/>
                  <a:pt x="2493215" y="3536848"/>
                </a:cubicBezTo>
                <a:cubicBezTo>
                  <a:pt x="2488790" y="3478776"/>
                  <a:pt x="2484919" y="3445592"/>
                  <a:pt x="2480494" y="3391392"/>
                </a:cubicBezTo>
                <a:cubicBezTo>
                  <a:pt x="2463349" y="3399688"/>
                  <a:pt x="2472198" y="3412408"/>
                  <a:pt x="2472198" y="3432872"/>
                </a:cubicBezTo>
                <a:cubicBezTo>
                  <a:pt x="2467774" y="3428447"/>
                  <a:pt x="2463902" y="3428447"/>
                  <a:pt x="2455053" y="3428447"/>
                </a:cubicBezTo>
                <a:cubicBezTo>
                  <a:pt x="2455053" y="3436743"/>
                  <a:pt x="2455053" y="3445039"/>
                  <a:pt x="2455053" y="3453335"/>
                </a:cubicBezTo>
                <a:cubicBezTo>
                  <a:pt x="2476070" y="3445039"/>
                  <a:pt x="2455053" y="3494815"/>
                  <a:pt x="2467774" y="3474351"/>
                </a:cubicBezTo>
                <a:cubicBezTo>
                  <a:pt x="2480494" y="3482647"/>
                  <a:pt x="2463349" y="3499239"/>
                  <a:pt x="2455053" y="3487072"/>
                </a:cubicBezTo>
                <a:cubicBezTo>
                  <a:pt x="2450629" y="3511960"/>
                  <a:pt x="2484366" y="3508088"/>
                  <a:pt x="2472198" y="3524680"/>
                </a:cubicBezTo>
                <a:cubicBezTo>
                  <a:pt x="2467774" y="3520256"/>
                  <a:pt x="2463902" y="3516384"/>
                  <a:pt x="2463902" y="3511960"/>
                </a:cubicBezTo>
                <a:cubicBezTo>
                  <a:pt x="2451182" y="3566160"/>
                  <a:pt x="2455606" y="3603215"/>
                  <a:pt x="2463902" y="3657416"/>
                </a:cubicBezTo>
                <a:cubicBezTo>
                  <a:pt x="2468327" y="3657416"/>
                  <a:pt x="2468327" y="3652991"/>
                  <a:pt x="2468327" y="3649120"/>
                </a:cubicBezTo>
                <a:cubicBezTo>
                  <a:pt x="2476623" y="3653544"/>
                  <a:pt x="2476623" y="3661840"/>
                  <a:pt x="2472751" y="3670136"/>
                </a:cubicBezTo>
                <a:cubicBezTo>
                  <a:pt x="2468327" y="3670136"/>
                  <a:pt x="2468327" y="3661840"/>
                  <a:pt x="2464455" y="3661840"/>
                </a:cubicBezTo>
                <a:cubicBezTo>
                  <a:pt x="2456159" y="3695024"/>
                  <a:pt x="2456159" y="3732633"/>
                  <a:pt x="2468880" y="3761392"/>
                </a:cubicBezTo>
                <a:cubicBezTo>
                  <a:pt x="2481600" y="3761392"/>
                  <a:pt x="2460584" y="3748671"/>
                  <a:pt x="2473304" y="3744800"/>
                </a:cubicBezTo>
                <a:cubicBezTo>
                  <a:pt x="2477729" y="3749225"/>
                  <a:pt x="2473304" y="3757521"/>
                  <a:pt x="2477729" y="3769688"/>
                </a:cubicBezTo>
                <a:cubicBezTo>
                  <a:pt x="2473304" y="3774112"/>
                  <a:pt x="2460584" y="3774112"/>
                  <a:pt x="2456712" y="3777984"/>
                </a:cubicBezTo>
                <a:cubicBezTo>
                  <a:pt x="2469433" y="3936160"/>
                  <a:pt x="2439567" y="4089912"/>
                  <a:pt x="2439567" y="4214905"/>
                </a:cubicBezTo>
                <a:cubicBezTo>
                  <a:pt x="2439567" y="4248089"/>
                  <a:pt x="2460584" y="4272977"/>
                  <a:pt x="2435143" y="4306161"/>
                </a:cubicBezTo>
                <a:cubicBezTo>
                  <a:pt x="2439567" y="4322753"/>
                  <a:pt x="2464455" y="4322753"/>
                  <a:pt x="2460584" y="4331049"/>
                </a:cubicBezTo>
                <a:cubicBezTo>
                  <a:pt x="2460584" y="4347641"/>
                  <a:pt x="2460584" y="4326624"/>
                  <a:pt x="2447863" y="4331049"/>
                </a:cubicBezTo>
                <a:cubicBezTo>
                  <a:pt x="2443439" y="4347641"/>
                  <a:pt x="2473304" y="4347641"/>
                  <a:pt x="2460584" y="4364232"/>
                </a:cubicBezTo>
                <a:cubicBezTo>
                  <a:pt x="2456159" y="4364232"/>
                  <a:pt x="2452288" y="4355937"/>
                  <a:pt x="2452288" y="4351512"/>
                </a:cubicBezTo>
                <a:cubicBezTo>
                  <a:pt x="2439567" y="4405712"/>
                  <a:pt x="2456712" y="4459913"/>
                  <a:pt x="2447863" y="4517984"/>
                </a:cubicBezTo>
                <a:cubicBezTo>
                  <a:pt x="2430718" y="4496968"/>
                  <a:pt x="2443439" y="4472080"/>
                  <a:pt x="2435143" y="4438896"/>
                </a:cubicBezTo>
                <a:cubicBezTo>
                  <a:pt x="2417998" y="4447192"/>
                  <a:pt x="2422422" y="4476505"/>
                  <a:pt x="2430718" y="4488672"/>
                </a:cubicBezTo>
                <a:cubicBezTo>
                  <a:pt x="2413573" y="4501392"/>
                  <a:pt x="2435143" y="4526280"/>
                  <a:pt x="2422422" y="4538448"/>
                </a:cubicBezTo>
                <a:cubicBezTo>
                  <a:pt x="2443439" y="4546744"/>
                  <a:pt x="2439567" y="4513560"/>
                  <a:pt x="2447863" y="4525727"/>
                </a:cubicBezTo>
                <a:cubicBezTo>
                  <a:pt x="2468880" y="4534023"/>
                  <a:pt x="2443439" y="4567207"/>
                  <a:pt x="2456159" y="4596520"/>
                </a:cubicBezTo>
                <a:cubicBezTo>
                  <a:pt x="2443439" y="4596520"/>
                  <a:pt x="2443439" y="4588224"/>
                  <a:pt x="2439014" y="4575503"/>
                </a:cubicBezTo>
                <a:cubicBezTo>
                  <a:pt x="2413573" y="4579928"/>
                  <a:pt x="2417998" y="4596520"/>
                  <a:pt x="2421869" y="4629703"/>
                </a:cubicBezTo>
                <a:cubicBezTo>
                  <a:pt x="2430165" y="4629703"/>
                  <a:pt x="2439014" y="4625279"/>
                  <a:pt x="2439014" y="4634128"/>
                </a:cubicBezTo>
                <a:cubicBezTo>
                  <a:pt x="2451735" y="4625832"/>
                  <a:pt x="2434590" y="4617536"/>
                  <a:pt x="2443439" y="4609240"/>
                </a:cubicBezTo>
                <a:cubicBezTo>
                  <a:pt x="2456159" y="4604816"/>
                  <a:pt x="2456159" y="4613664"/>
                  <a:pt x="2464455" y="4613664"/>
                </a:cubicBezTo>
                <a:cubicBezTo>
                  <a:pt x="2464455" y="4659569"/>
                  <a:pt x="2460031" y="4659569"/>
                  <a:pt x="2460031" y="4696624"/>
                </a:cubicBezTo>
                <a:cubicBezTo>
                  <a:pt x="2451735" y="4692200"/>
                  <a:pt x="2421869" y="4721512"/>
                  <a:pt x="2417998" y="4696624"/>
                </a:cubicBezTo>
                <a:cubicBezTo>
                  <a:pt x="2409702" y="4704920"/>
                  <a:pt x="2413573" y="4725936"/>
                  <a:pt x="2426294" y="4725936"/>
                </a:cubicBezTo>
                <a:cubicBezTo>
                  <a:pt x="2409149" y="4734232"/>
                  <a:pt x="2417998" y="4755249"/>
                  <a:pt x="2413573" y="4767416"/>
                </a:cubicBezTo>
                <a:cubicBezTo>
                  <a:pt x="2421869" y="4767416"/>
                  <a:pt x="2421869" y="4767416"/>
                  <a:pt x="2421869" y="4762992"/>
                </a:cubicBezTo>
                <a:cubicBezTo>
                  <a:pt x="2434590" y="4762992"/>
                  <a:pt x="2421869" y="4775712"/>
                  <a:pt x="2413573" y="4771288"/>
                </a:cubicBezTo>
                <a:cubicBezTo>
                  <a:pt x="2426294" y="4784008"/>
                  <a:pt x="2405277" y="4804472"/>
                  <a:pt x="2421869" y="4808896"/>
                </a:cubicBezTo>
                <a:cubicBezTo>
                  <a:pt x="2417445" y="4821617"/>
                  <a:pt x="2413573" y="4808896"/>
                  <a:pt x="2409149" y="4817192"/>
                </a:cubicBezTo>
                <a:cubicBezTo>
                  <a:pt x="2417445" y="4829913"/>
                  <a:pt x="2400853" y="4842080"/>
                  <a:pt x="2421869" y="4842080"/>
                </a:cubicBezTo>
                <a:cubicBezTo>
                  <a:pt x="2426294" y="4850376"/>
                  <a:pt x="2409149" y="4863096"/>
                  <a:pt x="2426294" y="4858672"/>
                </a:cubicBezTo>
                <a:cubicBezTo>
                  <a:pt x="2421869" y="4866968"/>
                  <a:pt x="2421869" y="4871392"/>
                  <a:pt x="2409149" y="4871392"/>
                </a:cubicBezTo>
                <a:cubicBezTo>
                  <a:pt x="2417445" y="4925593"/>
                  <a:pt x="2409149" y="4925593"/>
                  <a:pt x="2409149" y="4962648"/>
                </a:cubicBezTo>
                <a:cubicBezTo>
                  <a:pt x="2421869" y="4967073"/>
                  <a:pt x="2426294" y="4958224"/>
                  <a:pt x="2438461" y="4958224"/>
                </a:cubicBezTo>
                <a:cubicBezTo>
                  <a:pt x="2434037" y="4970944"/>
                  <a:pt x="2413020" y="4966520"/>
                  <a:pt x="2409149" y="4970944"/>
                </a:cubicBezTo>
                <a:cubicBezTo>
                  <a:pt x="2409149" y="5000257"/>
                  <a:pt x="2417445" y="5037312"/>
                  <a:pt x="2417445" y="5058328"/>
                </a:cubicBezTo>
                <a:cubicBezTo>
                  <a:pt x="2438461" y="5066624"/>
                  <a:pt x="2425741" y="5045608"/>
                  <a:pt x="2442886" y="5050032"/>
                </a:cubicBezTo>
                <a:cubicBezTo>
                  <a:pt x="2447310" y="5062753"/>
                  <a:pt x="2438461" y="5066624"/>
                  <a:pt x="2434590" y="5074920"/>
                </a:cubicBezTo>
                <a:cubicBezTo>
                  <a:pt x="2417445" y="5062200"/>
                  <a:pt x="2421869" y="5074920"/>
                  <a:pt x="2405277" y="5079345"/>
                </a:cubicBezTo>
                <a:cubicBezTo>
                  <a:pt x="2396981" y="5021273"/>
                  <a:pt x="2396981" y="4975369"/>
                  <a:pt x="2396981" y="4921168"/>
                </a:cubicBezTo>
                <a:cubicBezTo>
                  <a:pt x="2379836" y="4925593"/>
                  <a:pt x="2375965" y="4950481"/>
                  <a:pt x="2388686" y="4958777"/>
                </a:cubicBezTo>
                <a:cubicBezTo>
                  <a:pt x="2384261" y="5033441"/>
                  <a:pt x="2367669" y="5083769"/>
                  <a:pt x="2388686" y="5154009"/>
                </a:cubicBezTo>
                <a:cubicBezTo>
                  <a:pt x="2380390" y="5158433"/>
                  <a:pt x="2388686" y="5175025"/>
                  <a:pt x="2375965" y="5170600"/>
                </a:cubicBezTo>
                <a:cubicBezTo>
                  <a:pt x="2375965" y="5183321"/>
                  <a:pt x="2401406" y="5208209"/>
                  <a:pt x="2393110" y="5228672"/>
                </a:cubicBezTo>
                <a:cubicBezTo>
                  <a:pt x="2375965" y="5228672"/>
                  <a:pt x="2372094" y="5215952"/>
                  <a:pt x="2363798" y="5207656"/>
                </a:cubicBezTo>
                <a:cubicBezTo>
                  <a:pt x="2355502" y="5232544"/>
                  <a:pt x="2351077" y="5236968"/>
                  <a:pt x="2355502" y="5261856"/>
                </a:cubicBezTo>
                <a:cubicBezTo>
                  <a:pt x="2347206" y="5266281"/>
                  <a:pt x="2347206" y="5257432"/>
                  <a:pt x="2342781" y="5261856"/>
                </a:cubicBezTo>
                <a:cubicBezTo>
                  <a:pt x="2330061" y="5257432"/>
                  <a:pt x="2347206" y="5245264"/>
                  <a:pt x="2342781" y="5232544"/>
                </a:cubicBezTo>
                <a:cubicBezTo>
                  <a:pt x="2275307" y="5215952"/>
                  <a:pt x="2313469" y="5365832"/>
                  <a:pt x="2300748" y="5402888"/>
                </a:cubicBezTo>
                <a:cubicBezTo>
                  <a:pt x="2300748" y="5415608"/>
                  <a:pt x="2292452" y="5411184"/>
                  <a:pt x="2292452" y="5419480"/>
                </a:cubicBezTo>
                <a:cubicBezTo>
                  <a:pt x="2300748" y="5473680"/>
                  <a:pt x="2284156" y="5556639"/>
                  <a:pt x="2279732" y="5602544"/>
                </a:cubicBezTo>
                <a:cubicBezTo>
                  <a:pt x="2284156" y="5615264"/>
                  <a:pt x="2292452" y="5635728"/>
                  <a:pt x="2275307" y="5644024"/>
                </a:cubicBezTo>
                <a:cubicBezTo>
                  <a:pt x="2279732" y="5835384"/>
                  <a:pt x="2245995" y="6038911"/>
                  <a:pt x="2233274" y="6246864"/>
                </a:cubicBezTo>
                <a:cubicBezTo>
                  <a:pt x="2233274" y="6292768"/>
                  <a:pt x="2228850" y="6338120"/>
                  <a:pt x="2224978" y="6384024"/>
                </a:cubicBezTo>
                <a:cubicBezTo>
                  <a:pt x="2220554" y="6396745"/>
                  <a:pt x="2212258" y="6379600"/>
                  <a:pt x="2203962" y="6384024"/>
                </a:cubicBezTo>
                <a:cubicBezTo>
                  <a:pt x="2224978" y="6180496"/>
                  <a:pt x="2233274" y="6030615"/>
                  <a:pt x="2242123" y="5797775"/>
                </a:cubicBezTo>
                <a:cubicBezTo>
                  <a:pt x="2237699" y="5802200"/>
                  <a:pt x="2233827" y="5810496"/>
                  <a:pt x="2233827" y="5822663"/>
                </a:cubicBezTo>
                <a:cubicBezTo>
                  <a:pt x="2221107" y="5822663"/>
                  <a:pt x="2221107" y="5814367"/>
                  <a:pt x="2208386" y="5814367"/>
                </a:cubicBezTo>
                <a:cubicBezTo>
                  <a:pt x="2203962" y="5830959"/>
                  <a:pt x="2229403" y="5827088"/>
                  <a:pt x="2229403" y="5830959"/>
                </a:cubicBezTo>
                <a:cubicBezTo>
                  <a:pt x="2216682" y="5851976"/>
                  <a:pt x="2195666" y="5826535"/>
                  <a:pt x="2178521" y="5847551"/>
                </a:cubicBezTo>
                <a:cubicBezTo>
                  <a:pt x="2182945" y="5830959"/>
                  <a:pt x="2182945" y="5809943"/>
                  <a:pt x="2195666" y="5801647"/>
                </a:cubicBezTo>
                <a:cubicBezTo>
                  <a:pt x="2187370" y="5785055"/>
                  <a:pt x="2182945" y="5760167"/>
                  <a:pt x="2200091" y="5747447"/>
                </a:cubicBezTo>
                <a:cubicBezTo>
                  <a:pt x="2179074" y="5714263"/>
                  <a:pt x="2221107" y="5660063"/>
                  <a:pt x="2187370" y="5643471"/>
                </a:cubicBezTo>
                <a:cubicBezTo>
                  <a:pt x="2182945" y="5622454"/>
                  <a:pt x="2195666" y="5647895"/>
                  <a:pt x="2195666" y="5630750"/>
                </a:cubicBezTo>
                <a:cubicBezTo>
                  <a:pt x="2191241" y="5618029"/>
                  <a:pt x="2182945" y="5635175"/>
                  <a:pt x="2182945" y="5639046"/>
                </a:cubicBezTo>
                <a:cubicBezTo>
                  <a:pt x="2191241" y="5655638"/>
                  <a:pt x="2174650" y="5672230"/>
                  <a:pt x="2187370" y="5688822"/>
                </a:cubicBezTo>
                <a:cubicBezTo>
                  <a:pt x="2187370" y="5705414"/>
                  <a:pt x="2174650" y="5684397"/>
                  <a:pt x="2170225" y="5697118"/>
                </a:cubicBezTo>
                <a:cubicBezTo>
                  <a:pt x="2170225" y="5788374"/>
                  <a:pt x="2136488" y="5929958"/>
                  <a:pt x="2153080" y="6009046"/>
                </a:cubicBezTo>
                <a:cubicBezTo>
                  <a:pt x="2140359" y="6042230"/>
                  <a:pt x="2132063" y="6100302"/>
                  <a:pt x="2132063" y="6146206"/>
                </a:cubicBezTo>
                <a:cubicBezTo>
                  <a:pt x="2114919" y="6141782"/>
                  <a:pt x="2136488" y="6100302"/>
                  <a:pt x="2127639" y="6075414"/>
                </a:cubicBezTo>
                <a:cubicBezTo>
                  <a:pt x="2127639" y="6070989"/>
                  <a:pt x="2127639" y="6054398"/>
                  <a:pt x="2119343" y="6042230"/>
                </a:cubicBezTo>
                <a:cubicBezTo>
                  <a:pt x="2144784" y="6021214"/>
                  <a:pt x="2114919" y="5984159"/>
                  <a:pt x="2136488" y="5979734"/>
                </a:cubicBezTo>
                <a:cubicBezTo>
                  <a:pt x="2128192" y="5967013"/>
                  <a:pt x="2128192" y="5950421"/>
                  <a:pt x="2140913" y="5938254"/>
                </a:cubicBezTo>
                <a:cubicBezTo>
                  <a:pt x="2119896" y="5900645"/>
                  <a:pt x="2145337" y="5867461"/>
                  <a:pt x="2145337" y="5842574"/>
                </a:cubicBezTo>
                <a:cubicBezTo>
                  <a:pt x="2145337" y="5829853"/>
                  <a:pt x="2128192" y="5838149"/>
                  <a:pt x="2132617" y="5825982"/>
                </a:cubicBezTo>
                <a:cubicBezTo>
                  <a:pt x="2098880" y="5834278"/>
                  <a:pt x="2132617" y="5888478"/>
                  <a:pt x="2098880" y="5900645"/>
                </a:cubicBezTo>
                <a:cubicBezTo>
                  <a:pt x="2103304" y="5908941"/>
                  <a:pt x="2124321" y="5905070"/>
                  <a:pt x="2116025" y="5925533"/>
                </a:cubicBezTo>
                <a:cubicBezTo>
                  <a:pt x="2103304" y="5921109"/>
                  <a:pt x="2086712" y="5929958"/>
                  <a:pt x="2073992" y="5929958"/>
                </a:cubicBezTo>
                <a:cubicBezTo>
                  <a:pt x="2069567" y="5900645"/>
                  <a:pt x="2082288" y="5888478"/>
                  <a:pt x="2073992" y="5859165"/>
                </a:cubicBezTo>
                <a:cubicBezTo>
                  <a:pt x="2056847" y="5867461"/>
                  <a:pt x="2065696" y="5900645"/>
                  <a:pt x="2056847" y="5913366"/>
                </a:cubicBezTo>
                <a:cubicBezTo>
                  <a:pt x="2039702" y="5900645"/>
                  <a:pt x="2061271" y="5875757"/>
                  <a:pt x="2048551" y="5855294"/>
                </a:cubicBezTo>
                <a:cubicBezTo>
                  <a:pt x="2027534" y="5871886"/>
                  <a:pt x="2048551" y="5929958"/>
                  <a:pt x="2035830" y="5921662"/>
                </a:cubicBezTo>
                <a:cubicBezTo>
                  <a:pt x="2022557" y="5933276"/>
                  <a:pt x="2026981" y="5941572"/>
                  <a:pt x="2031406" y="5949868"/>
                </a:cubicBezTo>
                <a:lnTo>
                  <a:pt x="2031406" y="5949868"/>
                </a:lnTo>
                <a:close/>
                <a:moveTo>
                  <a:pt x="1309657" y="4360914"/>
                </a:moveTo>
                <a:cubicBezTo>
                  <a:pt x="1309657" y="4440002"/>
                  <a:pt x="1284216" y="4593754"/>
                  <a:pt x="1309657" y="4623067"/>
                </a:cubicBezTo>
                <a:cubicBezTo>
                  <a:pt x="1309657" y="4531811"/>
                  <a:pt x="1326802" y="4390226"/>
                  <a:pt x="1309657" y="4273530"/>
                </a:cubicBezTo>
                <a:cubicBezTo>
                  <a:pt x="1305232" y="4298971"/>
                  <a:pt x="1313528" y="4332154"/>
                  <a:pt x="1309657" y="4360914"/>
                </a:cubicBezTo>
                <a:lnTo>
                  <a:pt x="1309657" y="4360914"/>
                </a:lnTo>
                <a:close/>
                <a:moveTo>
                  <a:pt x="1229462" y="435262"/>
                </a:moveTo>
                <a:cubicBezTo>
                  <a:pt x="1237758" y="435262"/>
                  <a:pt x="1242183" y="430837"/>
                  <a:pt x="1242183" y="426966"/>
                </a:cubicBezTo>
                <a:cubicBezTo>
                  <a:pt x="1237758" y="418670"/>
                  <a:pt x="1225038" y="418670"/>
                  <a:pt x="1229462" y="435262"/>
                </a:cubicBezTo>
                <a:lnTo>
                  <a:pt x="1229462" y="435262"/>
                </a:lnTo>
                <a:close/>
                <a:moveTo>
                  <a:pt x="2229403" y="5812709"/>
                </a:moveTo>
                <a:cubicBezTo>
                  <a:pt x="2216682" y="5804413"/>
                  <a:pt x="2246548" y="5796117"/>
                  <a:pt x="2229403" y="5787821"/>
                </a:cubicBezTo>
                <a:cubicBezTo>
                  <a:pt x="2216682" y="5787821"/>
                  <a:pt x="2216682" y="5804413"/>
                  <a:pt x="2212258" y="5817133"/>
                </a:cubicBezTo>
                <a:cubicBezTo>
                  <a:pt x="2221107" y="5816580"/>
                  <a:pt x="2229403" y="5816580"/>
                  <a:pt x="2229403" y="5812709"/>
                </a:cubicBezTo>
                <a:lnTo>
                  <a:pt x="2229403" y="5812709"/>
                </a:lnTo>
                <a:close/>
                <a:moveTo>
                  <a:pt x="1929642" y="6249630"/>
                </a:moveTo>
                <a:cubicBezTo>
                  <a:pt x="1937938" y="6249630"/>
                  <a:pt x="1934066" y="6282813"/>
                  <a:pt x="1934066" y="6291109"/>
                </a:cubicBezTo>
                <a:cubicBezTo>
                  <a:pt x="1946787" y="6295534"/>
                  <a:pt x="1938491" y="6278389"/>
                  <a:pt x="1951211" y="6282813"/>
                </a:cubicBezTo>
                <a:cubicBezTo>
                  <a:pt x="1946787" y="6295534"/>
                  <a:pt x="1942915" y="6303829"/>
                  <a:pt x="1934066" y="6307701"/>
                </a:cubicBezTo>
                <a:cubicBezTo>
                  <a:pt x="1959507" y="6328717"/>
                  <a:pt x="1921346" y="6398957"/>
                  <a:pt x="1951211" y="6419973"/>
                </a:cubicBezTo>
                <a:cubicBezTo>
                  <a:pt x="1968356" y="6411677"/>
                  <a:pt x="1968356" y="6374069"/>
                  <a:pt x="1955636" y="6357477"/>
                </a:cubicBezTo>
                <a:cubicBezTo>
                  <a:pt x="1976652" y="6344756"/>
                  <a:pt x="1960061" y="6319868"/>
                  <a:pt x="1968356" y="6291109"/>
                </a:cubicBezTo>
                <a:cubicBezTo>
                  <a:pt x="1960061" y="6286685"/>
                  <a:pt x="1955636" y="6303829"/>
                  <a:pt x="1951211" y="6291109"/>
                </a:cubicBezTo>
                <a:cubicBezTo>
                  <a:pt x="1972228" y="6286685"/>
                  <a:pt x="1980524" y="6253501"/>
                  <a:pt x="1968356" y="6241334"/>
                </a:cubicBezTo>
                <a:cubicBezTo>
                  <a:pt x="1946787" y="6240780"/>
                  <a:pt x="1942362" y="6245205"/>
                  <a:pt x="1929642" y="6249630"/>
                </a:cubicBezTo>
                <a:lnTo>
                  <a:pt x="1929642" y="6249630"/>
                </a:lnTo>
                <a:close/>
                <a:moveTo>
                  <a:pt x="1972228" y="6203725"/>
                </a:moveTo>
                <a:cubicBezTo>
                  <a:pt x="1963932" y="6208150"/>
                  <a:pt x="1959507" y="6224742"/>
                  <a:pt x="1972228" y="6233038"/>
                </a:cubicBezTo>
                <a:cubicBezTo>
                  <a:pt x="1976099" y="6228613"/>
                  <a:pt x="1980524" y="6207596"/>
                  <a:pt x="1972228" y="6203725"/>
                </a:cubicBezTo>
                <a:lnTo>
                  <a:pt x="1972228" y="6203725"/>
                </a:lnTo>
                <a:close/>
                <a:moveTo>
                  <a:pt x="1955083" y="6166116"/>
                </a:moveTo>
                <a:cubicBezTo>
                  <a:pt x="1950658" y="6178837"/>
                  <a:pt x="1950658" y="6187133"/>
                  <a:pt x="1950658" y="6203725"/>
                </a:cubicBezTo>
                <a:cubicBezTo>
                  <a:pt x="1937938" y="6203725"/>
                  <a:pt x="1929642" y="6212021"/>
                  <a:pt x="1925217" y="6224742"/>
                </a:cubicBezTo>
                <a:cubicBezTo>
                  <a:pt x="1942362" y="6216446"/>
                  <a:pt x="1942362" y="6229166"/>
                  <a:pt x="1954530" y="6233038"/>
                </a:cubicBezTo>
                <a:cubicBezTo>
                  <a:pt x="1958954" y="6224742"/>
                  <a:pt x="1958954" y="6212021"/>
                  <a:pt x="1958954" y="6199854"/>
                </a:cubicBezTo>
                <a:cubicBezTo>
                  <a:pt x="1967250" y="6199854"/>
                  <a:pt x="1979971" y="6199854"/>
                  <a:pt x="1979971" y="6191558"/>
                </a:cubicBezTo>
                <a:cubicBezTo>
                  <a:pt x="1967250" y="6187133"/>
                  <a:pt x="1984395" y="6174966"/>
                  <a:pt x="1979971" y="6162245"/>
                </a:cubicBezTo>
                <a:cubicBezTo>
                  <a:pt x="1962826" y="6162245"/>
                  <a:pt x="1962826" y="6149524"/>
                  <a:pt x="1950658" y="6149524"/>
                </a:cubicBezTo>
                <a:cubicBezTo>
                  <a:pt x="1946234" y="6166116"/>
                  <a:pt x="1967803" y="6157820"/>
                  <a:pt x="1971675" y="6166116"/>
                </a:cubicBezTo>
                <a:cubicBezTo>
                  <a:pt x="1958954" y="6170541"/>
                  <a:pt x="1967250" y="6191004"/>
                  <a:pt x="1958954" y="6195429"/>
                </a:cubicBezTo>
                <a:cubicBezTo>
                  <a:pt x="1955083" y="6178837"/>
                  <a:pt x="1967803" y="6170541"/>
                  <a:pt x="1955083" y="6166116"/>
                </a:cubicBezTo>
                <a:lnTo>
                  <a:pt x="1955083" y="6166116"/>
                </a:lnTo>
                <a:close/>
                <a:moveTo>
                  <a:pt x="2077863" y="6028957"/>
                </a:moveTo>
                <a:cubicBezTo>
                  <a:pt x="2069567" y="6020661"/>
                  <a:pt x="2065143" y="6033381"/>
                  <a:pt x="2056847" y="6024532"/>
                </a:cubicBezTo>
                <a:cubicBezTo>
                  <a:pt x="2061271" y="6041124"/>
                  <a:pt x="2039702" y="6041124"/>
                  <a:pt x="2035830" y="6032828"/>
                </a:cubicBezTo>
                <a:cubicBezTo>
                  <a:pt x="2035830" y="6041124"/>
                  <a:pt x="2027534" y="6049420"/>
                  <a:pt x="2031406" y="6053845"/>
                </a:cubicBezTo>
                <a:cubicBezTo>
                  <a:pt x="2044126" y="6053845"/>
                  <a:pt x="2060718" y="6053845"/>
                  <a:pt x="2056847" y="6066565"/>
                </a:cubicBezTo>
                <a:cubicBezTo>
                  <a:pt x="2048551" y="6070989"/>
                  <a:pt x="2048551" y="6083157"/>
                  <a:pt x="2044126" y="6091453"/>
                </a:cubicBezTo>
                <a:cubicBezTo>
                  <a:pt x="2056847" y="6095877"/>
                  <a:pt x="2052422" y="6095877"/>
                  <a:pt x="2065143" y="6099749"/>
                </a:cubicBezTo>
                <a:cubicBezTo>
                  <a:pt x="2081735" y="6070437"/>
                  <a:pt x="2069014" y="6053845"/>
                  <a:pt x="2077863" y="6028957"/>
                </a:cubicBezTo>
                <a:lnTo>
                  <a:pt x="2077863" y="6028957"/>
                </a:lnTo>
                <a:close/>
                <a:moveTo>
                  <a:pt x="2022557" y="6049973"/>
                </a:moveTo>
                <a:cubicBezTo>
                  <a:pt x="2009836" y="6049973"/>
                  <a:pt x="2018132" y="6066565"/>
                  <a:pt x="2009836" y="6066565"/>
                </a:cubicBezTo>
                <a:cubicBezTo>
                  <a:pt x="2022557" y="6070437"/>
                  <a:pt x="2026981" y="6062141"/>
                  <a:pt x="2022557" y="6049973"/>
                </a:cubicBezTo>
                <a:lnTo>
                  <a:pt x="2022557" y="6049973"/>
                </a:lnTo>
                <a:close/>
                <a:moveTo>
                  <a:pt x="1980524" y="5962589"/>
                </a:moveTo>
                <a:cubicBezTo>
                  <a:pt x="1980524" y="5979181"/>
                  <a:pt x="1967803" y="5991901"/>
                  <a:pt x="1984948" y="6000197"/>
                </a:cubicBezTo>
                <a:cubicBezTo>
                  <a:pt x="1980524" y="5987477"/>
                  <a:pt x="1988820" y="5966460"/>
                  <a:pt x="1980524" y="5962589"/>
                </a:cubicBezTo>
                <a:lnTo>
                  <a:pt x="1980524" y="5962589"/>
                </a:lnTo>
                <a:close/>
                <a:moveTo>
                  <a:pt x="1984948" y="5920556"/>
                </a:moveTo>
                <a:cubicBezTo>
                  <a:pt x="1989373" y="5933276"/>
                  <a:pt x="1972228" y="5933276"/>
                  <a:pt x="1976652" y="5945444"/>
                </a:cubicBezTo>
                <a:cubicBezTo>
                  <a:pt x="1988820" y="5949868"/>
                  <a:pt x="1993244" y="5924980"/>
                  <a:pt x="1984948" y="5920556"/>
                </a:cubicBezTo>
                <a:lnTo>
                  <a:pt x="1984948" y="5920556"/>
                </a:lnTo>
                <a:close/>
                <a:moveTo>
                  <a:pt x="1984948" y="5875204"/>
                </a:moveTo>
                <a:cubicBezTo>
                  <a:pt x="1984948" y="5883500"/>
                  <a:pt x="1980524" y="5896221"/>
                  <a:pt x="1989373" y="5896221"/>
                </a:cubicBezTo>
                <a:cubicBezTo>
                  <a:pt x="1993244" y="5891796"/>
                  <a:pt x="1993244" y="5875204"/>
                  <a:pt x="1984948" y="5875204"/>
                </a:cubicBezTo>
                <a:lnTo>
                  <a:pt x="1984948" y="5875204"/>
                </a:lnTo>
                <a:close/>
                <a:moveTo>
                  <a:pt x="2052422" y="5821005"/>
                </a:moveTo>
                <a:cubicBezTo>
                  <a:pt x="2052422" y="5829301"/>
                  <a:pt x="2039702" y="5842021"/>
                  <a:pt x="2052422" y="5850317"/>
                </a:cubicBezTo>
                <a:cubicBezTo>
                  <a:pt x="2052422" y="5842021"/>
                  <a:pt x="2065143" y="5824876"/>
                  <a:pt x="2052422" y="5821005"/>
                </a:cubicBezTo>
                <a:lnTo>
                  <a:pt x="2052422" y="5821005"/>
                </a:lnTo>
                <a:close/>
                <a:moveTo>
                  <a:pt x="2128192" y="5791692"/>
                </a:moveTo>
                <a:cubicBezTo>
                  <a:pt x="2132617" y="5804413"/>
                  <a:pt x="2115472" y="5812709"/>
                  <a:pt x="2128192" y="5821005"/>
                </a:cubicBezTo>
                <a:cubicBezTo>
                  <a:pt x="2132617" y="5812709"/>
                  <a:pt x="2136488" y="5799988"/>
                  <a:pt x="2149209" y="5799988"/>
                </a:cubicBezTo>
                <a:cubicBezTo>
                  <a:pt x="2140913" y="5787267"/>
                  <a:pt x="2149209" y="5758508"/>
                  <a:pt x="2140913" y="5745787"/>
                </a:cubicBezTo>
                <a:cubicBezTo>
                  <a:pt x="2111600" y="5750212"/>
                  <a:pt x="2153633" y="5804413"/>
                  <a:pt x="2128192" y="5791692"/>
                </a:cubicBezTo>
                <a:lnTo>
                  <a:pt x="2128192" y="5791692"/>
                </a:lnTo>
                <a:close/>
                <a:moveTo>
                  <a:pt x="2246548" y="5779525"/>
                </a:moveTo>
                <a:cubicBezTo>
                  <a:pt x="2233827" y="5775100"/>
                  <a:pt x="2233827" y="5796117"/>
                  <a:pt x="2242123" y="5796117"/>
                </a:cubicBezTo>
                <a:cubicBezTo>
                  <a:pt x="2242123" y="5791692"/>
                  <a:pt x="2250419" y="5787821"/>
                  <a:pt x="2246548" y="5779525"/>
                </a:cubicBezTo>
                <a:lnTo>
                  <a:pt x="2246548" y="5779525"/>
                </a:lnTo>
                <a:close/>
                <a:moveTo>
                  <a:pt x="638236" y="5762933"/>
                </a:moveTo>
                <a:cubicBezTo>
                  <a:pt x="633812" y="5758508"/>
                  <a:pt x="629940" y="5754637"/>
                  <a:pt x="617220" y="5754637"/>
                </a:cubicBezTo>
                <a:cubicBezTo>
                  <a:pt x="621644" y="5767357"/>
                  <a:pt x="612795" y="5767357"/>
                  <a:pt x="612795" y="5775653"/>
                </a:cubicBezTo>
                <a:cubicBezTo>
                  <a:pt x="629940" y="5779525"/>
                  <a:pt x="634365" y="5771229"/>
                  <a:pt x="638236" y="5762933"/>
                </a:cubicBezTo>
                <a:lnTo>
                  <a:pt x="638236" y="5762933"/>
                </a:lnTo>
                <a:close/>
                <a:moveTo>
                  <a:pt x="2233827" y="5741916"/>
                </a:moveTo>
                <a:cubicBezTo>
                  <a:pt x="2212811" y="5741916"/>
                  <a:pt x="2233827" y="5758508"/>
                  <a:pt x="2216682" y="5758508"/>
                </a:cubicBezTo>
                <a:cubicBezTo>
                  <a:pt x="2224978" y="5762933"/>
                  <a:pt x="2224978" y="5766804"/>
                  <a:pt x="2229403" y="5766804"/>
                </a:cubicBezTo>
                <a:cubicBezTo>
                  <a:pt x="2238252" y="5762933"/>
                  <a:pt x="2233827" y="5750212"/>
                  <a:pt x="2233827" y="5741916"/>
                </a:cubicBezTo>
                <a:lnTo>
                  <a:pt x="2233827" y="5741916"/>
                </a:lnTo>
                <a:close/>
                <a:moveTo>
                  <a:pt x="372765" y="5717028"/>
                </a:moveTo>
                <a:cubicBezTo>
                  <a:pt x="385486" y="5708732"/>
                  <a:pt x="389910" y="5646236"/>
                  <a:pt x="372765" y="5650660"/>
                </a:cubicBezTo>
                <a:cubicBezTo>
                  <a:pt x="372765" y="5663381"/>
                  <a:pt x="360045" y="5725324"/>
                  <a:pt x="372765" y="5741916"/>
                </a:cubicBezTo>
                <a:cubicBezTo>
                  <a:pt x="384933" y="5733620"/>
                  <a:pt x="381061" y="5712603"/>
                  <a:pt x="372765" y="5717028"/>
                </a:cubicBezTo>
                <a:lnTo>
                  <a:pt x="372765" y="5717028"/>
                </a:lnTo>
                <a:close/>
                <a:moveTo>
                  <a:pt x="1786398" y="5720899"/>
                </a:moveTo>
                <a:cubicBezTo>
                  <a:pt x="1781974" y="5720899"/>
                  <a:pt x="1778102" y="5720899"/>
                  <a:pt x="1778102" y="5720899"/>
                </a:cubicBezTo>
                <a:cubicBezTo>
                  <a:pt x="1778102" y="5725324"/>
                  <a:pt x="1778102" y="5729195"/>
                  <a:pt x="1778102" y="5737491"/>
                </a:cubicBezTo>
                <a:cubicBezTo>
                  <a:pt x="1778102" y="5737491"/>
                  <a:pt x="1782527" y="5737491"/>
                  <a:pt x="1786398" y="5737491"/>
                </a:cubicBezTo>
                <a:cubicBezTo>
                  <a:pt x="1786398" y="5729749"/>
                  <a:pt x="1786398" y="5725324"/>
                  <a:pt x="1786398" y="5720899"/>
                </a:cubicBezTo>
                <a:lnTo>
                  <a:pt x="1786398" y="5720899"/>
                </a:lnTo>
                <a:close/>
                <a:moveTo>
                  <a:pt x="2229403" y="5696011"/>
                </a:moveTo>
                <a:cubicBezTo>
                  <a:pt x="2237699" y="5708732"/>
                  <a:pt x="2216682" y="5725324"/>
                  <a:pt x="2233827" y="5729195"/>
                </a:cubicBezTo>
                <a:cubicBezTo>
                  <a:pt x="2233827" y="5717028"/>
                  <a:pt x="2238252" y="5700436"/>
                  <a:pt x="2229403" y="5696011"/>
                </a:cubicBezTo>
                <a:lnTo>
                  <a:pt x="2229403" y="5696011"/>
                </a:lnTo>
                <a:close/>
                <a:moveTo>
                  <a:pt x="1786398" y="5662828"/>
                </a:moveTo>
                <a:cubicBezTo>
                  <a:pt x="1778102" y="5662828"/>
                  <a:pt x="1769253" y="5687715"/>
                  <a:pt x="1786398" y="5683844"/>
                </a:cubicBezTo>
                <a:cubicBezTo>
                  <a:pt x="1781974" y="5675548"/>
                  <a:pt x="1794694" y="5667252"/>
                  <a:pt x="1786398" y="5662828"/>
                </a:cubicBezTo>
                <a:lnTo>
                  <a:pt x="1786398" y="5662828"/>
                </a:lnTo>
                <a:close/>
                <a:moveTo>
                  <a:pt x="625516" y="5654532"/>
                </a:moveTo>
                <a:cubicBezTo>
                  <a:pt x="617220" y="5658956"/>
                  <a:pt x="612795" y="5687715"/>
                  <a:pt x="629940" y="5683844"/>
                </a:cubicBezTo>
                <a:cubicBezTo>
                  <a:pt x="634365" y="5675548"/>
                  <a:pt x="647085" y="5654532"/>
                  <a:pt x="625516" y="5654532"/>
                </a:cubicBezTo>
                <a:lnTo>
                  <a:pt x="625516" y="5654532"/>
                </a:lnTo>
                <a:close/>
                <a:moveTo>
                  <a:pt x="372765" y="5613052"/>
                </a:moveTo>
                <a:cubicBezTo>
                  <a:pt x="368341" y="5625773"/>
                  <a:pt x="381061" y="5642364"/>
                  <a:pt x="385486" y="5634068"/>
                </a:cubicBezTo>
                <a:cubicBezTo>
                  <a:pt x="376637" y="5634068"/>
                  <a:pt x="389357" y="5613052"/>
                  <a:pt x="372765" y="5613052"/>
                </a:cubicBezTo>
                <a:lnTo>
                  <a:pt x="372765" y="5613052"/>
                </a:lnTo>
                <a:close/>
                <a:moveTo>
                  <a:pt x="2195666" y="5608628"/>
                </a:moveTo>
                <a:cubicBezTo>
                  <a:pt x="2191241" y="5608628"/>
                  <a:pt x="2187370" y="5608628"/>
                  <a:pt x="2187370" y="5608628"/>
                </a:cubicBezTo>
                <a:cubicBezTo>
                  <a:pt x="2187370" y="5613052"/>
                  <a:pt x="2182945" y="5613052"/>
                  <a:pt x="2182945" y="5616924"/>
                </a:cubicBezTo>
                <a:cubicBezTo>
                  <a:pt x="2187370" y="5616924"/>
                  <a:pt x="2187370" y="5621348"/>
                  <a:pt x="2195666" y="5621348"/>
                </a:cubicBezTo>
                <a:cubicBezTo>
                  <a:pt x="2195666" y="5616924"/>
                  <a:pt x="2195666" y="5613052"/>
                  <a:pt x="2195666" y="5608628"/>
                </a:cubicBezTo>
                <a:lnTo>
                  <a:pt x="2195666" y="5608628"/>
                </a:lnTo>
                <a:close/>
                <a:moveTo>
                  <a:pt x="490568" y="5521796"/>
                </a:moveTo>
                <a:cubicBezTo>
                  <a:pt x="482272" y="5521796"/>
                  <a:pt x="477848" y="5526221"/>
                  <a:pt x="482272" y="5538388"/>
                </a:cubicBezTo>
                <a:cubicBezTo>
                  <a:pt x="486697" y="5533964"/>
                  <a:pt x="490568" y="5542813"/>
                  <a:pt x="494993" y="5542813"/>
                </a:cubicBezTo>
                <a:cubicBezTo>
                  <a:pt x="498864" y="5530092"/>
                  <a:pt x="490568" y="5533964"/>
                  <a:pt x="490568" y="5521796"/>
                </a:cubicBezTo>
                <a:lnTo>
                  <a:pt x="490568" y="5521796"/>
                </a:lnTo>
                <a:close/>
                <a:moveTo>
                  <a:pt x="440239" y="5500780"/>
                </a:moveTo>
                <a:cubicBezTo>
                  <a:pt x="440239" y="5513500"/>
                  <a:pt x="435815" y="5530092"/>
                  <a:pt x="448535" y="5533964"/>
                </a:cubicBezTo>
                <a:cubicBezTo>
                  <a:pt x="461256" y="5525668"/>
                  <a:pt x="456831" y="5496355"/>
                  <a:pt x="440239" y="5500780"/>
                </a:cubicBezTo>
                <a:lnTo>
                  <a:pt x="440239" y="5500780"/>
                </a:lnTo>
                <a:close/>
                <a:moveTo>
                  <a:pt x="148774" y="5521796"/>
                </a:moveTo>
                <a:cubicBezTo>
                  <a:pt x="144350" y="5521796"/>
                  <a:pt x="140478" y="5521796"/>
                  <a:pt x="136054" y="5521796"/>
                </a:cubicBezTo>
                <a:cubicBezTo>
                  <a:pt x="136054" y="5526221"/>
                  <a:pt x="136054" y="5530092"/>
                  <a:pt x="136054" y="5534517"/>
                </a:cubicBezTo>
                <a:cubicBezTo>
                  <a:pt x="140478" y="5534517"/>
                  <a:pt x="144350" y="5534517"/>
                  <a:pt x="148774" y="5534517"/>
                </a:cubicBezTo>
                <a:cubicBezTo>
                  <a:pt x="148774" y="5530092"/>
                  <a:pt x="148774" y="5525668"/>
                  <a:pt x="148774" y="5521796"/>
                </a:cubicBezTo>
                <a:lnTo>
                  <a:pt x="148774" y="5521796"/>
                </a:lnTo>
                <a:close/>
                <a:moveTo>
                  <a:pt x="600628" y="5400675"/>
                </a:moveTo>
                <a:cubicBezTo>
                  <a:pt x="600628" y="5417267"/>
                  <a:pt x="605053" y="5417267"/>
                  <a:pt x="600628" y="5433859"/>
                </a:cubicBezTo>
                <a:cubicBezTo>
                  <a:pt x="613348" y="5429988"/>
                  <a:pt x="617220" y="5400675"/>
                  <a:pt x="600628" y="5400675"/>
                </a:cubicBezTo>
                <a:lnTo>
                  <a:pt x="600628" y="5400675"/>
                </a:lnTo>
                <a:close/>
                <a:moveTo>
                  <a:pt x="604499" y="5350899"/>
                </a:moveTo>
                <a:cubicBezTo>
                  <a:pt x="604499" y="5367491"/>
                  <a:pt x="591779" y="5396804"/>
                  <a:pt x="608924" y="5396804"/>
                </a:cubicBezTo>
                <a:cubicBezTo>
                  <a:pt x="617220" y="5388508"/>
                  <a:pt x="625516" y="5355324"/>
                  <a:pt x="604499" y="5350899"/>
                </a:cubicBezTo>
                <a:lnTo>
                  <a:pt x="604499" y="5350899"/>
                </a:lnTo>
                <a:close/>
                <a:moveTo>
                  <a:pt x="608924" y="5350899"/>
                </a:moveTo>
                <a:cubicBezTo>
                  <a:pt x="617220" y="5338179"/>
                  <a:pt x="617220" y="5326011"/>
                  <a:pt x="621644" y="5317716"/>
                </a:cubicBezTo>
                <a:cubicBezTo>
                  <a:pt x="617220" y="5317716"/>
                  <a:pt x="613348" y="5309420"/>
                  <a:pt x="604499" y="5313291"/>
                </a:cubicBezTo>
                <a:cubicBezTo>
                  <a:pt x="604499" y="5321587"/>
                  <a:pt x="604499" y="5321587"/>
                  <a:pt x="596203" y="5338179"/>
                </a:cubicBezTo>
                <a:cubicBezTo>
                  <a:pt x="621644" y="5330436"/>
                  <a:pt x="596203" y="5342603"/>
                  <a:pt x="608924" y="5350899"/>
                </a:cubicBezTo>
                <a:lnTo>
                  <a:pt x="608924" y="5350899"/>
                </a:lnTo>
                <a:close/>
                <a:moveTo>
                  <a:pt x="1845576" y="5288403"/>
                </a:moveTo>
                <a:cubicBezTo>
                  <a:pt x="1832856" y="5322140"/>
                  <a:pt x="1853872" y="5304995"/>
                  <a:pt x="1845576" y="5288403"/>
                </a:cubicBezTo>
                <a:lnTo>
                  <a:pt x="1845576" y="5288403"/>
                </a:lnTo>
                <a:close/>
                <a:moveTo>
                  <a:pt x="596203" y="5301124"/>
                </a:moveTo>
                <a:cubicBezTo>
                  <a:pt x="604499" y="5301124"/>
                  <a:pt x="608924" y="5305548"/>
                  <a:pt x="613348" y="5305548"/>
                </a:cubicBezTo>
                <a:cubicBezTo>
                  <a:pt x="621644" y="5292828"/>
                  <a:pt x="596203" y="5292828"/>
                  <a:pt x="596203" y="5301124"/>
                </a:cubicBezTo>
                <a:lnTo>
                  <a:pt x="596203" y="5301124"/>
                </a:lnTo>
                <a:close/>
                <a:moveTo>
                  <a:pt x="342900" y="5122484"/>
                </a:moveTo>
                <a:cubicBezTo>
                  <a:pt x="325755" y="5151796"/>
                  <a:pt x="321884" y="5239180"/>
                  <a:pt x="338475" y="5297252"/>
                </a:cubicBezTo>
                <a:cubicBezTo>
                  <a:pt x="351196" y="5230331"/>
                  <a:pt x="339029" y="5172260"/>
                  <a:pt x="342900" y="5122484"/>
                </a:cubicBezTo>
                <a:lnTo>
                  <a:pt x="342900" y="5122484"/>
                </a:lnTo>
                <a:close/>
                <a:moveTo>
                  <a:pt x="617220" y="5251348"/>
                </a:moveTo>
                <a:cubicBezTo>
                  <a:pt x="600075" y="5246923"/>
                  <a:pt x="591779" y="5272364"/>
                  <a:pt x="600075" y="5276236"/>
                </a:cubicBezTo>
                <a:cubicBezTo>
                  <a:pt x="600628" y="5263515"/>
                  <a:pt x="617220" y="5267940"/>
                  <a:pt x="617220" y="5251348"/>
                </a:cubicBezTo>
                <a:lnTo>
                  <a:pt x="617220" y="5251348"/>
                </a:lnTo>
                <a:close/>
                <a:moveTo>
                  <a:pt x="566891" y="5246923"/>
                </a:moveTo>
                <a:cubicBezTo>
                  <a:pt x="554171" y="5234203"/>
                  <a:pt x="571316" y="5217611"/>
                  <a:pt x="562467" y="5209315"/>
                </a:cubicBezTo>
                <a:cubicBezTo>
                  <a:pt x="562467" y="5213739"/>
                  <a:pt x="554171" y="5213739"/>
                  <a:pt x="549746" y="5213739"/>
                </a:cubicBezTo>
                <a:cubicBezTo>
                  <a:pt x="549746" y="5226460"/>
                  <a:pt x="545322" y="5246923"/>
                  <a:pt x="558042" y="5251348"/>
                </a:cubicBezTo>
                <a:cubicBezTo>
                  <a:pt x="558042" y="5246923"/>
                  <a:pt x="562467" y="5243052"/>
                  <a:pt x="566891" y="5246923"/>
                </a:cubicBezTo>
                <a:lnTo>
                  <a:pt x="566891" y="5246923"/>
                </a:lnTo>
                <a:close/>
                <a:moveTo>
                  <a:pt x="600628" y="5222035"/>
                </a:moveTo>
                <a:cubicBezTo>
                  <a:pt x="596203" y="5226460"/>
                  <a:pt x="596203" y="5243052"/>
                  <a:pt x="605053" y="5243052"/>
                </a:cubicBezTo>
                <a:cubicBezTo>
                  <a:pt x="608924" y="5230331"/>
                  <a:pt x="613348" y="5222035"/>
                  <a:pt x="600628" y="5222035"/>
                </a:cubicBezTo>
                <a:lnTo>
                  <a:pt x="600628" y="5222035"/>
                </a:lnTo>
                <a:close/>
                <a:moveTo>
                  <a:pt x="2335038" y="5201019"/>
                </a:moveTo>
                <a:cubicBezTo>
                  <a:pt x="2322318" y="5201019"/>
                  <a:pt x="2314022" y="5209315"/>
                  <a:pt x="2309597" y="5222035"/>
                </a:cubicBezTo>
                <a:cubicBezTo>
                  <a:pt x="2317893" y="5226460"/>
                  <a:pt x="2326742" y="5230331"/>
                  <a:pt x="2343334" y="5230331"/>
                </a:cubicBezTo>
                <a:cubicBezTo>
                  <a:pt x="2343334" y="5218164"/>
                  <a:pt x="2335038" y="5213739"/>
                  <a:pt x="2335038" y="5201019"/>
                </a:cubicBezTo>
                <a:lnTo>
                  <a:pt x="2335038" y="5201019"/>
                </a:lnTo>
                <a:close/>
                <a:moveTo>
                  <a:pt x="895964" y="5122484"/>
                </a:moveTo>
                <a:cubicBezTo>
                  <a:pt x="900389" y="5130780"/>
                  <a:pt x="895964" y="5135204"/>
                  <a:pt x="891540" y="5139076"/>
                </a:cubicBezTo>
                <a:cubicBezTo>
                  <a:pt x="878819" y="5134651"/>
                  <a:pt x="878819" y="5122484"/>
                  <a:pt x="874395" y="5118059"/>
                </a:cubicBezTo>
                <a:cubicBezTo>
                  <a:pt x="866099" y="5151243"/>
                  <a:pt x="869970" y="5172260"/>
                  <a:pt x="866099" y="5209315"/>
                </a:cubicBezTo>
                <a:cubicBezTo>
                  <a:pt x="887115" y="5213739"/>
                  <a:pt x="883244" y="5196595"/>
                  <a:pt x="891540" y="5188299"/>
                </a:cubicBezTo>
                <a:cubicBezTo>
                  <a:pt x="887115" y="5204891"/>
                  <a:pt x="891540" y="5209315"/>
                  <a:pt x="899836" y="5213187"/>
                </a:cubicBezTo>
                <a:cubicBezTo>
                  <a:pt x="916981" y="5180556"/>
                  <a:pt x="904260" y="5155668"/>
                  <a:pt x="895964" y="5122484"/>
                </a:cubicBezTo>
                <a:lnTo>
                  <a:pt x="895964" y="5122484"/>
                </a:lnTo>
                <a:close/>
                <a:moveTo>
                  <a:pt x="1892033" y="5184427"/>
                </a:moveTo>
                <a:cubicBezTo>
                  <a:pt x="1883738" y="5176131"/>
                  <a:pt x="1887609" y="5151243"/>
                  <a:pt x="1892033" y="5130227"/>
                </a:cubicBezTo>
                <a:cubicBezTo>
                  <a:pt x="1871017" y="5138523"/>
                  <a:pt x="1866592" y="5167835"/>
                  <a:pt x="1879313" y="5180003"/>
                </a:cubicBezTo>
                <a:cubicBezTo>
                  <a:pt x="1874888" y="5184427"/>
                  <a:pt x="1871017" y="5184427"/>
                  <a:pt x="1866592" y="5188299"/>
                </a:cubicBezTo>
                <a:cubicBezTo>
                  <a:pt x="1874888" y="5188299"/>
                  <a:pt x="1866592" y="5201019"/>
                  <a:pt x="1866592" y="5204891"/>
                </a:cubicBezTo>
                <a:cubicBezTo>
                  <a:pt x="1871017" y="5204891"/>
                  <a:pt x="1879313" y="5204891"/>
                  <a:pt x="1887609" y="5204891"/>
                </a:cubicBezTo>
                <a:cubicBezTo>
                  <a:pt x="1883738" y="5197148"/>
                  <a:pt x="1892033" y="5197148"/>
                  <a:pt x="1892033" y="5184427"/>
                </a:cubicBezTo>
                <a:lnTo>
                  <a:pt x="1892033" y="5184427"/>
                </a:lnTo>
                <a:close/>
                <a:moveTo>
                  <a:pt x="549746" y="5180556"/>
                </a:moveTo>
                <a:cubicBezTo>
                  <a:pt x="562467" y="5180556"/>
                  <a:pt x="537026" y="5205443"/>
                  <a:pt x="558042" y="5205443"/>
                </a:cubicBezTo>
                <a:cubicBezTo>
                  <a:pt x="562467" y="5201019"/>
                  <a:pt x="558042" y="5167835"/>
                  <a:pt x="549746" y="5180556"/>
                </a:cubicBezTo>
                <a:lnTo>
                  <a:pt x="549746" y="5180556"/>
                </a:lnTo>
                <a:close/>
                <a:moveTo>
                  <a:pt x="2335038" y="5126355"/>
                </a:moveTo>
                <a:cubicBezTo>
                  <a:pt x="2326742" y="5126355"/>
                  <a:pt x="2326742" y="5130780"/>
                  <a:pt x="2317893" y="5130780"/>
                </a:cubicBezTo>
                <a:cubicBezTo>
                  <a:pt x="2322318" y="5155668"/>
                  <a:pt x="2317893" y="5163964"/>
                  <a:pt x="2313469" y="5193276"/>
                </a:cubicBezTo>
                <a:cubicBezTo>
                  <a:pt x="2321765" y="5193276"/>
                  <a:pt x="2330614" y="5193276"/>
                  <a:pt x="2334485" y="5193276"/>
                </a:cubicBezTo>
                <a:cubicBezTo>
                  <a:pt x="2339463" y="5167835"/>
                  <a:pt x="2339463" y="5142947"/>
                  <a:pt x="2335038" y="5126355"/>
                </a:cubicBezTo>
                <a:lnTo>
                  <a:pt x="2335038" y="5126355"/>
                </a:lnTo>
                <a:close/>
                <a:moveTo>
                  <a:pt x="891540" y="5063859"/>
                </a:moveTo>
                <a:cubicBezTo>
                  <a:pt x="891540" y="5055563"/>
                  <a:pt x="883244" y="5051138"/>
                  <a:pt x="870523" y="5051138"/>
                </a:cubicBezTo>
                <a:cubicBezTo>
                  <a:pt x="870523" y="5072155"/>
                  <a:pt x="866099" y="5088747"/>
                  <a:pt x="874948" y="5100914"/>
                </a:cubicBezTo>
                <a:cubicBezTo>
                  <a:pt x="883244" y="5100914"/>
                  <a:pt x="892093" y="5100914"/>
                  <a:pt x="895964" y="5100914"/>
                </a:cubicBezTo>
                <a:cubicBezTo>
                  <a:pt x="891540" y="5080451"/>
                  <a:pt x="883244" y="5084875"/>
                  <a:pt x="891540" y="5063859"/>
                </a:cubicBezTo>
                <a:lnTo>
                  <a:pt x="891540" y="5063859"/>
                </a:lnTo>
                <a:close/>
                <a:moveTo>
                  <a:pt x="1883738" y="5072155"/>
                </a:moveTo>
                <a:cubicBezTo>
                  <a:pt x="1883738" y="5084875"/>
                  <a:pt x="1875442" y="5084875"/>
                  <a:pt x="1879313" y="5097043"/>
                </a:cubicBezTo>
                <a:cubicBezTo>
                  <a:pt x="1883738" y="5097043"/>
                  <a:pt x="1887609" y="5097043"/>
                  <a:pt x="1892033" y="5097043"/>
                </a:cubicBezTo>
                <a:cubicBezTo>
                  <a:pt x="1892033" y="5080451"/>
                  <a:pt x="1895905" y="5080451"/>
                  <a:pt x="1883738" y="5072155"/>
                </a:cubicBezTo>
                <a:lnTo>
                  <a:pt x="1883738" y="5072155"/>
                </a:lnTo>
                <a:close/>
                <a:moveTo>
                  <a:pt x="1807415" y="5076580"/>
                </a:moveTo>
                <a:cubicBezTo>
                  <a:pt x="1802990" y="5076580"/>
                  <a:pt x="1802990" y="5076580"/>
                  <a:pt x="1799119" y="5076580"/>
                </a:cubicBezTo>
                <a:cubicBezTo>
                  <a:pt x="1799119" y="5081004"/>
                  <a:pt x="1799119" y="5084875"/>
                  <a:pt x="1799119" y="5084875"/>
                </a:cubicBezTo>
                <a:cubicBezTo>
                  <a:pt x="1803543" y="5084875"/>
                  <a:pt x="1803543" y="5084875"/>
                  <a:pt x="1807415" y="5084875"/>
                </a:cubicBezTo>
                <a:cubicBezTo>
                  <a:pt x="1807415" y="5084875"/>
                  <a:pt x="1807415" y="5080451"/>
                  <a:pt x="1807415" y="5076580"/>
                </a:cubicBezTo>
                <a:lnTo>
                  <a:pt x="1807415" y="5076580"/>
                </a:lnTo>
                <a:close/>
                <a:moveTo>
                  <a:pt x="1098386" y="5072155"/>
                </a:moveTo>
                <a:cubicBezTo>
                  <a:pt x="1093962" y="5084875"/>
                  <a:pt x="1106682" y="5084875"/>
                  <a:pt x="1115531" y="5084875"/>
                </a:cubicBezTo>
                <a:cubicBezTo>
                  <a:pt x="1119402" y="5076580"/>
                  <a:pt x="1111107" y="5072155"/>
                  <a:pt x="1098386" y="5072155"/>
                </a:cubicBezTo>
                <a:lnTo>
                  <a:pt x="1098386" y="5072155"/>
                </a:lnTo>
                <a:close/>
                <a:moveTo>
                  <a:pt x="1803543" y="5051692"/>
                </a:moveTo>
                <a:cubicBezTo>
                  <a:pt x="1795247" y="5059988"/>
                  <a:pt x="1795247" y="5072708"/>
                  <a:pt x="1803543" y="5072708"/>
                </a:cubicBezTo>
                <a:cubicBezTo>
                  <a:pt x="1803543" y="5068284"/>
                  <a:pt x="1811839" y="5051692"/>
                  <a:pt x="1803543" y="5051692"/>
                </a:cubicBezTo>
                <a:lnTo>
                  <a:pt x="1803543" y="5051692"/>
                </a:lnTo>
                <a:close/>
                <a:moveTo>
                  <a:pt x="1111107" y="5010212"/>
                </a:moveTo>
                <a:cubicBezTo>
                  <a:pt x="1111107" y="5014636"/>
                  <a:pt x="1106682" y="5014636"/>
                  <a:pt x="1102811" y="5010212"/>
                </a:cubicBezTo>
                <a:cubicBezTo>
                  <a:pt x="1102811" y="5026804"/>
                  <a:pt x="1090090" y="5064412"/>
                  <a:pt x="1115531" y="5064412"/>
                </a:cubicBezTo>
                <a:cubicBezTo>
                  <a:pt x="1111107" y="5030675"/>
                  <a:pt x="1115531" y="5026804"/>
                  <a:pt x="1111107" y="5010212"/>
                </a:cubicBezTo>
                <a:lnTo>
                  <a:pt x="1111107" y="5010212"/>
                </a:lnTo>
                <a:close/>
                <a:moveTo>
                  <a:pt x="174215" y="5038971"/>
                </a:moveTo>
                <a:cubicBezTo>
                  <a:pt x="169791" y="5038971"/>
                  <a:pt x="165919" y="5038971"/>
                  <a:pt x="165919" y="5038971"/>
                </a:cubicBezTo>
                <a:cubicBezTo>
                  <a:pt x="165919" y="5043396"/>
                  <a:pt x="165919" y="5047267"/>
                  <a:pt x="165919" y="5051692"/>
                </a:cubicBezTo>
                <a:cubicBezTo>
                  <a:pt x="165919" y="5051692"/>
                  <a:pt x="170344" y="5051692"/>
                  <a:pt x="174215" y="5051692"/>
                </a:cubicBezTo>
                <a:cubicBezTo>
                  <a:pt x="174215" y="5047267"/>
                  <a:pt x="174215" y="5043396"/>
                  <a:pt x="174215" y="5038971"/>
                </a:cubicBezTo>
                <a:lnTo>
                  <a:pt x="174215" y="5038971"/>
                </a:lnTo>
                <a:close/>
                <a:moveTo>
                  <a:pt x="1647026" y="5005787"/>
                </a:moveTo>
                <a:cubicBezTo>
                  <a:pt x="1621585" y="5010212"/>
                  <a:pt x="1638730" y="5022379"/>
                  <a:pt x="1629881" y="5043396"/>
                </a:cubicBezTo>
                <a:cubicBezTo>
                  <a:pt x="1638177" y="5043396"/>
                  <a:pt x="1638177" y="5043396"/>
                  <a:pt x="1642601" y="5047820"/>
                </a:cubicBezTo>
                <a:cubicBezTo>
                  <a:pt x="1647026" y="5035100"/>
                  <a:pt x="1647026" y="5022379"/>
                  <a:pt x="1647026" y="5005787"/>
                </a:cubicBezTo>
                <a:lnTo>
                  <a:pt x="1647026" y="5005787"/>
                </a:lnTo>
                <a:close/>
                <a:moveTo>
                  <a:pt x="899836" y="5005787"/>
                </a:moveTo>
                <a:cubicBezTo>
                  <a:pt x="887115" y="4989195"/>
                  <a:pt x="878819" y="4997491"/>
                  <a:pt x="874395" y="4984771"/>
                </a:cubicBezTo>
                <a:cubicBezTo>
                  <a:pt x="866099" y="5005787"/>
                  <a:pt x="869970" y="5030675"/>
                  <a:pt x="869970" y="5042842"/>
                </a:cubicBezTo>
                <a:cubicBezTo>
                  <a:pt x="874395" y="5042842"/>
                  <a:pt x="878266" y="5042842"/>
                  <a:pt x="882691" y="5042842"/>
                </a:cubicBezTo>
                <a:cubicBezTo>
                  <a:pt x="883244" y="5030675"/>
                  <a:pt x="883244" y="5010212"/>
                  <a:pt x="899836" y="5005787"/>
                </a:cubicBezTo>
                <a:lnTo>
                  <a:pt x="899836" y="5005787"/>
                </a:lnTo>
                <a:close/>
                <a:moveTo>
                  <a:pt x="1803543" y="4956012"/>
                </a:moveTo>
                <a:cubicBezTo>
                  <a:pt x="1803543" y="4964307"/>
                  <a:pt x="1790823" y="4960436"/>
                  <a:pt x="1795247" y="4972603"/>
                </a:cubicBezTo>
                <a:cubicBezTo>
                  <a:pt x="1803543" y="4972603"/>
                  <a:pt x="1803543" y="4980899"/>
                  <a:pt x="1807968" y="4980899"/>
                </a:cubicBezTo>
                <a:cubicBezTo>
                  <a:pt x="1811839" y="4972603"/>
                  <a:pt x="1811839" y="4964307"/>
                  <a:pt x="1803543" y="4956012"/>
                </a:cubicBezTo>
                <a:lnTo>
                  <a:pt x="1803543" y="4956012"/>
                </a:lnTo>
                <a:close/>
                <a:moveTo>
                  <a:pt x="1643154" y="4951587"/>
                </a:moveTo>
                <a:cubicBezTo>
                  <a:pt x="1643154" y="4964307"/>
                  <a:pt x="1634859" y="4964307"/>
                  <a:pt x="1634859" y="4976475"/>
                </a:cubicBezTo>
                <a:cubicBezTo>
                  <a:pt x="1639283" y="4976475"/>
                  <a:pt x="1643154" y="4980899"/>
                  <a:pt x="1647579" y="4980899"/>
                </a:cubicBezTo>
                <a:cubicBezTo>
                  <a:pt x="1651450" y="4976475"/>
                  <a:pt x="1655322" y="4956012"/>
                  <a:pt x="1643154" y="4951587"/>
                </a:cubicBezTo>
                <a:lnTo>
                  <a:pt x="1643154" y="4951587"/>
                </a:lnTo>
                <a:close/>
                <a:moveTo>
                  <a:pt x="895964" y="4901811"/>
                </a:moveTo>
                <a:cubicBezTo>
                  <a:pt x="895964" y="4906236"/>
                  <a:pt x="895964" y="4906236"/>
                  <a:pt x="891540" y="4906236"/>
                </a:cubicBezTo>
                <a:cubicBezTo>
                  <a:pt x="883244" y="4922828"/>
                  <a:pt x="891540" y="4922828"/>
                  <a:pt x="883244" y="4931124"/>
                </a:cubicBezTo>
                <a:cubicBezTo>
                  <a:pt x="878819" y="4926699"/>
                  <a:pt x="883244" y="4918403"/>
                  <a:pt x="878819" y="4918403"/>
                </a:cubicBezTo>
                <a:cubicBezTo>
                  <a:pt x="866099" y="4939420"/>
                  <a:pt x="870523" y="4959883"/>
                  <a:pt x="874395" y="4976475"/>
                </a:cubicBezTo>
                <a:cubicBezTo>
                  <a:pt x="891540" y="4976475"/>
                  <a:pt x="891540" y="4972050"/>
                  <a:pt x="899836" y="4980899"/>
                </a:cubicBezTo>
                <a:cubicBezTo>
                  <a:pt x="895964" y="4947716"/>
                  <a:pt x="912556" y="4922828"/>
                  <a:pt x="895964" y="4901811"/>
                </a:cubicBezTo>
                <a:lnTo>
                  <a:pt x="895964" y="4901811"/>
                </a:lnTo>
                <a:close/>
                <a:moveTo>
                  <a:pt x="1457325" y="4931124"/>
                </a:moveTo>
                <a:cubicBezTo>
                  <a:pt x="1457325" y="4935548"/>
                  <a:pt x="1444604" y="4956012"/>
                  <a:pt x="1461749" y="4952140"/>
                </a:cubicBezTo>
                <a:cubicBezTo>
                  <a:pt x="1452900" y="4943291"/>
                  <a:pt x="1465621" y="4939420"/>
                  <a:pt x="1457325" y="4931124"/>
                </a:cubicBezTo>
                <a:lnTo>
                  <a:pt x="1457325" y="4931124"/>
                </a:lnTo>
                <a:close/>
                <a:moveTo>
                  <a:pt x="1647026" y="4922828"/>
                </a:moveTo>
                <a:cubicBezTo>
                  <a:pt x="1651450" y="4935548"/>
                  <a:pt x="1638730" y="4935548"/>
                  <a:pt x="1634305" y="4943844"/>
                </a:cubicBezTo>
                <a:cubicBezTo>
                  <a:pt x="1642601" y="4943844"/>
                  <a:pt x="1638730" y="4952140"/>
                  <a:pt x="1651450" y="4952140"/>
                </a:cubicBezTo>
                <a:cubicBezTo>
                  <a:pt x="1655322" y="4934995"/>
                  <a:pt x="1664171" y="4926699"/>
                  <a:pt x="1647026" y="4922828"/>
                </a:cubicBezTo>
                <a:lnTo>
                  <a:pt x="1647026" y="4922828"/>
                </a:lnTo>
                <a:close/>
                <a:moveTo>
                  <a:pt x="1651450" y="4852035"/>
                </a:moveTo>
                <a:cubicBezTo>
                  <a:pt x="1651450" y="4852035"/>
                  <a:pt x="1647026" y="4856460"/>
                  <a:pt x="1643154" y="4852035"/>
                </a:cubicBezTo>
                <a:cubicBezTo>
                  <a:pt x="1643154" y="4873052"/>
                  <a:pt x="1651450" y="4881348"/>
                  <a:pt x="1643154" y="4893515"/>
                </a:cubicBezTo>
                <a:cubicBezTo>
                  <a:pt x="1647579" y="4893515"/>
                  <a:pt x="1647579" y="4897940"/>
                  <a:pt x="1655875" y="4897940"/>
                </a:cubicBezTo>
                <a:cubicBezTo>
                  <a:pt x="1651450" y="4876923"/>
                  <a:pt x="1668042" y="4855907"/>
                  <a:pt x="1651450" y="4852035"/>
                </a:cubicBezTo>
                <a:lnTo>
                  <a:pt x="1651450" y="4852035"/>
                </a:lnTo>
                <a:close/>
                <a:moveTo>
                  <a:pt x="908685" y="4889091"/>
                </a:moveTo>
                <a:cubicBezTo>
                  <a:pt x="900389" y="4868074"/>
                  <a:pt x="913109" y="4855907"/>
                  <a:pt x="908685" y="4818298"/>
                </a:cubicBezTo>
                <a:cubicBezTo>
                  <a:pt x="891540" y="4822723"/>
                  <a:pt x="891540" y="4822723"/>
                  <a:pt x="891540" y="4801706"/>
                </a:cubicBezTo>
                <a:cubicBezTo>
                  <a:pt x="870523" y="4818298"/>
                  <a:pt x="874395" y="4864203"/>
                  <a:pt x="878819" y="4897386"/>
                </a:cubicBezTo>
                <a:cubicBezTo>
                  <a:pt x="891540" y="4893515"/>
                  <a:pt x="895964" y="4897940"/>
                  <a:pt x="908685" y="4889091"/>
                </a:cubicBezTo>
                <a:lnTo>
                  <a:pt x="908685" y="4889091"/>
                </a:lnTo>
                <a:close/>
                <a:moveTo>
                  <a:pt x="1701779" y="4855907"/>
                </a:moveTo>
                <a:cubicBezTo>
                  <a:pt x="1710075" y="4806131"/>
                  <a:pt x="1689059" y="4793410"/>
                  <a:pt x="1701779" y="4764651"/>
                </a:cubicBezTo>
                <a:cubicBezTo>
                  <a:pt x="1693483" y="4764651"/>
                  <a:pt x="1693483" y="4751931"/>
                  <a:pt x="1684634" y="4764651"/>
                </a:cubicBezTo>
                <a:cubicBezTo>
                  <a:pt x="1689059" y="4781243"/>
                  <a:pt x="1680210" y="4843739"/>
                  <a:pt x="1676338" y="4864203"/>
                </a:cubicBezTo>
                <a:cubicBezTo>
                  <a:pt x="1680763" y="4868627"/>
                  <a:pt x="1684634" y="4872499"/>
                  <a:pt x="1693483" y="4868627"/>
                </a:cubicBezTo>
                <a:cubicBezTo>
                  <a:pt x="1689612" y="4852035"/>
                  <a:pt x="1697908" y="4864203"/>
                  <a:pt x="1701779" y="4855907"/>
                </a:cubicBezTo>
                <a:lnTo>
                  <a:pt x="1701779" y="4855907"/>
                </a:lnTo>
                <a:close/>
                <a:moveTo>
                  <a:pt x="853932" y="4693859"/>
                </a:moveTo>
                <a:cubicBezTo>
                  <a:pt x="853932" y="4748059"/>
                  <a:pt x="836787" y="4789539"/>
                  <a:pt x="858356" y="4822723"/>
                </a:cubicBezTo>
                <a:cubicBezTo>
                  <a:pt x="857803" y="4768523"/>
                  <a:pt x="883244" y="4718747"/>
                  <a:pt x="853932" y="4693859"/>
                </a:cubicBezTo>
                <a:lnTo>
                  <a:pt x="853932" y="4693859"/>
                </a:lnTo>
                <a:close/>
                <a:moveTo>
                  <a:pt x="912556" y="4810555"/>
                </a:moveTo>
                <a:cubicBezTo>
                  <a:pt x="916981" y="4797835"/>
                  <a:pt x="904260" y="4802259"/>
                  <a:pt x="895411" y="4802259"/>
                </a:cubicBezTo>
                <a:cubicBezTo>
                  <a:pt x="895411" y="4806684"/>
                  <a:pt x="895411" y="4810555"/>
                  <a:pt x="895411" y="4814980"/>
                </a:cubicBezTo>
                <a:cubicBezTo>
                  <a:pt x="904260" y="4814427"/>
                  <a:pt x="908685" y="4814427"/>
                  <a:pt x="912556" y="4810555"/>
                </a:cubicBezTo>
                <a:lnTo>
                  <a:pt x="912556" y="4810555"/>
                </a:lnTo>
                <a:close/>
                <a:moveTo>
                  <a:pt x="891540" y="4614771"/>
                </a:moveTo>
                <a:cubicBezTo>
                  <a:pt x="887115" y="4685563"/>
                  <a:pt x="874395" y="4727043"/>
                  <a:pt x="887115" y="4785114"/>
                </a:cubicBezTo>
                <a:cubicBezTo>
                  <a:pt x="899836" y="4776818"/>
                  <a:pt x="899836" y="4789539"/>
                  <a:pt x="908132" y="4793410"/>
                </a:cubicBezTo>
                <a:cubicBezTo>
                  <a:pt x="908132" y="4710451"/>
                  <a:pt x="916428" y="4614771"/>
                  <a:pt x="912556" y="4531258"/>
                </a:cubicBezTo>
                <a:cubicBezTo>
                  <a:pt x="912556" y="4514666"/>
                  <a:pt x="904260" y="4501945"/>
                  <a:pt x="904260" y="4489778"/>
                </a:cubicBezTo>
                <a:lnTo>
                  <a:pt x="912556" y="4494203"/>
                </a:lnTo>
                <a:cubicBezTo>
                  <a:pt x="920852" y="4473186"/>
                  <a:pt x="916981" y="4419539"/>
                  <a:pt x="904260" y="4402947"/>
                </a:cubicBezTo>
                <a:cubicBezTo>
                  <a:pt x="895964" y="4477611"/>
                  <a:pt x="895964" y="4531811"/>
                  <a:pt x="891540" y="4606475"/>
                </a:cubicBezTo>
                <a:cubicBezTo>
                  <a:pt x="887115" y="4614771"/>
                  <a:pt x="904260" y="4610899"/>
                  <a:pt x="899836" y="4623067"/>
                </a:cubicBezTo>
                <a:cubicBezTo>
                  <a:pt x="895964" y="4623067"/>
                  <a:pt x="895964" y="4614771"/>
                  <a:pt x="891540" y="4614771"/>
                </a:cubicBezTo>
                <a:lnTo>
                  <a:pt x="891540" y="4614771"/>
                </a:lnTo>
                <a:close/>
                <a:moveTo>
                  <a:pt x="1199597" y="4053410"/>
                </a:moveTo>
                <a:cubicBezTo>
                  <a:pt x="1207893" y="4040690"/>
                  <a:pt x="1220613" y="4024098"/>
                  <a:pt x="1195172" y="4020226"/>
                </a:cubicBezTo>
                <a:cubicBezTo>
                  <a:pt x="1199597" y="4045114"/>
                  <a:pt x="1195172" y="4049539"/>
                  <a:pt x="1199597" y="4066130"/>
                </a:cubicBezTo>
                <a:cubicBezTo>
                  <a:pt x="1170284" y="4070555"/>
                  <a:pt x="1191301" y="4028522"/>
                  <a:pt x="1178580" y="4016355"/>
                </a:cubicBezTo>
                <a:cubicBezTo>
                  <a:pt x="1191301" y="4020779"/>
                  <a:pt x="1191301" y="4008059"/>
                  <a:pt x="1195725" y="4003634"/>
                </a:cubicBezTo>
                <a:cubicBezTo>
                  <a:pt x="1183005" y="3999210"/>
                  <a:pt x="1174709" y="4011930"/>
                  <a:pt x="1174709" y="4003634"/>
                </a:cubicBezTo>
                <a:cubicBezTo>
                  <a:pt x="1179133" y="3995338"/>
                  <a:pt x="1208446" y="3982618"/>
                  <a:pt x="1191854" y="3974322"/>
                </a:cubicBezTo>
                <a:cubicBezTo>
                  <a:pt x="1183558" y="3995338"/>
                  <a:pt x="1162542" y="3961601"/>
                  <a:pt x="1158117" y="3987042"/>
                </a:cubicBezTo>
                <a:cubicBezTo>
                  <a:pt x="1158117" y="3978746"/>
                  <a:pt x="1158117" y="3970450"/>
                  <a:pt x="1162542" y="3966026"/>
                </a:cubicBezTo>
                <a:cubicBezTo>
                  <a:pt x="1158117" y="3966026"/>
                  <a:pt x="1149821" y="3970450"/>
                  <a:pt x="1149821" y="3961601"/>
                </a:cubicBezTo>
                <a:cubicBezTo>
                  <a:pt x="1170837" y="3969897"/>
                  <a:pt x="1175262" y="3961601"/>
                  <a:pt x="1196278" y="3957177"/>
                </a:cubicBezTo>
                <a:cubicBezTo>
                  <a:pt x="1191854" y="3948881"/>
                  <a:pt x="1200703" y="3948881"/>
                  <a:pt x="1196278" y="3940585"/>
                </a:cubicBezTo>
                <a:cubicBezTo>
                  <a:pt x="1187983" y="3936160"/>
                  <a:pt x="1183558" y="3932289"/>
                  <a:pt x="1183558" y="3923993"/>
                </a:cubicBezTo>
                <a:cubicBezTo>
                  <a:pt x="1191854" y="3919568"/>
                  <a:pt x="1200703" y="3923993"/>
                  <a:pt x="1204574" y="3911272"/>
                </a:cubicBezTo>
                <a:cubicBezTo>
                  <a:pt x="1200150" y="3894680"/>
                  <a:pt x="1162542" y="3906848"/>
                  <a:pt x="1158117" y="3890256"/>
                </a:cubicBezTo>
                <a:cubicBezTo>
                  <a:pt x="1175262" y="3898552"/>
                  <a:pt x="1187429" y="3873664"/>
                  <a:pt x="1191854" y="3852648"/>
                </a:cubicBezTo>
                <a:cubicBezTo>
                  <a:pt x="1187429" y="3844352"/>
                  <a:pt x="1174709" y="3848223"/>
                  <a:pt x="1174709" y="3844352"/>
                </a:cubicBezTo>
                <a:cubicBezTo>
                  <a:pt x="1174709" y="3827760"/>
                  <a:pt x="1161988" y="3798447"/>
                  <a:pt x="1195725" y="3811168"/>
                </a:cubicBezTo>
                <a:cubicBezTo>
                  <a:pt x="1191301" y="3769688"/>
                  <a:pt x="1149268" y="3815592"/>
                  <a:pt x="1144843" y="3790151"/>
                </a:cubicBezTo>
                <a:cubicBezTo>
                  <a:pt x="1144843" y="3860944"/>
                  <a:pt x="1140419" y="3964920"/>
                  <a:pt x="1144843" y="4022991"/>
                </a:cubicBezTo>
                <a:cubicBezTo>
                  <a:pt x="1153139" y="4014696"/>
                  <a:pt x="1165860" y="4014696"/>
                  <a:pt x="1174156" y="4022991"/>
                </a:cubicBezTo>
                <a:cubicBezTo>
                  <a:pt x="1169731" y="4027416"/>
                  <a:pt x="1165860" y="4031287"/>
                  <a:pt x="1161435" y="4035712"/>
                </a:cubicBezTo>
                <a:cubicBezTo>
                  <a:pt x="1157011" y="4031287"/>
                  <a:pt x="1153139" y="4027416"/>
                  <a:pt x="1144290" y="4031287"/>
                </a:cubicBezTo>
                <a:cubicBezTo>
                  <a:pt x="1148715" y="4102080"/>
                  <a:pt x="1131570" y="4135264"/>
                  <a:pt x="1152586" y="4185039"/>
                </a:cubicBezTo>
                <a:cubicBezTo>
                  <a:pt x="1127145" y="4234815"/>
                  <a:pt x="1123274" y="4305607"/>
                  <a:pt x="1148162" y="4351512"/>
                </a:cubicBezTo>
                <a:cubicBezTo>
                  <a:pt x="1148162" y="4347087"/>
                  <a:pt x="1152586" y="4347087"/>
                  <a:pt x="1160882" y="4351512"/>
                </a:cubicBezTo>
                <a:cubicBezTo>
                  <a:pt x="1131570" y="4380824"/>
                  <a:pt x="1148162" y="4430600"/>
                  <a:pt x="1139866" y="4476505"/>
                </a:cubicBezTo>
                <a:cubicBezTo>
                  <a:pt x="1160882" y="4459913"/>
                  <a:pt x="1139866" y="4414008"/>
                  <a:pt x="1157011" y="4397416"/>
                </a:cubicBezTo>
                <a:cubicBezTo>
                  <a:pt x="1174156" y="4410137"/>
                  <a:pt x="1161435" y="4430600"/>
                  <a:pt x="1161435" y="4447192"/>
                </a:cubicBezTo>
                <a:cubicBezTo>
                  <a:pt x="1161435" y="4451617"/>
                  <a:pt x="1178580" y="4447192"/>
                  <a:pt x="1178580" y="4451617"/>
                </a:cubicBezTo>
                <a:cubicBezTo>
                  <a:pt x="1174156" y="4456041"/>
                  <a:pt x="1174156" y="4459913"/>
                  <a:pt x="1178580" y="4459913"/>
                </a:cubicBezTo>
                <a:cubicBezTo>
                  <a:pt x="1161435" y="4459913"/>
                  <a:pt x="1149268" y="4480929"/>
                  <a:pt x="1157564" y="4501392"/>
                </a:cubicBezTo>
                <a:cubicBezTo>
                  <a:pt x="1170284" y="4505817"/>
                  <a:pt x="1165860" y="4496968"/>
                  <a:pt x="1178580" y="4496968"/>
                </a:cubicBezTo>
                <a:cubicBezTo>
                  <a:pt x="1170284" y="4505264"/>
                  <a:pt x="1183005" y="4513560"/>
                  <a:pt x="1174156" y="4521856"/>
                </a:cubicBezTo>
                <a:cubicBezTo>
                  <a:pt x="1157011" y="4526280"/>
                  <a:pt x="1169731" y="4505264"/>
                  <a:pt x="1161435" y="4505264"/>
                </a:cubicBezTo>
                <a:cubicBezTo>
                  <a:pt x="1153139" y="4517984"/>
                  <a:pt x="1153139" y="4505264"/>
                  <a:pt x="1140419" y="4505264"/>
                </a:cubicBezTo>
                <a:cubicBezTo>
                  <a:pt x="1144843" y="4542872"/>
                  <a:pt x="1127698" y="4584352"/>
                  <a:pt x="1148715" y="4596520"/>
                </a:cubicBezTo>
                <a:cubicBezTo>
                  <a:pt x="1135994" y="4604816"/>
                  <a:pt x="1127698" y="4642424"/>
                  <a:pt x="1148715" y="4650720"/>
                </a:cubicBezTo>
                <a:cubicBezTo>
                  <a:pt x="1144290" y="4634128"/>
                  <a:pt x="1153139" y="4625832"/>
                  <a:pt x="1169731" y="4629703"/>
                </a:cubicBezTo>
                <a:cubicBezTo>
                  <a:pt x="1174156" y="4616983"/>
                  <a:pt x="1165307" y="4613112"/>
                  <a:pt x="1161435" y="4608687"/>
                </a:cubicBezTo>
                <a:cubicBezTo>
                  <a:pt x="1186876" y="4608687"/>
                  <a:pt x="1157011" y="4558911"/>
                  <a:pt x="1186876" y="4558911"/>
                </a:cubicBezTo>
                <a:cubicBezTo>
                  <a:pt x="1195172" y="4600391"/>
                  <a:pt x="1195172" y="4641871"/>
                  <a:pt x="1186876" y="4692200"/>
                </a:cubicBezTo>
                <a:cubicBezTo>
                  <a:pt x="1207893" y="4692200"/>
                  <a:pt x="1195172" y="4729808"/>
                  <a:pt x="1207893" y="4738104"/>
                </a:cubicBezTo>
                <a:cubicBezTo>
                  <a:pt x="1195172" y="4708792"/>
                  <a:pt x="1225038" y="4675608"/>
                  <a:pt x="1195172" y="4650720"/>
                </a:cubicBezTo>
                <a:cubicBezTo>
                  <a:pt x="1220613" y="4646295"/>
                  <a:pt x="1203468" y="4629703"/>
                  <a:pt x="1203468" y="4621407"/>
                </a:cubicBezTo>
                <a:cubicBezTo>
                  <a:pt x="1207893" y="4596520"/>
                  <a:pt x="1207893" y="4575503"/>
                  <a:pt x="1207893" y="4550615"/>
                </a:cubicBezTo>
                <a:cubicBezTo>
                  <a:pt x="1207893" y="4463231"/>
                  <a:pt x="1225038" y="4363679"/>
                  <a:pt x="1203468" y="4284591"/>
                </a:cubicBezTo>
                <a:cubicBezTo>
                  <a:pt x="1228909" y="4263575"/>
                  <a:pt x="1207893" y="4234815"/>
                  <a:pt x="1211764" y="4201631"/>
                </a:cubicBezTo>
                <a:cubicBezTo>
                  <a:pt x="1194619" y="4201631"/>
                  <a:pt x="1199044" y="4197207"/>
                  <a:pt x="1186323" y="4201631"/>
                </a:cubicBezTo>
                <a:cubicBezTo>
                  <a:pt x="1186323" y="4197207"/>
                  <a:pt x="1178027" y="4180615"/>
                  <a:pt x="1190748" y="4180615"/>
                </a:cubicBezTo>
                <a:cubicBezTo>
                  <a:pt x="1195172" y="4185039"/>
                  <a:pt x="1195172" y="4197207"/>
                  <a:pt x="1203468" y="4197207"/>
                </a:cubicBezTo>
                <a:cubicBezTo>
                  <a:pt x="1207893" y="4176190"/>
                  <a:pt x="1211764" y="4192782"/>
                  <a:pt x="1211764" y="4167894"/>
                </a:cubicBezTo>
                <a:cubicBezTo>
                  <a:pt x="1194619" y="4163470"/>
                  <a:pt x="1199044" y="4167894"/>
                  <a:pt x="1186323" y="4172319"/>
                </a:cubicBezTo>
                <a:cubicBezTo>
                  <a:pt x="1190748" y="4151303"/>
                  <a:pt x="1181899" y="4147431"/>
                  <a:pt x="1169178" y="4139135"/>
                </a:cubicBezTo>
                <a:cubicBezTo>
                  <a:pt x="1177474" y="4134711"/>
                  <a:pt x="1177474" y="4126415"/>
                  <a:pt x="1186323" y="4134711"/>
                </a:cubicBezTo>
                <a:cubicBezTo>
                  <a:pt x="1186323" y="4121990"/>
                  <a:pt x="1181899" y="4105398"/>
                  <a:pt x="1190748" y="4101527"/>
                </a:cubicBezTo>
                <a:cubicBezTo>
                  <a:pt x="1182452" y="4093231"/>
                  <a:pt x="1178027" y="4109823"/>
                  <a:pt x="1173603" y="4097102"/>
                </a:cubicBezTo>
                <a:cubicBezTo>
                  <a:pt x="1181899" y="4092677"/>
                  <a:pt x="1181899" y="4072214"/>
                  <a:pt x="1199044" y="4076086"/>
                </a:cubicBezTo>
                <a:cubicBezTo>
                  <a:pt x="1199044" y="4097102"/>
                  <a:pt x="1186323" y="4117565"/>
                  <a:pt x="1203468" y="4125861"/>
                </a:cubicBezTo>
                <a:cubicBezTo>
                  <a:pt x="1216742" y="4099314"/>
                  <a:pt x="1212317" y="4078298"/>
                  <a:pt x="1199597" y="4053410"/>
                </a:cubicBezTo>
                <a:lnTo>
                  <a:pt x="1199597" y="4053410"/>
                </a:lnTo>
                <a:close/>
                <a:moveTo>
                  <a:pt x="1208446" y="4161811"/>
                </a:moveTo>
                <a:cubicBezTo>
                  <a:pt x="1208446" y="4153515"/>
                  <a:pt x="1208446" y="4149090"/>
                  <a:pt x="1212870" y="4145219"/>
                </a:cubicBezTo>
                <a:cubicBezTo>
                  <a:pt x="1208446" y="4140794"/>
                  <a:pt x="1204574" y="4140794"/>
                  <a:pt x="1204574" y="4136923"/>
                </a:cubicBezTo>
                <a:cubicBezTo>
                  <a:pt x="1186876" y="4136370"/>
                  <a:pt x="1183005" y="4170107"/>
                  <a:pt x="1208446" y="4161811"/>
                </a:cubicBezTo>
                <a:lnTo>
                  <a:pt x="1208446" y="4161811"/>
                </a:lnTo>
                <a:close/>
                <a:moveTo>
                  <a:pt x="1186876" y="4718747"/>
                </a:moveTo>
                <a:cubicBezTo>
                  <a:pt x="1182452" y="4718747"/>
                  <a:pt x="1174156" y="4735339"/>
                  <a:pt x="1186876" y="4739763"/>
                </a:cubicBezTo>
                <a:cubicBezTo>
                  <a:pt x="1183005" y="4731467"/>
                  <a:pt x="1195725" y="4723171"/>
                  <a:pt x="1186876" y="4718747"/>
                </a:cubicBezTo>
                <a:lnTo>
                  <a:pt x="1186876" y="4718747"/>
                </a:lnTo>
                <a:close/>
                <a:moveTo>
                  <a:pt x="1807415" y="4685563"/>
                </a:moveTo>
                <a:cubicBezTo>
                  <a:pt x="1799119" y="4685563"/>
                  <a:pt x="1790270" y="4656250"/>
                  <a:pt x="1778102" y="4668971"/>
                </a:cubicBezTo>
                <a:cubicBezTo>
                  <a:pt x="1778102" y="4677267"/>
                  <a:pt x="1790823" y="4677267"/>
                  <a:pt x="1795247" y="4681691"/>
                </a:cubicBezTo>
                <a:cubicBezTo>
                  <a:pt x="1790823" y="4689987"/>
                  <a:pt x="1778102" y="4681691"/>
                  <a:pt x="1778102" y="4689987"/>
                </a:cubicBezTo>
                <a:cubicBezTo>
                  <a:pt x="1786398" y="4689987"/>
                  <a:pt x="1782527" y="4702708"/>
                  <a:pt x="1790823" y="4702708"/>
                </a:cubicBezTo>
                <a:cubicBezTo>
                  <a:pt x="1786398" y="4681691"/>
                  <a:pt x="1807415" y="4702155"/>
                  <a:pt x="1807415" y="4685563"/>
                </a:cubicBezTo>
                <a:lnTo>
                  <a:pt x="1807415" y="4685563"/>
                </a:lnTo>
                <a:close/>
                <a:moveTo>
                  <a:pt x="1347265" y="4652379"/>
                </a:moveTo>
                <a:cubicBezTo>
                  <a:pt x="1342841" y="4665099"/>
                  <a:pt x="1334545" y="4677267"/>
                  <a:pt x="1330120" y="4698283"/>
                </a:cubicBezTo>
                <a:cubicBezTo>
                  <a:pt x="1338416" y="4698283"/>
                  <a:pt x="1338416" y="4706579"/>
                  <a:pt x="1351137" y="4702708"/>
                </a:cubicBezTo>
                <a:cubicBezTo>
                  <a:pt x="1356114" y="4685563"/>
                  <a:pt x="1364410" y="4660675"/>
                  <a:pt x="1347265" y="4652379"/>
                </a:cubicBezTo>
                <a:lnTo>
                  <a:pt x="1347265" y="4652379"/>
                </a:lnTo>
                <a:close/>
                <a:moveTo>
                  <a:pt x="1744365" y="4652379"/>
                </a:moveTo>
                <a:cubicBezTo>
                  <a:pt x="1723349" y="4652379"/>
                  <a:pt x="1739941" y="4673395"/>
                  <a:pt x="1727220" y="4685563"/>
                </a:cubicBezTo>
                <a:cubicBezTo>
                  <a:pt x="1735516" y="4685563"/>
                  <a:pt x="1735516" y="4689987"/>
                  <a:pt x="1739941" y="4693859"/>
                </a:cubicBezTo>
                <a:cubicBezTo>
                  <a:pt x="1748237" y="4677267"/>
                  <a:pt x="1739941" y="4672842"/>
                  <a:pt x="1744365" y="4652379"/>
                </a:cubicBezTo>
                <a:lnTo>
                  <a:pt x="1744365" y="4652379"/>
                </a:lnTo>
                <a:close/>
                <a:moveTo>
                  <a:pt x="866099" y="4647955"/>
                </a:moveTo>
                <a:cubicBezTo>
                  <a:pt x="845083" y="4647955"/>
                  <a:pt x="853378" y="4681138"/>
                  <a:pt x="861674" y="4689434"/>
                </a:cubicBezTo>
                <a:cubicBezTo>
                  <a:pt x="862227" y="4672842"/>
                  <a:pt x="866099" y="4664546"/>
                  <a:pt x="866099" y="4647955"/>
                </a:cubicBezTo>
                <a:lnTo>
                  <a:pt x="866099" y="4647955"/>
                </a:lnTo>
                <a:close/>
                <a:moveTo>
                  <a:pt x="2448969" y="4660675"/>
                </a:moveTo>
                <a:cubicBezTo>
                  <a:pt x="2431824" y="4665099"/>
                  <a:pt x="2448969" y="4660675"/>
                  <a:pt x="2444545" y="4652379"/>
                </a:cubicBezTo>
                <a:cubicBezTo>
                  <a:pt x="2436249" y="4652379"/>
                  <a:pt x="2423529" y="4639659"/>
                  <a:pt x="2419104" y="4652379"/>
                </a:cubicBezTo>
                <a:cubicBezTo>
                  <a:pt x="2431824" y="4652379"/>
                  <a:pt x="2414679" y="4665099"/>
                  <a:pt x="2419104" y="4673395"/>
                </a:cubicBezTo>
                <a:cubicBezTo>
                  <a:pt x="2436249" y="4677267"/>
                  <a:pt x="2444545" y="4672842"/>
                  <a:pt x="2448969" y="4660675"/>
                </a:cubicBezTo>
                <a:lnTo>
                  <a:pt x="2448969" y="4660675"/>
                </a:lnTo>
                <a:close/>
                <a:moveTo>
                  <a:pt x="1161988" y="4647955"/>
                </a:moveTo>
                <a:cubicBezTo>
                  <a:pt x="1153692" y="4656250"/>
                  <a:pt x="1149268" y="4664546"/>
                  <a:pt x="1161988" y="4672842"/>
                </a:cubicBezTo>
                <a:cubicBezTo>
                  <a:pt x="1165860" y="4668971"/>
                  <a:pt x="1170284" y="4647955"/>
                  <a:pt x="1161988" y="4647955"/>
                </a:cubicBezTo>
                <a:lnTo>
                  <a:pt x="1161988" y="4647955"/>
                </a:lnTo>
                <a:close/>
                <a:moveTo>
                  <a:pt x="1486637" y="4652379"/>
                </a:moveTo>
                <a:cubicBezTo>
                  <a:pt x="1465621" y="4660675"/>
                  <a:pt x="1478341" y="4639659"/>
                  <a:pt x="1465621" y="4639659"/>
                </a:cubicBezTo>
                <a:cubicBezTo>
                  <a:pt x="1465621" y="4647955"/>
                  <a:pt x="1465621" y="4656250"/>
                  <a:pt x="1465621" y="4664546"/>
                </a:cubicBezTo>
                <a:cubicBezTo>
                  <a:pt x="1473917" y="4668971"/>
                  <a:pt x="1478341" y="4651826"/>
                  <a:pt x="1482766" y="4664546"/>
                </a:cubicBezTo>
                <a:cubicBezTo>
                  <a:pt x="1482766" y="4668971"/>
                  <a:pt x="1482766" y="4672842"/>
                  <a:pt x="1487190" y="4668971"/>
                </a:cubicBezTo>
                <a:cubicBezTo>
                  <a:pt x="1486637" y="4664546"/>
                  <a:pt x="1486637" y="4660675"/>
                  <a:pt x="1486637" y="4652379"/>
                </a:cubicBezTo>
                <a:lnTo>
                  <a:pt x="1486637" y="4652379"/>
                </a:lnTo>
                <a:close/>
                <a:moveTo>
                  <a:pt x="1149268" y="4652379"/>
                </a:moveTo>
                <a:cubicBezTo>
                  <a:pt x="1144843" y="4652379"/>
                  <a:pt x="1140972" y="4652379"/>
                  <a:pt x="1136548" y="4652379"/>
                </a:cubicBezTo>
                <a:cubicBezTo>
                  <a:pt x="1136548" y="4660675"/>
                  <a:pt x="1136548" y="4668971"/>
                  <a:pt x="1144843" y="4665099"/>
                </a:cubicBezTo>
                <a:cubicBezTo>
                  <a:pt x="1144843" y="4660675"/>
                  <a:pt x="1144843" y="4656250"/>
                  <a:pt x="1149268" y="4652379"/>
                </a:cubicBezTo>
                <a:lnTo>
                  <a:pt x="1149268" y="4652379"/>
                </a:lnTo>
                <a:close/>
                <a:moveTo>
                  <a:pt x="1807415" y="4652379"/>
                </a:moveTo>
                <a:cubicBezTo>
                  <a:pt x="1802990" y="4644083"/>
                  <a:pt x="1794694" y="4644083"/>
                  <a:pt x="1790270" y="4639659"/>
                </a:cubicBezTo>
                <a:cubicBezTo>
                  <a:pt x="1785845" y="4635234"/>
                  <a:pt x="1790270" y="4626938"/>
                  <a:pt x="1785845" y="4626938"/>
                </a:cubicBezTo>
                <a:cubicBezTo>
                  <a:pt x="1781421" y="4639659"/>
                  <a:pt x="1777549" y="4651826"/>
                  <a:pt x="1785845" y="4656250"/>
                </a:cubicBezTo>
                <a:cubicBezTo>
                  <a:pt x="1786398" y="4647955"/>
                  <a:pt x="1811839" y="4660675"/>
                  <a:pt x="1807415" y="4652379"/>
                </a:cubicBezTo>
                <a:lnTo>
                  <a:pt x="1807415" y="4652379"/>
                </a:lnTo>
                <a:close/>
                <a:moveTo>
                  <a:pt x="811346" y="4635787"/>
                </a:moveTo>
                <a:cubicBezTo>
                  <a:pt x="815770" y="4640211"/>
                  <a:pt x="806921" y="4656803"/>
                  <a:pt x="815770" y="4652379"/>
                </a:cubicBezTo>
                <a:cubicBezTo>
                  <a:pt x="824066" y="4647955"/>
                  <a:pt x="819642" y="4639659"/>
                  <a:pt x="811346" y="4635787"/>
                </a:cubicBezTo>
                <a:lnTo>
                  <a:pt x="811346" y="4635787"/>
                </a:lnTo>
                <a:close/>
                <a:moveTo>
                  <a:pt x="1638730" y="4647955"/>
                </a:moveTo>
                <a:cubicBezTo>
                  <a:pt x="1643154" y="4631363"/>
                  <a:pt x="1643154" y="4618642"/>
                  <a:pt x="1630434" y="4610346"/>
                </a:cubicBezTo>
                <a:cubicBezTo>
                  <a:pt x="1630434" y="4626938"/>
                  <a:pt x="1613289" y="4631363"/>
                  <a:pt x="1626009" y="4643530"/>
                </a:cubicBezTo>
                <a:cubicBezTo>
                  <a:pt x="1621585" y="4639105"/>
                  <a:pt x="1617713" y="4647955"/>
                  <a:pt x="1621585" y="4651826"/>
                </a:cubicBezTo>
                <a:cubicBezTo>
                  <a:pt x="1621585" y="4644083"/>
                  <a:pt x="1634305" y="4647955"/>
                  <a:pt x="1638730" y="4647955"/>
                </a:cubicBezTo>
                <a:lnTo>
                  <a:pt x="1638730" y="4647955"/>
                </a:lnTo>
                <a:close/>
                <a:moveTo>
                  <a:pt x="1398147" y="4482035"/>
                </a:moveTo>
                <a:cubicBezTo>
                  <a:pt x="1372706" y="4490331"/>
                  <a:pt x="1389851" y="4511348"/>
                  <a:pt x="1393722" y="4531811"/>
                </a:cubicBezTo>
                <a:cubicBezTo>
                  <a:pt x="1393722" y="4564995"/>
                  <a:pt x="1376577" y="4614771"/>
                  <a:pt x="1398147" y="4648507"/>
                </a:cubicBezTo>
                <a:cubicBezTo>
                  <a:pt x="1406443" y="4598179"/>
                  <a:pt x="1393722" y="4531811"/>
                  <a:pt x="1398147" y="4482035"/>
                </a:cubicBezTo>
                <a:lnTo>
                  <a:pt x="1398147" y="4482035"/>
                </a:lnTo>
                <a:close/>
                <a:moveTo>
                  <a:pt x="1347265" y="4581587"/>
                </a:moveTo>
                <a:cubicBezTo>
                  <a:pt x="1338969" y="4606475"/>
                  <a:pt x="1330120" y="4639659"/>
                  <a:pt x="1351690" y="4647955"/>
                </a:cubicBezTo>
                <a:cubicBezTo>
                  <a:pt x="1356114" y="4631363"/>
                  <a:pt x="1359986" y="4589883"/>
                  <a:pt x="1347265" y="4581587"/>
                </a:cubicBezTo>
                <a:lnTo>
                  <a:pt x="1347265" y="4581587"/>
                </a:lnTo>
                <a:close/>
                <a:moveTo>
                  <a:pt x="1744365" y="4581587"/>
                </a:moveTo>
                <a:cubicBezTo>
                  <a:pt x="1736069" y="4594307"/>
                  <a:pt x="1731645" y="4631363"/>
                  <a:pt x="1744365" y="4644083"/>
                </a:cubicBezTo>
                <a:cubicBezTo>
                  <a:pt x="1744365" y="4614771"/>
                  <a:pt x="1752661" y="4602603"/>
                  <a:pt x="1744365" y="4581587"/>
                </a:cubicBezTo>
                <a:lnTo>
                  <a:pt x="1744365" y="4581587"/>
                </a:lnTo>
                <a:close/>
                <a:moveTo>
                  <a:pt x="1005471" y="4614771"/>
                </a:moveTo>
                <a:cubicBezTo>
                  <a:pt x="1005471" y="4614771"/>
                  <a:pt x="1001047" y="4614771"/>
                  <a:pt x="997175" y="4614771"/>
                </a:cubicBezTo>
                <a:cubicBezTo>
                  <a:pt x="997175" y="4619195"/>
                  <a:pt x="997175" y="4623067"/>
                  <a:pt x="997175" y="4631363"/>
                </a:cubicBezTo>
                <a:cubicBezTo>
                  <a:pt x="1001600" y="4631363"/>
                  <a:pt x="1005471" y="4631363"/>
                  <a:pt x="1005471" y="4631363"/>
                </a:cubicBezTo>
                <a:cubicBezTo>
                  <a:pt x="1005471" y="4623067"/>
                  <a:pt x="1005471" y="4619195"/>
                  <a:pt x="1005471" y="4614771"/>
                </a:cubicBezTo>
                <a:lnTo>
                  <a:pt x="1005471" y="4614771"/>
                </a:lnTo>
                <a:close/>
                <a:moveTo>
                  <a:pt x="1647026" y="4494203"/>
                </a:moveTo>
                <a:cubicBezTo>
                  <a:pt x="1617713" y="4461019"/>
                  <a:pt x="1689059" y="4452723"/>
                  <a:pt x="1651450" y="4419539"/>
                </a:cubicBezTo>
                <a:cubicBezTo>
                  <a:pt x="1643154" y="4423963"/>
                  <a:pt x="1659746" y="4432259"/>
                  <a:pt x="1647026" y="4436131"/>
                </a:cubicBezTo>
                <a:cubicBezTo>
                  <a:pt x="1642601" y="4431706"/>
                  <a:pt x="1642601" y="4419539"/>
                  <a:pt x="1642601" y="4411243"/>
                </a:cubicBezTo>
                <a:cubicBezTo>
                  <a:pt x="1650897" y="4411243"/>
                  <a:pt x="1659746" y="4411243"/>
                  <a:pt x="1663618" y="4406818"/>
                </a:cubicBezTo>
                <a:cubicBezTo>
                  <a:pt x="1659193" y="4360914"/>
                  <a:pt x="1671914" y="4311138"/>
                  <a:pt x="1650897" y="4286250"/>
                </a:cubicBezTo>
                <a:cubicBezTo>
                  <a:pt x="1668042" y="4281826"/>
                  <a:pt x="1668042" y="4261362"/>
                  <a:pt x="1663618" y="4244770"/>
                </a:cubicBezTo>
                <a:cubicBezTo>
                  <a:pt x="1655322" y="4244770"/>
                  <a:pt x="1650897" y="4244770"/>
                  <a:pt x="1642601" y="4244770"/>
                </a:cubicBezTo>
                <a:cubicBezTo>
                  <a:pt x="1650897" y="4298971"/>
                  <a:pt x="1629881" y="4327730"/>
                  <a:pt x="1642601" y="4378059"/>
                </a:cubicBezTo>
                <a:cubicBezTo>
                  <a:pt x="1642601" y="4378059"/>
                  <a:pt x="1642601" y="4369763"/>
                  <a:pt x="1647026" y="4369763"/>
                </a:cubicBezTo>
                <a:cubicBezTo>
                  <a:pt x="1647026" y="4378059"/>
                  <a:pt x="1647026" y="4378059"/>
                  <a:pt x="1651450" y="4382484"/>
                </a:cubicBezTo>
                <a:cubicBezTo>
                  <a:pt x="1651450" y="4395204"/>
                  <a:pt x="1634305" y="4386908"/>
                  <a:pt x="1638730" y="4399075"/>
                </a:cubicBezTo>
                <a:cubicBezTo>
                  <a:pt x="1634305" y="4478164"/>
                  <a:pt x="1630434" y="4524068"/>
                  <a:pt x="1626009" y="4598732"/>
                </a:cubicBezTo>
                <a:cubicBezTo>
                  <a:pt x="1634305" y="4598732"/>
                  <a:pt x="1634305" y="4607028"/>
                  <a:pt x="1638730" y="4607028"/>
                </a:cubicBezTo>
                <a:cubicBezTo>
                  <a:pt x="1651450" y="4564995"/>
                  <a:pt x="1638730" y="4527387"/>
                  <a:pt x="1647026" y="4494203"/>
                </a:cubicBezTo>
                <a:lnTo>
                  <a:pt x="1647026" y="4494203"/>
                </a:lnTo>
                <a:close/>
                <a:moveTo>
                  <a:pt x="997175" y="4573291"/>
                </a:moveTo>
                <a:cubicBezTo>
                  <a:pt x="1005471" y="4577715"/>
                  <a:pt x="992751" y="4602603"/>
                  <a:pt x="1005471" y="4606475"/>
                </a:cubicBezTo>
                <a:cubicBezTo>
                  <a:pt x="1009896" y="4589883"/>
                  <a:pt x="1009896" y="4568866"/>
                  <a:pt x="997175" y="4573291"/>
                </a:cubicBezTo>
                <a:lnTo>
                  <a:pt x="997175" y="4573291"/>
                </a:lnTo>
                <a:close/>
                <a:moveTo>
                  <a:pt x="1803543" y="4589883"/>
                </a:moveTo>
                <a:cubicBezTo>
                  <a:pt x="1807968" y="4577162"/>
                  <a:pt x="1790823" y="4581587"/>
                  <a:pt x="1790823" y="4568866"/>
                </a:cubicBezTo>
                <a:cubicBezTo>
                  <a:pt x="1795247" y="4568866"/>
                  <a:pt x="1803543" y="4568866"/>
                  <a:pt x="1807968" y="4568866"/>
                </a:cubicBezTo>
                <a:cubicBezTo>
                  <a:pt x="1807968" y="4564442"/>
                  <a:pt x="1807968" y="4560570"/>
                  <a:pt x="1807968" y="4556146"/>
                </a:cubicBezTo>
                <a:cubicBezTo>
                  <a:pt x="1795247" y="4560570"/>
                  <a:pt x="1795247" y="4564442"/>
                  <a:pt x="1786951" y="4551721"/>
                </a:cubicBezTo>
                <a:cubicBezTo>
                  <a:pt x="1786951" y="4576609"/>
                  <a:pt x="1774231" y="4584905"/>
                  <a:pt x="1795247" y="4593201"/>
                </a:cubicBezTo>
                <a:cubicBezTo>
                  <a:pt x="1790823" y="4593201"/>
                  <a:pt x="1786951" y="4597625"/>
                  <a:pt x="1786951" y="4601497"/>
                </a:cubicBezTo>
                <a:cubicBezTo>
                  <a:pt x="1799119" y="4606475"/>
                  <a:pt x="1790823" y="4586011"/>
                  <a:pt x="1803543" y="4589883"/>
                </a:cubicBezTo>
                <a:lnTo>
                  <a:pt x="1803543" y="4589883"/>
                </a:lnTo>
                <a:close/>
                <a:moveTo>
                  <a:pt x="1051929" y="4594307"/>
                </a:moveTo>
                <a:cubicBezTo>
                  <a:pt x="1056353" y="4569419"/>
                  <a:pt x="1051929" y="4531811"/>
                  <a:pt x="1043633" y="4511348"/>
                </a:cubicBezTo>
                <a:cubicBezTo>
                  <a:pt x="1048057" y="4524068"/>
                  <a:pt x="1035337" y="4515772"/>
                  <a:pt x="1030912" y="4515772"/>
                </a:cubicBezTo>
                <a:cubicBezTo>
                  <a:pt x="1030912" y="4524068"/>
                  <a:pt x="1026488" y="4528492"/>
                  <a:pt x="1026488" y="4545084"/>
                </a:cubicBezTo>
                <a:cubicBezTo>
                  <a:pt x="1030912" y="4549509"/>
                  <a:pt x="1047504" y="4540660"/>
                  <a:pt x="1043633" y="4553380"/>
                </a:cubicBezTo>
                <a:cubicBezTo>
                  <a:pt x="1035337" y="4557805"/>
                  <a:pt x="1026488" y="4545084"/>
                  <a:pt x="1026488" y="4557805"/>
                </a:cubicBezTo>
                <a:cubicBezTo>
                  <a:pt x="1026488" y="4574397"/>
                  <a:pt x="1043633" y="4553380"/>
                  <a:pt x="1043633" y="4562230"/>
                </a:cubicBezTo>
                <a:cubicBezTo>
                  <a:pt x="1043633" y="4578821"/>
                  <a:pt x="1039208" y="4603709"/>
                  <a:pt x="1043633" y="4599838"/>
                </a:cubicBezTo>
                <a:cubicBezTo>
                  <a:pt x="1043633" y="4594307"/>
                  <a:pt x="1048057" y="4594307"/>
                  <a:pt x="1051929" y="4594307"/>
                </a:cubicBezTo>
                <a:lnTo>
                  <a:pt x="1051929" y="4594307"/>
                </a:lnTo>
                <a:close/>
                <a:moveTo>
                  <a:pt x="866099" y="4586011"/>
                </a:moveTo>
                <a:cubicBezTo>
                  <a:pt x="853378" y="4581587"/>
                  <a:pt x="853378" y="4602603"/>
                  <a:pt x="866099" y="4598732"/>
                </a:cubicBezTo>
                <a:cubicBezTo>
                  <a:pt x="866099" y="4594307"/>
                  <a:pt x="866099" y="4589883"/>
                  <a:pt x="866099" y="4586011"/>
                </a:cubicBezTo>
                <a:lnTo>
                  <a:pt x="866099" y="4586011"/>
                </a:lnTo>
                <a:close/>
                <a:moveTo>
                  <a:pt x="2440674" y="4552274"/>
                </a:moveTo>
                <a:cubicBezTo>
                  <a:pt x="2432378" y="4547850"/>
                  <a:pt x="2432378" y="4556699"/>
                  <a:pt x="2419657" y="4552274"/>
                </a:cubicBezTo>
                <a:cubicBezTo>
                  <a:pt x="2419657" y="4560570"/>
                  <a:pt x="2419657" y="4568866"/>
                  <a:pt x="2419657" y="4573291"/>
                </a:cubicBezTo>
                <a:cubicBezTo>
                  <a:pt x="2440674" y="4577715"/>
                  <a:pt x="2444545" y="4568866"/>
                  <a:pt x="2440674" y="4552274"/>
                </a:cubicBezTo>
                <a:lnTo>
                  <a:pt x="2440674" y="4552274"/>
                </a:lnTo>
                <a:close/>
                <a:moveTo>
                  <a:pt x="1811839" y="4543978"/>
                </a:moveTo>
                <a:cubicBezTo>
                  <a:pt x="1807415" y="4543978"/>
                  <a:pt x="1811839" y="4531258"/>
                  <a:pt x="1803543" y="4535682"/>
                </a:cubicBezTo>
                <a:cubicBezTo>
                  <a:pt x="1795247" y="4535682"/>
                  <a:pt x="1799119" y="4543978"/>
                  <a:pt x="1795247" y="4548403"/>
                </a:cubicBezTo>
                <a:cubicBezTo>
                  <a:pt x="1790823" y="4540107"/>
                  <a:pt x="1795247" y="4531811"/>
                  <a:pt x="1786951" y="4535682"/>
                </a:cubicBezTo>
                <a:cubicBezTo>
                  <a:pt x="1786951" y="4540107"/>
                  <a:pt x="1786951" y="4543978"/>
                  <a:pt x="1786951" y="4552274"/>
                </a:cubicBezTo>
                <a:cubicBezTo>
                  <a:pt x="1799119" y="4552274"/>
                  <a:pt x="1807415" y="4552274"/>
                  <a:pt x="1811839" y="4543978"/>
                </a:cubicBezTo>
                <a:lnTo>
                  <a:pt x="1811839" y="4543978"/>
                </a:lnTo>
                <a:close/>
                <a:moveTo>
                  <a:pt x="1811839" y="4523515"/>
                </a:moveTo>
                <a:cubicBezTo>
                  <a:pt x="1811839" y="4515219"/>
                  <a:pt x="1811839" y="4506923"/>
                  <a:pt x="1811839" y="4498627"/>
                </a:cubicBezTo>
                <a:cubicBezTo>
                  <a:pt x="1799119" y="4498627"/>
                  <a:pt x="1790823" y="4527939"/>
                  <a:pt x="1794694" y="4531811"/>
                </a:cubicBezTo>
                <a:cubicBezTo>
                  <a:pt x="1794694" y="4527387"/>
                  <a:pt x="1803543" y="4531811"/>
                  <a:pt x="1811839" y="4523515"/>
                </a:cubicBezTo>
                <a:lnTo>
                  <a:pt x="1811839" y="4523515"/>
                </a:lnTo>
                <a:close/>
                <a:moveTo>
                  <a:pt x="1039208" y="4378059"/>
                </a:moveTo>
                <a:cubicBezTo>
                  <a:pt x="1026488" y="4423963"/>
                  <a:pt x="1039208" y="4452723"/>
                  <a:pt x="1030912" y="4506923"/>
                </a:cubicBezTo>
                <a:cubicBezTo>
                  <a:pt x="1035337" y="4502499"/>
                  <a:pt x="1051929" y="4511348"/>
                  <a:pt x="1051929" y="4502499"/>
                </a:cubicBezTo>
                <a:cubicBezTo>
                  <a:pt x="1035337" y="4490331"/>
                  <a:pt x="1051929" y="4411243"/>
                  <a:pt x="1039208" y="4378059"/>
                </a:cubicBezTo>
                <a:lnTo>
                  <a:pt x="1039208" y="4378059"/>
                </a:lnTo>
                <a:close/>
                <a:moveTo>
                  <a:pt x="1655322" y="4482035"/>
                </a:moveTo>
                <a:cubicBezTo>
                  <a:pt x="1647026" y="4490331"/>
                  <a:pt x="1650897" y="4498627"/>
                  <a:pt x="1659746" y="4503052"/>
                </a:cubicBezTo>
                <a:cubicBezTo>
                  <a:pt x="1655322" y="4498627"/>
                  <a:pt x="1664171" y="4482035"/>
                  <a:pt x="1655322" y="4482035"/>
                </a:cubicBezTo>
                <a:lnTo>
                  <a:pt x="1655322" y="4482035"/>
                </a:lnTo>
                <a:close/>
                <a:moveTo>
                  <a:pt x="1803543" y="4390226"/>
                </a:moveTo>
                <a:cubicBezTo>
                  <a:pt x="1786398" y="4427835"/>
                  <a:pt x="1799119" y="4440002"/>
                  <a:pt x="1795247" y="4481482"/>
                </a:cubicBezTo>
                <a:cubicBezTo>
                  <a:pt x="1799672" y="4481482"/>
                  <a:pt x="1799672" y="4494203"/>
                  <a:pt x="1807968" y="4489778"/>
                </a:cubicBezTo>
                <a:cubicBezTo>
                  <a:pt x="1799119" y="4456594"/>
                  <a:pt x="1815711" y="4411243"/>
                  <a:pt x="1803543" y="4390226"/>
                </a:cubicBezTo>
                <a:lnTo>
                  <a:pt x="1803543" y="4390226"/>
                </a:lnTo>
                <a:close/>
                <a:moveTo>
                  <a:pt x="1393722" y="4419539"/>
                </a:moveTo>
                <a:cubicBezTo>
                  <a:pt x="1393722" y="4427835"/>
                  <a:pt x="1385427" y="4427835"/>
                  <a:pt x="1385427" y="4432259"/>
                </a:cubicBezTo>
                <a:cubicBezTo>
                  <a:pt x="1393722" y="4440555"/>
                  <a:pt x="1385427" y="4448851"/>
                  <a:pt x="1389851" y="4465443"/>
                </a:cubicBezTo>
                <a:cubicBezTo>
                  <a:pt x="1394275" y="4465443"/>
                  <a:pt x="1398147" y="4465443"/>
                  <a:pt x="1398147" y="4465443"/>
                </a:cubicBezTo>
                <a:cubicBezTo>
                  <a:pt x="1393722" y="4444427"/>
                  <a:pt x="1410867" y="4431706"/>
                  <a:pt x="1393722" y="4419539"/>
                </a:cubicBezTo>
                <a:lnTo>
                  <a:pt x="1393722" y="4419539"/>
                </a:lnTo>
                <a:close/>
                <a:moveTo>
                  <a:pt x="1393722" y="4378059"/>
                </a:moveTo>
                <a:cubicBezTo>
                  <a:pt x="1389298" y="4390780"/>
                  <a:pt x="1381002" y="4402947"/>
                  <a:pt x="1398147" y="4411243"/>
                </a:cubicBezTo>
                <a:cubicBezTo>
                  <a:pt x="1393722" y="4402947"/>
                  <a:pt x="1402571" y="4381930"/>
                  <a:pt x="1393722" y="4378059"/>
                </a:cubicBezTo>
                <a:lnTo>
                  <a:pt x="1393722" y="4378059"/>
                </a:lnTo>
                <a:close/>
                <a:moveTo>
                  <a:pt x="908685" y="4360914"/>
                </a:moveTo>
                <a:cubicBezTo>
                  <a:pt x="904260" y="4369210"/>
                  <a:pt x="908685" y="4381930"/>
                  <a:pt x="900389" y="4390226"/>
                </a:cubicBezTo>
                <a:cubicBezTo>
                  <a:pt x="908685" y="4394651"/>
                  <a:pt x="913109" y="4398522"/>
                  <a:pt x="917534" y="4398522"/>
                </a:cubicBezTo>
                <a:cubicBezTo>
                  <a:pt x="908685" y="4390226"/>
                  <a:pt x="929701" y="4365338"/>
                  <a:pt x="908685" y="4360914"/>
                </a:cubicBezTo>
                <a:lnTo>
                  <a:pt x="908685" y="4360914"/>
                </a:lnTo>
                <a:close/>
                <a:moveTo>
                  <a:pt x="1799119" y="4352618"/>
                </a:moveTo>
                <a:cubicBezTo>
                  <a:pt x="1790823" y="4360914"/>
                  <a:pt x="1794694" y="4373634"/>
                  <a:pt x="1803543" y="4373634"/>
                </a:cubicBezTo>
                <a:cubicBezTo>
                  <a:pt x="1807415" y="4365338"/>
                  <a:pt x="1807415" y="4357042"/>
                  <a:pt x="1799119" y="4352618"/>
                </a:cubicBezTo>
                <a:lnTo>
                  <a:pt x="1799119" y="4352618"/>
                </a:lnTo>
                <a:close/>
                <a:moveTo>
                  <a:pt x="807474" y="4340450"/>
                </a:moveTo>
                <a:cubicBezTo>
                  <a:pt x="811899" y="4323859"/>
                  <a:pt x="799178" y="4323859"/>
                  <a:pt x="790329" y="4319434"/>
                </a:cubicBezTo>
                <a:cubicBezTo>
                  <a:pt x="773184" y="4327730"/>
                  <a:pt x="790329" y="4332154"/>
                  <a:pt x="785905" y="4344322"/>
                </a:cubicBezTo>
                <a:cubicBezTo>
                  <a:pt x="798625" y="4340450"/>
                  <a:pt x="794754" y="4332154"/>
                  <a:pt x="807474" y="4340450"/>
                </a:cubicBezTo>
                <a:lnTo>
                  <a:pt x="807474" y="4340450"/>
                </a:lnTo>
                <a:close/>
                <a:moveTo>
                  <a:pt x="921405" y="4319434"/>
                </a:moveTo>
                <a:cubicBezTo>
                  <a:pt x="921405" y="4319434"/>
                  <a:pt x="916981" y="4319434"/>
                  <a:pt x="913109" y="4319434"/>
                </a:cubicBezTo>
                <a:cubicBezTo>
                  <a:pt x="913109" y="4323859"/>
                  <a:pt x="913109" y="4327730"/>
                  <a:pt x="913109" y="4336026"/>
                </a:cubicBezTo>
                <a:cubicBezTo>
                  <a:pt x="917534" y="4336026"/>
                  <a:pt x="921405" y="4336026"/>
                  <a:pt x="921405" y="4336026"/>
                </a:cubicBezTo>
                <a:cubicBezTo>
                  <a:pt x="921405" y="4327730"/>
                  <a:pt x="921405" y="4323859"/>
                  <a:pt x="921405" y="4319434"/>
                </a:cubicBezTo>
                <a:lnTo>
                  <a:pt x="921405" y="4319434"/>
                </a:lnTo>
                <a:close/>
                <a:moveTo>
                  <a:pt x="811346" y="4286250"/>
                </a:moveTo>
                <a:cubicBezTo>
                  <a:pt x="803050" y="4281826"/>
                  <a:pt x="806921" y="4265234"/>
                  <a:pt x="790329" y="4261362"/>
                </a:cubicBezTo>
                <a:cubicBezTo>
                  <a:pt x="798625" y="4253066"/>
                  <a:pt x="798625" y="4244770"/>
                  <a:pt x="794754" y="4236474"/>
                </a:cubicBezTo>
                <a:lnTo>
                  <a:pt x="790329" y="4236474"/>
                </a:lnTo>
                <a:cubicBezTo>
                  <a:pt x="785905" y="4236474"/>
                  <a:pt x="785905" y="4240899"/>
                  <a:pt x="785905" y="4240899"/>
                </a:cubicBezTo>
                <a:cubicBezTo>
                  <a:pt x="794201" y="4253620"/>
                  <a:pt x="785905" y="4261916"/>
                  <a:pt x="781480" y="4274083"/>
                </a:cubicBezTo>
                <a:cubicBezTo>
                  <a:pt x="802497" y="4278507"/>
                  <a:pt x="777056" y="4282379"/>
                  <a:pt x="785905" y="4303395"/>
                </a:cubicBezTo>
                <a:cubicBezTo>
                  <a:pt x="794754" y="4298971"/>
                  <a:pt x="807474" y="4294546"/>
                  <a:pt x="811346" y="4286250"/>
                </a:cubicBezTo>
                <a:lnTo>
                  <a:pt x="811346" y="4286250"/>
                </a:lnTo>
                <a:close/>
                <a:moveTo>
                  <a:pt x="916981" y="4256938"/>
                </a:moveTo>
                <a:cubicBezTo>
                  <a:pt x="916981" y="4269658"/>
                  <a:pt x="908685" y="4294546"/>
                  <a:pt x="921405" y="4298418"/>
                </a:cubicBezTo>
                <a:cubicBezTo>
                  <a:pt x="929701" y="4286250"/>
                  <a:pt x="925277" y="4269658"/>
                  <a:pt x="916981" y="4256938"/>
                </a:cubicBezTo>
                <a:lnTo>
                  <a:pt x="916981" y="4256938"/>
                </a:lnTo>
                <a:close/>
                <a:moveTo>
                  <a:pt x="1039208" y="4215458"/>
                </a:moveTo>
                <a:cubicBezTo>
                  <a:pt x="1034784" y="4228178"/>
                  <a:pt x="1030912" y="4265234"/>
                  <a:pt x="1043633" y="4273530"/>
                </a:cubicBezTo>
                <a:cubicBezTo>
                  <a:pt x="1039208" y="4248642"/>
                  <a:pt x="1048057" y="4232050"/>
                  <a:pt x="1039208" y="4215458"/>
                </a:cubicBezTo>
                <a:lnTo>
                  <a:pt x="1039208" y="4215458"/>
                </a:lnTo>
                <a:close/>
                <a:moveTo>
                  <a:pt x="1313528" y="4261362"/>
                </a:moveTo>
                <a:cubicBezTo>
                  <a:pt x="1326249" y="4240346"/>
                  <a:pt x="1300808" y="4244770"/>
                  <a:pt x="1313528" y="4261362"/>
                </a:cubicBezTo>
                <a:lnTo>
                  <a:pt x="1313528" y="4261362"/>
                </a:lnTo>
                <a:close/>
                <a:moveTo>
                  <a:pt x="1317953" y="4228178"/>
                </a:moveTo>
                <a:cubicBezTo>
                  <a:pt x="1305232" y="4219882"/>
                  <a:pt x="1305232" y="4244770"/>
                  <a:pt x="1317953" y="4240899"/>
                </a:cubicBezTo>
                <a:cubicBezTo>
                  <a:pt x="1317953" y="4236474"/>
                  <a:pt x="1317953" y="4232050"/>
                  <a:pt x="1317953" y="4228178"/>
                </a:cubicBezTo>
                <a:lnTo>
                  <a:pt x="1317953" y="4228178"/>
                </a:lnTo>
                <a:close/>
                <a:moveTo>
                  <a:pt x="1664171" y="4207162"/>
                </a:moveTo>
                <a:cubicBezTo>
                  <a:pt x="1643154" y="4207162"/>
                  <a:pt x="1655875" y="4223754"/>
                  <a:pt x="1647026" y="4236474"/>
                </a:cubicBezTo>
                <a:cubicBezTo>
                  <a:pt x="1664171" y="4236474"/>
                  <a:pt x="1659746" y="4219882"/>
                  <a:pt x="1664171" y="4207162"/>
                </a:cubicBezTo>
                <a:lnTo>
                  <a:pt x="1664171" y="4207162"/>
                </a:lnTo>
                <a:close/>
                <a:moveTo>
                  <a:pt x="1313528" y="4182274"/>
                </a:moveTo>
                <a:cubicBezTo>
                  <a:pt x="1309104" y="4190570"/>
                  <a:pt x="1305232" y="4219882"/>
                  <a:pt x="1317953" y="4223754"/>
                </a:cubicBezTo>
                <a:cubicBezTo>
                  <a:pt x="1317953" y="4211586"/>
                  <a:pt x="1322377" y="4190570"/>
                  <a:pt x="1313528" y="4182274"/>
                </a:cubicBezTo>
                <a:lnTo>
                  <a:pt x="1313528" y="4182274"/>
                </a:lnTo>
                <a:close/>
                <a:moveTo>
                  <a:pt x="916981" y="4190570"/>
                </a:moveTo>
                <a:cubicBezTo>
                  <a:pt x="912556" y="4194995"/>
                  <a:pt x="908685" y="4215458"/>
                  <a:pt x="921405" y="4211586"/>
                </a:cubicBezTo>
                <a:cubicBezTo>
                  <a:pt x="921405" y="4207162"/>
                  <a:pt x="925277" y="4190570"/>
                  <a:pt x="916981" y="4190570"/>
                </a:cubicBezTo>
                <a:lnTo>
                  <a:pt x="916981" y="4190570"/>
                </a:lnTo>
                <a:close/>
                <a:moveTo>
                  <a:pt x="1043633" y="4007506"/>
                </a:moveTo>
                <a:cubicBezTo>
                  <a:pt x="1018192" y="4065578"/>
                  <a:pt x="1043633" y="4111482"/>
                  <a:pt x="1035337" y="4202738"/>
                </a:cubicBezTo>
                <a:cubicBezTo>
                  <a:pt x="1035337" y="4207162"/>
                  <a:pt x="1039761" y="4207162"/>
                  <a:pt x="1043633" y="4207162"/>
                </a:cubicBezTo>
                <a:cubicBezTo>
                  <a:pt x="1048057" y="4136370"/>
                  <a:pt x="1048057" y="4078298"/>
                  <a:pt x="1043633" y="4007506"/>
                </a:cubicBezTo>
                <a:lnTo>
                  <a:pt x="1043633" y="4007506"/>
                </a:lnTo>
                <a:close/>
                <a:moveTo>
                  <a:pt x="1651450" y="4144666"/>
                </a:moveTo>
                <a:cubicBezTo>
                  <a:pt x="1647026" y="4149090"/>
                  <a:pt x="1643154" y="4182274"/>
                  <a:pt x="1659746" y="4177850"/>
                </a:cubicBezTo>
                <a:cubicBezTo>
                  <a:pt x="1672467" y="4170107"/>
                  <a:pt x="1668042" y="4144666"/>
                  <a:pt x="1651450" y="4144666"/>
                </a:cubicBezTo>
                <a:lnTo>
                  <a:pt x="1651450" y="4144666"/>
                </a:lnTo>
                <a:close/>
                <a:moveTo>
                  <a:pt x="1309657" y="4144666"/>
                </a:moveTo>
                <a:cubicBezTo>
                  <a:pt x="1309657" y="4152962"/>
                  <a:pt x="1314081" y="4161258"/>
                  <a:pt x="1317953" y="4165682"/>
                </a:cubicBezTo>
                <a:cubicBezTo>
                  <a:pt x="1317953" y="4157386"/>
                  <a:pt x="1322377" y="4144666"/>
                  <a:pt x="1309657" y="4144666"/>
                </a:cubicBezTo>
                <a:lnTo>
                  <a:pt x="1309657" y="4144666"/>
                </a:lnTo>
                <a:close/>
                <a:moveTo>
                  <a:pt x="1668042" y="4128074"/>
                </a:moveTo>
                <a:cubicBezTo>
                  <a:pt x="1659746" y="4128074"/>
                  <a:pt x="1668042" y="4107057"/>
                  <a:pt x="1655322" y="4115353"/>
                </a:cubicBezTo>
                <a:cubicBezTo>
                  <a:pt x="1659746" y="4128074"/>
                  <a:pt x="1650897" y="4123649"/>
                  <a:pt x="1650897" y="4136370"/>
                </a:cubicBezTo>
                <a:cubicBezTo>
                  <a:pt x="1659746" y="4136370"/>
                  <a:pt x="1664171" y="4132498"/>
                  <a:pt x="1668042" y="4128074"/>
                </a:cubicBezTo>
                <a:lnTo>
                  <a:pt x="1668042" y="4128074"/>
                </a:lnTo>
                <a:close/>
                <a:moveTo>
                  <a:pt x="1651450" y="4074426"/>
                </a:moveTo>
                <a:cubicBezTo>
                  <a:pt x="1651450" y="4091018"/>
                  <a:pt x="1638730" y="4103739"/>
                  <a:pt x="1659746" y="4107610"/>
                </a:cubicBezTo>
                <a:cubicBezTo>
                  <a:pt x="1659746" y="4094890"/>
                  <a:pt x="1659746" y="4078298"/>
                  <a:pt x="1651450" y="4074426"/>
                </a:cubicBezTo>
                <a:lnTo>
                  <a:pt x="1651450" y="4074426"/>
                </a:lnTo>
                <a:close/>
                <a:moveTo>
                  <a:pt x="1208446" y="3990914"/>
                </a:moveTo>
                <a:cubicBezTo>
                  <a:pt x="1204021" y="3990914"/>
                  <a:pt x="1200150" y="3995338"/>
                  <a:pt x="1195725" y="3995338"/>
                </a:cubicBezTo>
                <a:cubicBezTo>
                  <a:pt x="1195725" y="3999763"/>
                  <a:pt x="1195725" y="3999763"/>
                  <a:pt x="1195725" y="4003634"/>
                </a:cubicBezTo>
                <a:cubicBezTo>
                  <a:pt x="1200150" y="4003634"/>
                  <a:pt x="1204021" y="4003634"/>
                  <a:pt x="1204021" y="4008059"/>
                </a:cubicBezTo>
                <a:cubicBezTo>
                  <a:pt x="1204021" y="4008059"/>
                  <a:pt x="1199597" y="4012483"/>
                  <a:pt x="1204021" y="4012483"/>
                </a:cubicBezTo>
                <a:cubicBezTo>
                  <a:pt x="1208446" y="4007506"/>
                  <a:pt x="1212317" y="3999210"/>
                  <a:pt x="1208446" y="3990914"/>
                </a:cubicBezTo>
                <a:lnTo>
                  <a:pt x="1208446" y="3990914"/>
                </a:lnTo>
                <a:close/>
                <a:moveTo>
                  <a:pt x="1030912" y="3928417"/>
                </a:moveTo>
                <a:cubicBezTo>
                  <a:pt x="1030912" y="3957730"/>
                  <a:pt x="1035337" y="3982618"/>
                  <a:pt x="1030912" y="4003081"/>
                </a:cubicBezTo>
                <a:cubicBezTo>
                  <a:pt x="1035337" y="4003081"/>
                  <a:pt x="1039208" y="4003081"/>
                  <a:pt x="1043633" y="4003081"/>
                </a:cubicBezTo>
                <a:cubicBezTo>
                  <a:pt x="1030912" y="3974322"/>
                  <a:pt x="1051929" y="3936713"/>
                  <a:pt x="1030912" y="3928417"/>
                </a:cubicBezTo>
                <a:lnTo>
                  <a:pt x="1030912" y="3928417"/>
                </a:lnTo>
                <a:close/>
                <a:moveTo>
                  <a:pt x="1554111" y="3866474"/>
                </a:moveTo>
                <a:cubicBezTo>
                  <a:pt x="1545815" y="3862050"/>
                  <a:pt x="1545815" y="3853754"/>
                  <a:pt x="1536966" y="3849882"/>
                </a:cubicBezTo>
                <a:cubicBezTo>
                  <a:pt x="1545262" y="3870899"/>
                  <a:pt x="1528670" y="3879195"/>
                  <a:pt x="1541391" y="3887491"/>
                </a:cubicBezTo>
                <a:cubicBezTo>
                  <a:pt x="1545815" y="3878641"/>
                  <a:pt x="1550240" y="3874770"/>
                  <a:pt x="1554111" y="3866474"/>
                </a:cubicBezTo>
                <a:lnTo>
                  <a:pt x="1554111" y="3866474"/>
                </a:lnTo>
                <a:close/>
                <a:moveTo>
                  <a:pt x="1529223" y="3962154"/>
                </a:moveTo>
                <a:cubicBezTo>
                  <a:pt x="1541944" y="3970450"/>
                  <a:pt x="1537519" y="3987042"/>
                  <a:pt x="1550240" y="3987042"/>
                </a:cubicBezTo>
                <a:cubicBezTo>
                  <a:pt x="1550240" y="3949434"/>
                  <a:pt x="1558536" y="3924546"/>
                  <a:pt x="1541944" y="3887491"/>
                </a:cubicBezTo>
                <a:cubicBezTo>
                  <a:pt x="1533095" y="3911825"/>
                  <a:pt x="1541391" y="3953858"/>
                  <a:pt x="1529223" y="3962154"/>
                </a:cubicBezTo>
                <a:lnTo>
                  <a:pt x="1529223" y="3962154"/>
                </a:lnTo>
                <a:close/>
                <a:moveTo>
                  <a:pt x="1507654" y="3949434"/>
                </a:moveTo>
                <a:cubicBezTo>
                  <a:pt x="1512078" y="3953858"/>
                  <a:pt x="1503229" y="3970450"/>
                  <a:pt x="1515950" y="3966026"/>
                </a:cubicBezTo>
                <a:cubicBezTo>
                  <a:pt x="1516503" y="3957730"/>
                  <a:pt x="1516503" y="3949434"/>
                  <a:pt x="1507654" y="3949434"/>
                </a:cubicBezTo>
                <a:lnTo>
                  <a:pt x="1507654" y="3949434"/>
                </a:lnTo>
                <a:close/>
                <a:moveTo>
                  <a:pt x="1039208" y="3683410"/>
                </a:moveTo>
                <a:cubicBezTo>
                  <a:pt x="1018192" y="3691706"/>
                  <a:pt x="1026488" y="3721018"/>
                  <a:pt x="1030912" y="3741482"/>
                </a:cubicBezTo>
                <a:cubicBezTo>
                  <a:pt x="1022616" y="3782961"/>
                  <a:pt x="1026488" y="3874770"/>
                  <a:pt x="1035337" y="3924546"/>
                </a:cubicBezTo>
                <a:cubicBezTo>
                  <a:pt x="1048057" y="3837162"/>
                  <a:pt x="1039208" y="3766369"/>
                  <a:pt x="1039208" y="3683410"/>
                </a:cubicBezTo>
                <a:lnTo>
                  <a:pt x="1039208" y="3683410"/>
                </a:lnTo>
                <a:close/>
                <a:moveTo>
                  <a:pt x="1545815" y="3807849"/>
                </a:moveTo>
                <a:cubicBezTo>
                  <a:pt x="1528670" y="3807849"/>
                  <a:pt x="1533095" y="3824441"/>
                  <a:pt x="1533095" y="3841033"/>
                </a:cubicBezTo>
                <a:cubicBezTo>
                  <a:pt x="1537519" y="3841033"/>
                  <a:pt x="1541391" y="3841033"/>
                  <a:pt x="1545815" y="3841033"/>
                </a:cubicBezTo>
                <a:cubicBezTo>
                  <a:pt x="1545815" y="3828866"/>
                  <a:pt x="1545815" y="3820570"/>
                  <a:pt x="1545815" y="3807849"/>
                </a:cubicBezTo>
                <a:lnTo>
                  <a:pt x="1545815" y="3807849"/>
                </a:lnTo>
                <a:close/>
                <a:moveTo>
                  <a:pt x="1533095" y="3762498"/>
                </a:moveTo>
                <a:cubicBezTo>
                  <a:pt x="1533095" y="3775219"/>
                  <a:pt x="1533095" y="3783515"/>
                  <a:pt x="1541391" y="3787386"/>
                </a:cubicBezTo>
                <a:cubicBezTo>
                  <a:pt x="1537519" y="3779090"/>
                  <a:pt x="1550240" y="3758073"/>
                  <a:pt x="1533095" y="3762498"/>
                </a:cubicBezTo>
                <a:lnTo>
                  <a:pt x="1533095" y="3762498"/>
                </a:lnTo>
                <a:close/>
                <a:moveTo>
                  <a:pt x="1186876" y="3754202"/>
                </a:moveTo>
                <a:cubicBezTo>
                  <a:pt x="1178580" y="3754202"/>
                  <a:pt x="1169731" y="3758627"/>
                  <a:pt x="1174156" y="3749777"/>
                </a:cubicBezTo>
                <a:cubicBezTo>
                  <a:pt x="1153139" y="3758073"/>
                  <a:pt x="1157011" y="3754202"/>
                  <a:pt x="1135994" y="3749777"/>
                </a:cubicBezTo>
                <a:cubicBezTo>
                  <a:pt x="1140419" y="3766369"/>
                  <a:pt x="1131570" y="3779090"/>
                  <a:pt x="1148715" y="3787386"/>
                </a:cubicBezTo>
                <a:cubicBezTo>
                  <a:pt x="1157564" y="3774665"/>
                  <a:pt x="1183005" y="3779090"/>
                  <a:pt x="1186876" y="3754202"/>
                </a:cubicBezTo>
                <a:lnTo>
                  <a:pt x="1186876" y="3754202"/>
                </a:lnTo>
                <a:close/>
                <a:moveTo>
                  <a:pt x="1503782" y="3762498"/>
                </a:moveTo>
                <a:cubicBezTo>
                  <a:pt x="1503782" y="3770794"/>
                  <a:pt x="1503782" y="3775219"/>
                  <a:pt x="1499358" y="3779090"/>
                </a:cubicBezTo>
                <a:cubicBezTo>
                  <a:pt x="1516503" y="3782961"/>
                  <a:pt x="1516503" y="3766369"/>
                  <a:pt x="1503782" y="3762498"/>
                </a:cubicBezTo>
                <a:lnTo>
                  <a:pt x="1503782" y="3762498"/>
                </a:lnTo>
                <a:close/>
                <a:moveTo>
                  <a:pt x="1419163" y="3724890"/>
                </a:moveTo>
                <a:cubicBezTo>
                  <a:pt x="1419163" y="3737610"/>
                  <a:pt x="1414739" y="3745906"/>
                  <a:pt x="1423588" y="3754202"/>
                </a:cubicBezTo>
                <a:cubicBezTo>
                  <a:pt x="1423588" y="3745906"/>
                  <a:pt x="1427459" y="3728761"/>
                  <a:pt x="1419163" y="3724890"/>
                </a:cubicBezTo>
                <a:lnTo>
                  <a:pt x="1419163" y="3724890"/>
                </a:lnTo>
                <a:close/>
                <a:moveTo>
                  <a:pt x="1195725" y="3695577"/>
                </a:moveTo>
                <a:cubicBezTo>
                  <a:pt x="1191301" y="3695577"/>
                  <a:pt x="1183005" y="3695577"/>
                  <a:pt x="1183005" y="3691153"/>
                </a:cubicBezTo>
                <a:cubicBezTo>
                  <a:pt x="1200150" y="3682857"/>
                  <a:pt x="1161988" y="3670136"/>
                  <a:pt x="1178580" y="3653544"/>
                </a:cubicBezTo>
                <a:cubicBezTo>
                  <a:pt x="1170284" y="3653544"/>
                  <a:pt x="1165860" y="3661840"/>
                  <a:pt x="1165860" y="3653544"/>
                </a:cubicBezTo>
                <a:cubicBezTo>
                  <a:pt x="1165860" y="3620361"/>
                  <a:pt x="1157564" y="3595473"/>
                  <a:pt x="1153139" y="3566160"/>
                </a:cubicBezTo>
                <a:cubicBezTo>
                  <a:pt x="1157564" y="3566160"/>
                  <a:pt x="1157564" y="3574456"/>
                  <a:pt x="1165860" y="3570585"/>
                </a:cubicBezTo>
                <a:cubicBezTo>
                  <a:pt x="1161435" y="3529105"/>
                  <a:pt x="1161435" y="3495921"/>
                  <a:pt x="1144843" y="3458312"/>
                </a:cubicBezTo>
                <a:cubicBezTo>
                  <a:pt x="1149268" y="3499792"/>
                  <a:pt x="1132123" y="3566713"/>
                  <a:pt x="1153139" y="3599897"/>
                </a:cubicBezTo>
                <a:cubicBezTo>
                  <a:pt x="1148715" y="3599897"/>
                  <a:pt x="1144843" y="3599897"/>
                  <a:pt x="1140419" y="3599897"/>
                </a:cubicBezTo>
                <a:cubicBezTo>
                  <a:pt x="1144843" y="3654097"/>
                  <a:pt x="1140419" y="3678985"/>
                  <a:pt x="1140419" y="3741482"/>
                </a:cubicBezTo>
                <a:cubicBezTo>
                  <a:pt x="1148715" y="3741482"/>
                  <a:pt x="1153139" y="3741482"/>
                  <a:pt x="1157564" y="3745906"/>
                </a:cubicBezTo>
                <a:cubicBezTo>
                  <a:pt x="1170284" y="3728761"/>
                  <a:pt x="1186876" y="3716594"/>
                  <a:pt x="1195725" y="3695577"/>
                </a:cubicBezTo>
                <a:lnTo>
                  <a:pt x="1195725" y="3695577"/>
                </a:lnTo>
                <a:close/>
                <a:moveTo>
                  <a:pt x="1533095" y="3720465"/>
                </a:moveTo>
                <a:cubicBezTo>
                  <a:pt x="1537519" y="3724890"/>
                  <a:pt x="1528670" y="3741482"/>
                  <a:pt x="1537519" y="3741482"/>
                </a:cubicBezTo>
                <a:cubicBezTo>
                  <a:pt x="1545815" y="3733186"/>
                  <a:pt x="1541391" y="3724890"/>
                  <a:pt x="1533095" y="3720465"/>
                </a:cubicBezTo>
                <a:lnTo>
                  <a:pt x="1533095" y="3720465"/>
                </a:lnTo>
                <a:close/>
                <a:moveTo>
                  <a:pt x="1026488" y="3629209"/>
                </a:moveTo>
                <a:cubicBezTo>
                  <a:pt x="1030912" y="3650226"/>
                  <a:pt x="1013767" y="3675114"/>
                  <a:pt x="1034784" y="3678985"/>
                </a:cubicBezTo>
                <a:cubicBezTo>
                  <a:pt x="1035337" y="3662393"/>
                  <a:pt x="1043633" y="3629209"/>
                  <a:pt x="1026488" y="3629209"/>
                </a:cubicBezTo>
                <a:lnTo>
                  <a:pt x="1026488" y="3629209"/>
                </a:lnTo>
                <a:close/>
                <a:moveTo>
                  <a:pt x="2512572" y="3391945"/>
                </a:moveTo>
                <a:cubicBezTo>
                  <a:pt x="2499851" y="3400241"/>
                  <a:pt x="2504276" y="3383649"/>
                  <a:pt x="2499851" y="3379224"/>
                </a:cubicBezTo>
                <a:cubicBezTo>
                  <a:pt x="2491555" y="3400241"/>
                  <a:pt x="2504276" y="3425129"/>
                  <a:pt x="2495427" y="3453888"/>
                </a:cubicBezTo>
                <a:cubicBezTo>
                  <a:pt x="2503723" y="3458312"/>
                  <a:pt x="2499851" y="3466608"/>
                  <a:pt x="2512572" y="3462184"/>
                </a:cubicBezTo>
                <a:cubicBezTo>
                  <a:pt x="2499851" y="3437849"/>
                  <a:pt x="2512572" y="3416833"/>
                  <a:pt x="2512572" y="3391945"/>
                </a:cubicBezTo>
                <a:lnTo>
                  <a:pt x="2512572" y="3391945"/>
                </a:lnTo>
                <a:close/>
                <a:moveTo>
                  <a:pt x="1140419" y="3408537"/>
                </a:moveTo>
                <a:cubicBezTo>
                  <a:pt x="1135994" y="3421257"/>
                  <a:pt x="1132123" y="3441720"/>
                  <a:pt x="1148715" y="3454441"/>
                </a:cubicBezTo>
                <a:cubicBezTo>
                  <a:pt x="1140419" y="3442274"/>
                  <a:pt x="1170284" y="3412961"/>
                  <a:pt x="1140419" y="3408537"/>
                </a:cubicBezTo>
                <a:lnTo>
                  <a:pt x="1140419" y="3408537"/>
                </a:lnTo>
                <a:close/>
                <a:moveTo>
                  <a:pt x="1136548" y="3375353"/>
                </a:moveTo>
                <a:cubicBezTo>
                  <a:pt x="1144843" y="3375353"/>
                  <a:pt x="1132123" y="3388073"/>
                  <a:pt x="1136548" y="3396369"/>
                </a:cubicBezTo>
                <a:cubicBezTo>
                  <a:pt x="1157564" y="3400241"/>
                  <a:pt x="1140419" y="3367057"/>
                  <a:pt x="1136548" y="3375353"/>
                </a:cubicBezTo>
                <a:lnTo>
                  <a:pt x="1136548" y="3375353"/>
                </a:lnTo>
                <a:close/>
                <a:moveTo>
                  <a:pt x="2461690" y="3167401"/>
                </a:moveTo>
                <a:cubicBezTo>
                  <a:pt x="2448969" y="3205009"/>
                  <a:pt x="2469986" y="3229897"/>
                  <a:pt x="2453394" y="3258656"/>
                </a:cubicBezTo>
                <a:cubicBezTo>
                  <a:pt x="2470539" y="3254232"/>
                  <a:pt x="2453394" y="3279673"/>
                  <a:pt x="2466115" y="3275248"/>
                </a:cubicBezTo>
                <a:cubicBezTo>
                  <a:pt x="2470539" y="3270824"/>
                  <a:pt x="2478835" y="3266952"/>
                  <a:pt x="2491555" y="3266952"/>
                </a:cubicBezTo>
                <a:cubicBezTo>
                  <a:pt x="2499851" y="3300136"/>
                  <a:pt x="2478835" y="3325024"/>
                  <a:pt x="2504276" y="3358208"/>
                </a:cubicBezTo>
                <a:cubicBezTo>
                  <a:pt x="2499851" y="3145831"/>
                  <a:pt x="2495980" y="3004800"/>
                  <a:pt x="2499851" y="2830031"/>
                </a:cubicBezTo>
                <a:cubicBezTo>
                  <a:pt x="2495427" y="2821735"/>
                  <a:pt x="2478835" y="2830031"/>
                  <a:pt x="2482706" y="2817311"/>
                </a:cubicBezTo>
                <a:cubicBezTo>
                  <a:pt x="2512019" y="2809015"/>
                  <a:pt x="2482706" y="2767535"/>
                  <a:pt x="2482706" y="2750943"/>
                </a:cubicBezTo>
                <a:cubicBezTo>
                  <a:pt x="2508147" y="2721631"/>
                  <a:pt x="2478282" y="2676279"/>
                  <a:pt x="2482706" y="2651391"/>
                </a:cubicBezTo>
                <a:cubicBezTo>
                  <a:pt x="2491002" y="2651391"/>
                  <a:pt x="2491002" y="2643096"/>
                  <a:pt x="2495427" y="2643096"/>
                </a:cubicBezTo>
                <a:cubicBezTo>
                  <a:pt x="2482706" y="2622079"/>
                  <a:pt x="2495427" y="2576728"/>
                  <a:pt x="2478282" y="2555711"/>
                </a:cubicBezTo>
                <a:cubicBezTo>
                  <a:pt x="2465561" y="2601616"/>
                  <a:pt x="2478282" y="2672408"/>
                  <a:pt x="2469986" y="2722184"/>
                </a:cubicBezTo>
                <a:cubicBezTo>
                  <a:pt x="2452841" y="2726608"/>
                  <a:pt x="2457265" y="2705592"/>
                  <a:pt x="2448969" y="2701167"/>
                </a:cubicBezTo>
                <a:cubicBezTo>
                  <a:pt x="2466115" y="2655263"/>
                  <a:pt x="2431824" y="2567879"/>
                  <a:pt x="2453394" y="2522527"/>
                </a:cubicBezTo>
                <a:cubicBezTo>
                  <a:pt x="2466115" y="2526952"/>
                  <a:pt x="2466115" y="2547415"/>
                  <a:pt x="2478835" y="2555711"/>
                </a:cubicBezTo>
                <a:cubicBezTo>
                  <a:pt x="2495980" y="2534695"/>
                  <a:pt x="2457819" y="2530823"/>
                  <a:pt x="2470539" y="2518103"/>
                </a:cubicBezTo>
                <a:cubicBezTo>
                  <a:pt x="2474963" y="2518103"/>
                  <a:pt x="2474963" y="2526399"/>
                  <a:pt x="2478835" y="2526399"/>
                </a:cubicBezTo>
                <a:cubicBezTo>
                  <a:pt x="2483259" y="2501511"/>
                  <a:pt x="2495980" y="2468327"/>
                  <a:pt x="2478835" y="2447311"/>
                </a:cubicBezTo>
                <a:cubicBezTo>
                  <a:pt x="2483259" y="2455607"/>
                  <a:pt x="2478835" y="2472198"/>
                  <a:pt x="2461690" y="2472198"/>
                </a:cubicBezTo>
                <a:cubicBezTo>
                  <a:pt x="2461690" y="2488790"/>
                  <a:pt x="2466115" y="2501511"/>
                  <a:pt x="2453394" y="2509807"/>
                </a:cubicBezTo>
                <a:cubicBezTo>
                  <a:pt x="2440674" y="2484919"/>
                  <a:pt x="2436249" y="2401406"/>
                  <a:pt x="2436249" y="2356055"/>
                </a:cubicBezTo>
                <a:cubicBezTo>
                  <a:pt x="2419104" y="2351630"/>
                  <a:pt x="2431824" y="2372647"/>
                  <a:pt x="2423529" y="2372647"/>
                </a:cubicBezTo>
                <a:cubicBezTo>
                  <a:pt x="2419104" y="2372647"/>
                  <a:pt x="2423529" y="2364351"/>
                  <a:pt x="2415233" y="2359926"/>
                </a:cubicBezTo>
                <a:cubicBezTo>
                  <a:pt x="2415233" y="2384814"/>
                  <a:pt x="2410808" y="2426294"/>
                  <a:pt x="2432378" y="2442886"/>
                </a:cubicBezTo>
                <a:cubicBezTo>
                  <a:pt x="2424082" y="2438462"/>
                  <a:pt x="2419657" y="2442886"/>
                  <a:pt x="2419657" y="2455607"/>
                </a:cubicBezTo>
                <a:cubicBezTo>
                  <a:pt x="2432378" y="2493215"/>
                  <a:pt x="2415233" y="2534695"/>
                  <a:pt x="2436802" y="2576175"/>
                </a:cubicBezTo>
                <a:cubicBezTo>
                  <a:pt x="2424082" y="2622079"/>
                  <a:pt x="2432378" y="2646967"/>
                  <a:pt x="2441227" y="2688447"/>
                </a:cubicBezTo>
                <a:cubicBezTo>
                  <a:pt x="2436802" y="2701167"/>
                  <a:pt x="2420210" y="2680151"/>
                  <a:pt x="2420210" y="2696743"/>
                </a:cubicBezTo>
                <a:cubicBezTo>
                  <a:pt x="2420210" y="2705039"/>
                  <a:pt x="2441227" y="2688447"/>
                  <a:pt x="2441227" y="2705039"/>
                </a:cubicBezTo>
                <a:cubicBezTo>
                  <a:pt x="2428506" y="2721631"/>
                  <a:pt x="2458371" y="2742647"/>
                  <a:pt x="2432931" y="2754814"/>
                </a:cubicBezTo>
                <a:cubicBezTo>
                  <a:pt x="2432931" y="2738223"/>
                  <a:pt x="2437355" y="2725502"/>
                  <a:pt x="2424635" y="2721631"/>
                </a:cubicBezTo>
                <a:cubicBezTo>
                  <a:pt x="2429059" y="2746518"/>
                  <a:pt x="2424635" y="2784127"/>
                  <a:pt x="2432931" y="2809015"/>
                </a:cubicBezTo>
                <a:cubicBezTo>
                  <a:pt x="2445651" y="2796294"/>
                  <a:pt x="2428506" y="2779702"/>
                  <a:pt x="2437355" y="2771406"/>
                </a:cubicBezTo>
                <a:cubicBezTo>
                  <a:pt x="2441780" y="2771406"/>
                  <a:pt x="2441780" y="2771406"/>
                  <a:pt x="2445651" y="2766982"/>
                </a:cubicBezTo>
                <a:cubicBezTo>
                  <a:pt x="2445651" y="2775278"/>
                  <a:pt x="2450076" y="2783574"/>
                  <a:pt x="2453947" y="2783574"/>
                </a:cubicBezTo>
                <a:cubicBezTo>
                  <a:pt x="2458371" y="2770853"/>
                  <a:pt x="2458371" y="2745965"/>
                  <a:pt x="2479388" y="2754261"/>
                </a:cubicBezTo>
                <a:cubicBezTo>
                  <a:pt x="2453947" y="2770853"/>
                  <a:pt x="2474963" y="2795741"/>
                  <a:pt x="2466667" y="2833350"/>
                </a:cubicBezTo>
                <a:cubicBezTo>
                  <a:pt x="2462243" y="2833350"/>
                  <a:pt x="2453947" y="2833350"/>
                  <a:pt x="2449523" y="2833350"/>
                </a:cubicBezTo>
                <a:cubicBezTo>
                  <a:pt x="2445098" y="2858237"/>
                  <a:pt x="2470539" y="2858237"/>
                  <a:pt x="2470539" y="2879254"/>
                </a:cubicBezTo>
                <a:cubicBezTo>
                  <a:pt x="2453394" y="2929030"/>
                  <a:pt x="2478835" y="2974934"/>
                  <a:pt x="2470539" y="3029134"/>
                </a:cubicBezTo>
                <a:cubicBezTo>
                  <a:pt x="2445098" y="2991526"/>
                  <a:pt x="2470539" y="2925158"/>
                  <a:pt x="2436802" y="2883679"/>
                </a:cubicBezTo>
                <a:cubicBezTo>
                  <a:pt x="2449523" y="2966638"/>
                  <a:pt x="2432378" y="3050151"/>
                  <a:pt x="2462243" y="3120943"/>
                </a:cubicBezTo>
                <a:cubicBezTo>
                  <a:pt x="2470539" y="3091631"/>
                  <a:pt x="2449523" y="3054575"/>
                  <a:pt x="2470539" y="3050151"/>
                </a:cubicBezTo>
                <a:cubicBezTo>
                  <a:pt x="2466115" y="3062871"/>
                  <a:pt x="2491555" y="3050151"/>
                  <a:pt x="2491555" y="3062871"/>
                </a:cubicBezTo>
                <a:cubicBezTo>
                  <a:pt x="2491555" y="3075592"/>
                  <a:pt x="2478835" y="3075592"/>
                  <a:pt x="2474410" y="3079463"/>
                </a:cubicBezTo>
                <a:cubicBezTo>
                  <a:pt x="2499851" y="3100480"/>
                  <a:pt x="2469986" y="3145831"/>
                  <a:pt x="2487131" y="3175144"/>
                </a:cubicBezTo>
                <a:cubicBezTo>
                  <a:pt x="2474410" y="3183440"/>
                  <a:pt x="2469986" y="3191736"/>
                  <a:pt x="2474410" y="3196160"/>
                </a:cubicBezTo>
                <a:cubicBezTo>
                  <a:pt x="2453394" y="3192289"/>
                  <a:pt x="2469986" y="3171825"/>
                  <a:pt x="2461690" y="3167401"/>
                </a:cubicBezTo>
                <a:lnTo>
                  <a:pt x="2461690" y="3167401"/>
                </a:lnTo>
                <a:close/>
                <a:moveTo>
                  <a:pt x="2604934" y="3279673"/>
                </a:moveTo>
                <a:cubicBezTo>
                  <a:pt x="2609358" y="3266952"/>
                  <a:pt x="2600509" y="3263081"/>
                  <a:pt x="2600509" y="3250360"/>
                </a:cubicBezTo>
                <a:cubicBezTo>
                  <a:pt x="2596085" y="3217176"/>
                  <a:pt x="2592213" y="3300136"/>
                  <a:pt x="2600509" y="3308432"/>
                </a:cubicBezTo>
                <a:cubicBezTo>
                  <a:pt x="2600509" y="3312857"/>
                  <a:pt x="2600509" y="3312857"/>
                  <a:pt x="2608805" y="3312857"/>
                </a:cubicBezTo>
                <a:cubicBezTo>
                  <a:pt x="2617654" y="3300689"/>
                  <a:pt x="2609358" y="3292393"/>
                  <a:pt x="2604934" y="3279673"/>
                </a:cubicBezTo>
                <a:lnTo>
                  <a:pt x="2604934" y="3279673"/>
                </a:lnTo>
                <a:close/>
                <a:moveTo>
                  <a:pt x="2478835" y="3279673"/>
                </a:moveTo>
                <a:cubicBezTo>
                  <a:pt x="2457819" y="3279673"/>
                  <a:pt x="2466115" y="3284097"/>
                  <a:pt x="2457819" y="3296265"/>
                </a:cubicBezTo>
                <a:cubicBezTo>
                  <a:pt x="2462243" y="3304561"/>
                  <a:pt x="2466115" y="3308985"/>
                  <a:pt x="2478835" y="3308985"/>
                </a:cubicBezTo>
                <a:cubicBezTo>
                  <a:pt x="2478835" y="3300689"/>
                  <a:pt x="2478835" y="3287969"/>
                  <a:pt x="2478835" y="3279673"/>
                </a:cubicBezTo>
                <a:lnTo>
                  <a:pt x="2478835" y="3279673"/>
                </a:lnTo>
                <a:close/>
                <a:moveTo>
                  <a:pt x="2639224" y="3238193"/>
                </a:moveTo>
                <a:cubicBezTo>
                  <a:pt x="2634799" y="3242617"/>
                  <a:pt x="2613783" y="3250913"/>
                  <a:pt x="2626503" y="3259209"/>
                </a:cubicBezTo>
                <a:cubicBezTo>
                  <a:pt x="2643648" y="3246489"/>
                  <a:pt x="2626503" y="3284097"/>
                  <a:pt x="2639224" y="3275801"/>
                </a:cubicBezTo>
                <a:cubicBezTo>
                  <a:pt x="2639224" y="3263081"/>
                  <a:pt x="2655816" y="3238193"/>
                  <a:pt x="2639224" y="3238193"/>
                </a:cubicBezTo>
                <a:lnTo>
                  <a:pt x="2639224" y="3238193"/>
                </a:lnTo>
                <a:close/>
                <a:moveTo>
                  <a:pt x="2562901" y="3254785"/>
                </a:moveTo>
                <a:cubicBezTo>
                  <a:pt x="2550180" y="3254785"/>
                  <a:pt x="2575621" y="3180121"/>
                  <a:pt x="2545756" y="3167401"/>
                </a:cubicBezTo>
                <a:cubicBezTo>
                  <a:pt x="2558476" y="3225472"/>
                  <a:pt x="2533035" y="3233768"/>
                  <a:pt x="2558476" y="3275801"/>
                </a:cubicBezTo>
                <a:cubicBezTo>
                  <a:pt x="2554605" y="3267505"/>
                  <a:pt x="2562901" y="3267505"/>
                  <a:pt x="2562901" y="3254785"/>
                </a:cubicBezTo>
                <a:lnTo>
                  <a:pt x="2562901" y="3254785"/>
                </a:lnTo>
                <a:close/>
                <a:moveTo>
                  <a:pt x="2613783" y="3192289"/>
                </a:moveTo>
                <a:cubicBezTo>
                  <a:pt x="2613783" y="3187864"/>
                  <a:pt x="2592766" y="3183993"/>
                  <a:pt x="2592766" y="3192289"/>
                </a:cubicBezTo>
                <a:cubicBezTo>
                  <a:pt x="2605487" y="3192289"/>
                  <a:pt x="2592766" y="3213305"/>
                  <a:pt x="2605487" y="3213305"/>
                </a:cubicBezTo>
                <a:cubicBezTo>
                  <a:pt x="2604934" y="3205009"/>
                  <a:pt x="2613783" y="3200584"/>
                  <a:pt x="2613783" y="3192289"/>
                </a:cubicBezTo>
                <a:lnTo>
                  <a:pt x="2613783" y="3192289"/>
                </a:lnTo>
                <a:close/>
                <a:moveTo>
                  <a:pt x="2643095" y="3138641"/>
                </a:moveTo>
                <a:cubicBezTo>
                  <a:pt x="2630375" y="3134217"/>
                  <a:pt x="2638671" y="3155233"/>
                  <a:pt x="2622079" y="3155233"/>
                </a:cubicBezTo>
                <a:cubicBezTo>
                  <a:pt x="2622079" y="3142513"/>
                  <a:pt x="2622079" y="3130345"/>
                  <a:pt x="2622079" y="3117625"/>
                </a:cubicBezTo>
                <a:cubicBezTo>
                  <a:pt x="2630375" y="3117625"/>
                  <a:pt x="2639224" y="3117625"/>
                  <a:pt x="2643095" y="3117625"/>
                </a:cubicBezTo>
                <a:cubicBezTo>
                  <a:pt x="2638671" y="3067849"/>
                  <a:pt x="2647520" y="3021945"/>
                  <a:pt x="2634799" y="2972169"/>
                </a:cubicBezTo>
                <a:cubicBezTo>
                  <a:pt x="2630375" y="2984889"/>
                  <a:pt x="2622079" y="3009777"/>
                  <a:pt x="2609358" y="2988761"/>
                </a:cubicBezTo>
                <a:cubicBezTo>
                  <a:pt x="2604934" y="3001481"/>
                  <a:pt x="2596638" y="3021945"/>
                  <a:pt x="2604934" y="3034665"/>
                </a:cubicBezTo>
                <a:cubicBezTo>
                  <a:pt x="2613230" y="3034665"/>
                  <a:pt x="2617654" y="3026369"/>
                  <a:pt x="2622079" y="3021945"/>
                </a:cubicBezTo>
                <a:cubicBezTo>
                  <a:pt x="2617654" y="3021945"/>
                  <a:pt x="2604934" y="3009224"/>
                  <a:pt x="2613783" y="3005353"/>
                </a:cubicBezTo>
                <a:cubicBezTo>
                  <a:pt x="2634799" y="3018073"/>
                  <a:pt x="2651944" y="3051257"/>
                  <a:pt x="2622079" y="3063425"/>
                </a:cubicBezTo>
                <a:cubicBezTo>
                  <a:pt x="2617654" y="3055129"/>
                  <a:pt x="2626503" y="3055129"/>
                  <a:pt x="2617654" y="3042408"/>
                </a:cubicBezTo>
                <a:cubicBezTo>
                  <a:pt x="2604934" y="3037983"/>
                  <a:pt x="2600509" y="3046833"/>
                  <a:pt x="2600509" y="3055129"/>
                </a:cubicBezTo>
                <a:cubicBezTo>
                  <a:pt x="2638671" y="3059553"/>
                  <a:pt x="2596085" y="3117625"/>
                  <a:pt x="2617654" y="3129792"/>
                </a:cubicBezTo>
                <a:cubicBezTo>
                  <a:pt x="2609358" y="3129792"/>
                  <a:pt x="2609358" y="3146384"/>
                  <a:pt x="2600509" y="3138088"/>
                </a:cubicBezTo>
                <a:cubicBezTo>
                  <a:pt x="2596085" y="3154680"/>
                  <a:pt x="2592213" y="3179568"/>
                  <a:pt x="2608805" y="3183993"/>
                </a:cubicBezTo>
                <a:cubicBezTo>
                  <a:pt x="2608805" y="3175697"/>
                  <a:pt x="2617101" y="3175697"/>
                  <a:pt x="2625950" y="3175697"/>
                </a:cubicBezTo>
                <a:cubicBezTo>
                  <a:pt x="2630375" y="3171272"/>
                  <a:pt x="2625950" y="3162976"/>
                  <a:pt x="2630375" y="3159105"/>
                </a:cubicBezTo>
                <a:cubicBezTo>
                  <a:pt x="2647520" y="3163529"/>
                  <a:pt x="2630375" y="3171825"/>
                  <a:pt x="2638671" y="3171825"/>
                </a:cubicBezTo>
                <a:cubicBezTo>
                  <a:pt x="2643095" y="3163529"/>
                  <a:pt x="2647520" y="3142513"/>
                  <a:pt x="2643095" y="3138641"/>
                </a:cubicBezTo>
                <a:lnTo>
                  <a:pt x="2643095" y="3138641"/>
                </a:lnTo>
                <a:close/>
                <a:moveTo>
                  <a:pt x="2461690" y="3150809"/>
                </a:moveTo>
                <a:cubicBezTo>
                  <a:pt x="2469986" y="3125921"/>
                  <a:pt x="2448969" y="3122049"/>
                  <a:pt x="2461690" y="3150809"/>
                </a:cubicBezTo>
                <a:lnTo>
                  <a:pt x="2461690" y="3150809"/>
                </a:lnTo>
                <a:close/>
                <a:moveTo>
                  <a:pt x="2554605" y="3092737"/>
                </a:moveTo>
                <a:cubicBezTo>
                  <a:pt x="2554605" y="3097161"/>
                  <a:pt x="2554605" y="3097161"/>
                  <a:pt x="2550180" y="3097161"/>
                </a:cubicBezTo>
                <a:cubicBezTo>
                  <a:pt x="2550180" y="3097161"/>
                  <a:pt x="2545756" y="3097161"/>
                  <a:pt x="2545756" y="3101586"/>
                </a:cubicBezTo>
                <a:cubicBezTo>
                  <a:pt x="2562901" y="3106011"/>
                  <a:pt x="2533035" y="3122603"/>
                  <a:pt x="2554052" y="3130898"/>
                </a:cubicBezTo>
                <a:cubicBezTo>
                  <a:pt x="2559029" y="3125921"/>
                  <a:pt x="2562901" y="3096608"/>
                  <a:pt x="2554605" y="3092737"/>
                </a:cubicBezTo>
                <a:lnTo>
                  <a:pt x="2554605" y="3092737"/>
                </a:lnTo>
                <a:close/>
                <a:moveTo>
                  <a:pt x="2601062" y="3080016"/>
                </a:moveTo>
                <a:cubicBezTo>
                  <a:pt x="2596638" y="3088312"/>
                  <a:pt x="2592766" y="3101033"/>
                  <a:pt x="2605487" y="3113200"/>
                </a:cubicBezTo>
                <a:cubicBezTo>
                  <a:pt x="2609358" y="3101033"/>
                  <a:pt x="2609358" y="3088312"/>
                  <a:pt x="2601062" y="3080016"/>
                </a:cubicBezTo>
                <a:lnTo>
                  <a:pt x="2601062" y="3080016"/>
                </a:lnTo>
                <a:close/>
                <a:moveTo>
                  <a:pt x="2559029" y="3038537"/>
                </a:moveTo>
                <a:cubicBezTo>
                  <a:pt x="2550733" y="3034112"/>
                  <a:pt x="2550733" y="3042961"/>
                  <a:pt x="2541884" y="3042961"/>
                </a:cubicBezTo>
                <a:cubicBezTo>
                  <a:pt x="2537460" y="3055682"/>
                  <a:pt x="2546309" y="3055682"/>
                  <a:pt x="2550180" y="3059553"/>
                </a:cubicBezTo>
                <a:cubicBezTo>
                  <a:pt x="2545756" y="3063977"/>
                  <a:pt x="2545756" y="3067849"/>
                  <a:pt x="2541884" y="3067849"/>
                </a:cubicBezTo>
                <a:cubicBezTo>
                  <a:pt x="2562901" y="3076145"/>
                  <a:pt x="2559029" y="3051257"/>
                  <a:pt x="2559029" y="3038537"/>
                </a:cubicBezTo>
                <a:lnTo>
                  <a:pt x="2559029" y="3038537"/>
                </a:lnTo>
                <a:close/>
                <a:moveTo>
                  <a:pt x="2554605" y="2963873"/>
                </a:moveTo>
                <a:cubicBezTo>
                  <a:pt x="2520868" y="2972169"/>
                  <a:pt x="2546309" y="2997057"/>
                  <a:pt x="2541884" y="3018073"/>
                </a:cubicBezTo>
                <a:cubicBezTo>
                  <a:pt x="2546309" y="3018073"/>
                  <a:pt x="2550180" y="3018073"/>
                  <a:pt x="2554605" y="3018073"/>
                </a:cubicBezTo>
                <a:cubicBezTo>
                  <a:pt x="2562901" y="3005353"/>
                  <a:pt x="2550180" y="2984336"/>
                  <a:pt x="2554605" y="2963873"/>
                </a:cubicBezTo>
                <a:lnTo>
                  <a:pt x="2554605" y="2963873"/>
                </a:lnTo>
                <a:close/>
                <a:moveTo>
                  <a:pt x="2634799" y="2926265"/>
                </a:moveTo>
                <a:cubicBezTo>
                  <a:pt x="2639224" y="2942857"/>
                  <a:pt x="2617654" y="2942857"/>
                  <a:pt x="2613783" y="2955577"/>
                </a:cubicBezTo>
                <a:cubicBezTo>
                  <a:pt x="2630928" y="2968297"/>
                  <a:pt x="2634799" y="2942857"/>
                  <a:pt x="2639224" y="2963873"/>
                </a:cubicBezTo>
                <a:cubicBezTo>
                  <a:pt x="2639224" y="2951153"/>
                  <a:pt x="2643095" y="2930689"/>
                  <a:pt x="2634799" y="2926265"/>
                </a:cubicBezTo>
                <a:lnTo>
                  <a:pt x="2634799" y="2926265"/>
                </a:lnTo>
                <a:close/>
                <a:moveTo>
                  <a:pt x="115037" y="2876489"/>
                </a:moveTo>
                <a:cubicBezTo>
                  <a:pt x="115037" y="2893081"/>
                  <a:pt x="110613" y="2914097"/>
                  <a:pt x="119462" y="2922393"/>
                </a:cubicBezTo>
                <a:cubicBezTo>
                  <a:pt x="123886" y="2922393"/>
                  <a:pt x="127758" y="2922393"/>
                  <a:pt x="132182" y="2922393"/>
                </a:cubicBezTo>
                <a:cubicBezTo>
                  <a:pt x="136054" y="2909673"/>
                  <a:pt x="127758" y="2884785"/>
                  <a:pt x="115037" y="2876489"/>
                </a:cubicBezTo>
                <a:lnTo>
                  <a:pt x="115037" y="2876489"/>
                </a:lnTo>
                <a:close/>
                <a:moveTo>
                  <a:pt x="2427953" y="2818417"/>
                </a:moveTo>
                <a:cubicBezTo>
                  <a:pt x="2440674" y="2835009"/>
                  <a:pt x="2427953" y="2872617"/>
                  <a:pt x="2440674" y="2880913"/>
                </a:cubicBezTo>
                <a:cubicBezTo>
                  <a:pt x="2444545" y="2859897"/>
                  <a:pt x="2444545" y="2813992"/>
                  <a:pt x="2427953" y="2818417"/>
                </a:cubicBezTo>
                <a:lnTo>
                  <a:pt x="2427953" y="2818417"/>
                </a:lnTo>
                <a:close/>
                <a:moveTo>
                  <a:pt x="119462" y="2818417"/>
                </a:moveTo>
                <a:cubicBezTo>
                  <a:pt x="111166" y="2831137"/>
                  <a:pt x="115037" y="2872617"/>
                  <a:pt x="119462" y="2872617"/>
                </a:cubicBezTo>
                <a:cubicBezTo>
                  <a:pt x="127758" y="2859897"/>
                  <a:pt x="136054" y="2826713"/>
                  <a:pt x="119462" y="2818417"/>
                </a:cubicBezTo>
                <a:lnTo>
                  <a:pt x="119462" y="2818417"/>
                </a:lnTo>
                <a:close/>
                <a:moveTo>
                  <a:pt x="2727714" y="2835009"/>
                </a:moveTo>
                <a:cubicBezTo>
                  <a:pt x="2727714" y="2843305"/>
                  <a:pt x="2732138" y="2859897"/>
                  <a:pt x="2736010" y="2847729"/>
                </a:cubicBezTo>
                <a:cubicBezTo>
                  <a:pt x="2727714" y="2843305"/>
                  <a:pt x="2744306" y="2835009"/>
                  <a:pt x="2727714" y="2835009"/>
                </a:cubicBezTo>
                <a:lnTo>
                  <a:pt x="2727714" y="2835009"/>
                </a:lnTo>
                <a:close/>
                <a:moveTo>
                  <a:pt x="2453394" y="2810121"/>
                </a:moveTo>
                <a:cubicBezTo>
                  <a:pt x="2457819" y="2818417"/>
                  <a:pt x="2440674" y="2826713"/>
                  <a:pt x="2457819" y="2826713"/>
                </a:cubicBezTo>
                <a:cubicBezTo>
                  <a:pt x="2457265" y="2818417"/>
                  <a:pt x="2457265" y="2810121"/>
                  <a:pt x="2453394" y="2810121"/>
                </a:cubicBezTo>
                <a:lnTo>
                  <a:pt x="2453394" y="2810121"/>
                </a:lnTo>
                <a:close/>
                <a:moveTo>
                  <a:pt x="115037" y="2810121"/>
                </a:moveTo>
                <a:cubicBezTo>
                  <a:pt x="119462" y="2810121"/>
                  <a:pt x="123333" y="2814546"/>
                  <a:pt x="132182" y="2814546"/>
                </a:cubicBezTo>
                <a:cubicBezTo>
                  <a:pt x="132182" y="2806250"/>
                  <a:pt x="132182" y="2797954"/>
                  <a:pt x="132182" y="2789658"/>
                </a:cubicBezTo>
                <a:cubicBezTo>
                  <a:pt x="123886" y="2789658"/>
                  <a:pt x="111166" y="2785233"/>
                  <a:pt x="115037" y="2797954"/>
                </a:cubicBezTo>
                <a:cubicBezTo>
                  <a:pt x="115037" y="2810674"/>
                  <a:pt x="127758" y="2789658"/>
                  <a:pt x="127758" y="2802378"/>
                </a:cubicBezTo>
                <a:cubicBezTo>
                  <a:pt x="119462" y="2801272"/>
                  <a:pt x="119462" y="2805696"/>
                  <a:pt x="115037" y="2810121"/>
                </a:cubicBezTo>
                <a:lnTo>
                  <a:pt x="115037" y="2810121"/>
                </a:lnTo>
                <a:close/>
                <a:moveTo>
                  <a:pt x="127758" y="2701720"/>
                </a:moveTo>
                <a:cubicBezTo>
                  <a:pt x="127758" y="2722737"/>
                  <a:pt x="123333" y="2726608"/>
                  <a:pt x="115037" y="2714441"/>
                </a:cubicBezTo>
                <a:cubicBezTo>
                  <a:pt x="110613" y="2739329"/>
                  <a:pt x="123333" y="2747625"/>
                  <a:pt x="132182" y="2760345"/>
                </a:cubicBezTo>
                <a:cubicBezTo>
                  <a:pt x="132182" y="2739329"/>
                  <a:pt x="140478" y="2718312"/>
                  <a:pt x="127758" y="2701720"/>
                </a:cubicBezTo>
                <a:lnTo>
                  <a:pt x="127758" y="2701720"/>
                </a:lnTo>
                <a:close/>
                <a:moveTo>
                  <a:pt x="132182" y="2606040"/>
                </a:moveTo>
                <a:cubicBezTo>
                  <a:pt x="132182" y="2614336"/>
                  <a:pt x="123886" y="2614336"/>
                  <a:pt x="111166" y="2614336"/>
                </a:cubicBezTo>
                <a:cubicBezTo>
                  <a:pt x="111166" y="2622632"/>
                  <a:pt x="111166" y="2627057"/>
                  <a:pt x="111166" y="2635352"/>
                </a:cubicBezTo>
                <a:cubicBezTo>
                  <a:pt x="132182" y="2635352"/>
                  <a:pt x="132182" y="2681257"/>
                  <a:pt x="115590" y="2685128"/>
                </a:cubicBezTo>
                <a:cubicBezTo>
                  <a:pt x="128311" y="2680704"/>
                  <a:pt x="120015" y="2701720"/>
                  <a:pt x="136607" y="2693424"/>
                </a:cubicBezTo>
                <a:cubicBezTo>
                  <a:pt x="132182" y="2655816"/>
                  <a:pt x="136054" y="2630928"/>
                  <a:pt x="132182" y="2606040"/>
                </a:cubicBezTo>
                <a:lnTo>
                  <a:pt x="132182" y="2606040"/>
                </a:lnTo>
                <a:close/>
                <a:moveTo>
                  <a:pt x="39268" y="2651944"/>
                </a:moveTo>
                <a:cubicBezTo>
                  <a:pt x="39268" y="2656369"/>
                  <a:pt x="26547" y="2668536"/>
                  <a:pt x="43692" y="2668536"/>
                </a:cubicBezTo>
                <a:cubicBezTo>
                  <a:pt x="39268" y="2664112"/>
                  <a:pt x="47564" y="2647520"/>
                  <a:pt x="39268" y="2651944"/>
                </a:cubicBezTo>
                <a:lnTo>
                  <a:pt x="39268" y="2651944"/>
                </a:lnTo>
                <a:close/>
                <a:moveTo>
                  <a:pt x="34843" y="2585024"/>
                </a:moveTo>
                <a:cubicBezTo>
                  <a:pt x="26547" y="2597744"/>
                  <a:pt x="34843" y="2614336"/>
                  <a:pt x="47564" y="2614336"/>
                </a:cubicBezTo>
                <a:cubicBezTo>
                  <a:pt x="43139" y="2602169"/>
                  <a:pt x="51988" y="2593320"/>
                  <a:pt x="34843" y="2585024"/>
                </a:cubicBezTo>
                <a:lnTo>
                  <a:pt x="34843" y="2585024"/>
                </a:lnTo>
                <a:close/>
                <a:moveTo>
                  <a:pt x="2410808" y="2589448"/>
                </a:moveTo>
                <a:cubicBezTo>
                  <a:pt x="2415233" y="2602169"/>
                  <a:pt x="2402512" y="2606040"/>
                  <a:pt x="2415233" y="2610465"/>
                </a:cubicBezTo>
                <a:cubicBezTo>
                  <a:pt x="2415233" y="2606040"/>
                  <a:pt x="2423529" y="2589448"/>
                  <a:pt x="2410808" y="2589448"/>
                </a:cubicBezTo>
                <a:lnTo>
                  <a:pt x="2410808" y="2589448"/>
                </a:lnTo>
                <a:close/>
                <a:moveTo>
                  <a:pt x="60284" y="2398088"/>
                </a:moveTo>
                <a:cubicBezTo>
                  <a:pt x="47564" y="2398088"/>
                  <a:pt x="43139" y="2398088"/>
                  <a:pt x="39268" y="2402512"/>
                </a:cubicBezTo>
                <a:cubicBezTo>
                  <a:pt x="51988" y="2415233"/>
                  <a:pt x="34843" y="2440121"/>
                  <a:pt x="51988" y="2452288"/>
                </a:cubicBezTo>
                <a:cubicBezTo>
                  <a:pt x="55860" y="2435696"/>
                  <a:pt x="47564" y="2414680"/>
                  <a:pt x="60284" y="2398088"/>
                </a:cubicBezTo>
                <a:lnTo>
                  <a:pt x="60284" y="2398088"/>
                </a:lnTo>
                <a:close/>
                <a:moveTo>
                  <a:pt x="81300" y="2331720"/>
                </a:moveTo>
                <a:cubicBezTo>
                  <a:pt x="68580" y="2344441"/>
                  <a:pt x="51988" y="2381496"/>
                  <a:pt x="73005" y="2398088"/>
                </a:cubicBezTo>
                <a:cubicBezTo>
                  <a:pt x="98445" y="2381496"/>
                  <a:pt x="89596" y="2356608"/>
                  <a:pt x="81300" y="2331720"/>
                </a:cubicBezTo>
                <a:lnTo>
                  <a:pt x="81300" y="2331720"/>
                </a:lnTo>
                <a:close/>
                <a:moveTo>
                  <a:pt x="60284" y="2373200"/>
                </a:moveTo>
                <a:cubicBezTo>
                  <a:pt x="47564" y="2377625"/>
                  <a:pt x="43139" y="2381496"/>
                  <a:pt x="43139" y="2394216"/>
                </a:cubicBezTo>
                <a:cubicBezTo>
                  <a:pt x="47564" y="2394216"/>
                  <a:pt x="51435" y="2394216"/>
                  <a:pt x="55860" y="2394216"/>
                </a:cubicBezTo>
                <a:cubicBezTo>
                  <a:pt x="51988" y="2385367"/>
                  <a:pt x="55860" y="2377071"/>
                  <a:pt x="60284" y="2373200"/>
                </a:cubicBezTo>
                <a:lnTo>
                  <a:pt x="60284" y="2373200"/>
                </a:lnTo>
                <a:close/>
                <a:moveTo>
                  <a:pt x="2436249" y="2294112"/>
                </a:moveTo>
                <a:cubicBezTo>
                  <a:pt x="2419104" y="2294112"/>
                  <a:pt x="2431824" y="2315128"/>
                  <a:pt x="2427953" y="2327296"/>
                </a:cubicBezTo>
                <a:cubicBezTo>
                  <a:pt x="2440674" y="2327296"/>
                  <a:pt x="2436249" y="2310704"/>
                  <a:pt x="2436249" y="2294112"/>
                </a:cubicBezTo>
                <a:lnTo>
                  <a:pt x="2436249" y="2294112"/>
                </a:lnTo>
                <a:close/>
                <a:moveTo>
                  <a:pt x="132182" y="2127639"/>
                </a:moveTo>
                <a:cubicBezTo>
                  <a:pt x="123886" y="2140360"/>
                  <a:pt x="140478" y="2152527"/>
                  <a:pt x="123886" y="2160823"/>
                </a:cubicBezTo>
                <a:cubicBezTo>
                  <a:pt x="136607" y="2169119"/>
                  <a:pt x="128311" y="2194007"/>
                  <a:pt x="144903" y="2181840"/>
                </a:cubicBezTo>
                <a:cubicBezTo>
                  <a:pt x="136054" y="2169119"/>
                  <a:pt x="153199" y="2135935"/>
                  <a:pt x="132182" y="2127639"/>
                </a:cubicBezTo>
                <a:lnTo>
                  <a:pt x="132182" y="2127639"/>
                </a:lnTo>
                <a:close/>
                <a:moveTo>
                  <a:pt x="2406937" y="1927983"/>
                </a:moveTo>
                <a:cubicBezTo>
                  <a:pt x="2398641" y="1882079"/>
                  <a:pt x="2406937" y="1848895"/>
                  <a:pt x="2389792" y="1815711"/>
                </a:cubicBezTo>
                <a:cubicBezTo>
                  <a:pt x="2381496" y="1840599"/>
                  <a:pt x="2381496" y="1857191"/>
                  <a:pt x="2394216" y="1878207"/>
                </a:cubicBezTo>
                <a:cubicBezTo>
                  <a:pt x="2381496" y="1886503"/>
                  <a:pt x="2373200" y="1927983"/>
                  <a:pt x="2394216" y="1936279"/>
                </a:cubicBezTo>
                <a:cubicBezTo>
                  <a:pt x="2394216" y="1927983"/>
                  <a:pt x="2402512" y="1932408"/>
                  <a:pt x="2406937" y="1927983"/>
                </a:cubicBezTo>
                <a:lnTo>
                  <a:pt x="2406937" y="1927983"/>
                </a:lnTo>
                <a:close/>
                <a:moveTo>
                  <a:pt x="81300" y="1416398"/>
                </a:moveTo>
                <a:cubicBezTo>
                  <a:pt x="73005" y="1429119"/>
                  <a:pt x="68580" y="1474470"/>
                  <a:pt x="76876" y="1491062"/>
                </a:cubicBezTo>
                <a:cubicBezTo>
                  <a:pt x="81300" y="1470599"/>
                  <a:pt x="76876" y="1437415"/>
                  <a:pt x="81300" y="1416398"/>
                </a:cubicBezTo>
                <a:lnTo>
                  <a:pt x="81300" y="1416398"/>
                </a:lnTo>
                <a:close/>
                <a:moveTo>
                  <a:pt x="98445" y="1158670"/>
                </a:moveTo>
                <a:cubicBezTo>
                  <a:pt x="102870" y="1216742"/>
                  <a:pt x="73005" y="1337310"/>
                  <a:pt x="85725" y="1387639"/>
                </a:cubicBezTo>
                <a:cubicBezTo>
                  <a:pt x="89596" y="1295830"/>
                  <a:pt x="123333" y="1229463"/>
                  <a:pt x="98445" y="1158670"/>
                </a:cubicBezTo>
                <a:lnTo>
                  <a:pt x="98445" y="1158670"/>
                </a:lnTo>
                <a:close/>
                <a:moveTo>
                  <a:pt x="541450" y="1042527"/>
                </a:moveTo>
                <a:cubicBezTo>
                  <a:pt x="520434" y="1071839"/>
                  <a:pt x="512138" y="1138207"/>
                  <a:pt x="528730" y="1163095"/>
                </a:cubicBezTo>
                <a:cubicBezTo>
                  <a:pt x="549746" y="1125486"/>
                  <a:pt x="537026" y="1079582"/>
                  <a:pt x="541450" y="1042527"/>
                </a:cubicBezTo>
                <a:lnTo>
                  <a:pt x="541450" y="1042527"/>
                </a:lnTo>
                <a:close/>
                <a:moveTo>
                  <a:pt x="2356055" y="1096174"/>
                </a:moveTo>
                <a:cubicBezTo>
                  <a:pt x="2338910" y="1100598"/>
                  <a:pt x="2343334" y="1137654"/>
                  <a:pt x="2347759" y="1145950"/>
                </a:cubicBezTo>
                <a:cubicBezTo>
                  <a:pt x="2356055" y="1125486"/>
                  <a:pt x="2352183" y="1112766"/>
                  <a:pt x="2356055" y="1096174"/>
                </a:cubicBezTo>
                <a:lnTo>
                  <a:pt x="2356055" y="1096174"/>
                </a:lnTo>
                <a:close/>
                <a:moveTo>
                  <a:pt x="2364904" y="1054694"/>
                </a:moveTo>
                <a:cubicBezTo>
                  <a:pt x="2343887" y="1059119"/>
                  <a:pt x="2356608" y="1075711"/>
                  <a:pt x="2339463" y="1059119"/>
                </a:cubicBezTo>
                <a:cubicBezTo>
                  <a:pt x="2339463" y="1075711"/>
                  <a:pt x="2339463" y="1092302"/>
                  <a:pt x="2352183" y="1092302"/>
                </a:cubicBezTo>
                <a:cubicBezTo>
                  <a:pt x="2356055" y="1079582"/>
                  <a:pt x="2368775" y="1071286"/>
                  <a:pt x="2364904" y="1054694"/>
                </a:cubicBezTo>
                <a:lnTo>
                  <a:pt x="2364904" y="1054694"/>
                </a:lnTo>
                <a:close/>
                <a:moveTo>
                  <a:pt x="541450" y="983902"/>
                </a:moveTo>
                <a:cubicBezTo>
                  <a:pt x="528730" y="996622"/>
                  <a:pt x="533154" y="1021510"/>
                  <a:pt x="541450" y="1038102"/>
                </a:cubicBezTo>
                <a:cubicBezTo>
                  <a:pt x="541450" y="1021510"/>
                  <a:pt x="558042" y="992198"/>
                  <a:pt x="541450" y="983902"/>
                </a:cubicBezTo>
                <a:lnTo>
                  <a:pt x="541450" y="983902"/>
                </a:lnTo>
                <a:close/>
                <a:moveTo>
                  <a:pt x="2360479" y="1008790"/>
                </a:moveTo>
                <a:cubicBezTo>
                  <a:pt x="2364904" y="1017086"/>
                  <a:pt x="2347759" y="1029806"/>
                  <a:pt x="2364904" y="1029806"/>
                </a:cubicBezTo>
                <a:cubicBezTo>
                  <a:pt x="2360479" y="1021510"/>
                  <a:pt x="2368775" y="1008790"/>
                  <a:pt x="2360479" y="1008790"/>
                </a:cubicBezTo>
                <a:lnTo>
                  <a:pt x="2360479" y="1008790"/>
                </a:lnTo>
                <a:close/>
                <a:moveTo>
                  <a:pt x="971734" y="917534"/>
                </a:moveTo>
                <a:cubicBezTo>
                  <a:pt x="959014" y="913110"/>
                  <a:pt x="959014" y="934126"/>
                  <a:pt x="954589" y="921959"/>
                </a:cubicBezTo>
                <a:cubicBezTo>
                  <a:pt x="954589" y="909238"/>
                  <a:pt x="980030" y="917534"/>
                  <a:pt x="975606" y="897071"/>
                </a:cubicBezTo>
                <a:cubicBezTo>
                  <a:pt x="962885" y="897071"/>
                  <a:pt x="962885" y="913663"/>
                  <a:pt x="954589" y="901495"/>
                </a:cubicBezTo>
                <a:cubicBezTo>
                  <a:pt x="946293" y="947400"/>
                  <a:pt x="941869" y="988879"/>
                  <a:pt x="954589" y="1018192"/>
                </a:cubicBezTo>
                <a:cubicBezTo>
                  <a:pt x="959014" y="983902"/>
                  <a:pt x="963438" y="950718"/>
                  <a:pt x="971734" y="917534"/>
                </a:cubicBezTo>
                <a:lnTo>
                  <a:pt x="971734" y="917534"/>
                </a:lnTo>
                <a:close/>
                <a:moveTo>
                  <a:pt x="182511" y="871630"/>
                </a:moveTo>
                <a:cubicBezTo>
                  <a:pt x="182511" y="921405"/>
                  <a:pt x="165366" y="946293"/>
                  <a:pt x="174215" y="996622"/>
                </a:cubicBezTo>
                <a:cubicBezTo>
                  <a:pt x="174215" y="959014"/>
                  <a:pt x="199656" y="904814"/>
                  <a:pt x="182511" y="871630"/>
                </a:cubicBezTo>
                <a:lnTo>
                  <a:pt x="182511" y="871630"/>
                </a:lnTo>
                <a:close/>
                <a:moveTo>
                  <a:pt x="1393722" y="884350"/>
                </a:moveTo>
                <a:cubicBezTo>
                  <a:pt x="1376577" y="888775"/>
                  <a:pt x="1381002" y="879926"/>
                  <a:pt x="1372706" y="876054"/>
                </a:cubicBezTo>
                <a:cubicBezTo>
                  <a:pt x="1381002" y="892646"/>
                  <a:pt x="1368281" y="900942"/>
                  <a:pt x="1368281" y="913663"/>
                </a:cubicBezTo>
                <a:cubicBezTo>
                  <a:pt x="1368281" y="918087"/>
                  <a:pt x="1381002" y="913663"/>
                  <a:pt x="1385427" y="921959"/>
                </a:cubicBezTo>
                <a:cubicBezTo>
                  <a:pt x="1368281" y="921959"/>
                  <a:pt x="1368281" y="955142"/>
                  <a:pt x="1377131" y="963438"/>
                </a:cubicBezTo>
                <a:cubicBezTo>
                  <a:pt x="1381002" y="938551"/>
                  <a:pt x="1389851" y="925830"/>
                  <a:pt x="1393722" y="884350"/>
                </a:cubicBezTo>
                <a:lnTo>
                  <a:pt x="1393722" y="884350"/>
                </a:lnTo>
                <a:close/>
                <a:moveTo>
                  <a:pt x="2356055" y="909238"/>
                </a:moveTo>
                <a:cubicBezTo>
                  <a:pt x="2343334" y="900942"/>
                  <a:pt x="2343334" y="925830"/>
                  <a:pt x="2351630" y="925830"/>
                </a:cubicBezTo>
                <a:cubicBezTo>
                  <a:pt x="2352183" y="921405"/>
                  <a:pt x="2356055" y="917534"/>
                  <a:pt x="2356055" y="909238"/>
                </a:cubicBezTo>
                <a:lnTo>
                  <a:pt x="2356055" y="909238"/>
                </a:lnTo>
                <a:close/>
                <a:moveTo>
                  <a:pt x="971734" y="775950"/>
                </a:moveTo>
                <a:cubicBezTo>
                  <a:pt x="1001047" y="701286"/>
                  <a:pt x="988879" y="609477"/>
                  <a:pt x="1009896" y="538685"/>
                </a:cubicBezTo>
                <a:cubicBezTo>
                  <a:pt x="980583" y="596757"/>
                  <a:pt x="946846" y="692437"/>
                  <a:pt x="963438" y="759358"/>
                </a:cubicBezTo>
                <a:cubicBezTo>
                  <a:pt x="950718" y="788670"/>
                  <a:pt x="946293" y="842317"/>
                  <a:pt x="955142" y="879926"/>
                </a:cubicBezTo>
                <a:cubicBezTo>
                  <a:pt x="967863" y="867205"/>
                  <a:pt x="946846" y="846742"/>
                  <a:pt x="967863" y="838446"/>
                </a:cubicBezTo>
                <a:cubicBezTo>
                  <a:pt x="976159" y="855038"/>
                  <a:pt x="959567" y="879926"/>
                  <a:pt x="972287" y="892646"/>
                </a:cubicBezTo>
                <a:cubicBezTo>
                  <a:pt x="980030" y="855038"/>
                  <a:pt x="980030" y="817429"/>
                  <a:pt x="971734" y="775950"/>
                </a:cubicBezTo>
                <a:lnTo>
                  <a:pt x="971734" y="775950"/>
                </a:lnTo>
                <a:close/>
                <a:moveTo>
                  <a:pt x="127758" y="759358"/>
                </a:moveTo>
                <a:cubicBezTo>
                  <a:pt x="123333" y="788670"/>
                  <a:pt x="110613" y="842317"/>
                  <a:pt x="123333" y="867758"/>
                </a:cubicBezTo>
                <a:cubicBezTo>
                  <a:pt x="127758" y="838446"/>
                  <a:pt x="140478" y="792542"/>
                  <a:pt x="127758" y="759358"/>
                </a:cubicBezTo>
                <a:lnTo>
                  <a:pt x="127758" y="759358"/>
                </a:lnTo>
                <a:close/>
                <a:moveTo>
                  <a:pt x="2293005" y="751062"/>
                </a:moveTo>
                <a:cubicBezTo>
                  <a:pt x="2288581" y="751062"/>
                  <a:pt x="2284709" y="751062"/>
                  <a:pt x="2284709" y="751062"/>
                </a:cubicBezTo>
                <a:cubicBezTo>
                  <a:pt x="2284709" y="755486"/>
                  <a:pt x="2284709" y="759358"/>
                  <a:pt x="2284709" y="763782"/>
                </a:cubicBezTo>
                <a:cubicBezTo>
                  <a:pt x="2284709" y="763782"/>
                  <a:pt x="2289134" y="763782"/>
                  <a:pt x="2293005" y="763782"/>
                </a:cubicBezTo>
                <a:cubicBezTo>
                  <a:pt x="2293005" y="759358"/>
                  <a:pt x="2293005" y="755486"/>
                  <a:pt x="2293005" y="751062"/>
                </a:cubicBezTo>
                <a:lnTo>
                  <a:pt x="2293005" y="751062"/>
                </a:lnTo>
                <a:close/>
                <a:moveTo>
                  <a:pt x="2305726" y="564126"/>
                </a:moveTo>
                <a:cubicBezTo>
                  <a:pt x="2288581" y="568550"/>
                  <a:pt x="2293005" y="585142"/>
                  <a:pt x="2284709" y="589014"/>
                </a:cubicBezTo>
                <a:cubicBezTo>
                  <a:pt x="2297430" y="605606"/>
                  <a:pt x="2276413" y="613902"/>
                  <a:pt x="2297430" y="630494"/>
                </a:cubicBezTo>
                <a:cubicBezTo>
                  <a:pt x="2293005" y="630494"/>
                  <a:pt x="2289134" y="630494"/>
                  <a:pt x="2284709" y="630494"/>
                </a:cubicBezTo>
                <a:cubicBezTo>
                  <a:pt x="2284709" y="676398"/>
                  <a:pt x="2284709" y="709582"/>
                  <a:pt x="2297430" y="730045"/>
                </a:cubicBezTo>
                <a:cubicBezTo>
                  <a:pt x="2309597" y="663677"/>
                  <a:pt x="2305726" y="622198"/>
                  <a:pt x="2305726" y="564126"/>
                </a:cubicBezTo>
                <a:lnTo>
                  <a:pt x="2305726" y="564126"/>
                </a:lnTo>
                <a:close/>
                <a:moveTo>
                  <a:pt x="2681257" y="622198"/>
                </a:moveTo>
                <a:cubicBezTo>
                  <a:pt x="2693977" y="634918"/>
                  <a:pt x="2681257" y="622198"/>
                  <a:pt x="2685681" y="617773"/>
                </a:cubicBezTo>
                <a:cubicBezTo>
                  <a:pt x="2693977" y="584589"/>
                  <a:pt x="2711122" y="513797"/>
                  <a:pt x="2690106" y="476189"/>
                </a:cubicBezTo>
                <a:cubicBezTo>
                  <a:pt x="2693977" y="534813"/>
                  <a:pt x="2676832" y="564126"/>
                  <a:pt x="2681257" y="622198"/>
                </a:cubicBezTo>
                <a:lnTo>
                  <a:pt x="2681257" y="622198"/>
                </a:lnTo>
                <a:close/>
                <a:moveTo>
                  <a:pt x="2322318" y="555830"/>
                </a:moveTo>
                <a:cubicBezTo>
                  <a:pt x="2317893" y="568550"/>
                  <a:pt x="2301301" y="585142"/>
                  <a:pt x="2322318" y="589014"/>
                </a:cubicBezTo>
                <a:cubicBezTo>
                  <a:pt x="2326742" y="580718"/>
                  <a:pt x="2339463" y="559701"/>
                  <a:pt x="2322318" y="555830"/>
                </a:cubicBezTo>
                <a:lnTo>
                  <a:pt x="2322318" y="555830"/>
                </a:lnTo>
                <a:close/>
                <a:moveTo>
                  <a:pt x="764888" y="539238"/>
                </a:moveTo>
                <a:cubicBezTo>
                  <a:pt x="764888" y="547534"/>
                  <a:pt x="752168" y="555830"/>
                  <a:pt x="769313" y="555830"/>
                </a:cubicBezTo>
                <a:cubicBezTo>
                  <a:pt x="769313" y="547534"/>
                  <a:pt x="769313" y="539238"/>
                  <a:pt x="764888" y="539238"/>
                </a:cubicBezTo>
                <a:lnTo>
                  <a:pt x="764888" y="539238"/>
                </a:lnTo>
                <a:close/>
                <a:moveTo>
                  <a:pt x="2314022" y="447429"/>
                </a:moveTo>
                <a:cubicBezTo>
                  <a:pt x="2314022" y="468446"/>
                  <a:pt x="2305726" y="480613"/>
                  <a:pt x="2309597" y="505501"/>
                </a:cubicBezTo>
                <a:cubicBezTo>
                  <a:pt x="2314022" y="509925"/>
                  <a:pt x="2330614" y="505501"/>
                  <a:pt x="2335038" y="513797"/>
                </a:cubicBezTo>
                <a:cubicBezTo>
                  <a:pt x="2339463" y="530389"/>
                  <a:pt x="2322318" y="530389"/>
                  <a:pt x="2326742" y="551405"/>
                </a:cubicBezTo>
                <a:cubicBezTo>
                  <a:pt x="2352183" y="530389"/>
                  <a:pt x="2347759" y="472317"/>
                  <a:pt x="2331167" y="447429"/>
                </a:cubicBezTo>
                <a:cubicBezTo>
                  <a:pt x="2322871" y="455725"/>
                  <a:pt x="2331167" y="480613"/>
                  <a:pt x="2314022" y="485038"/>
                </a:cubicBezTo>
                <a:cubicBezTo>
                  <a:pt x="2318446" y="472317"/>
                  <a:pt x="2330614" y="455725"/>
                  <a:pt x="2314022" y="447429"/>
                </a:cubicBezTo>
                <a:lnTo>
                  <a:pt x="2314022" y="447429"/>
                </a:lnTo>
                <a:close/>
                <a:moveTo>
                  <a:pt x="756592" y="526517"/>
                </a:moveTo>
                <a:cubicBezTo>
                  <a:pt x="756592" y="530942"/>
                  <a:pt x="739447" y="547534"/>
                  <a:pt x="756592" y="547534"/>
                </a:cubicBezTo>
                <a:cubicBezTo>
                  <a:pt x="752168" y="534813"/>
                  <a:pt x="769313" y="530942"/>
                  <a:pt x="756592" y="526517"/>
                </a:cubicBezTo>
                <a:lnTo>
                  <a:pt x="756592" y="526517"/>
                </a:lnTo>
                <a:close/>
                <a:moveTo>
                  <a:pt x="1942362" y="497205"/>
                </a:moveTo>
                <a:cubicBezTo>
                  <a:pt x="1934066" y="505501"/>
                  <a:pt x="1921346" y="530389"/>
                  <a:pt x="1942362" y="534813"/>
                </a:cubicBezTo>
                <a:cubicBezTo>
                  <a:pt x="1946787" y="530942"/>
                  <a:pt x="1951211" y="501630"/>
                  <a:pt x="1942362" y="497205"/>
                </a:cubicBezTo>
                <a:lnTo>
                  <a:pt x="1942362" y="497205"/>
                </a:lnTo>
                <a:close/>
                <a:moveTo>
                  <a:pt x="1204021" y="493334"/>
                </a:moveTo>
                <a:cubicBezTo>
                  <a:pt x="1216742" y="497758"/>
                  <a:pt x="1199597" y="506054"/>
                  <a:pt x="1199597" y="509925"/>
                </a:cubicBezTo>
                <a:cubicBezTo>
                  <a:pt x="1204021" y="509925"/>
                  <a:pt x="1207893" y="509925"/>
                  <a:pt x="1212317" y="509925"/>
                </a:cubicBezTo>
                <a:cubicBezTo>
                  <a:pt x="1216742" y="501630"/>
                  <a:pt x="1212317" y="480613"/>
                  <a:pt x="1204021" y="493334"/>
                </a:cubicBezTo>
                <a:lnTo>
                  <a:pt x="1204021" y="493334"/>
                </a:lnTo>
                <a:close/>
                <a:moveTo>
                  <a:pt x="2288581" y="414245"/>
                </a:moveTo>
                <a:cubicBezTo>
                  <a:pt x="2284156" y="430837"/>
                  <a:pt x="2271436" y="476742"/>
                  <a:pt x="2288581" y="493334"/>
                </a:cubicBezTo>
                <a:cubicBezTo>
                  <a:pt x="2293005" y="460150"/>
                  <a:pt x="2301301" y="430837"/>
                  <a:pt x="2288581" y="414245"/>
                </a:cubicBezTo>
                <a:lnTo>
                  <a:pt x="2288581" y="414245"/>
                </a:lnTo>
                <a:close/>
                <a:moveTo>
                  <a:pt x="1212317" y="447429"/>
                </a:moveTo>
                <a:cubicBezTo>
                  <a:pt x="1216742" y="451854"/>
                  <a:pt x="1199597" y="464021"/>
                  <a:pt x="1212317" y="464021"/>
                </a:cubicBezTo>
                <a:cubicBezTo>
                  <a:pt x="1216742" y="464021"/>
                  <a:pt x="1225038" y="447429"/>
                  <a:pt x="1212317" y="447429"/>
                </a:cubicBezTo>
                <a:lnTo>
                  <a:pt x="1212317" y="447429"/>
                </a:lnTo>
                <a:close/>
              </a:path>
            </a:pathLst>
          </a:custGeom>
          <a:blipFill dpi="0" rotWithShape="1">
            <a:blip r:embed="rId5"/>
            <a:srcRect/>
            <a:tile tx="-2070100" ty="-50800" sx="100000" sy="100000" flip="none" algn="tl"/>
          </a:blipFill>
          <a:ln w="55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AutoShape 2" descr="羊毛, 编织棉布, 猫的摇篮, 针织品, 针织, 毛线, 手工, 爱好, 变暖">
            <a:extLst>
              <a:ext uri="{FF2B5EF4-FFF2-40B4-BE49-F238E27FC236}">
                <a16:creationId xmlns:a16="http://schemas.microsoft.com/office/drawing/2014/main" id="{35BF453F-05D2-080A-26C8-8DB9DE08E8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8B7FF53-8DF3-C466-7260-FD5FCF7E65FF}"/>
              </a:ext>
            </a:extLst>
          </p:cNvPr>
          <p:cNvGrpSpPr/>
          <p:nvPr/>
        </p:nvGrpSpPr>
        <p:grpSpPr>
          <a:xfrm>
            <a:off x="10931670" y="1158988"/>
            <a:ext cx="615823" cy="3092762"/>
            <a:chOff x="8415920" y="1835317"/>
            <a:chExt cx="615823" cy="3092762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B1B6289-E6A5-8DA6-7211-26654612708E}"/>
                </a:ext>
              </a:extLst>
            </p:cNvPr>
            <p:cNvSpPr/>
            <p:nvPr/>
          </p:nvSpPr>
          <p:spPr>
            <a:xfrm>
              <a:off x="8554376" y="260323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B42FFD52-D282-EC58-3310-5A602EDA22C5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1A765A79-1CA3-DC41-ADC9-4B2CFAC5EBBD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2D0B9318-B76E-9782-2387-63FDC801B962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1287722-B21A-0D01-F518-4A72D6C2995C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64D2237B-F416-A53B-1D7C-3D06AF64E68A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F94B2FEA-01DF-4443-D3A7-9AAED7CDAFDD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C43CB2B2-2328-1905-BB0C-EEA66064EDD1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AE355FA4-79F1-56B8-6E0C-3F757708879B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83BDEB5-EEC0-B11A-D4BA-53046309DCD2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906E380B-96E1-D297-3ABA-935E91B055FF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541A79D-A742-F995-D9CF-58BF796FD036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6B67C34A-191E-9330-FF38-550EE7066721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A15D1268-0CF5-F357-AA98-45E2398BE6E7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D64BABB-11D4-A2F8-ACF9-88C6E0690CF3}"/>
                </a:ext>
              </a:extLst>
            </p:cNvPr>
            <p:cNvSpPr txBox="1"/>
            <p:nvPr/>
          </p:nvSpPr>
          <p:spPr>
            <a:xfrm>
              <a:off x="8489504" y="3036436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端午节习俗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762F0E7-7867-574B-BF7B-8053C35BCB23}"/>
                </a:ext>
              </a:extLst>
            </p:cNvPr>
            <p:cNvSpPr txBox="1"/>
            <p:nvPr/>
          </p:nvSpPr>
          <p:spPr>
            <a:xfrm>
              <a:off x="8436708" y="199387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889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54A69AC6-704A-09C8-DC96-663EE93067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1474" y="0"/>
            <a:ext cx="3330527" cy="3614208"/>
          </a:xfrm>
          <a:custGeom>
            <a:avLst/>
            <a:gdLst>
              <a:gd name="connsiteX0" fmla="*/ 0 w 3330527"/>
              <a:gd name="connsiteY0" fmla="*/ 0 h 3614208"/>
              <a:gd name="connsiteX1" fmla="*/ 3330527 w 3330527"/>
              <a:gd name="connsiteY1" fmla="*/ 0 h 3614208"/>
              <a:gd name="connsiteX2" fmla="*/ 3330527 w 3330527"/>
              <a:gd name="connsiteY2" fmla="*/ 3614208 h 3614208"/>
              <a:gd name="connsiteX3" fmla="*/ 0 w 3330527"/>
              <a:gd name="connsiteY3" fmla="*/ 3614208 h 3614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527" h="3614208">
                <a:moveTo>
                  <a:pt x="0" y="0"/>
                </a:moveTo>
                <a:lnTo>
                  <a:pt x="3330527" y="0"/>
                </a:lnTo>
                <a:lnTo>
                  <a:pt x="3330527" y="3614208"/>
                </a:lnTo>
                <a:lnTo>
                  <a:pt x="0" y="3614208"/>
                </a:lnTo>
                <a:close/>
              </a:path>
            </a:pathLst>
          </a:custGeom>
        </p:spPr>
      </p:pic>
      <p:sp>
        <p:nvSpPr>
          <p:cNvPr id="34" name="图形 4">
            <a:extLst>
              <a:ext uri="{FF2B5EF4-FFF2-40B4-BE49-F238E27FC236}">
                <a16:creationId xmlns:a16="http://schemas.microsoft.com/office/drawing/2014/main" id="{2742C8DF-4BED-18A7-823C-B17FF3B719A7}"/>
              </a:ext>
            </a:extLst>
          </p:cNvPr>
          <p:cNvSpPr/>
          <p:nvPr/>
        </p:nvSpPr>
        <p:spPr>
          <a:xfrm>
            <a:off x="10309120" y="356250"/>
            <a:ext cx="1274129" cy="609554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9158EB-B7E4-1C42-1026-63FE3B3111A5}"/>
              </a:ext>
            </a:extLst>
          </p:cNvPr>
          <p:cNvSpPr/>
          <p:nvPr/>
        </p:nvSpPr>
        <p:spPr>
          <a:xfrm>
            <a:off x="1980186" y="3970457"/>
            <a:ext cx="8691642" cy="1400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26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戴香包，香包又叫香袋、香囊、荷包等，有用五色丝线缠成的，有用碎布缝成的，内装香料，佩在胸前，香气扑鼻。陈示靓的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岁时广记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引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岁时杂记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提及一种“端五以赤白彩造如囊，以彩线贯之，搐使如花形。”以及另一种“蚌粉铃”：“端五日以蚌粉纳帛中，缀之以绵，若数珠。令小儿带之以吸汗也”。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785A37A-AED8-28AF-A1DB-A9ABFC4BD64A}"/>
              </a:ext>
            </a:extLst>
          </p:cNvPr>
          <p:cNvGrpSpPr/>
          <p:nvPr/>
        </p:nvGrpSpPr>
        <p:grpSpPr>
          <a:xfrm>
            <a:off x="10931670" y="1158988"/>
            <a:ext cx="615823" cy="3092762"/>
            <a:chOff x="8415920" y="1835317"/>
            <a:chExt cx="615823" cy="3092762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CD0F8C1-D4C2-8673-75C9-D21D96D4976B}"/>
                </a:ext>
              </a:extLst>
            </p:cNvPr>
            <p:cNvSpPr/>
            <p:nvPr/>
          </p:nvSpPr>
          <p:spPr>
            <a:xfrm>
              <a:off x="8554376" y="260323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C0DBF09-5BC2-01E6-7F1B-E04CBD551CB0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DC9761DF-F311-4212-073D-D120C090B8D4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38439B6-5EAF-7FEF-65AC-2A6A81EC5E90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0DF28F3E-9127-CF7A-6BF7-265D743FB2D1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E3FB08C7-D3B3-6C74-529F-05264D097A37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99778D3-4F74-BB65-40C3-30974B533C02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5CF3FE6-4FD7-7353-11D8-A51F757CDDCD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1CECA988-D2F3-5160-09A1-92F2831AD813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142123D-AC8C-2E31-8D5D-2B4678641D7A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8F7C3FF-49B8-1047-9BD9-CD74B150D0C4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E985A53A-7B68-A380-B408-FB3E5DE23402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78E0CFCC-A6F3-3C57-8F1C-EDBF2CC18404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30042CB9-3095-0B3F-9937-3E43B4580FD9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EA3597A-BD89-F14F-712A-52F97F4F00C8}"/>
                </a:ext>
              </a:extLst>
            </p:cNvPr>
            <p:cNvSpPr txBox="1"/>
            <p:nvPr/>
          </p:nvSpPr>
          <p:spPr>
            <a:xfrm>
              <a:off x="8489504" y="3036436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端午节习俗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D8D1AFB-7131-0CEB-58DF-72DA712130B1}"/>
                </a:ext>
              </a:extLst>
            </p:cNvPr>
            <p:cNvSpPr txBox="1"/>
            <p:nvPr/>
          </p:nvSpPr>
          <p:spPr>
            <a:xfrm>
              <a:off x="8436708" y="199387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壹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50ECC7B-086F-C4E2-D111-A705E184CDE2}"/>
              </a:ext>
            </a:extLst>
          </p:cNvPr>
          <p:cNvGrpSpPr/>
          <p:nvPr/>
        </p:nvGrpSpPr>
        <p:grpSpPr>
          <a:xfrm>
            <a:off x="496291" y="618515"/>
            <a:ext cx="3298246" cy="937052"/>
            <a:chOff x="6103249" y="789089"/>
            <a:chExt cx="3298246" cy="937052"/>
          </a:xfrm>
        </p:grpSpPr>
        <p:sp>
          <p:nvSpPr>
            <p:cNvPr id="41" name="Freeform 30">
              <a:extLst>
                <a:ext uri="{FF2B5EF4-FFF2-40B4-BE49-F238E27FC236}">
                  <a16:creationId xmlns:a16="http://schemas.microsoft.com/office/drawing/2014/main" id="{8267F1F6-D318-023C-4980-82FDC4684363}"/>
                </a:ext>
              </a:extLst>
            </p:cNvPr>
            <p:cNvSpPr>
              <a:spLocks/>
            </p:cNvSpPr>
            <p:nvPr/>
          </p:nvSpPr>
          <p:spPr bwMode="auto">
            <a:xfrm rot="264633" flipH="1">
              <a:off x="6103249" y="789089"/>
              <a:ext cx="3298246" cy="937052"/>
            </a:xfrm>
            <a:custGeom>
              <a:avLst/>
              <a:gdLst>
                <a:gd name="T0" fmla="*/ 405 w 439"/>
                <a:gd name="T1" fmla="*/ 122 h 166"/>
                <a:gd name="T2" fmla="*/ 392 w 439"/>
                <a:gd name="T3" fmla="*/ 112 h 166"/>
                <a:gd name="T4" fmla="*/ 410 w 439"/>
                <a:gd name="T5" fmla="*/ 96 h 166"/>
                <a:gd name="T6" fmla="*/ 405 w 439"/>
                <a:gd name="T7" fmla="*/ 94 h 166"/>
                <a:gd name="T8" fmla="*/ 396 w 439"/>
                <a:gd name="T9" fmla="*/ 86 h 166"/>
                <a:gd name="T10" fmla="*/ 406 w 439"/>
                <a:gd name="T11" fmla="*/ 77 h 166"/>
                <a:gd name="T12" fmla="*/ 426 w 439"/>
                <a:gd name="T13" fmla="*/ 74 h 166"/>
                <a:gd name="T14" fmla="*/ 400 w 439"/>
                <a:gd name="T15" fmla="*/ 75 h 166"/>
                <a:gd name="T16" fmla="*/ 426 w 439"/>
                <a:gd name="T17" fmla="*/ 51 h 166"/>
                <a:gd name="T18" fmla="*/ 407 w 439"/>
                <a:gd name="T19" fmla="*/ 68 h 166"/>
                <a:gd name="T20" fmla="*/ 404 w 439"/>
                <a:gd name="T21" fmla="*/ 63 h 166"/>
                <a:gd name="T22" fmla="*/ 395 w 439"/>
                <a:gd name="T23" fmla="*/ 51 h 166"/>
                <a:gd name="T24" fmla="*/ 380 w 439"/>
                <a:gd name="T25" fmla="*/ 44 h 166"/>
                <a:gd name="T26" fmla="*/ 391 w 439"/>
                <a:gd name="T27" fmla="*/ 33 h 166"/>
                <a:gd name="T28" fmla="*/ 367 w 439"/>
                <a:gd name="T29" fmla="*/ 43 h 166"/>
                <a:gd name="T30" fmla="*/ 358 w 439"/>
                <a:gd name="T31" fmla="*/ 33 h 166"/>
                <a:gd name="T32" fmla="*/ 348 w 439"/>
                <a:gd name="T33" fmla="*/ 37 h 166"/>
                <a:gd name="T34" fmla="*/ 337 w 439"/>
                <a:gd name="T35" fmla="*/ 35 h 166"/>
                <a:gd name="T36" fmla="*/ 321 w 439"/>
                <a:gd name="T37" fmla="*/ 30 h 166"/>
                <a:gd name="T38" fmla="*/ 305 w 439"/>
                <a:gd name="T39" fmla="*/ 32 h 166"/>
                <a:gd name="T40" fmla="*/ 285 w 439"/>
                <a:gd name="T41" fmla="*/ 25 h 166"/>
                <a:gd name="T42" fmla="*/ 275 w 439"/>
                <a:gd name="T43" fmla="*/ 23 h 166"/>
                <a:gd name="T44" fmla="*/ 266 w 439"/>
                <a:gd name="T45" fmla="*/ 22 h 166"/>
                <a:gd name="T46" fmla="*/ 250 w 439"/>
                <a:gd name="T47" fmla="*/ 28 h 166"/>
                <a:gd name="T48" fmla="*/ 243 w 439"/>
                <a:gd name="T49" fmla="*/ 21 h 166"/>
                <a:gd name="T50" fmla="*/ 228 w 439"/>
                <a:gd name="T51" fmla="*/ 21 h 166"/>
                <a:gd name="T52" fmla="*/ 213 w 439"/>
                <a:gd name="T53" fmla="*/ 11 h 166"/>
                <a:gd name="T54" fmla="*/ 208 w 439"/>
                <a:gd name="T55" fmla="*/ 21 h 166"/>
                <a:gd name="T56" fmla="*/ 195 w 439"/>
                <a:gd name="T57" fmla="*/ 18 h 166"/>
                <a:gd name="T58" fmla="*/ 198 w 439"/>
                <a:gd name="T59" fmla="*/ 6 h 166"/>
                <a:gd name="T60" fmla="*/ 179 w 439"/>
                <a:gd name="T61" fmla="*/ 9 h 166"/>
                <a:gd name="T62" fmla="*/ 171 w 439"/>
                <a:gd name="T63" fmla="*/ 5 h 166"/>
                <a:gd name="T64" fmla="*/ 156 w 439"/>
                <a:gd name="T65" fmla="*/ 6 h 166"/>
                <a:gd name="T66" fmla="*/ 140 w 439"/>
                <a:gd name="T67" fmla="*/ 3 h 166"/>
                <a:gd name="T68" fmla="*/ 131 w 439"/>
                <a:gd name="T69" fmla="*/ 9 h 166"/>
                <a:gd name="T70" fmla="*/ 118 w 439"/>
                <a:gd name="T71" fmla="*/ 6 h 166"/>
                <a:gd name="T72" fmla="*/ 60 w 439"/>
                <a:gd name="T73" fmla="*/ 7 h 166"/>
                <a:gd name="T74" fmla="*/ 63 w 439"/>
                <a:gd name="T75" fmla="*/ 25 h 166"/>
                <a:gd name="T76" fmla="*/ 64 w 439"/>
                <a:gd name="T77" fmla="*/ 40 h 166"/>
                <a:gd name="T78" fmla="*/ 6 w 439"/>
                <a:gd name="T79" fmla="*/ 51 h 166"/>
                <a:gd name="T80" fmla="*/ 6 w 439"/>
                <a:gd name="T81" fmla="*/ 66 h 166"/>
                <a:gd name="T82" fmla="*/ 8 w 439"/>
                <a:gd name="T83" fmla="*/ 84 h 166"/>
                <a:gd name="T84" fmla="*/ 38 w 439"/>
                <a:gd name="T85" fmla="*/ 102 h 166"/>
                <a:gd name="T86" fmla="*/ 43 w 439"/>
                <a:gd name="T87" fmla="*/ 119 h 166"/>
                <a:gd name="T88" fmla="*/ 51 w 439"/>
                <a:gd name="T89" fmla="*/ 137 h 166"/>
                <a:gd name="T90" fmla="*/ 60 w 439"/>
                <a:gd name="T91" fmla="*/ 148 h 166"/>
                <a:gd name="T92" fmla="*/ 103 w 439"/>
                <a:gd name="T93" fmla="*/ 144 h 166"/>
                <a:gd name="T94" fmla="*/ 129 w 439"/>
                <a:gd name="T95" fmla="*/ 155 h 166"/>
                <a:gd name="T96" fmla="*/ 137 w 439"/>
                <a:gd name="T97" fmla="*/ 154 h 166"/>
                <a:gd name="T98" fmla="*/ 156 w 439"/>
                <a:gd name="T99" fmla="*/ 160 h 166"/>
                <a:gd name="T100" fmla="*/ 215 w 439"/>
                <a:gd name="T101" fmla="*/ 162 h 166"/>
                <a:gd name="T102" fmla="*/ 232 w 439"/>
                <a:gd name="T103" fmla="*/ 163 h 166"/>
                <a:gd name="T104" fmla="*/ 274 w 439"/>
                <a:gd name="T105" fmla="*/ 160 h 166"/>
                <a:gd name="T106" fmla="*/ 295 w 439"/>
                <a:gd name="T107" fmla="*/ 162 h 166"/>
                <a:gd name="T108" fmla="*/ 325 w 439"/>
                <a:gd name="T109" fmla="*/ 160 h 166"/>
                <a:gd name="T110" fmla="*/ 343 w 439"/>
                <a:gd name="T111" fmla="*/ 164 h 166"/>
                <a:gd name="T112" fmla="*/ 380 w 439"/>
                <a:gd name="T113" fmla="*/ 160 h 166"/>
                <a:gd name="T114" fmla="*/ 389 w 439"/>
                <a:gd name="T115" fmla="*/ 158 h 166"/>
                <a:gd name="T116" fmla="*/ 401 w 439"/>
                <a:gd name="T117" fmla="*/ 159 h 166"/>
                <a:gd name="T118" fmla="*/ 403 w 439"/>
                <a:gd name="T119" fmla="*/ 150 h 166"/>
                <a:gd name="T120" fmla="*/ 407 w 439"/>
                <a:gd name="T121" fmla="*/ 138 h 166"/>
                <a:gd name="T122" fmla="*/ 413 w 439"/>
                <a:gd name="T123" fmla="*/ 131 h 166"/>
                <a:gd name="T124" fmla="*/ 433 w 439"/>
                <a:gd name="T125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166">
                  <a:moveTo>
                    <a:pt x="433" y="125"/>
                  </a:moveTo>
                  <a:cubicBezTo>
                    <a:pt x="430" y="123"/>
                    <a:pt x="428" y="126"/>
                    <a:pt x="426" y="124"/>
                  </a:cubicBezTo>
                  <a:cubicBezTo>
                    <a:pt x="426" y="125"/>
                    <a:pt x="425" y="125"/>
                    <a:pt x="425" y="125"/>
                  </a:cubicBezTo>
                  <a:cubicBezTo>
                    <a:pt x="424" y="124"/>
                    <a:pt x="422" y="125"/>
                    <a:pt x="421" y="124"/>
                  </a:cubicBezTo>
                  <a:cubicBezTo>
                    <a:pt x="423" y="123"/>
                    <a:pt x="423" y="123"/>
                    <a:pt x="423" y="123"/>
                  </a:cubicBezTo>
                  <a:cubicBezTo>
                    <a:pt x="422" y="123"/>
                    <a:pt x="422" y="123"/>
                    <a:pt x="422" y="123"/>
                  </a:cubicBezTo>
                  <a:cubicBezTo>
                    <a:pt x="422" y="124"/>
                    <a:pt x="422" y="124"/>
                    <a:pt x="422" y="124"/>
                  </a:cubicBezTo>
                  <a:cubicBezTo>
                    <a:pt x="420" y="125"/>
                    <a:pt x="418" y="125"/>
                    <a:pt x="415" y="124"/>
                  </a:cubicBezTo>
                  <a:cubicBezTo>
                    <a:pt x="412" y="124"/>
                    <a:pt x="413" y="124"/>
                    <a:pt x="410" y="124"/>
                  </a:cubicBezTo>
                  <a:cubicBezTo>
                    <a:pt x="414" y="122"/>
                    <a:pt x="407" y="121"/>
                    <a:pt x="409" y="118"/>
                  </a:cubicBezTo>
                  <a:cubicBezTo>
                    <a:pt x="405" y="118"/>
                    <a:pt x="405" y="118"/>
                    <a:pt x="405" y="118"/>
                  </a:cubicBezTo>
                  <a:cubicBezTo>
                    <a:pt x="405" y="119"/>
                    <a:pt x="405" y="119"/>
                    <a:pt x="405" y="119"/>
                  </a:cubicBezTo>
                  <a:cubicBezTo>
                    <a:pt x="407" y="118"/>
                    <a:pt x="407" y="118"/>
                    <a:pt x="407" y="118"/>
                  </a:cubicBezTo>
                  <a:cubicBezTo>
                    <a:pt x="410" y="120"/>
                    <a:pt x="405" y="120"/>
                    <a:pt x="405" y="121"/>
                  </a:cubicBezTo>
                  <a:cubicBezTo>
                    <a:pt x="407" y="121"/>
                    <a:pt x="408" y="120"/>
                    <a:pt x="409" y="121"/>
                  </a:cubicBezTo>
                  <a:cubicBezTo>
                    <a:pt x="405" y="122"/>
                    <a:pt x="405" y="122"/>
                    <a:pt x="405" y="122"/>
                  </a:cubicBezTo>
                  <a:cubicBezTo>
                    <a:pt x="405" y="122"/>
                    <a:pt x="406" y="122"/>
                    <a:pt x="406" y="122"/>
                  </a:cubicBezTo>
                  <a:cubicBezTo>
                    <a:pt x="406" y="123"/>
                    <a:pt x="406" y="124"/>
                    <a:pt x="405" y="125"/>
                  </a:cubicBezTo>
                  <a:cubicBezTo>
                    <a:pt x="403" y="124"/>
                    <a:pt x="403" y="124"/>
                    <a:pt x="401" y="124"/>
                  </a:cubicBezTo>
                  <a:cubicBezTo>
                    <a:pt x="400" y="124"/>
                    <a:pt x="398" y="123"/>
                    <a:pt x="400" y="122"/>
                  </a:cubicBezTo>
                  <a:cubicBezTo>
                    <a:pt x="401" y="122"/>
                    <a:pt x="401" y="123"/>
                    <a:pt x="402" y="123"/>
                  </a:cubicBezTo>
                  <a:cubicBezTo>
                    <a:pt x="402" y="118"/>
                    <a:pt x="402" y="118"/>
                    <a:pt x="402" y="118"/>
                  </a:cubicBezTo>
                  <a:cubicBezTo>
                    <a:pt x="400" y="119"/>
                    <a:pt x="404" y="120"/>
                    <a:pt x="401" y="120"/>
                  </a:cubicBezTo>
                  <a:cubicBezTo>
                    <a:pt x="400" y="119"/>
                    <a:pt x="398" y="119"/>
                    <a:pt x="398" y="118"/>
                  </a:cubicBezTo>
                  <a:cubicBezTo>
                    <a:pt x="396" y="119"/>
                    <a:pt x="396" y="119"/>
                    <a:pt x="396" y="119"/>
                  </a:cubicBezTo>
                  <a:cubicBezTo>
                    <a:pt x="392" y="118"/>
                    <a:pt x="395" y="116"/>
                    <a:pt x="391" y="115"/>
                  </a:cubicBezTo>
                  <a:cubicBezTo>
                    <a:pt x="388" y="115"/>
                    <a:pt x="385" y="116"/>
                    <a:pt x="383" y="115"/>
                  </a:cubicBezTo>
                  <a:cubicBezTo>
                    <a:pt x="381" y="115"/>
                    <a:pt x="384" y="114"/>
                    <a:pt x="381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4" y="112"/>
                    <a:pt x="387" y="113"/>
                    <a:pt x="392" y="112"/>
                  </a:cubicBezTo>
                  <a:cubicBezTo>
                    <a:pt x="392" y="112"/>
                    <a:pt x="392" y="111"/>
                    <a:pt x="391" y="111"/>
                  </a:cubicBezTo>
                  <a:cubicBezTo>
                    <a:pt x="392" y="110"/>
                    <a:pt x="394" y="111"/>
                    <a:pt x="396" y="110"/>
                  </a:cubicBezTo>
                  <a:cubicBezTo>
                    <a:pt x="398" y="110"/>
                    <a:pt x="397" y="109"/>
                    <a:pt x="398" y="108"/>
                  </a:cubicBezTo>
                  <a:cubicBezTo>
                    <a:pt x="410" y="109"/>
                    <a:pt x="410" y="109"/>
                    <a:pt x="410" y="109"/>
                  </a:cubicBezTo>
                  <a:cubicBezTo>
                    <a:pt x="409" y="107"/>
                    <a:pt x="409" y="107"/>
                    <a:pt x="409" y="107"/>
                  </a:cubicBezTo>
                  <a:cubicBezTo>
                    <a:pt x="412" y="107"/>
                    <a:pt x="417" y="108"/>
                    <a:pt x="419" y="107"/>
                  </a:cubicBezTo>
                  <a:cubicBezTo>
                    <a:pt x="417" y="106"/>
                    <a:pt x="417" y="106"/>
                    <a:pt x="417" y="106"/>
                  </a:cubicBezTo>
                  <a:cubicBezTo>
                    <a:pt x="419" y="105"/>
                    <a:pt x="419" y="105"/>
                    <a:pt x="419" y="105"/>
                  </a:cubicBezTo>
                  <a:cubicBezTo>
                    <a:pt x="417" y="105"/>
                    <a:pt x="417" y="105"/>
                    <a:pt x="417" y="105"/>
                  </a:cubicBezTo>
                  <a:cubicBezTo>
                    <a:pt x="413" y="103"/>
                    <a:pt x="421" y="105"/>
                    <a:pt x="420" y="103"/>
                  </a:cubicBezTo>
                  <a:cubicBezTo>
                    <a:pt x="418" y="103"/>
                    <a:pt x="418" y="103"/>
                    <a:pt x="418" y="103"/>
                  </a:cubicBezTo>
                  <a:cubicBezTo>
                    <a:pt x="418" y="100"/>
                    <a:pt x="412" y="102"/>
                    <a:pt x="409" y="101"/>
                  </a:cubicBezTo>
                  <a:cubicBezTo>
                    <a:pt x="412" y="100"/>
                    <a:pt x="412" y="100"/>
                    <a:pt x="412" y="100"/>
                  </a:cubicBezTo>
                  <a:cubicBezTo>
                    <a:pt x="410" y="99"/>
                    <a:pt x="412" y="98"/>
                    <a:pt x="409" y="97"/>
                  </a:cubicBezTo>
                  <a:cubicBezTo>
                    <a:pt x="412" y="96"/>
                    <a:pt x="412" y="96"/>
                    <a:pt x="412" y="96"/>
                  </a:cubicBezTo>
                  <a:cubicBezTo>
                    <a:pt x="410" y="96"/>
                    <a:pt x="410" y="96"/>
                    <a:pt x="410" y="96"/>
                  </a:cubicBezTo>
                  <a:cubicBezTo>
                    <a:pt x="405" y="97"/>
                    <a:pt x="404" y="100"/>
                    <a:pt x="405" y="102"/>
                  </a:cubicBezTo>
                  <a:cubicBezTo>
                    <a:pt x="400" y="102"/>
                    <a:pt x="400" y="102"/>
                    <a:pt x="400" y="102"/>
                  </a:cubicBezTo>
                  <a:cubicBezTo>
                    <a:pt x="401" y="103"/>
                    <a:pt x="401" y="103"/>
                    <a:pt x="401" y="103"/>
                  </a:cubicBezTo>
                  <a:cubicBezTo>
                    <a:pt x="400" y="103"/>
                    <a:pt x="399" y="104"/>
                    <a:pt x="398" y="103"/>
                  </a:cubicBezTo>
                  <a:cubicBezTo>
                    <a:pt x="396" y="102"/>
                    <a:pt x="400" y="102"/>
                    <a:pt x="397" y="101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399" y="100"/>
                    <a:pt x="397" y="100"/>
                    <a:pt x="396" y="100"/>
                  </a:cubicBezTo>
                  <a:cubicBezTo>
                    <a:pt x="399" y="99"/>
                    <a:pt x="401" y="99"/>
                    <a:pt x="402" y="98"/>
                  </a:cubicBezTo>
                  <a:cubicBezTo>
                    <a:pt x="395" y="98"/>
                    <a:pt x="395" y="98"/>
                    <a:pt x="395" y="98"/>
                  </a:cubicBezTo>
                  <a:cubicBezTo>
                    <a:pt x="395" y="99"/>
                    <a:pt x="394" y="100"/>
                    <a:pt x="392" y="101"/>
                  </a:cubicBezTo>
                  <a:cubicBezTo>
                    <a:pt x="392" y="98"/>
                    <a:pt x="392" y="98"/>
                    <a:pt x="392" y="98"/>
                  </a:cubicBezTo>
                  <a:cubicBezTo>
                    <a:pt x="392" y="97"/>
                    <a:pt x="396" y="97"/>
                    <a:pt x="396" y="96"/>
                  </a:cubicBezTo>
                  <a:cubicBezTo>
                    <a:pt x="397" y="97"/>
                    <a:pt x="399" y="96"/>
                    <a:pt x="400" y="97"/>
                  </a:cubicBezTo>
                  <a:cubicBezTo>
                    <a:pt x="404" y="97"/>
                    <a:pt x="404" y="97"/>
                    <a:pt x="404" y="97"/>
                  </a:cubicBezTo>
                  <a:cubicBezTo>
                    <a:pt x="406" y="96"/>
                    <a:pt x="402" y="94"/>
                    <a:pt x="407" y="94"/>
                  </a:cubicBezTo>
                  <a:cubicBezTo>
                    <a:pt x="406" y="94"/>
                    <a:pt x="405" y="94"/>
                    <a:pt x="405" y="94"/>
                  </a:cubicBezTo>
                  <a:cubicBezTo>
                    <a:pt x="406" y="92"/>
                    <a:pt x="405" y="90"/>
                    <a:pt x="408" y="89"/>
                  </a:cubicBezTo>
                  <a:cubicBezTo>
                    <a:pt x="408" y="89"/>
                    <a:pt x="407" y="89"/>
                    <a:pt x="407" y="89"/>
                  </a:cubicBezTo>
                  <a:cubicBezTo>
                    <a:pt x="405" y="89"/>
                    <a:pt x="402" y="90"/>
                    <a:pt x="402" y="91"/>
                  </a:cubicBezTo>
                  <a:cubicBezTo>
                    <a:pt x="399" y="91"/>
                    <a:pt x="396" y="91"/>
                    <a:pt x="393" y="90"/>
                  </a:cubicBezTo>
                  <a:cubicBezTo>
                    <a:pt x="395" y="89"/>
                    <a:pt x="395" y="89"/>
                    <a:pt x="395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9"/>
                    <a:pt x="392" y="89"/>
                    <a:pt x="392" y="89"/>
                  </a:cubicBezTo>
                  <a:cubicBezTo>
                    <a:pt x="392" y="90"/>
                    <a:pt x="392" y="90"/>
                    <a:pt x="392" y="90"/>
                  </a:cubicBezTo>
                  <a:cubicBezTo>
                    <a:pt x="391" y="90"/>
                    <a:pt x="391" y="90"/>
                    <a:pt x="391" y="90"/>
                  </a:cubicBezTo>
                  <a:cubicBezTo>
                    <a:pt x="391" y="90"/>
                    <a:pt x="390" y="90"/>
                    <a:pt x="390" y="90"/>
                  </a:cubicBezTo>
                  <a:cubicBezTo>
                    <a:pt x="390" y="90"/>
                    <a:pt x="390" y="89"/>
                    <a:pt x="391" y="89"/>
                  </a:cubicBezTo>
                  <a:cubicBezTo>
                    <a:pt x="389" y="89"/>
                    <a:pt x="389" y="89"/>
                    <a:pt x="389" y="89"/>
                  </a:cubicBezTo>
                  <a:cubicBezTo>
                    <a:pt x="394" y="87"/>
                    <a:pt x="402" y="88"/>
                    <a:pt x="408" y="88"/>
                  </a:cubicBezTo>
                  <a:cubicBezTo>
                    <a:pt x="401" y="88"/>
                    <a:pt x="401" y="88"/>
                    <a:pt x="401" y="88"/>
                  </a:cubicBezTo>
                  <a:cubicBezTo>
                    <a:pt x="398" y="86"/>
                    <a:pt x="394" y="87"/>
                    <a:pt x="391" y="87"/>
                  </a:cubicBezTo>
                  <a:cubicBezTo>
                    <a:pt x="392" y="86"/>
                    <a:pt x="394" y="86"/>
                    <a:pt x="396" y="86"/>
                  </a:cubicBezTo>
                  <a:cubicBezTo>
                    <a:pt x="398" y="85"/>
                    <a:pt x="403" y="86"/>
                    <a:pt x="404" y="85"/>
                  </a:cubicBezTo>
                  <a:cubicBezTo>
                    <a:pt x="403" y="85"/>
                    <a:pt x="402" y="85"/>
                    <a:pt x="401" y="85"/>
                  </a:cubicBezTo>
                  <a:cubicBezTo>
                    <a:pt x="400" y="84"/>
                    <a:pt x="402" y="84"/>
                    <a:pt x="402" y="83"/>
                  </a:cubicBezTo>
                  <a:cubicBezTo>
                    <a:pt x="398" y="83"/>
                    <a:pt x="398" y="83"/>
                    <a:pt x="398" y="83"/>
                  </a:cubicBezTo>
                  <a:cubicBezTo>
                    <a:pt x="401" y="81"/>
                    <a:pt x="406" y="82"/>
                    <a:pt x="409" y="81"/>
                  </a:cubicBezTo>
                  <a:cubicBezTo>
                    <a:pt x="405" y="81"/>
                    <a:pt x="401" y="80"/>
                    <a:pt x="398" y="81"/>
                  </a:cubicBezTo>
                  <a:cubicBezTo>
                    <a:pt x="396" y="79"/>
                    <a:pt x="391" y="82"/>
                    <a:pt x="388" y="80"/>
                  </a:cubicBezTo>
                  <a:cubicBezTo>
                    <a:pt x="388" y="80"/>
                    <a:pt x="389" y="80"/>
                    <a:pt x="389" y="80"/>
                  </a:cubicBezTo>
                  <a:cubicBezTo>
                    <a:pt x="394" y="80"/>
                    <a:pt x="401" y="80"/>
                    <a:pt x="404" y="79"/>
                  </a:cubicBezTo>
                  <a:cubicBezTo>
                    <a:pt x="387" y="79"/>
                    <a:pt x="387" y="79"/>
                    <a:pt x="387" y="79"/>
                  </a:cubicBezTo>
                  <a:cubicBezTo>
                    <a:pt x="387" y="78"/>
                    <a:pt x="389" y="79"/>
                    <a:pt x="390" y="78"/>
                  </a:cubicBezTo>
                  <a:cubicBezTo>
                    <a:pt x="389" y="78"/>
                    <a:pt x="389" y="78"/>
                    <a:pt x="389" y="78"/>
                  </a:cubicBezTo>
                  <a:cubicBezTo>
                    <a:pt x="392" y="77"/>
                    <a:pt x="396" y="77"/>
                    <a:pt x="399" y="77"/>
                  </a:cubicBezTo>
                  <a:cubicBezTo>
                    <a:pt x="394" y="78"/>
                    <a:pt x="394" y="78"/>
                    <a:pt x="394" y="78"/>
                  </a:cubicBezTo>
                  <a:cubicBezTo>
                    <a:pt x="400" y="78"/>
                    <a:pt x="400" y="78"/>
                    <a:pt x="400" y="78"/>
                  </a:cubicBezTo>
                  <a:cubicBezTo>
                    <a:pt x="399" y="76"/>
                    <a:pt x="404" y="77"/>
                    <a:pt x="406" y="77"/>
                  </a:cubicBezTo>
                  <a:cubicBezTo>
                    <a:pt x="408" y="76"/>
                    <a:pt x="410" y="75"/>
                    <a:pt x="411" y="74"/>
                  </a:cubicBezTo>
                  <a:cubicBezTo>
                    <a:pt x="413" y="75"/>
                    <a:pt x="410" y="76"/>
                    <a:pt x="410" y="77"/>
                  </a:cubicBezTo>
                  <a:cubicBezTo>
                    <a:pt x="411" y="77"/>
                    <a:pt x="413" y="76"/>
                    <a:pt x="413" y="75"/>
                  </a:cubicBezTo>
                  <a:cubicBezTo>
                    <a:pt x="414" y="75"/>
                    <a:pt x="415" y="76"/>
                    <a:pt x="416" y="76"/>
                  </a:cubicBezTo>
                  <a:cubicBezTo>
                    <a:pt x="415" y="76"/>
                    <a:pt x="415" y="76"/>
                    <a:pt x="415" y="76"/>
                  </a:cubicBezTo>
                  <a:cubicBezTo>
                    <a:pt x="416" y="77"/>
                    <a:pt x="417" y="78"/>
                    <a:pt x="420" y="77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20" y="76"/>
                    <a:pt x="421" y="77"/>
                    <a:pt x="422" y="77"/>
                  </a:cubicBezTo>
                  <a:cubicBezTo>
                    <a:pt x="423" y="77"/>
                    <a:pt x="423" y="77"/>
                    <a:pt x="423" y="77"/>
                  </a:cubicBezTo>
                  <a:cubicBezTo>
                    <a:pt x="424" y="76"/>
                    <a:pt x="426" y="77"/>
                    <a:pt x="427" y="77"/>
                  </a:cubicBezTo>
                  <a:cubicBezTo>
                    <a:pt x="425" y="75"/>
                    <a:pt x="421" y="77"/>
                    <a:pt x="419" y="76"/>
                  </a:cubicBezTo>
                  <a:cubicBezTo>
                    <a:pt x="419" y="75"/>
                    <a:pt x="419" y="75"/>
                    <a:pt x="420" y="75"/>
                  </a:cubicBezTo>
                  <a:cubicBezTo>
                    <a:pt x="421" y="75"/>
                    <a:pt x="423" y="75"/>
                    <a:pt x="424" y="75"/>
                  </a:cubicBezTo>
                  <a:cubicBezTo>
                    <a:pt x="423" y="74"/>
                    <a:pt x="423" y="74"/>
                    <a:pt x="423" y="74"/>
                  </a:cubicBezTo>
                  <a:cubicBezTo>
                    <a:pt x="424" y="73"/>
                    <a:pt x="427" y="74"/>
                    <a:pt x="427" y="74"/>
                  </a:cubicBezTo>
                  <a:cubicBezTo>
                    <a:pt x="426" y="74"/>
                    <a:pt x="426" y="74"/>
                    <a:pt x="426" y="74"/>
                  </a:cubicBezTo>
                  <a:cubicBezTo>
                    <a:pt x="428" y="70"/>
                    <a:pt x="416" y="73"/>
                    <a:pt x="415" y="71"/>
                  </a:cubicBezTo>
                  <a:cubicBezTo>
                    <a:pt x="416" y="70"/>
                    <a:pt x="418" y="69"/>
                    <a:pt x="420" y="70"/>
                  </a:cubicBezTo>
                  <a:cubicBezTo>
                    <a:pt x="420" y="70"/>
                    <a:pt x="420" y="71"/>
                    <a:pt x="420" y="71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4" y="71"/>
                    <a:pt x="423" y="70"/>
                    <a:pt x="424" y="70"/>
                  </a:cubicBezTo>
                  <a:cubicBezTo>
                    <a:pt x="425" y="70"/>
                    <a:pt x="425" y="70"/>
                    <a:pt x="426" y="70"/>
                  </a:cubicBezTo>
                  <a:cubicBezTo>
                    <a:pt x="425" y="70"/>
                    <a:pt x="425" y="71"/>
                    <a:pt x="425" y="71"/>
                  </a:cubicBezTo>
                  <a:cubicBezTo>
                    <a:pt x="427" y="71"/>
                    <a:pt x="427" y="71"/>
                    <a:pt x="427" y="71"/>
                  </a:cubicBezTo>
                  <a:cubicBezTo>
                    <a:pt x="425" y="70"/>
                    <a:pt x="424" y="68"/>
                    <a:pt x="428" y="68"/>
                  </a:cubicBezTo>
                  <a:cubicBezTo>
                    <a:pt x="425" y="68"/>
                    <a:pt x="427" y="67"/>
                    <a:pt x="426" y="66"/>
                  </a:cubicBezTo>
                  <a:cubicBezTo>
                    <a:pt x="423" y="67"/>
                    <a:pt x="419" y="68"/>
                    <a:pt x="415" y="68"/>
                  </a:cubicBezTo>
                  <a:cubicBezTo>
                    <a:pt x="416" y="69"/>
                    <a:pt x="416" y="69"/>
                    <a:pt x="416" y="69"/>
                  </a:cubicBezTo>
                  <a:cubicBezTo>
                    <a:pt x="415" y="69"/>
                    <a:pt x="414" y="70"/>
                    <a:pt x="415" y="70"/>
                  </a:cubicBezTo>
                  <a:cubicBezTo>
                    <a:pt x="411" y="72"/>
                    <a:pt x="411" y="76"/>
                    <a:pt x="404" y="75"/>
                  </a:cubicBezTo>
                  <a:cubicBezTo>
                    <a:pt x="404" y="75"/>
                    <a:pt x="404" y="76"/>
                    <a:pt x="403" y="76"/>
                  </a:cubicBezTo>
                  <a:cubicBezTo>
                    <a:pt x="403" y="75"/>
                    <a:pt x="401" y="75"/>
                    <a:pt x="400" y="75"/>
                  </a:cubicBezTo>
                  <a:cubicBezTo>
                    <a:pt x="401" y="73"/>
                    <a:pt x="403" y="75"/>
                    <a:pt x="404" y="73"/>
                  </a:cubicBezTo>
                  <a:cubicBezTo>
                    <a:pt x="411" y="75"/>
                    <a:pt x="406" y="71"/>
                    <a:pt x="412" y="71"/>
                  </a:cubicBezTo>
                  <a:cubicBezTo>
                    <a:pt x="412" y="70"/>
                    <a:pt x="411" y="68"/>
                    <a:pt x="413" y="66"/>
                  </a:cubicBezTo>
                  <a:cubicBezTo>
                    <a:pt x="415" y="67"/>
                    <a:pt x="419" y="66"/>
                    <a:pt x="422" y="66"/>
                  </a:cubicBezTo>
                  <a:cubicBezTo>
                    <a:pt x="423" y="66"/>
                    <a:pt x="422" y="65"/>
                    <a:pt x="422" y="65"/>
                  </a:cubicBezTo>
                  <a:cubicBezTo>
                    <a:pt x="420" y="65"/>
                    <a:pt x="418" y="65"/>
                    <a:pt x="417" y="66"/>
                  </a:cubicBezTo>
                  <a:cubicBezTo>
                    <a:pt x="416" y="66"/>
                    <a:pt x="413" y="66"/>
                    <a:pt x="413" y="65"/>
                  </a:cubicBezTo>
                  <a:cubicBezTo>
                    <a:pt x="413" y="64"/>
                    <a:pt x="414" y="64"/>
                    <a:pt x="416" y="64"/>
                  </a:cubicBezTo>
                  <a:cubicBezTo>
                    <a:pt x="431" y="68"/>
                    <a:pt x="424" y="59"/>
                    <a:pt x="429" y="58"/>
                  </a:cubicBezTo>
                  <a:cubicBezTo>
                    <a:pt x="428" y="58"/>
                    <a:pt x="428" y="58"/>
                    <a:pt x="428" y="58"/>
                  </a:cubicBezTo>
                  <a:cubicBezTo>
                    <a:pt x="426" y="57"/>
                    <a:pt x="431" y="57"/>
                    <a:pt x="428" y="56"/>
                  </a:cubicBezTo>
                  <a:cubicBezTo>
                    <a:pt x="428" y="57"/>
                    <a:pt x="427" y="58"/>
                    <a:pt x="424" y="59"/>
                  </a:cubicBezTo>
                  <a:cubicBezTo>
                    <a:pt x="423" y="59"/>
                    <a:pt x="424" y="58"/>
                    <a:pt x="424" y="58"/>
                  </a:cubicBezTo>
                  <a:cubicBezTo>
                    <a:pt x="422" y="58"/>
                    <a:pt x="422" y="58"/>
                    <a:pt x="422" y="58"/>
                  </a:cubicBezTo>
                  <a:cubicBezTo>
                    <a:pt x="422" y="55"/>
                    <a:pt x="422" y="55"/>
                    <a:pt x="422" y="55"/>
                  </a:cubicBezTo>
                  <a:cubicBezTo>
                    <a:pt x="422" y="54"/>
                    <a:pt x="426" y="53"/>
                    <a:pt x="426" y="51"/>
                  </a:cubicBezTo>
                  <a:cubicBezTo>
                    <a:pt x="426" y="50"/>
                    <a:pt x="428" y="49"/>
                    <a:pt x="431" y="49"/>
                  </a:cubicBezTo>
                  <a:cubicBezTo>
                    <a:pt x="433" y="49"/>
                    <a:pt x="428" y="50"/>
                    <a:pt x="431" y="51"/>
                  </a:cubicBezTo>
                  <a:cubicBezTo>
                    <a:pt x="429" y="51"/>
                    <a:pt x="428" y="51"/>
                    <a:pt x="429" y="52"/>
                  </a:cubicBezTo>
                  <a:cubicBezTo>
                    <a:pt x="434" y="49"/>
                    <a:pt x="434" y="49"/>
                    <a:pt x="434" y="49"/>
                  </a:cubicBezTo>
                  <a:cubicBezTo>
                    <a:pt x="432" y="49"/>
                    <a:pt x="432" y="49"/>
                    <a:pt x="432" y="49"/>
                  </a:cubicBezTo>
                  <a:cubicBezTo>
                    <a:pt x="431" y="48"/>
                    <a:pt x="433" y="47"/>
                    <a:pt x="433" y="46"/>
                  </a:cubicBezTo>
                  <a:cubicBezTo>
                    <a:pt x="432" y="46"/>
                    <a:pt x="432" y="46"/>
                    <a:pt x="432" y="46"/>
                  </a:cubicBezTo>
                  <a:cubicBezTo>
                    <a:pt x="431" y="45"/>
                    <a:pt x="433" y="44"/>
                    <a:pt x="431" y="43"/>
                  </a:cubicBezTo>
                  <a:cubicBezTo>
                    <a:pt x="430" y="44"/>
                    <a:pt x="428" y="45"/>
                    <a:pt x="429" y="46"/>
                  </a:cubicBezTo>
                  <a:cubicBezTo>
                    <a:pt x="433" y="48"/>
                    <a:pt x="425" y="49"/>
                    <a:pt x="424" y="51"/>
                  </a:cubicBezTo>
                  <a:cubicBezTo>
                    <a:pt x="423" y="54"/>
                    <a:pt x="419" y="56"/>
                    <a:pt x="417" y="58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14" y="62"/>
                    <a:pt x="414" y="62"/>
                    <a:pt x="414" y="62"/>
                  </a:cubicBezTo>
                  <a:cubicBezTo>
                    <a:pt x="410" y="63"/>
                    <a:pt x="413" y="66"/>
                    <a:pt x="408" y="67"/>
                  </a:cubicBezTo>
                  <a:cubicBezTo>
                    <a:pt x="410" y="68"/>
                    <a:pt x="410" y="68"/>
                    <a:pt x="410" y="68"/>
                  </a:cubicBezTo>
                  <a:cubicBezTo>
                    <a:pt x="409" y="68"/>
                    <a:pt x="409" y="68"/>
                    <a:pt x="407" y="68"/>
                  </a:cubicBezTo>
                  <a:cubicBezTo>
                    <a:pt x="408" y="69"/>
                    <a:pt x="408" y="69"/>
                    <a:pt x="408" y="69"/>
                  </a:cubicBezTo>
                  <a:cubicBezTo>
                    <a:pt x="402" y="69"/>
                    <a:pt x="409" y="72"/>
                    <a:pt x="404" y="73"/>
                  </a:cubicBezTo>
                  <a:cubicBezTo>
                    <a:pt x="402" y="72"/>
                    <a:pt x="402" y="72"/>
                    <a:pt x="402" y="72"/>
                  </a:cubicBezTo>
                  <a:cubicBezTo>
                    <a:pt x="402" y="72"/>
                    <a:pt x="402" y="71"/>
                    <a:pt x="403" y="70"/>
                  </a:cubicBezTo>
                  <a:cubicBezTo>
                    <a:pt x="406" y="69"/>
                    <a:pt x="404" y="68"/>
                    <a:pt x="407" y="66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6" y="65"/>
                    <a:pt x="406" y="65"/>
                    <a:pt x="406" y="65"/>
                  </a:cubicBezTo>
                  <a:cubicBezTo>
                    <a:pt x="405" y="64"/>
                    <a:pt x="405" y="64"/>
                    <a:pt x="405" y="64"/>
                  </a:cubicBezTo>
                  <a:cubicBezTo>
                    <a:pt x="406" y="63"/>
                    <a:pt x="406" y="63"/>
                    <a:pt x="406" y="63"/>
                  </a:cubicBezTo>
                  <a:cubicBezTo>
                    <a:pt x="406" y="63"/>
                    <a:pt x="407" y="63"/>
                    <a:pt x="407" y="63"/>
                  </a:cubicBezTo>
                  <a:cubicBezTo>
                    <a:pt x="405" y="63"/>
                    <a:pt x="405" y="61"/>
                    <a:pt x="407" y="61"/>
                  </a:cubicBezTo>
                  <a:cubicBezTo>
                    <a:pt x="405" y="60"/>
                    <a:pt x="406" y="59"/>
                    <a:pt x="404" y="59"/>
                  </a:cubicBezTo>
                  <a:cubicBezTo>
                    <a:pt x="404" y="60"/>
                    <a:pt x="404" y="60"/>
                    <a:pt x="404" y="60"/>
                  </a:cubicBezTo>
                  <a:cubicBezTo>
                    <a:pt x="404" y="60"/>
                    <a:pt x="404" y="60"/>
                    <a:pt x="405" y="60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2" y="62"/>
                    <a:pt x="403" y="62"/>
                    <a:pt x="404" y="63"/>
                  </a:cubicBezTo>
                  <a:cubicBezTo>
                    <a:pt x="398" y="64"/>
                    <a:pt x="407" y="66"/>
                    <a:pt x="401" y="67"/>
                  </a:cubicBezTo>
                  <a:cubicBezTo>
                    <a:pt x="398" y="67"/>
                    <a:pt x="395" y="67"/>
                    <a:pt x="392" y="67"/>
                  </a:cubicBezTo>
                  <a:cubicBezTo>
                    <a:pt x="393" y="67"/>
                    <a:pt x="393" y="66"/>
                    <a:pt x="394" y="66"/>
                  </a:cubicBezTo>
                  <a:cubicBezTo>
                    <a:pt x="392" y="66"/>
                    <a:pt x="395" y="64"/>
                    <a:pt x="396" y="64"/>
                  </a:cubicBezTo>
                  <a:cubicBezTo>
                    <a:pt x="395" y="64"/>
                    <a:pt x="395" y="64"/>
                    <a:pt x="395" y="64"/>
                  </a:cubicBezTo>
                  <a:cubicBezTo>
                    <a:pt x="397" y="63"/>
                    <a:pt x="397" y="63"/>
                    <a:pt x="397" y="63"/>
                  </a:cubicBezTo>
                  <a:cubicBezTo>
                    <a:pt x="397" y="63"/>
                    <a:pt x="395" y="62"/>
                    <a:pt x="396" y="61"/>
                  </a:cubicBezTo>
                  <a:cubicBezTo>
                    <a:pt x="397" y="62"/>
                    <a:pt x="397" y="62"/>
                    <a:pt x="397" y="62"/>
                  </a:cubicBezTo>
                  <a:cubicBezTo>
                    <a:pt x="396" y="61"/>
                    <a:pt x="399" y="60"/>
                    <a:pt x="396" y="60"/>
                  </a:cubicBezTo>
                  <a:cubicBezTo>
                    <a:pt x="396" y="59"/>
                    <a:pt x="396" y="59"/>
                    <a:pt x="397" y="59"/>
                  </a:cubicBezTo>
                  <a:cubicBezTo>
                    <a:pt x="400" y="58"/>
                    <a:pt x="401" y="56"/>
                    <a:pt x="400" y="55"/>
                  </a:cubicBezTo>
                  <a:cubicBezTo>
                    <a:pt x="400" y="54"/>
                    <a:pt x="396" y="53"/>
                    <a:pt x="398" y="52"/>
                  </a:cubicBezTo>
                  <a:cubicBezTo>
                    <a:pt x="398" y="53"/>
                    <a:pt x="398" y="53"/>
                    <a:pt x="399" y="53"/>
                  </a:cubicBezTo>
                  <a:cubicBezTo>
                    <a:pt x="399" y="52"/>
                    <a:pt x="399" y="52"/>
                    <a:pt x="398" y="52"/>
                  </a:cubicBezTo>
                  <a:cubicBezTo>
                    <a:pt x="397" y="53"/>
                    <a:pt x="397" y="53"/>
                    <a:pt x="397" y="53"/>
                  </a:cubicBezTo>
                  <a:cubicBezTo>
                    <a:pt x="395" y="52"/>
                    <a:pt x="396" y="51"/>
                    <a:pt x="395" y="51"/>
                  </a:cubicBezTo>
                  <a:cubicBezTo>
                    <a:pt x="393" y="51"/>
                    <a:pt x="392" y="51"/>
                    <a:pt x="391" y="51"/>
                  </a:cubicBezTo>
                  <a:cubicBezTo>
                    <a:pt x="391" y="50"/>
                    <a:pt x="386" y="49"/>
                    <a:pt x="390" y="48"/>
                  </a:cubicBezTo>
                  <a:cubicBezTo>
                    <a:pt x="388" y="47"/>
                    <a:pt x="390" y="46"/>
                    <a:pt x="386" y="46"/>
                  </a:cubicBezTo>
                  <a:cubicBezTo>
                    <a:pt x="386" y="47"/>
                    <a:pt x="387" y="49"/>
                    <a:pt x="383" y="49"/>
                  </a:cubicBezTo>
                  <a:cubicBezTo>
                    <a:pt x="382" y="49"/>
                    <a:pt x="382" y="48"/>
                    <a:pt x="380" y="48"/>
                  </a:cubicBezTo>
                  <a:cubicBezTo>
                    <a:pt x="380" y="49"/>
                    <a:pt x="381" y="49"/>
                    <a:pt x="381" y="49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78" y="51"/>
                    <a:pt x="378" y="51"/>
                    <a:pt x="378" y="51"/>
                  </a:cubicBezTo>
                  <a:cubicBezTo>
                    <a:pt x="376" y="51"/>
                    <a:pt x="373" y="51"/>
                    <a:pt x="372" y="50"/>
                  </a:cubicBezTo>
                  <a:cubicBezTo>
                    <a:pt x="372" y="49"/>
                    <a:pt x="370" y="48"/>
                    <a:pt x="372" y="48"/>
                  </a:cubicBezTo>
                  <a:cubicBezTo>
                    <a:pt x="374" y="48"/>
                    <a:pt x="376" y="48"/>
                    <a:pt x="376" y="49"/>
                  </a:cubicBezTo>
                  <a:cubicBezTo>
                    <a:pt x="377" y="49"/>
                    <a:pt x="377" y="49"/>
                    <a:pt x="377" y="48"/>
                  </a:cubicBezTo>
                  <a:cubicBezTo>
                    <a:pt x="376" y="48"/>
                    <a:pt x="376" y="48"/>
                    <a:pt x="376" y="48"/>
                  </a:cubicBezTo>
                  <a:cubicBezTo>
                    <a:pt x="376" y="47"/>
                    <a:pt x="374" y="47"/>
                    <a:pt x="376" y="46"/>
                  </a:cubicBezTo>
                  <a:cubicBezTo>
                    <a:pt x="375" y="45"/>
                    <a:pt x="375" y="45"/>
                    <a:pt x="375" y="45"/>
                  </a:cubicBezTo>
                  <a:cubicBezTo>
                    <a:pt x="376" y="44"/>
                    <a:pt x="378" y="45"/>
                    <a:pt x="380" y="44"/>
                  </a:cubicBezTo>
                  <a:cubicBezTo>
                    <a:pt x="377" y="43"/>
                    <a:pt x="377" y="43"/>
                    <a:pt x="377" y="43"/>
                  </a:cubicBezTo>
                  <a:cubicBezTo>
                    <a:pt x="376" y="42"/>
                    <a:pt x="380" y="41"/>
                    <a:pt x="382" y="40"/>
                  </a:cubicBezTo>
                  <a:cubicBezTo>
                    <a:pt x="386" y="42"/>
                    <a:pt x="381" y="43"/>
                    <a:pt x="383" y="45"/>
                  </a:cubicBezTo>
                  <a:cubicBezTo>
                    <a:pt x="387" y="45"/>
                    <a:pt x="387" y="45"/>
                    <a:pt x="389" y="44"/>
                  </a:cubicBezTo>
                  <a:cubicBezTo>
                    <a:pt x="387" y="43"/>
                    <a:pt x="387" y="44"/>
                    <a:pt x="385" y="44"/>
                  </a:cubicBezTo>
                  <a:cubicBezTo>
                    <a:pt x="384" y="44"/>
                    <a:pt x="385" y="43"/>
                    <a:pt x="385" y="43"/>
                  </a:cubicBezTo>
                  <a:cubicBezTo>
                    <a:pt x="384" y="41"/>
                    <a:pt x="388" y="42"/>
                    <a:pt x="391" y="42"/>
                  </a:cubicBezTo>
                  <a:cubicBezTo>
                    <a:pt x="391" y="41"/>
                    <a:pt x="391" y="41"/>
                    <a:pt x="391" y="41"/>
                  </a:cubicBezTo>
                  <a:cubicBezTo>
                    <a:pt x="388" y="40"/>
                    <a:pt x="385" y="41"/>
                    <a:pt x="384" y="39"/>
                  </a:cubicBezTo>
                  <a:cubicBezTo>
                    <a:pt x="387" y="39"/>
                    <a:pt x="390" y="40"/>
                    <a:pt x="393" y="39"/>
                  </a:cubicBezTo>
                  <a:cubicBezTo>
                    <a:pt x="393" y="39"/>
                    <a:pt x="393" y="39"/>
                    <a:pt x="393" y="39"/>
                  </a:cubicBezTo>
                  <a:cubicBezTo>
                    <a:pt x="394" y="38"/>
                    <a:pt x="392" y="38"/>
                    <a:pt x="392" y="38"/>
                  </a:cubicBezTo>
                  <a:cubicBezTo>
                    <a:pt x="393" y="37"/>
                    <a:pt x="395" y="37"/>
                    <a:pt x="394" y="37"/>
                  </a:cubicBezTo>
                  <a:cubicBezTo>
                    <a:pt x="394" y="33"/>
                    <a:pt x="394" y="33"/>
                    <a:pt x="394" y="33"/>
                  </a:cubicBezTo>
                  <a:cubicBezTo>
                    <a:pt x="392" y="34"/>
                    <a:pt x="392" y="34"/>
                    <a:pt x="392" y="34"/>
                  </a:cubicBezTo>
                  <a:cubicBezTo>
                    <a:pt x="391" y="33"/>
                    <a:pt x="391" y="33"/>
                    <a:pt x="391" y="33"/>
                  </a:cubicBezTo>
                  <a:cubicBezTo>
                    <a:pt x="391" y="34"/>
                    <a:pt x="391" y="34"/>
                    <a:pt x="391" y="34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1" y="35"/>
                    <a:pt x="392" y="38"/>
                    <a:pt x="391" y="38"/>
                  </a:cubicBezTo>
                  <a:cubicBezTo>
                    <a:pt x="391" y="38"/>
                    <a:pt x="391" y="38"/>
                    <a:pt x="391" y="39"/>
                  </a:cubicBezTo>
                  <a:cubicBezTo>
                    <a:pt x="391" y="39"/>
                    <a:pt x="391" y="39"/>
                    <a:pt x="391" y="39"/>
                  </a:cubicBezTo>
                  <a:cubicBezTo>
                    <a:pt x="389" y="39"/>
                    <a:pt x="386" y="39"/>
                    <a:pt x="385" y="39"/>
                  </a:cubicBezTo>
                  <a:cubicBezTo>
                    <a:pt x="386" y="38"/>
                    <a:pt x="386" y="38"/>
                    <a:pt x="386" y="38"/>
                  </a:cubicBezTo>
                  <a:cubicBezTo>
                    <a:pt x="383" y="36"/>
                    <a:pt x="382" y="35"/>
                    <a:pt x="383" y="33"/>
                  </a:cubicBezTo>
                  <a:cubicBezTo>
                    <a:pt x="383" y="33"/>
                    <a:pt x="380" y="32"/>
                    <a:pt x="382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1" y="32"/>
                    <a:pt x="381" y="32"/>
                    <a:pt x="381" y="32"/>
                  </a:cubicBezTo>
                  <a:cubicBezTo>
                    <a:pt x="380" y="34"/>
                    <a:pt x="385" y="38"/>
                    <a:pt x="380" y="40"/>
                  </a:cubicBezTo>
                  <a:cubicBezTo>
                    <a:pt x="378" y="40"/>
                    <a:pt x="378" y="40"/>
                    <a:pt x="378" y="40"/>
                  </a:cubicBezTo>
                  <a:cubicBezTo>
                    <a:pt x="374" y="41"/>
                    <a:pt x="372" y="43"/>
                    <a:pt x="367" y="43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8" y="43"/>
                    <a:pt x="368" y="42"/>
                    <a:pt x="369" y="42"/>
                  </a:cubicBezTo>
                  <a:cubicBezTo>
                    <a:pt x="367" y="41"/>
                    <a:pt x="371" y="40"/>
                    <a:pt x="374" y="40"/>
                  </a:cubicBezTo>
                  <a:cubicBezTo>
                    <a:pt x="373" y="40"/>
                    <a:pt x="373" y="40"/>
                    <a:pt x="373" y="40"/>
                  </a:cubicBezTo>
                  <a:cubicBezTo>
                    <a:pt x="370" y="38"/>
                    <a:pt x="367" y="41"/>
                    <a:pt x="363" y="40"/>
                  </a:cubicBezTo>
                  <a:cubicBezTo>
                    <a:pt x="364" y="40"/>
                    <a:pt x="365" y="40"/>
                    <a:pt x="366" y="39"/>
                  </a:cubicBezTo>
                  <a:cubicBezTo>
                    <a:pt x="368" y="38"/>
                    <a:pt x="365" y="37"/>
                    <a:pt x="364" y="36"/>
                  </a:cubicBezTo>
                  <a:cubicBezTo>
                    <a:pt x="365" y="36"/>
                    <a:pt x="365" y="36"/>
                    <a:pt x="365" y="36"/>
                  </a:cubicBezTo>
                  <a:cubicBezTo>
                    <a:pt x="363" y="35"/>
                    <a:pt x="361" y="37"/>
                    <a:pt x="359" y="35"/>
                  </a:cubicBezTo>
                  <a:cubicBezTo>
                    <a:pt x="359" y="34"/>
                    <a:pt x="363" y="35"/>
                    <a:pt x="363" y="35"/>
                  </a:cubicBezTo>
                  <a:cubicBezTo>
                    <a:pt x="359" y="35"/>
                    <a:pt x="362" y="33"/>
                    <a:pt x="361" y="33"/>
                  </a:cubicBezTo>
                  <a:cubicBezTo>
                    <a:pt x="360" y="32"/>
                    <a:pt x="368" y="30"/>
                    <a:pt x="361" y="29"/>
                  </a:cubicBezTo>
                  <a:cubicBezTo>
                    <a:pt x="359" y="29"/>
                    <a:pt x="362" y="30"/>
                    <a:pt x="361" y="30"/>
                  </a:cubicBezTo>
                  <a:cubicBezTo>
                    <a:pt x="357" y="31"/>
                    <a:pt x="362" y="32"/>
                    <a:pt x="359" y="33"/>
                  </a:cubicBezTo>
                  <a:cubicBezTo>
                    <a:pt x="358" y="32"/>
                    <a:pt x="355" y="33"/>
                    <a:pt x="354" y="33"/>
                  </a:cubicBezTo>
                  <a:cubicBezTo>
                    <a:pt x="354" y="34"/>
                    <a:pt x="354" y="35"/>
                    <a:pt x="355" y="35"/>
                  </a:cubicBezTo>
                  <a:cubicBezTo>
                    <a:pt x="358" y="34"/>
                    <a:pt x="356" y="34"/>
                    <a:pt x="358" y="33"/>
                  </a:cubicBezTo>
                  <a:cubicBezTo>
                    <a:pt x="359" y="34"/>
                    <a:pt x="359" y="35"/>
                    <a:pt x="358" y="36"/>
                  </a:cubicBezTo>
                  <a:cubicBezTo>
                    <a:pt x="359" y="36"/>
                    <a:pt x="360" y="36"/>
                    <a:pt x="360" y="36"/>
                  </a:cubicBezTo>
                  <a:cubicBezTo>
                    <a:pt x="357" y="36"/>
                    <a:pt x="358" y="37"/>
                    <a:pt x="357" y="38"/>
                  </a:cubicBezTo>
                  <a:cubicBezTo>
                    <a:pt x="358" y="38"/>
                    <a:pt x="359" y="38"/>
                    <a:pt x="360" y="39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57" y="40"/>
                    <a:pt x="360" y="40"/>
                    <a:pt x="361" y="41"/>
                  </a:cubicBezTo>
                  <a:cubicBezTo>
                    <a:pt x="359" y="41"/>
                    <a:pt x="359" y="41"/>
                    <a:pt x="359" y="41"/>
                  </a:cubicBezTo>
                  <a:cubicBezTo>
                    <a:pt x="357" y="42"/>
                    <a:pt x="353" y="41"/>
                    <a:pt x="352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38"/>
                    <a:pt x="350" y="37"/>
                    <a:pt x="351" y="37"/>
                  </a:cubicBezTo>
                  <a:cubicBezTo>
                    <a:pt x="351" y="37"/>
                    <a:pt x="352" y="37"/>
                    <a:pt x="353" y="37"/>
                  </a:cubicBezTo>
                  <a:cubicBezTo>
                    <a:pt x="350" y="37"/>
                    <a:pt x="350" y="37"/>
                    <a:pt x="350" y="37"/>
                  </a:cubicBezTo>
                  <a:cubicBezTo>
                    <a:pt x="352" y="36"/>
                    <a:pt x="352" y="36"/>
                    <a:pt x="352" y="36"/>
                  </a:cubicBezTo>
                  <a:cubicBezTo>
                    <a:pt x="350" y="36"/>
                    <a:pt x="350" y="36"/>
                    <a:pt x="350" y="36"/>
                  </a:cubicBezTo>
                  <a:cubicBezTo>
                    <a:pt x="349" y="36"/>
                    <a:pt x="349" y="37"/>
                    <a:pt x="348" y="37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6" y="37"/>
                    <a:pt x="344" y="39"/>
                    <a:pt x="342" y="38"/>
                  </a:cubicBezTo>
                  <a:cubicBezTo>
                    <a:pt x="345" y="37"/>
                    <a:pt x="345" y="37"/>
                    <a:pt x="345" y="37"/>
                  </a:cubicBezTo>
                  <a:cubicBezTo>
                    <a:pt x="344" y="37"/>
                    <a:pt x="344" y="37"/>
                    <a:pt x="343" y="36"/>
                  </a:cubicBezTo>
                  <a:cubicBezTo>
                    <a:pt x="344" y="36"/>
                    <a:pt x="344" y="36"/>
                    <a:pt x="345" y="36"/>
                  </a:cubicBezTo>
                  <a:cubicBezTo>
                    <a:pt x="344" y="35"/>
                    <a:pt x="348" y="34"/>
                    <a:pt x="346" y="33"/>
                  </a:cubicBezTo>
                  <a:cubicBezTo>
                    <a:pt x="346" y="34"/>
                    <a:pt x="344" y="33"/>
                    <a:pt x="343" y="33"/>
                  </a:cubicBezTo>
                  <a:cubicBezTo>
                    <a:pt x="342" y="32"/>
                    <a:pt x="345" y="32"/>
                    <a:pt x="345" y="32"/>
                  </a:cubicBezTo>
                  <a:cubicBezTo>
                    <a:pt x="340" y="32"/>
                    <a:pt x="340" y="32"/>
                    <a:pt x="340" y="32"/>
                  </a:cubicBezTo>
                  <a:cubicBezTo>
                    <a:pt x="340" y="32"/>
                    <a:pt x="341" y="33"/>
                    <a:pt x="341" y="33"/>
                  </a:cubicBezTo>
                  <a:cubicBezTo>
                    <a:pt x="340" y="33"/>
                    <a:pt x="342" y="35"/>
                    <a:pt x="339" y="34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0" y="35"/>
                    <a:pt x="339" y="35"/>
                    <a:pt x="339" y="35"/>
                  </a:cubicBezTo>
                  <a:cubicBezTo>
                    <a:pt x="340" y="35"/>
                    <a:pt x="341" y="36"/>
                    <a:pt x="339" y="37"/>
                  </a:cubicBezTo>
                  <a:cubicBezTo>
                    <a:pt x="337" y="37"/>
                    <a:pt x="336" y="37"/>
                    <a:pt x="335" y="36"/>
                  </a:cubicBezTo>
                  <a:cubicBezTo>
                    <a:pt x="335" y="36"/>
                    <a:pt x="337" y="35"/>
                    <a:pt x="337" y="35"/>
                  </a:cubicBezTo>
                  <a:cubicBezTo>
                    <a:pt x="337" y="35"/>
                    <a:pt x="336" y="35"/>
                    <a:pt x="336" y="34"/>
                  </a:cubicBezTo>
                  <a:cubicBezTo>
                    <a:pt x="337" y="34"/>
                    <a:pt x="337" y="34"/>
                    <a:pt x="338" y="34"/>
                  </a:cubicBezTo>
                  <a:cubicBezTo>
                    <a:pt x="339" y="33"/>
                    <a:pt x="337" y="33"/>
                    <a:pt x="336" y="32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4" y="33"/>
                    <a:pt x="334" y="33"/>
                    <a:pt x="333" y="33"/>
                  </a:cubicBezTo>
                  <a:cubicBezTo>
                    <a:pt x="333" y="32"/>
                    <a:pt x="334" y="32"/>
                    <a:pt x="334" y="32"/>
                  </a:cubicBezTo>
                  <a:cubicBezTo>
                    <a:pt x="338" y="32"/>
                    <a:pt x="336" y="31"/>
                    <a:pt x="337" y="30"/>
                  </a:cubicBezTo>
                  <a:cubicBezTo>
                    <a:pt x="335" y="30"/>
                    <a:pt x="336" y="31"/>
                    <a:pt x="335" y="31"/>
                  </a:cubicBezTo>
                  <a:cubicBezTo>
                    <a:pt x="334" y="31"/>
                    <a:pt x="333" y="31"/>
                    <a:pt x="332" y="30"/>
                  </a:cubicBezTo>
                  <a:cubicBezTo>
                    <a:pt x="332" y="30"/>
                    <a:pt x="332" y="30"/>
                    <a:pt x="333" y="29"/>
                  </a:cubicBezTo>
                  <a:cubicBezTo>
                    <a:pt x="335" y="29"/>
                    <a:pt x="339" y="29"/>
                    <a:pt x="337" y="27"/>
                  </a:cubicBezTo>
                  <a:cubicBezTo>
                    <a:pt x="333" y="26"/>
                    <a:pt x="336" y="30"/>
                    <a:pt x="332" y="29"/>
                  </a:cubicBezTo>
                  <a:cubicBezTo>
                    <a:pt x="332" y="31"/>
                    <a:pt x="329" y="30"/>
                    <a:pt x="328" y="32"/>
                  </a:cubicBezTo>
                  <a:cubicBezTo>
                    <a:pt x="325" y="32"/>
                    <a:pt x="325" y="33"/>
                    <a:pt x="322" y="33"/>
                  </a:cubicBezTo>
                  <a:cubicBezTo>
                    <a:pt x="320" y="31"/>
                    <a:pt x="320" y="30"/>
                    <a:pt x="322" y="29"/>
                  </a:cubicBezTo>
                  <a:cubicBezTo>
                    <a:pt x="321" y="30"/>
                    <a:pt x="321" y="30"/>
                    <a:pt x="321" y="30"/>
                  </a:cubicBezTo>
                  <a:cubicBezTo>
                    <a:pt x="320" y="30"/>
                    <a:pt x="320" y="30"/>
                    <a:pt x="319" y="30"/>
                  </a:cubicBezTo>
                  <a:cubicBezTo>
                    <a:pt x="319" y="29"/>
                    <a:pt x="320" y="28"/>
                    <a:pt x="321" y="28"/>
                  </a:cubicBezTo>
                  <a:cubicBezTo>
                    <a:pt x="323" y="29"/>
                    <a:pt x="324" y="28"/>
                    <a:pt x="327" y="29"/>
                  </a:cubicBezTo>
                  <a:cubicBezTo>
                    <a:pt x="327" y="30"/>
                    <a:pt x="322" y="30"/>
                    <a:pt x="322" y="32"/>
                  </a:cubicBezTo>
                  <a:cubicBezTo>
                    <a:pt x="326" y="31"/>
                    <a:pt x="326" y="30"/>
                    <a:pt x="329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8" y="28"/>
                    <a:pt x="328" y="29"/>
                    <a:pt x="327" y="28"/>
                  </a:cubicBezTo>
                  <a:cubicBezTo>
                    <a:pt x="325" y="28"/>
                    <a:pt x="319" y="27"/>
                    <a:pt x="321" y="25"/>
                  </a:cubicBezTo>
                  <a:cubicBezTo>
                    <a:pt x="318" y="26"/>
                    <a:pt x="317" y="25"/>
                    <a:pt x="315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6"/>
                    <a:pt x="317" y="25"/>
                    <a:pt x="318" y="26"/>
                  </a:cubicBezTo>
                  <a:cubicBezTo>
                    <a:pt x="314" y="27"/>
                    <a:pt x="317" y="30"/>
                    <a:pt x="317" y="31"/>
                  </a:cubicBezTo>
                  <a:cubicBezTo>
                    <a:pt x="317" y="32"/>
                    <a:pt x="317" y="33"/>
                    <a:pt x="315" y="33"/>
                  </a:cubicBezTo>
                  <a:cubicBezTo>
                    <a:pt x="314" y="33"/>
                    <a:pt x="314" y="33"/>
                    <a:pt x="314" y="33"/>
                  </a:cubicBezTo>
                  <a:cubicBezTo>
                    <a:pt x="318" y="30"/>
                    <a:pt x="310" y="31"/>
                    <a:pt x="309" y="29"/>
                  </a:cubicBezTo>
                  <a:cubicBezTo>
                    <a:pt x="308" y="30"/>
                    <a:pt x="308" y="31"/>
                    <a:pt x="305" y="32"/>
                  </a:cubicBezTo>
                  <a:cubicBezTo>
                    <a:pt x="304" y="31"/>
                    <a:pt x="304" y="31"/>
                    <a:pt x="304" y="31"/>
                  </a:cubicBezTo>
                  <a:cubicBezTo>
                    <a:pt x="305" y="31"/>
                    <a:pt x="304" y="30"/>
                    <a:pt x="305" y="30"/>
                  </a:cubicBezTo>
                  <a:cubicBezTo>
                    <a:pt x="304" y="30"/>
                    <a:pt x="302" y="29"/>
                    <a:pt x="303" y="28"/>
                  </a:cubicBezTo>
                  <a:cubicBezTo>
                    <a:pt x="304" y="27"/>
                    <a:pt x="306" y="29"/>
                    <a:pt x="308" y="28"/>
                  </a:cubicBezTo>
                  <a:cubicBezTo>
                    <a:pt x="307" y="27"/>
                    <a:pt x="306" y="26"/>
                    <a:pt x="304" y="26"/>
                  </a:cubicBezTo>
                  <a:cubicBezTo>
                    <a:pt x="304" y="25"/>
                    <a:pt x="305" y="24"/>
                    <a:pt x="306" y="24"/>
                  </a:cubicBezTo>
                  <a:cubicBezTo>
                    <a:pt x="300" y="24"/>
                    <a:pt x="305" y="26"/>
                    <a:pt x="300" y="27"/>
                  </a:cubicBezTo>
                  <a:cubicBezTo>
                    <a:pt x="302" y="29"/>
                    <a:pt x="297" y="30"/>
                    <a:pt x="300" y="32"/>
                  </a:cubicBezTo>
                  <a:cubicBezTo>
                    <a:pt x="297" y="32"/>
                    <a:pt x="297" y="34"/>
                    <a:pt x="295" y="35"/>
                  </a:cubicBezTo>
                  <a:cubicBezTo>
                    <a:pt x="294" y="34"/>
                    <a:pt x="294" y="33"/>
                    <a:pt x="295" y="32"/>
                  </a:cubicBezTo>
                  <a:cubicBezTo>
                    <a:pt x="294" y="31"/>
                    <a:pt x="297" y="29"/>
                    <a:pt x="293" y="29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85" y="31"/>
                    <a:pt x="293" y="29"/>
                    <a:pt x="289" y="28"/>
                  </a:cubicBezTo>
                  <a:cubicBezTo>
                    <a:pt x="290" y="27"/>
                    <a:pt x="293" y="28"/>
                    <a:pt x="293" y="27"/>
                  </a:cubicBezTo>
                  <a:cubicBezTo>
                    <a:pt x="291" y="27"/>
                    <a:pt x="293" y="26"/>
                    <a:pt x="293" y="26"/>
                  </a:cubicBezTo>
                  <a:cubicBezTo>
                    <a:pt x="291" y="27"/>
                    <a:pt x="289" y="25"/>
                    <a:pt x="285" y="25"/>
                  </a:cubicBezTo>
                  <a:cubicBezTo>
                    <a:pt x="290" y="24"/>
                    <a:pt x="287" y="23"/>
                    <a:pt x="291" y="22"/>
                  </a:cubicBezTo>
                  <a:cubicBezTo>
                    <a:pt x="294" y="23"/>
                    <a:pt x="298" y="22"/>
                    <a:pt x="299" y="21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7" y="21"/>
                    <a:pt x="297" y="21"/>
                    <a:pt x="296" y="22"/>
                  </a:cubicBezTo>
                  <a:cubicBezTo>
                    <a:pt x="293" y="22"/>
                    <a:pt x="293" y="20"/>
                    <a:pt x="292" y="20"/>
                  </a:cubicBezTo>
                  <a:cubicBezTo>
                    <a:pt x="291" y="21"/>
                    <a:pt x="287" y="21"/>
                    <a:pt x="287" y="20"/>
                  </a:cubicBezTo>
                  <a:cubicBezTo>
                    <a:pt x="283" y="21"/>
                    <a:pt x="285" y="23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4"/>
                    <a:pt x="282" y="23"/>
                    <a:pt x="282" y="24"/>
                  </a:cubicBezTo>
                  <a:cubicBezTo>
                    <a:pt x="281" y="25"/>
                    <a:pt x="286" y="25"/>
                    <a:pt x="282" y="26"/>
                  </a:cubicBezTo>
                  <a:cubicBezTo>
                    <a:pt x="280" y="27"/>
                    <a:pt x="278" y="25"/>
                    <a:pt x="276" y="25"/>
                  </a:cubicBezTo>
                  <a:cubicBezTo>
                    <a:pt x="276" y="26"/>
                    <a:pt x="276" y="26"/>
                    <a:pt x="276" y="26"/>
                  </a:cubicBezTo>
                  <a:cubicBezTo>
                    <a:pt x="275" y="27"/>
                    <a:pt x="274" y="28"/>
                    <a:pt x="272" y="27"/>
                  </a:cubicBezTo>
                  <a:cubicBezTo>
                    <a:pt x="273" y="26"/>
                    <a:pt x="270" y="24"/>
                    <a:pt x="274" y="24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5" y="23"/>
                    <a:pt x="275" y="23"/>
                    <a:pt x="275" y="23"/>
                  </a:cubicBezTo>
                  <a:cubicBezTo>
                    <a:pt x="274" y="20"/>
                    <a:pt x="275" y="18"/>
                    <a:pt x="271" y="16"/>
                  </a:cubicBezTo>
                  <a:cubicBezTo>
                    <a:pt x="272" y="16"/>
                    <a:pt x="272" y="16"/>
                    <a:pt x="273" y="16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0" y="13"/>
                    <a:pt x="270" y="14"/>
                    <a:pt x="269" y="15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2" y="16"/>
                    <a:pt x="269" y="16"/>
                    <a:pt x="268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3" y="19"/>
                    <a:pt x="269" y="21"/>
                    <a:pt x="272" y="22"/>
                  </a:cubicBezTo>
                  <a:cubicBezTo>
                    <a:pt x="273" y="24"/>
                    <a:pt x="269" y="24"/>
                    <a:pt x="267" y="25"/>
                  </a:cubicBezTo>
                  <a:cubicBezTo>
                    <a:pt x="266" y="26"/>
                    <a:pt x="268" y="27"/>
                    <a:pt x="269" y="28"/>
                  </a:cubicBezTo>
                  <a:cubicBezTo>
                    <a:pt x="268" y="28"/>
                    <a:pt x="268" y="28"/>
                    <a:pt x="268" y="28"/>
                  </a:cubicBezTo>
                  <a:cubicBezTo>
                    <a:pt x="266" y="28"/>
                    <a:pt x="264" y="28"/>
                    <a:pt x="263" y="28"/>
                  </a:cubicBezTo>
                  <a:cubicBezTo>
                    <a:pt x="267" y="27"/>
                    <a:pt x="262" y="25"/>
                    <a:pt x="263" y="24"/>
                  </a:cubicBezTo>
                  <a:cubicBezTo>
                    <a:pt x="266" y="25"/>
                    <a:pt x="267" y="23"/>
                    <a:pt x="269" y="23"/>
                  </a:cubicBezTo>
                  <a:cubicBezTo>
                    <a:pt x="268" y="22"/>
                    <a:pt x="267" y="22"/>
                    <a:pt x="266" y="22"/>
                  </a:cubicBezTo>
                  <a:cubicBezTo>
                    <a:pt x="267" y="22"/>
                    <a:pt x="267" y="22"/>
                    <a:pt x="267" y="22"/>
                  </a:cubicBezTo>
                  <a:cubicBezTo>
                    <a:pt x="265" y="23"/>
                    <a:pt x="265" y="23"/>
                    <a:pt x="265" y="23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2" y="24"/>
                    <a:pt x="262" y="25"/>
                    <a:pt x="261" y="27"/>
                  </a:cubicBezTo>
                  <a:cubicBezTo>
                    <a:pt x="258" y="27"/>
                    <a:pt x="258" y="26"/>
                    <a:pt x="256" y="26"/>
                  </a:cubicBezTo>
                  <a:cubicBezTo>
                    <a:pt x="259" y="25"/>
                    <a:pt x="259" y="22"/>
                    <a:pt x="262" y="21"/>
                  </a:cubicBezTo>
                  <a:cubicBezTo>
                    <a:pt x="261" y="20"/>
                    <a:pt x="266" y="19"/>
                    <a:pt x="263" y="18"/>
                  </a:cubicBezTo>
                  <a:cubicBezTo>
                    <a:pt x="262" y="16"/>
                    <a:pt x="262" y="14"/>
                    <a:pt x="258" y="13"/>
                  </a:cubicBezTo>
                  <a:cubicBezTo>
                    <a:pt x="258" y="14"/>
                    <a:pt x="258" y="14"/>
                    <a:pt x="258" y="14"/>
                  </a:cubicBezTo>
                  <a:cubicBezTo>
                    <a:pt x="260" y="16"/>
                    <a:pt x="263" y="17"/>
                    <a:pt x="260" y="19"/>
                  </a:cubicBezTo>
                  <a:cubicBezTo>
                    <a:pt x="259" y="19"/>
                    <a:pt x="258" y="19"/>
                    <a:pt x="258" y="1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58" y="18"/>
                    <a:pt x="258" y="17"/>
                    <a:pt x="256" y="17"/>
                  </a:cubicBezTo>
                  <a:cubicBezTo>
                    <a:pt x="255" y="19"/>
                    <a:pt x="256" y="20"/>
                    <a:pt x="256" y="21"/>
                  </a:cubicBezTo>
                  <a:cubicBezTo>
                    <a:pt x="259" y="21"/>
                    <a:pt x="255" y="24"/>
                    <a:pt x="256" y="25"/>
                  </a:cubicBezTo>
                  <a:cubicBezTo>
                    <a:pt x="250" y="24"/>
                    <a:pt x="255" y="28"/>
                    <a:pt x="250" y="28"/>
                  </a:cubicBezTo>
                  <a:cubicBezTo>
                    <a:pt x="250" y="29"/>
                    <a:pt x="250" y="29"/>
                    <a:pt x="250" y="29"/>
                  </a:cubicBezTo>
                  <a:cubicBezTo>
                    <a:pt x="249" y="29"/>
                    <a:pt x="249" y="29"/>
                    <a:pt x="248" y="29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5" y="30"/>
                    <a:pt x="245" y="29"/>
                    <a:pt x="243" y="28"/>
                  </a:cubicBezTo>
                  <a:cubicBezTo>
                    <a:pt x="244" y="28"/>
                    <a:pt x="246" y="28"/>
                    <a:pt x="247" y="28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8" y="23"/>
                    <a:pt x="250" y="24"/>
                    <a:pt x="252" y="24"/>
                  </a:cubicBezTo>
                  <a:cubicBezTo>
                    <a:pt x="249" y="24"/>
                    <a:pt x="250" y="22"/>
                    <a:pt x="248" y="22"/>
                  </a:cubicBezTo>
                  <a:cubicBezTo>
                    <a:pt x="245" y="21"/>
                    <a:pt x="245" y="23"/>
                    <a:pt x="243" y="23"/>
                  </a:cubicBezTo>
                  <a:cubicBezTo>
                    <a:pt x="245" y="23"/>
                    <a:pt x="245" y="23"/>
                    <a:pt x="245" y="23"/>
                  </a:cubicBezTo>
                  <a:cubicBezTo>
                    <a:pt x="248" y="25"/>
                    <a:pt x="243" y="26"/>
                    <a:pt x="245" y="28"/>
                  </a:cubicBezTo>
                  <a:cubicBezTo>
                    <a:pt x="245" y="28"/>
                    <a:pt x="244" y="27"/>
                    <a:pt x="244" y="27"/>
                  </a:cubicBezTo>
                  <a:cubicBezTo>
                    <a:pt x="243" y="26"/>
                    <a:pt x="240" y="24"/>
                    <a:pt x="242" y="23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1" y="21"/>
                    <a:pt x="238" y="20"/>
                    <a:pt x="241" y="20"/>
                  </a:cubicBezTo>
                  <a:cubicBezTo>
                    <a:pt x="242" y="20"/>
                    <a:pt x="241" y="21"/>
                    <a:pt x="243" y="21"/>
                  </a:cubicBezTo>
                  <a:cubicBezTo>
                    <a:pt x="243" y="21"/>
                    <a:pt x="241" y="20"/>
                    <a:pt x="243" y="20"/>
                  </a:cubicBezTo>
                  <a:cubicBezTo>
                    <a:pt x="243" y="20"/>
                    <a:pt x="242" y="19"/>
                    <a:pt x="241" y="20"/>
                  </a:cubicBezTo>
                  <a:cubicBezTo>
                    <a:pt x="238" y="19"/>
                    <a:pt x="245" y="16"/>
                    <a:pt x="239" y="16"/>
                  </a:cubicBezTo>
                  <a:cubicBezTo>
                    <a:pt x="239" y="16"/>
                    <a:pt x="239" y="16"/>
                    <a:pt x="240" y="16"/>
                  </a:cubicBezTo>
                  <a:cubicBezTo>
                    <a:pt x="240" y="14"/>
                    <a:pt x="242" y="14"/>
                    <a:pt x="244" y="14"/>
                  </a:cubicBezTo>
                  <a:cubicBezTo>
                    <a:pt x="243" y="13"/>
                    <a:pt x="242" y="14"/>
                    <a:pt x="241" y="13"/>
                  </a:cubicBezTo>
                  <a:cubicBezTo>
                    <a:pt x="242" y="12"/>
                    <a:pt x="240" y="11"/>
                    <a:pt x="243" y="11"/>
                  </a:cubicBezTo>
                  <a:cubicBezTo>
                    <a:pt x="242" y="10"/>
                    <a:pt x="242" y="10"/>
                    <a:pt x="242" y="10"/>
                  </a:cubicBezTo>
                  <a:cubicBezTo>
                    <a:pt x="238" y="10"/>
                    <a:pt x="239" y="12"/>
                    <a:pt x="237" y="12"/>
                  </a:cubicBezTo>
                  <a:cubicBezTo>
                    <a:pt x="236" y="11"/>
                    <a:pt x="238" y="9"/>
                    <a:pt x="238" y="8"/>
                  </a:cubicBezTo>
                  <a:cubicBezTo>
                    <a:pt x="236" y="6"/>
                    <a:pt x="235" y="9"/>
                    <a:pt x="232" y="8"/>
                  </a:cubicBezTo>
                  <a:cubicBezTo>
                    <a:pt x="232" y="9"/>
                    <a:pt x="233" y="10"/>
                    <a:pt x="235" y="10"/>
                  </a:cubicBezTo>
                  <a:cubicBezTo>
                    <a:pt x="233" y="11"/>
                    <a:pt x="236" y="12"/>
                    <a:pt x="233" y="13"/>
                  </a:cubicBezTo>
                  <a:cubicBezTo>
                    <a:pt x="227" y="13"/>
                    <a:pt x="231" y="15"/>
                    <a:pt x="228" y="17"/>
                  </a:cubicBezTo>
                  <a:cubicBezTo>
                    <a:pt x="227" y="18"/>
                    <a:pt x="230" y="18"/>
                    <a:pt x="231" y="19"/>
                  </a:cubicBezTo>
                  <a:cubicBezTo>
                    <a:pt x="231" y="20"/>
                    <a:pt x="229" y="21"/>
                    <a:pt x="228" y="21"/>
                  </a:cubicBezTo>
                  <a:cubicBezTo>
                    <a:pt x="227" y="21"/>
                    <a:pt x="227" y="21"/>
                    <a:pt x="227" y="21"/>
                  </a:cubicBezTo>
                  <a:cubicBezTo>
                    <a:pt x="224" y="21"/>
                    <a:pt x="223" y="20"/>
                    <a:pt x="221" y="19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22" y="16"/>
                    <a:pt x="227" y="14"/>
                    <a:pt x="228" y="11"/>
                  </a:cubicBezTo>
                  <a:cubicBezTo>
                    <a:pt x="224" y="11"/>
                    <a:pt x="228" y="13"/>
                    <a:pt x="225" y="14"/>
                  </a:cubicBezTo>
                  <a:cubicBezTo>
                    <a:pt x="224" y="14"/>
                    <a:pt x="224" y="14"/>
                    <a:pt x="224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4"/>
                    <a:pt x="219" y="15"/>
                    <a:pt x="221" y="16"/>
                  </a:cubicBezTo>
                  <a:cubicBezTo>
                    <a:pt x="216" y="17"/>
                    <a:pt x="220" y="19"/>
                    <a:pt x="219" y="21"/>
                  </a:cubicBezTo>
                  <a:cubicBezTo>
                    <a:pt x="215" y="20"/>
                    <a:pt x="215" y="18"/>
                    <a:pt x="212" y="17"/>
                  </a:cubicBezTo>
                  <a:cubicBezTo>
                    <a:pt x="211" y="16"/>
                    <a:pt x="214" y="16"/>
                    <a:pt x="215" y="15"/>
                  </a:cubicBezTo>
                  <a:cubicBezTo>
                    <a:pt x="214" y="15"/>
                    <a:pt x="214" y="14"/>
                    <a:pt x="214" y="14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6" y="13"/>
                    <a:pt x="213" y="14"/>
                    <a:pt x="212" y="13"/>
                  </a:cubicBezTo>
                  <a:cubicBezTo>
                    <a:pt x="214" y="12"/>
                    <a:pt x="214" y="12"/>
                    <a:pt x="214" y="12"/>
                  </a:cubicBezTo>
                  <a:cubicBezTo>
                    <a:pt x="214" y="12"/>
                    <a:pt x="213" y="12"/>
                    <a:pt x="213" y="11"/>
                  </a:cubicBezTo>
                  <a:cubicBezTo>
                    <a:pt x="215" y="11"/>
                    <a:pt x="215" y="11"/>
                    <a:pt x="215" y="11"/>
                  </a:cubicBezTo>
                  <a:cubicBezTo>
                    <a:pt x="213" y="11"/>
                    <a:pt x="212" y="11"/>
                    <a:pt x="212" y="12"/>
                  </a:cubicBezTo>
                  <a:cubicBezTo>
                    <a:pt x="211" y="12"/>
                    <a:pt x="209" y="12"/>
                    <a:pt x="208" y="11"/>
                  </a:cubicBezTo>
                  <a:cubicBezTo>
                    <a:pt x="208" y="11"/>
                    <a:pt x="209" y="11"/>
                    <a:pt x="209" y="11"/>
                  </a:cubicBezTo>
                  <a:cubicBezTo>
                    <a:pt x="210" y="11"/>
                    <a:pt x="210" y="11"/>
                    <a:pt x="210" y="11"/>
                  </a:cubicBezTo>
                  <a:cubicBezTo>
                    <a:pt x="206" y="9"/>
                    <a:pt x="216" y="11"/>
                    <a:pt x="217" y="9"/>
                  </a:cubicBezTo>
                  <a:cubicBezTo>
                    <a:pt x="216" y="9"/>
                    <a:pt x="216" y="8"/>
                    <a:pt x="214" y="8"/>
                  </a:cubicBezTo>
                  <a:cubicBezTo>
                    <a:pt x="214" y="9"/>
                    <a:pt x="216" y="9"/>
                    <a:pt x="215" y="10"/>
                  </a:cubicBezTo>
                  <a:cubicBezTo>
                    <a:pt x="213" y="10"/>
                    <a:pt x="210" y="10"/>
                    <a:pt x="209" y="9"/>
                  </a:cubicBezTo>
                  <a:cubicBezTo>
                    <a:pt x="213" y="9"/>
                    <a:pt x="209" y="7"/>
                    <a:pt x="210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5" y="8"/>
                    <a:pt x="207" y="11"/>
                    <a:pt x="207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5" y="15"/>
                    <a:pt x="207" y="14"/>
                    <a:pt x="208" y="14"/>
                  </a:cubicBezTo>
                  <a:cubicBezTo>
                    <a:pt x="210" y="16"/>
                    <a:pt x="210" y="19"/>
                    <a:pt x="208" y="21"/>
                  </a:cubicBezTo>
                  <a:cubicBezTo>
                    <a:pt x="207" y="20"/>
                    <a:pt x="204" y="20"/>
                    <a:pt x="204" y="19"/>
                  </a:cubicBezTo>
                  <a:cubicBezTo>
                    <a:pt x="205" y="18"/>
                    <a:pt x="204" y="16"/>
                    <a:pt x="203" y="15"/>
                  </a:cubicBezTo>
                  <a:cubicBezTo>
                    <a:pt x="203" y="18"/>
                    <a:pt x="201" y="21"/>
                    <a:pt x="204" y="23"/>
                  </a:cubicBezTo>
                  <a:cubicBezTo>
                    <a:pt x="204" y="22"/>
                    <a:pt x="204" y="22"/>
                    <a:pt x="204" y="22"/>
                  </a:cubicBezTo>
                  <a:cubicBezTo>
                    <a:pt x="205" y="22"/>
                    <a:pt x="206" y="21"/>
                    <a:pt x="208" y="21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08" y="24"/>
                    <a:pt x="206" y="23"/>
                    <a:pt x="204" y="23"/>
                  </a:cubicBezTo>
                  <a:cubicBezTo>
                    <a:pt x="207" y="25"/>
                    <a:pt x="203" y="26"/>
                    <a:pt x="201" y="27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2" y="26"/>
                    <a:pt x="198" y="25"/>
                    <a:pt x="202" y="24"/>
                  </a:cubicBezTo>
                  <a:cubicBezTo>
                    <a:pt x="201" y="24"/>
                    <a:pt x="199" y="24"/>
                    <a:pt x="199" y="23"/>
                  </a:cubicBezTo>
                  <a:cubicBezTo>
                    <a:pt x="195" y="23"/>
                    <a:pt x="200" y="20"/>
                    <a:pt x="197" y="20"/>
                  </a:cubicBezTo>
                  <a:cubicBezTo>
                    <a:pt x="197" y="19"/>
                    <a:pt x="199" y="19"/>
                    <a:pt x="200" y="19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89" y="20"/>
                    <a:pt x="197" y="19"/>
                    <a:pt x="195" y="18"/>
                  </a:cubicBezTo>
                  <a:cubicBezTo>
                    <a:pt x="198" y="17"/>
                    <a:pt x="198" y="15"/>
                    <a:pt x="200" y="13"/>
                  </a:cubicBezTo>
                  <a:cubicBezTo>
                    <a:pt x="197" y="13"/>
                    <a:pt x="199" y="12"/>
                    <a:pt x="197" y="11"/>
                  </a:cubicBezTo>
                  <a:cubicBezTo>
                    <a:pt x="195" y="12"/>
                    <a:pt x="193" y="15"/>
                    <a:pt x="192" y="17"/>
                  </a:cubicBezTo>
                  <a:cubicBezTo>
                    <a:pt x="191" y="18"/>
                    <a:pt x="186" y="18"/>
                    <a:pt x="186" y="20"/>
                  </a:cubicBezTo>
                  <a:cubicBezTo>
                    <a:pt x="188" y="20"/>
                    <a:pt x="191" y="20"/>
                    <a:pt x="190" y="21"/>
                  </a:cubicBezTo>
                  <a:cubicBezTo>
                    <a:pt x="188" y="22"/>
                    <a:pt x="185" y="23"/>
                    <a:pt x="182" y="22"/>
                  </a:cubicBezTo>
                  <a:cubicBezTo>
                    <a:pt x="183" y="22"/>
                    <a:pt x="182" y="21"/>
                    <a:pt x="183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5" y="22"/>
                    <a:pt x="186" y="22"/>
                    <a:pt x="186" y="22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83" y="21"/>
                    <a:pt x="182" y="21"/>
                  </a:cubicBezTo>
                  <a:cubicBezTo>
                    <a:pt x="176" y="17"/>
                    <a:pt x="188" y="17"/>
                    <a:pt x="188" y="13"/>
                  </a:cubicBezTo>
                  <a:cubicBezTo>
                    <a:pt x="190" y="11"/>
                    <a:pt x="196" y="11"/>
                    <a:pt x="195" y="9"/>
                  </a:cubicBezTo>
                  <a:cubicBezTo>
                    <a:pt x="199" y="5"/>
                    <a:pt x="197" y="11"/>
                    <a:pt x="201" y="10"/>
                  </a:cubicBezTo>
                  <a:cubicBezTo>
                    <a:pt x="202" y="9"/>
                    <a:pt x="197" y="8"/>
                    <a:pt x="201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9" y="5"/>
                    <a:pt x="202" y="4"/>
                    <a:pt x="204" y="3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1" y="1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194" y="4"/>
                    <a:pt x="196" y="10"/>
                    <a:pt x="186" y="12"/>
                  </a:cubicBezTo>
                  <a:cubicBezTo>
                    <a:pt x="185" y="13"/>
                    <a:pt x="184" y="15"/>
                    <a:pt x="180" y="15"/>
                  </a:cubicBezTo>
                  <a:cubicBezTo>
                    <a:pt x="182" y="14"/>
                    <a:pt x="178" y="13"/>
                    <a:pt x="181" y="12"/>
                  </a:cubicBezTo>
                  <a:cubicBezTo>
                    <a:pt x="178" y="11"/>
                    <a:pt x="179" y="13"/>
                    <a:pt x="175" y="13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7" y="15"/>
                    <a:pt x="177" y="18"/>
                    <a:pt x="173" y="18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3" y="13"/>
                    <a:pt x="173" y="12"/>
                    <a:pt x="176" y="12"/>
                  </a:cubicBezTo>
                  <a:cubicBezTo>
                    <a:pt x="176" y="10"/>
                    <a:pt x="183" y="12"/>
                    <a:pt x="184" y="10"/>
                  </a:cubicBezTo>
                  <a:cubicBezTo>
                    <a:pt x="183" y="10"/>
                    <a:pt x="182" y="10"/>
                    <a:pt x="182" y="9"/>
                  </a:cubicBezTo>
                  <a:cubicBezTo>
                    <a:pt x="181" y="9"/>
                    <a:pt x="179" y="9"/>
                    <a:pt x="179" y="9"/>
                  </a:cubicBezTo>
                  <a:cubicBezTo>
                    <a:pt x="179" y="7"/>
                    <a:pt x="182" y="8"/>
                    <a:pt x="184" y="8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78" y="6"/>
                    <a:pt x="184" y="5"/>
                    <a:pt x="184" y="3"/>
                  </a:cubicBezTo>
                  <a:cubicBezTo>
                    <a:pt x="180" y="3"/>
                    <a:pt x="178" y="3"/>
                    <a:pt x="175" y="4"/>
                  </a:cubicBezTo>
                  <a:cubicBezTo>
                    <a:pt x="175" y="4"/>
                    <a:pt x="176" y="4"/>
                    <a:pt x="177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6" y="5"/>
                    <a:pt x="175" y="5"/>
                    <a:pt x="175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4" y="6"/>
                    <a:pt x="171" y="10"/>
                    <a:pt x="177" y="9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69" y="10"/>
                    <a:pt x="171" y="7"/>
                    <a:pt x="169" y="6"/>
                  </a:cubicBezTo>
                  <a:cubicBezTo>
                    <a:pt x="171" y="6"/>
                    <a:pt x="172" y="5"/>
                    <a:pt x="171" y="5"/>
                  </a:cubicBezTo>
                  <a:cubicBezTo>
                    <a:pt x="169" y="6"/>
                    <a:pt x="164" y="7"/>
                    <a:pt x="166" y="9"/>
                  </a:cubicBezTo>
                  <a:cubicBezTo>
                    <a:pt x="166" y="10"/>
                    <a:pt x="161" y="12"/>
                    <a:pt x="165" y="11"/>
                  </a:cubicBezTo>
                  <a:cubicBezTo>
                    <a:pt x="166" y="11"/>
                    <a:pt x="166" y="10"/>
                    <a:pt x="167" y="11"/>
                  </a:cubicBezTo>
                  <a:cubicBezTo>
                    <a:pt x="167" y="12"/>
                    <a:pt x="167" y="14"/>
                    <a:pt x="164" y="15"/>
                  </a:cubicBezTo>
                  <a:cubicBezTo>
                    <a:pt x="163" y="15"/>
                    <a:pt x="161" y="15"/>
                    <a:pt x="160" y="14"/>
                  </a:cubicBezTo>
                  <a:cubicBezTo>
                    <a:pt x="159" y="15"/>
                    <a:pt x="160" y="15"/>
                    <a:pt x="158" y="16"/>
                  </a:cubicBezTo>
                  <a:cubicBezTo>
                    <a:pt x="157" y="15"/>
                    <a:pt x="156" y="15"/>
                    <a:pt x="155" y="15"/>
                  </a:cubicBezTo>
                  <a:cubicBezTo>
                    <a:pt x="155" y="14"/>
                    <a:pt x="156" y="13"/>
                    <a:pt x="156" y="13"/>
                  </a:cubicBezTo>
                  <a:cubicBezTo>
                    <a:pt x="154" y="12"/>
                    <a:pt x="154" y="13"/>
                    <a:pt x="152" y="12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4" y="9"/>
                    <a:pt x="151" y="10"/>
                    <a:pt x="150" y="9"/>
                  </a:cubicBezTo>
                  <a:cubicBezTo>
                    <a:pt x="152" y="8"/>
                    <a:pt x="157" y="9"/>
                    <a:pt x="159" y="9"/>
                  </a:cubicBezTo>
                  <a:cubicBezTo>
                    <a:pt x="158" y="8"/>
                    <a:pt x="156" y="9"/>
                    <a:pt x="154" y="8"/>
                  </a:cubicBezTo>
                  <a:cubicBezTo>
                    <a:pt x="156" y="7"/>
                    <a:pt x="160" y="9"/>
                    <a:pt x="161" y="7"/>
                  </a:cubicBezTo>
                  <a:cubicBezTo>
                    <a:pt x="158" y="8"/>
                    <a:pt x="156" y="8"/>
                    <a:pt x="153" y="7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5"/>
                    <a:pt x="151" y="4"/>
                    <a:pt x="154" y="3"/>
                  </a:cubicBezTo>
                  <a:cubicBezTo>
                    <a:pt x="155" y="3"/>
                    <a:pt x="156" y="3"/>
                    <a:pt x="156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2" y="2"/>
                    <a:pt x="159" y="1"/>
                    <a:pt x="157" y="0"/>
                  </a:cubicBezTo>
                  <a:cubicBezTo>
                    <a:pt x="155" y="0"/>
                    <a:pt x="156" y="1"/>
                    <a:pt x="155" y="1"/>
                  </a:cubicBezTo>
                  <a:cubicBezTo>
                    <a:pt x="154" y="1"/>
                    <a:pt x="154" y="1"/>
                    <a:pt x="153" y="1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2" y="0"/>
                    <a:pt x="148" y="1"/>
                    <a:pt x="145" y="0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6" y="1"/>
                    <a:pt x="147" y="1"/>
                    <a:pt x="147" y="1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2"/>
                    <a:pt x="148" y="2"/>
                    <a:pt x="147" y="2"/>
                  </a:cubicBezTo>
                  <a:cubicBezTo>
                    <a:pt x="148" y="3"/>
                    <a:pt x="147" y="4"/>
                    <a:pt x="146" y="4"/>
                  </a:cubicBezTo>
                  <a:cubicBezTo>
                    <a:pt x="144" y="5"/>
                    <a:pt x="142" y="5"/>
                    <a:pt x="140" y="4"/>
                  </a:cubicBezTo>
                  <a:cubicBezTo>
                    <a:pt x="139" y="4"/>
                    <a:pt x="140" y="3"/>
                    <a:pt x="140" y="3"/>
                  </a:cubicBezTo>
                  <a:cubicBezTo>
                    <a:pt x="144" y="2"/>
                    <a:pt x="140" y="1"/>
                    <a:pt x="142" y="0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2" y="3"/>
                    <a:pt x="138" y="5"/>
                    <a:pt x="136" y="7"/>
                  </a:cubicBezTo>
                  <a:cubicBezTo>
                    <a:pt x="135" y="8"/>
                    <a:pt x="140" y="10"/>
                    <a:pt x="139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9" y="12"/>
                    <a:pt x="140" y="12"/>
                    <a:pt x="141" y="11"/>
                  </a:cubicBezTo>
                  <a:cubicBezTo>
                    <a:pt x="143" y="13"/>
                    <a:pt x="146" y="15"/>
                    <a:pt x="141" y="15"/>
                  </a:cubicBezTo>
                  <a:cubicBezTo>
                    <a:pt x="142" y="16"/>
                    <a:pt x="142" y="17"/>
                    <a:pt x="142" y="17"/>
                  </a:cubicBezTo>
                  <a:cubicBezTo>
                    <a:pt x="141" y="17"/>
                    <a:pt x="140" y="17"/>
                    <a:pt x="140" y="17"/>
                  </a:cubicBezTo>
                  <a:cubicBezTo>
                    <a:pt x="137" y="16"/>
                    <a:pt x="140" y="15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8" y="11"/>
                    <a:pt x="130" y="11"/>
                    <a:pt x="134" y="9"/>
                  </a:cubicBezTo>
                  <a:cubicBezTo>
                    <a:pt x="133" y="9"/>
                    <a:pt x="132" y="9"/>
                    <a:pt x="131" y="9"/>
                  </a:cubicBezTo>
                  <a:cubicBezTo>
                    <a:pt x="130" y="8"/>
                    <a:pt x="132" y="8"/>
                    <a:pt x="133" y="7"/>
                  </a:cubicBezTo>
                  <a:cubicBezTo>
                    <a:pt x="131" y="5"/>
                    <a:pt x="138" y="2"/>
                    <a:pt x="136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5" y="3"/>
                    <a:pt x="130" y="5"/>
                    <a:pt x="130" y="7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5"/>
                    <a:pt x="126" y="4"/>
                    <a:pt x="124" y="3"/>
                  </a:cubicBezTo>
                  <a:cubicBezTo>
                    <a:pt x="127" y="2"/>
                    <a:pt x="127" y="5"/>
                    <a:pt x="131" y="4"/>
                  </a:cubicBezTo>
                  <a:cubicBezTo>
                    <a:pt x="128" y="3"/>
                    <a:pt x="131" y="2"/>
                    <a:pt x="129" y="0"/>
                  </a:cubicBezTo>
                  <a:cubicBezTo>
                    <a:pt x="124" y="1"/>
                    <a:pt x="120" y="0"/>
                    <a:pt x="116" y="1"/>
                  </a:cubicBezTo>
                  <a:cubicBezTo>
                    <a:pt x="116" y="1"/>
                    <a:pt x="118" y="2"/>
                    <a:pt x="118" y="2"/>
                  </a:cubicBezTo>
                  <a:cubicBezTo>
                    <a:pt x="118" y="3"/>
                    <a:pt x="116" y="2"/>
                    <a:pt x="115" y="3"/>
                  </a:cubicBezTo>
                  <a:cubicBezTo>
                    <a:pt x="116" y="4"/>
                    <a:pt x="126" y="1"/>
                    <a:pt x="121" y="4"/>
                  </a:cubicBezTo>
                  <a:cubicBezTo>
                    <a:pt x="121" y="5"/>
                    <a:pt x="122" y="6"/>
                    <a:pt x="123" y="7"/>
                  </a:cubicBezTo>
                  <a:cubicBezTo>
                    <a:pt x="122" y="7"/>
                    <a:pt x="120" y="7"/>
                    <a:pt x="118" y="7"/>
                  </a:cubicBezTo>
                  <a:cubicBezTo>
                    <a:pt x="118" y="7"/>
                    <a:pt x="117" y="7"/>
                    <a:pt x="117" y="6"/>
                  </a:cubicBezTo>
                  <a:cubicBezTo>
                    <a:pt x="117" y="6"/>
                    <a:pt x="118" y="6"/>
                    <a:pt x="118" y="6"/>
                  </a:cubicBezTo>
                  <a:cubicBezTo>
                    <a:pt x="116" y="6"/>
                    <a:pt x="117" y="3"/>
                    <a:pt x="114" y="4"/>
                  </a:cubicBezTo>
                  <a:cubicBezTo>
                    <a:pt x="112" y="4"/>
                    <a:pt x="112" y="3"/>
                    <a:pt x="113" y="3"/>
                  </a:cubicBezTo>
                  <a:cubicBezTo>
                    <a:pt x="112" y="2"/>
                    <a:pt x="110" y="2"/>
                    <a:pt x="110" y="1"/>
                  </a:cubicBezTo>
                  <a:cubicBezTo>
                    <a:pt x="109" y="2"/>
                    <a:pt x="110" y="3"/>
                    <a:pt x="108" y="3"/>
                  </a:cubicBezTo>
                  <a:cubicBezTo>
                    <a:pt x="108" y="0"/>
                    <a:pt x="102" y="1"/>
                    <a:pt x="99" y="1"/>
                  </a:cubicBezTo>
                  <a:cubicBezTo>
                    <a:pt x="99" y="3"/>
                    <a:pt x="105" y="4"/>
                    <a:pt x="108" y="5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4" y="6"/>
                    <a:pt x="103" y="5"/>
                    <a:pt x="102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4" y="4"/>
                    <a:pt x="96" y="2"/>
                    <a:pt x="96" y="1"/>
                  </a:cubicBezTo>
                  <a:cubicBezTo>
                    <a:pt x="84" y="1"/>
                    <a:pt x="71" y="3"/>
                    <a:pt x="59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0" y="5"/>
                    <a:pt x="59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7"/>
                    <a:pt x="59" y="6"/>
                    <a:pt x="6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2" y="10"/>
                    <a:pt x="58" y="10"/>
                    <a:pt x="56" y="11"/>
                  </a:cubicBezTo>
                  <a:cubicBezTo>
                    <a:pt x="59" y="12"/>
                    <a:pt x="62" y="13"/>
                    <a:pt x="65" y="13"/>
                  </a:cubicBezTo>
                  <a:cubicBezTo>
                    <a:pt x="64" y="14"/>
                    <a:pt x="60" y="14"/>
                    <a:pt x="58" y="14"/>
                  </a:cubicBezTo>
                  <a:cubicBezTo>
                    <a:pt x="62" y="14"/>
                    <a:pt x="62" y="17"/>
                    <a:pt x="66" y="17"/>
                  </a:cubicBezTo>
                  <a:cubicBezTo>
                    <a:pt x="65" y="18"/>
                    <a:pt x="63" y="18"/>
                    <a:pt x="61" y="18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5" y="22"/>
                    <a:pt x="62" y="21"/>
                    <a:pt x="60" y="22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4"/>
                    <a:pt x="60" y="23"/>
                    <a:pt x="61" y="24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3" y="2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3" y="27"/>
                    <a:pt x="62" y="25"/>
                    <a:pt x="60" y="26"/>
                  </a:cubicBezTo>
                  <a:cubicBezTo>
                    <a:pt x="60" y="27"/>
                    <a:pt x="65" y="28"/>
                    <a:pt x="61" y="28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2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2" y="31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3" y="34"/>
                    <a:pt x="64" y="35"/>
                    <a:pt x="66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9" y="37"/>
                    <a:pt x="71" y="38"/>
                  </a:cubicBezTo>
                  <a:cubicBezTo>
                    <a:pt x="67" y="39"/>
                    <a:pt x="65" y="37"/>
                    <a:pt x="61" y="37"/>
                  </a:cubicBezTo>
                  <a:cubicBezTo>
                    <a:pt x="64" y="38"/>
                    <a:pt x="65" y="39"/>
                    <a:pt x="68" y="39"/>
                  </a:cubicBezTo>
                  <a:cubicBezTo>
                    <a:pt x="68" y="41"/>
                    <a:pt x="66" y="39"/>
                    <a:pt x="64" y="40"/>
                  </a:cubicBezTo>
                  <a:cubicBezTo>
                    <a:pt x="64" y="40"/>
                    <a:pt x="67" y="41"/>
                    <a:pt x="65" y="41"/>
                  </a:cubicBezTo>
                  <a:cubicBezTo>
                    <a:pt x="64" y="41"/>
                    <a:pt x="62" y="40"/>
                    <a:pt x="60" y="41"/>
                  </a:cubicBezTo>
                  <a:cubicBezTo>
                    <a:pt x="62" y="44"/>
                    <a:pt x="72" y="43"/>
                    <a:pt x="68" y="47"/>
                  </a:cubicBezTo>
                  <a:cubicBezTo>
                    <a:pt x="63" y="49"/>
                    <a:pt x="68" y="51"/>
                    <a:pt x="66" y="54"/>
                  </a:cubicBezTo>
                  <a:cubicBezTo>
                    <a:pt x="65" y="54"/>
                    <a:pt x="65" y="54"/>
                    <a:pt x="64" y="54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8"/>
                    <a:pt x="61" y="47"/>
                    <a:pt x="59" y="48"/>
                  </a:cubicBezTo>
                  <a:cubicBezTo>
                    <a:pt x="56" y="49"/>
                    <a:pt x="61" y="49"/>
                    <a:pt x="60" y="51"/>
                  </a:cubicBezTo>
                  <a:cubicBezTo>
                    <a:pt x="61" y="51"/>
                    <a:pt x="60" y="51"/>
                    <a:pt x="59" y="51"/>
                  </a:cubicBezTo>
                  <a:cubicBezTo>
                    <a:pt x="58" y="51"/>
                    <a:pt x="57" y="50"/>
                    <a:pt x="57" y="50"/>
                  </a:cubicBezTo>
                  <a:cubicBezTo>
                    <a:pt x="54" y="49"/>
                    <a:pt x="51" y="46"/>
                    <a:pt x="47" y="48"/>
                  </a:cubicBezTo>
                  <a:cubicBezTo>
                    <a:pt x="46" y="47"/>
                    <a:pt x="42" y="49"/>
                    <a:pt x="40" y="48"/>
                  </a:cubicBezTo>
                  <a:cubicBezTo>
                    <a:pt x="30" y="48"/>
                    <a:pt x="19" y="45"/>
                    <a:pt x="8" y="47"/>
                  </a:cubicBezTo>
                  <a:cubicBezTo>
                    <a:pt x="8" y="47"/>
                    <a:pt x="8" y="49"/>
                    <a:pt x="5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10" y="52"/>
                    <a:pt x="5" y="51"/>
                    <a:pt x="5" y="52"/>
                  </a:cubicBezTo>
                  <a:cubicBezTo>
                    <a:pt x="7" y="53"/>
                    <a:pt x="12" y="52"/>
                    <a:pt x="13" y="54"/>
                  </a:cubicBezTo>
                  <a:cubicBezTo>
                    <a:pt x="10" y="54"/>
                    <a:pt x="5" y="53"/>
                    <a:pt x="3" y="54"/>
                  </a:cubicBezTo>
                  <a:cubicBezTo>
                    <a:pt x="4" y="55"/>
                    <a:pt x="7" y="55"/>
                    <a:pt x="9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7" y="56"/>
                    <a:pt x="7" y="58"/>
                    <a:pt x="9" y="58"/>
                  </a:cubicBezTo>
                  <a:cubicBezTo>
                    <a:pt x="9" y="58"/>
                    <a:pt x="8" y="58"/>
                    <a:pt x="7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0" y="62"/>
                    <a:pt x="9" y="62"/>
                  </a:cubicBezTo>
                  <a:cubicBezTo>
                    <a:pt x="8" y="62"/>
                    <a:pt x="8" y="63"/>
                    <a:pt x="9" y="63"/>
                  </a:cubicBezTo>
                  <a:cubicBezTo>
                    <a:pt x="9" y="64"/>
                    <a:pt x="6" y="64"/>
                    <a:pt x="7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8" y="65"/>
                    <a:pt x="6" y="6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9" y="68"/>
                    <a:pt x="8" y="68"/>
                    <a:pt x="6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5" y="69"/>
                    <a:pt x="10" y="70"/>
                    <a:pt x="7" y="70"/>
                  </a:cubicBezTo>
                  <a:cubicBezTo>
                    <a:pt x="0" y="71"/>
                    <a:pt x="13" y="74"/>
                    <a:pt x="6" y="7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8" y="77"/>
                    <a:pt x="7" y="77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0"/>
                    <a:pt x="10" y="80"/>
                    <a:pt x="9" y="80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1"/>
                    <a:pt x="7" y="81"/>
                    <a:pt x="5" y="81"/>
                  </a:cubicBezTo>
                  <a:cubicBezTo>
                    <a:pt x="7" y="82"/>
                    <a:pt x="8" y="82"/>
                    <a:pt x="10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6" y="83"/>
                    <a:pt x="7" y="84"/>
                    <a:pt x="8" y="84"/>
                  </a:cubicBezTo>
                  <a:cubicBezTo>
                    <a:pt x="7" y="85"/>
                    <a:pt x="4" y="84"/>
                    <a:pt x="5" y="85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10" y="88"/>
                    <a:pt x="14" y="88"/>
                    <a:pt x="16" y="90"/>
                  </a:cubicBezTo>
                  <a:cubicBezTo>
                    <a:pt x="19" y="90"/>
                    <a:pt x="22" y="92"/>
                    <a:pt x="26" y="92"/>
                  </a:cubicBezTo>
                  <a:cubicBezTo>
                    <a:pt x="28" y="93"/>
                    <a:pt x="32" y="93"/>
                    <a:pt x="35" y="94"/>
                  </a:cubicBezTo>
                  <a:cubicBezTo>
                    <a:pt x="35" y="94"/>
                    <a:pt x="33" y="94"/>
                    <a:pt x="32" y="94"/>
                  </a:cubicBezTo>
                  <a:cubicBezTo>
                    <a:pt x="33" y="96"/>
                    <a:pt x="35" y="93"/>
                    <a:pt x="36" y="95"/>
                  </a:cubicBezTo>
                  <a:cubicBezTo>
                    <a:pt x="37" y="96"/>
                    <a:pt x="39" y="96"/>
                    <a:pt x="36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3" y="96"/>
                    <a:pt x="32" y="96"/>
                    <a:pt x="31" y="96"/>
                  </a:cubicBezTo>
                  <a:cubicBezTo>
                    <a:pt x="32" y="97"/>
                    <a:pt x="33" y="97"/>
                    <a:pt x="34" y="97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9"/>
                    <a:pt x="34" y="100"/>
                    <a:pt x="36" y="100"/>
                  </a:cubicBezTo>
                  <a:cubicBezTo>
                    <a:pt x="36" y="101"/>
                    <a:pt x="33" y="100"/>
                    <a:pt x="35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5"/>
                    <a:pt x="41" y="105"/>
                    <a:pt x="37" y="10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9"/>
                    <a:pt x="39" y="109"/>
                    <a:pt x="40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9" y="110"/>
                    <a:pt x="40" y="111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9" y="111"/>
                    <a:pt x="39" y="111"/>
                    <a:pt x="40" y="112"/>
                  </a:cubicBezTo>
                  <a:cubicBezTo>
                    <a:pt x="39" y="112"/>
                    <a:pt x="39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9" y="114"/>
                    <a:pt x="39" y="116"/>
                    <a:pt x="41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120"/>
                    <a:pt x="44" y="121"/>
                    <a:pt x="46" y="121"/>
                  </a:cubicBezTo>
                  <a:cubicBezTo>
                    <a:pt x="47" y="123"/>
                    <a:pt x="42" y="122"/>
                    <a:pt x="42" y="123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5"/>
                    <a:pt x="39" y="124"/>
                    <a:pt x="39" y="125"/>
                  </a:cubicBezTo>
                  <a:cubicBezTo>
                    <a:pt x="41" y="125"/>
                    <a:pt x="42" y="126"/>
                    <a:pt x="44" y="126"/>
                  </a:cubicBezTo>
                  <a:cubicBezTo>
                    <a:pt x="43" y="127"/>
                    <a:pt x="42" y="126"/>
                    <a:pt x="42" y="126"/>
                  </a:cubicBezTo>
                  <a:cubicBezTo>
                    <a:pt x="45" y="127"/>
                    <a:pt x="41" y="128"/>
                    <a:pt x="42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39" y="132"/>
                    <a:pt x="50" y="130"/>
                    <a:pt x="51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3" y="133"/>
                    <a:pt x="57" y="133"/>
                    <a:pt x="60" y="133"/>
                  </a:cubicBezTo>
                  <a:cubicBezTo>
                    <a:pt x="59" y="135"/>
                    <a:pt x="53" y="133"/>
                    <a:pt x="52" y="134"/>
                  </a:cubicBezTo>
                  <a:cubicBezTo>
                    <a:pt x="55" y="135"/>
                    <a:pt x="59" y="134"/>
                    <a:pt x="61" y="135"/>
                  </a:cubicBezTo>
                  <a:cubicBezTo>
                    <a:pt x="58" y="136"/>
                    <a:pt x="52" y="136"/>
                    <a:pt x="48" y="137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2" y="139"/>
                    <a:pt x="59" y="137"/>
                    <a:pt x="62" y="139"/>
                  </a:cubicBezTo>
                  <a:cubicBezTo>
                    <a:pt x="61" y="140"/>
                    <a:pt x="56" y="140"/>
                    <a:pt x="53" y="140"/>
                  </a:cubicBezTo>
                  <a:cubicBezTo>
                    <a:pt x="56" y="140"/>
                    <a:pt x="58" y="140"/>
                    <a:pt x="60" y="141"/>
                  </a:cubicBezTo>
                  <a:cubicBezTo>
                    <a:pt x="57" y="142"/>
                    <a:pt x="53" y="142"/>
                    <a:pt x="50" y="142"/>
                  </a:cubicBezTo>
                  <a:cubicBezTo>
                    <a:pt x="55" y="142"/>
                    <a:pt x="62" y="142"/>
                    <a:pt x="66" y="143"/>
                  </a:cubicBezTo>
                  <a:cubicBezTo>
                    <a:pt x="60" y="143"/>
                    <a:pt x="60" y="143"/>
                    <a:pt x="60" y="143"/>
                  </a:cubicBezTo>
                  <a:cubicBezTo>
                    <a:pt x="62" y="143"/>
                    <a:pt x="63" y="143"/>
                    <a:pt x="64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58" y="145"/>
                    <a:pt x="52" y="143"/>
                    <a:pt x="51" y="146"/>
                  </a:cubicBezTo>
                  <a:cubicBezTo>
                    <a:pt x="52" y="146"/>
                    <a:pt x="53" y="146"/>
                    <a:pt x="55" y="146"/>
                  </a:cubicBezTo>
                  <a:cubicBezTo>
                    <a:pt x="54" y="146"/>
                    <a:pt x="55" y="146"/>
                    <a:pt x="55" y="146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61" y="148"/>
                    <a:pt x="64" y="146"/>
                    <a:pt x="66" y="148"/>
                  </a:cubicBezTo>
                  <a:cubicBezTo>
                    <a:pt x="66" y="148"/>
                    <a:pt x="65" y="148"/>
                    <a:pt x="64" y="148"/>
                  </a:cubicBezTo>
                  <a:cubicBezTo>
                    <a:pt x="63" y="148"/>
                    <a:pt x="63" y="149"/>
                    <a:pt x="62" y="149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60" y="150"/>
                    <a:pt x="55" y="149"/>
                    <a:pt x="53" y="150"/>
                  </a:cubicBezTo>
                  <a:cubicBezTo>
                    <a:pt x="57" y="150"/>
                    <a:pt x="61" y="150"/>
                    <a:pt x="65" y="151"/>
                  </a:cubicBezTo>
                  <a:cubicBezTo>
                    <a:pt x="68" y="149"/>
                    <a:pt x="71" y="152"/>
                    <a:pt x="74" y="151"/>
                  </a:cubicBezTo>
                  <a:cubicBezTo>
                    <a:pt x="73" y="152"/>
                    <a:pt x="69" y="151"/>
                    <a:pt x="68" y="152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5" y="152"/>
                    <a:pt x="62" y="151"/>
                    <a:pt x="62" y="152"/>
                  </a:cubicBezTo>
                  <a:cubicBezTo>
                    <a:pt x="65" y="153"/>
                    <a:pt x="68" y="153"/>
                    <a:pt x="71" y="153"/>
                  </a:cubicBezTo>
                  <a:cubicBezTo>
                    <a:pt x="79" y="151"/>
                    <a:pt x="78" y="156"/>
                    <a:pt x="86" y="154"/>
                  </a:cubicBezTo>
                  <a:cubicBezTo>
                    <a:pt x="85" y="152"/>
                    <a:pt x="92" y="154"/>
                    <a:pt x="94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8" y="153"/>
                    <a:pt x="97" y="153"/>
                    <a:pt x="97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2"/>
                    <a:pt x="95" y="152"/>
                    <a:pt x="95" y="151"/>
                  </a:cubicBezTo>
                  <a:cubicBezTo>
                    <a:pt x="99" y="150"/>
                    <a:pt x="97" y="149"/>
                    <a:pt x="98" y="147"/>
                  </a:cubicBezTo>
                  <a:cubicBezTo>
                    <a:pt x="104" y="147"/>
                    <a:pt x="101" y="145"/>
                    <a:pt x="103" y="144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101" y="144"/>
                    <a:pt x="101" y="144"/>
                    <a:pt x="102" y="143"/>
                  </a:cubicBezTo>
                  <a:cubicBezTo>
                    <a:pt x="104" y="143"/>
                    <a:pt x="105" y="144"/>
                    <a:pt x="107" y="145"/>
                  </a:cubicBezTo>
                  <a:cubicBezTo>
                    <a:pt x="106" y="147"/>
                    <a:pt x="102" y="148"/>
                    <a:pt x="103" y="151"/>
                  </a:cubicBezTo>
                  <a:cubicBezTo>
                    <a:pt x="98" y="151"/>
                    <a:pt x="101" y="153"/>
                    <a:pt x="99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9" y="157"/>
                    <a:pt x="109" y="152"/>
                    <a:pt x="114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6" y="151"/>
                    <a:pt x="111" y="149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147"/>
                    <a:pt x="113" y="147"/>
                    <a:pt x="112" y="146"/>
                  </a:cubicBezTo>
                  <a:cubicBezTo>
                    <a:pt x="113" y="146"/>
                    <a:pt x="117" y="147"/>
                    <a:pt x="118" y="145"/>
                  </a:cubicBezTo>
                  <a:cubicBezTo>
                    <a:pt x="119" y="145"/>
                    <a:pt x="121" y="145"/>
                    <a:pt x="122" y="145"/>
                  </a:cubicBezTo>
                  <a:cubicBezTo>
                    <a:pt x="123" y="147"/>
                    <a:pt x="119" y="148"/>
                    <a:pt x="119" y="149"/>
                  </a:cubicBezTo>
                  <a:cubicBezTo>
                    <a:pt x="124" y="151"/>
                    <a:pt x="124" y="154"/>
                    <a:pt x="129" y="155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8" y="154"/>
                    <a:pt x="128" y="154"/>
                    <a:pt x="127" y="154"/>
                  </a:cubicBezTo>
                  <a:cubicBezTo>
                    <a:pt x="128" y="154"/>
                    <a:pt x="128" y="154"/>
                    <a:pt x="128" y="154"/>
                  </a:cubicBezTo>
                  <a:cubicBezTo>
                    <a:pt x="127" y="152"/>
                    <a:pt x="122" y="151"/>
                    <a:pt x="122" y="149"/>
                  </a:cubicBezTo>
                  <a:cubicBezTo>
                    <a:pt x="124" y="149"/>
                    <a:pt x="123" y="150"/>
                    <a:pt x="124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6" y="150"/>
                    <a:pt x="128" y="150"/>
                    <a:pt x="128" y="151"/>
                  </a:cubicBezTo>
                  <a:cubicBezTo>
                    <a:pt x="126" y="153"/>
                    <a:pt x="134" y="152"/>
                    <a:pt x="131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4"/>
                    <a:pt x="132" y="153"/>
                    <a:pt x="134" y="152"/>
                  </a:cubicBezTo>
                  <a:cubicBezTo>
                    <a:pt x="135" y="153"/>
                    <a:pt x="135" y="153"/>
                    <a:pt x="135" y="153"/>
                  </a:cubicBezTo>
                  <a:cubicBezTo>
                    <a:pt x="137" y="153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41" y="153"/>
                    <a:pt x="138" y="152"/>
                    <a:pt x="142" y="151"/>
                  </a:cubicBezTo>
                  <a:cubicBezTo>
                    <a:pt x="146" y="152"/>
                    <a:pt x="147" y="154"/>
                    <a:pt x="149" y="155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3" y="157"/>
                    <a:pt x="143" y="156"/>
                    <a:pt x="144" y="156"/>
                  </a:cubicBezTo>
                  <a:cubicBezTo>
                    <a:pt x="143" y="155"/>
                    <a:pt x="142" y="156"/>
                    <a:pt x="142" y="155"/>
                  </a:cubicBezTo>
                  <a:cubicBezTo>
                    <a:pt x="141" y="159"/>
                    <a:pt x="139" y="154"/>
                    <a:pt x="135" y="155"/>
                  </a:cubicBezTo>
                  <a:cubicBezTo>
                    <a:pt x="134" y="156"/>
                    <a:pt x="137" y="157"/>
                    <a:pt x="137" y="157"/>
                  </a:cubicBezTo>
                  <a:cubicBezTo>
                    <a:pt x="135" y="158"/>
                    <a:pt x="136" y="160"/>
                    <a:pt x="136" y="161"/>
                  </a:cubicBezTo>
                  <a:cubicBezTo>
                    <a:pt x="137" y="161"/>
                    <a:pt x="139" y="160"/>
                    <a:pt x="140" y="159"/>
                  </a:cubicBezTo>
                  <a:cubicBezTo>
                    <a:pt x="142" y="160"/>
                    <a:pt x="137" y="161"/>
                    <a:pt x="138" y="162"/>
                  </a:cubicBezTo>
                  <a:cubicBezTo>
                    <a:pt x="141" y="162"/>
                    <a:pt x="143" y="161"/>
                    <a:pt x="146" y="161"/>
                  </a:cubicBezTo>
                  <a:cubicBezTo>
                    <a:pt x="147" y="162"/>
                    <a:pt x="148" y="162"/>
                    <a:pt x="147" y="162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51" y="162"/>
                    <a:pt x="153" y="164"/>
                    <a:pt x="156" y="162"/>
                  </a:cubicBezTo>
                  <a:cubicBezTo>
                    <a:pt x="157" y="162"/>
                    <a:pt x="159" y="161"/>
                    <a:pt x="156" y="160"/>
                  </a:cubicBezTo>
                  <a:cubicBezTo>
                    <a:pt x="158" y="159"/>
                    <a:pt x="158" y="158"/>
                    <a:pt x="160" y="158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2" y="159"/>
                    <a:pt x="165" y="159"/>
                    <a:pt x="167" y="159"/>
                  </a:cubicBezTo>
                  <a:cubicBezTo>
                    <a:pt x="166" y="160"/>
                    <a:pt x="166" y="161"/>
                    <a:pt x="165" y="161"/>
                  </a:cubicBezTo>
                  <a:cubicBezTo>
                    <a:pt x="166" y="161"/>
                    <a:pt x="167" y="161"/>
                    <a:pt x="168" y="161"/>
                  </a:cubicBezTo>
                  <a:cubicBezTo>
                    <a:pt x="167" y="162"/>
                    <a:pt x="166" y="162"/>
                    <a:pt x="166" y="162"/>
                  </a:cubicBezTo>
                  <a:cubicBezTo>
                    <a:pt x="169" y="163"/>
                    <a:pt x="176" y="162"/>
                    <a:pt x="179" y="163"/>
                  </a:cubicBezTo>
                  <a:cubicBezTo>
                    <a:pt x="180" y="159"/>
                    <a:pt x="180" y="159"/>
                    <a:pt x="180" y="159"/>
                  </a:cubicBezTo>
                  <a:cubicBezTo>
                    <a:pt x="185" y="159"/>
                    <a:pt x="180" y="161"/>
                    <a:pt x="184" y="162"/>
                  </a:cubicBezTo>
                  <a:cubicBezTo>
                    <a:pt x="186" y="161"/>
                    <a:pt x="190" y="161"/>
                    <a:pt x="190" y="160"/>
                  </a:cubicBezTo>
                  <a:cubicBezTo>
                    <a:pt x="193" y="159"/>
                    <a:pt x="195" y="158"/>
                    <a:pt x="197" y="159"/>
                  </a:cubicBezTo>
                  <a:cubicBezTo>
                    <a:pt x="198" y="160"/>
                    <a:pt x="193" y="161"/>
                    <a:pt x="192" y="162"/>
                  </a:cubicBezTo>
                  <a:cubicBezTo>
                    <a:pt x="193" y="163"/>
                    <a:pt x="194" y="163"/>
                    <a:pt x="195" y="163"/>
                  </a:cubicBezTo>
                  <a:cubicBezTo>
                    <a:pt x="201" y="164"/>
                    <a:pt x="201" y="161"/>
                    <a:pt x="206" y="161"/>
                  </a:cubicBezTo>
                  <a:cubicBezTo>
                    <a:pt x="207" y="162"/>
                    <a:pt x="208" y="162"/>
                    <a:pt x="208" y="163"/>
                  </a:cubicBezTo>
                  <a:cubicBezTo>
                    <a:pt x="210" y="161"/>
                    <a:pt x="213" y="164"/>
                    <a:pt x="215" y="162"/>
                  </a:cubicBezTo>
                  <a:cubicBezTo>
                    <a:pt x="213" y="161"/>
                    <a:pt x="214" y="160"/>
                    <a:pt x="214" y="160"/>
                  </a:cubicBezTo>
                  <a:cubicBezTo>
                    <a:pt x="213" y="157"/>
                    <a:pt x="218" y="159"/>
                    <a:pt x="219" y="159"/>
                  </a:cubicBezTo>
                  <a:cubicBezTo>
                    <a:pt x="222" y="161"/>
                    <a:pt x="215" y="160"/>
                    <a:pt x="217" y="162"/>
                  </a:cubicBezTo>
                  <a:cubicBezTo>
                    <a:pt x="218" y="162"/>
                    <a:pt x="219" y="162"/>
                    <a:pt x="220" y="162"/>
                  </a:cubicBezTo>
                  <a:cubicBezTo>
                    <a:pt x="219" y="163"/>
                    <a:pt x="219" y="163"/>
                    <a:pt x="219" y="163"/>
                  </a:cubicBezTo>
                  <a:cubicBezTo>
                    <a:pt x="225" y="165"/>
                    <a:pt x="226" y="161"/>
                    <a:pt x="231" y="161"/>
                  </a:cubicBezTo>
                  <a:cubicBezTo>
                    <a:pt x="231" y="161"/>
                    <a:pt x="231" y="160"/>
                    <a:pt x="232" y="160"/>
                  </a:cubicBezTo>
                  <a:cubicBezTo>
                    <a:pt x="234" y="160"/>
                    <a:pt x="233" y="161"/>
                    <a:pt x="234" y="161"/>
                  </a:cubicBezTo>
                  <a:cubicBezTo>
                    <a:pt x="235" y="161"/>
                    <a:pt x="235" y="161"/>
                    <a:pt x="235" y="161"/>
                  </a:cubicBezTo>
                  <a:cubicBezTo>
                    <a:pt x="235" y="160"/>
                    <a:pt x="239" y="160"/>
                    <a:pt x="240" y="160"/>
                  </a:cubicBezTo>
                  <a:cubicBezTo>
                    <a:pt x="245" y="158"/>
                    <a:pt x="249" y="161"/>
                    <a:pt x="253" y="159"/>
                  </a:cubicBezTo>
                  <a:cubicBezTo>
                    <a:pt x="254" y="159"/>
                    <a:pt x="255" y="159"/>
                    <a:pt x="254" y="160"/>
                  </a:cubicBezTo>
                  <a:cubicBezTo>
                    <a:pt x="253" y="161"/>
                    <a:pt x="251" y="162"/>
                    <a:pt x="248" y="162"/>
                  </a:cubicBezTo>
                  <a:cubicBezTo>
                    <a:pt x="247" y="162"/>
                    <a:pt x="246" y="161"/>
                    <a:pt x="246" y="161"/>
                  </a:cubicBezTo>
                  <a:cubicBezTo>
                    <a:pt x="245" y="160"/>
                    <a:pt x="242" y="160"/>
                    <a:pt x="241" y="161"/>
                  </a:cubicBezTo>
                  <a:cubicBezTo>
                    <a:pt x="236" y="160"/>
                    <a:pt x="235" y="163"/>
                    <a:pt x="232" y="163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241" y="160"/>
                    <a:pt x="248" y="166"/>
                    <a:pt x="256" y="163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7" y="162"/>
                    <a:pt x="258" y="162"/>
                    <a:pt x="259" y="162"/>
                  </a:cubicBezTo>
                  <a:cubicBezTo>
                    <a:pt x="262" y="160"/>
                    <a:pt x="258" y="159"/>
                    <a:pt x="260" y="157"/>
                  </a:cubicBezTo>
                  <a:cubicBezTo>
                    <a:pt x="261" y="157"/>
                    <a:pt x="263" y="157"/>
                    <a:pt x="263" y="157"/>
                  </a:cubicBezTo>
                  <a:cubicBezTo>
                    <a:pt x="264" y="158"/>
                    <a:pt x="263" y="158"/>
                    <a:pt x="262" y="159"/>
                  </a:cubicBezTo>
                  <a:cubicBezTo>
                    <a:pt x="265" y="160"/>
                    <a:pt x="265" y="160"/>
                    <a:pt x="265" y="160"/>
                  </a:cubicBezTo>
                  <a:cubicBezTo>
                    <a:pt x="265" y="161"/>
                    <a:pt x="266" y="162"/>
                    <a:pt x="264" y="162"/>
                  </a:cubicBezTo>
                  <a:cubicBezTo>
                    <a:pt x="263" y="162"/>
                    <a:pt x="263" y="162"/>
                    <a:pt x="262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3" y="163"/>
                    <a:pt x="264" y="164"/>
                    <a:pt x="265" y="164"/>
                  </a:cubicBezTo>
                  <a:cubicBezTo>
                    <a:pt x="265" y="163"/>
                    <a:pt x="265" y="163"/>
                    <a:pt x="265" y="163"/>
                  </a:cubicBezTo>
                  <a:cubicBezTo>
                    <a:pt x="267" y="164"/>
                    <a:pt x="267" y="164"/>
                    <a:pt x="267" y="164"/>
                  </a:cubicBezTo>
                  <a:cubicBezTo>
                    <a:pt x="268" y="163"/>
                    <a:pt x="270" y="162"/>
                    <a:pt x="269" y="161"/>
                  </a:cubicBezTo>
                  <a:cubicBezTo>
                    <a:pt x="270" y="159"/>
                    <a:pt x="272" y="160"/>
                    <a:pt x="274" y="160"/>
                  </a:cubicBezTo>
                  <a:cubicBezTo>
                    <a:pt x="274" y="161"/>
                    <a:pt x="273" y="161"/>
                    <a:pt x="272" y="162"/>
                  </a:cubicBezTo>
                  <a:cubicBezTo>
                    <a:pt x="272" y="162"/>
                    <a:pt x="272" y="163"/>
                    <a:pt x="273" y="164"/>
                  </a:cubicBezTo>
                  <a:cubicBezTo>
                    <a:pt x="275" y="164"/>
                    <a:pt x="274" y="162"/>
                    <a:pt x="276" y="162"/>
                  </a:cubicBezTo>
                  <a:cubicBezTo>
                    <a:pt x="278" y="162"/>
                    <a:pt x="276" y="163"/>
                    <a:pt x="276" y="163"/>
                  </a:cubicBezTo>
                  <a:cubicBezTo>
                    <a:pt x="278" y="163"/>
                    <a:pt x="280" y="162"/>
                    <a:pt x="282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4" y="161"/>
                    <a:pt x="283" y="161"/>
                    <a:pt x="284" y="161"/>
                  </a:cubicBezTo>
                  <a:cubicBezTo>
                    <a:pt x="284" y="160"/>
                    <a:pt x="284" y="160"/>
                    <a:pt x="285" y="160"/>
                  </a:cubicBezTo>
                  <a:cubicBezTo>
                    <a:pt x="285" y="160"/>
                    <a:pt x="284" y="159"/>
                    <a:pt x="284" y="159"/>
                  </a:cubicBezTo>
                  <a:cubicBezTo>
                    <a:pt x="286" y="157"/>
                    <a:pt x="289" y="159"/>
                    <a:pt x="291" y="159"/>
                  </a:cubicBezTo>
                  <a:cubicBezTo>
                    <a:pt x="288" y="160"/>
                    <a:pt x="288" y="160"/>
                    <a:pt x="288" y="160"/>
                  </a:cubicBezTo>
                  <a:cubicBezTo>
                    <a:pt x="289" y="161"/>
                    <a:pt x="289" y="161"/>
                    <a:pt x="289" y="161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7" y="163"/>
                    <a:pt x="289" y="162"/>
                    <a:pt x="291" y="162"/>
                  </a:cubicBezTo>
                  <a:cubicBezTo>
                    <a:pt x="291" y="162"/>
                    <a:pt x="291" y="162"/>
                    <a:pt x="291" y="162"/>
                  </a:cubicBezTo>
                  <a:cubicBezTo>
                    <a:pt x="292" y="161"/>
                    <a:pt x="294" y="161"/>
                    <a:pt x="295" y="162"/>
                  </a:cubicBezTo>
                  <a:cubicBezTo>
                    <a:pt x="296" y="162"/>
                    <a:pt x="291" y="163"/>
                    <a:pt x="294" y="162"/>
                  </a:cubicBezTo>
                  <a:cubicBezTo>
                    <a:pt x="296" y="163"/>
                    <a:pt x="296" y="161"/>
                    <a:pt x="298" y="161"/>
                  </a:cubicBezTo>
                  <a:cubicBezTo>
                    <a:pt x="299" y="161"/>
                    <a:pt x="298" y="161"/>
                    <a:pt x="298" y="162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304" y="162"/>
                    <a:pt x="300" y="163"/>
                    <a:pt x="301" y="164"/>
                  </a:cubicBezTo>
                  <a:cubicBezTo>
                    <a:pt x="304" y="164"/>
                    <a:pt x="304" y="163"/>
                    <a:pt x="306" y="162"/>
                  </a:cubicBezTo>
                  <a:cubicBezTo>
                    <a:pt x="307" y="162"/>
                    <a:pt x="307" y="163"/>
                    <a:pt x="308" y="163"/>
                  </a:cubicBezTo>
                  <a:cubicBezTo>
                    <a:pt x="309" y="162"/>
                    <a:pt x="312" y="163"/>
                    <a:pt x="313" y="163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9" y="161"/>
                    <a:pt x="313" y="161"/>
                    <a:pt x="315" y="161"/>
                  </a:cubicBezTo>
                  <a:cubicBezTo>
                    <a:pt x="318" y="162"/>
                    <a:pt x="316" y="162"/>
                    <a:pt x="317" y="163"/>
                  </a:cubicBezTo>
                  <a:cubicBezTo>
                    <a:pt x="318" y="163"/>
                    <a:pt x="318" y="163"/>
                    <a:pt x="319" y="163"/>
                  </a:cubicBezTo>
                  <a:cubicBezTo>
                    <a:pt x="320" y="163"/>
                    <a:pt x="320" y="163"/>
                    <a:pt x="320" y="163"/>
                  </a:cubicBezTo>
                  <a:cubicBezTo>
                    <a:pt x="321" y="162"/>
                    <a:pt x="325" y="161"/>
                    <a:pt x="326" y="160"/>
                  </a:cubicBezTo>
                  <a:cubicBezTo>
                    <a:pt x="326" y="160"/>
                    <a:pt x="325" y="160"/>
                    <a:pt x="325" y="160"/>
                  </a:cubicBezTo>
                  <a:cubicBezTo>
                    <a:pt x="328" y="160"/>
                    <a:pt x="330" y="159"/>
                    <a:pt x="333" y="160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30" y="161"/>
                    <a:pt x="333" y="163"/>
                    <a:pt x="330" y="163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27" y="162"/>
                    <a:pt x="327" y="163"/>
                    <a:pt x="326" y="163"/>
                  </a:cubicBezTo>
                  <a:cubicBezTo>
                    <a:pt x="324" y="162"/>
                    <a:pt x="324" y="162"/>
                    <a:pt x="324" y="162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4"/>
                    <a:pt x="324" y="164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333" y="163"/>
                    <a:pt x="339" y="163"/>
                    <a:pt x="339" y="163"/>
                  </a:cubicBezTo>
                  <a:cubicBezTo>
                    <a:pt x="337" y="162"/>
                    <a:pt x="337" y="162"/>
                    <a:pt x="337" y="162"/>
                  </a:cubicBezTo>
                  <a:cubicBezTo>
                    <a:pt x="340" y="161"/>
                    <a:pt x="340" y="161"/>
                    <a:pt x="340" y="161"/>
                  </a:cubicBezTo>
                  <a:cubicBezTo>
                    <a:pt x="342" y="161"/>
                    <a:pt x="345" y="161"/>
                    <a:pt x="346" y="162"/>
                  </a:cubicBezTo>
                  <a:cubicBezTo>
                    <a:pt x="345" y="163"/>
                    <a:pt x="342" y="162"/>
                    <a:pt x="342" y="163"/>
                  </a:cubicBezTo>
                  <a:cubicBezTo>
                    <a:pt x="343" y="164"/>
                    <a:pt x="343" y="164"/>
                    <a:pt x="343" y="164"/>
                  </a:cubicBezTo>
                  <a:cubicBezTo>
                    <a:pt x="345" y="164"/>
                    <a:pt x="347" y="163"/>
                    <a:pt x="348" y="162"/>
                  </a:cubicBezTo>
                  <a:cubicBezTo>
                    <a:pt x="347" y="162"/>
                    <a:pt x="347" y="162"/>
                    <a:pt x="347" y="162"/>
                  </a:cubicBezTo>
                  <a:cubicBezTo>
                    <a:pt x="349" y="163"/>
                    <a:pt x="351" y="161"/>
                    <a:pt x="354" y="161"/>
                  </a:cubicBezTo>
                  <a:cubicBezTo>
                    <a:pt x="356" y="163"/>
                    <a:pt x="350" y="162"/>
                    <a:pt x="350" y="164"/>
                  </a:cubicBezTo>
                  <a:cubicBezTo>
                    <a:pt x="354" y="164"/>
                    <a:pt x="356" y="162"/>
                    <a:pt x="359" y="162"/>
                  </a:cubicBezTo>
                  <a:cubicBezTo>
                    <a:pt x="362" y="162"/>
                    <a:pt x="366" y="161"/>
                    <a:pt x="369" y="162"/>
                  </a:cubicBezTo>
                  <a:cubicBezTo>
                    <a:pt x="368" y="162"/>
                    <a:pt x="367" y="163"/>
                    <a:pt x="367" y="163"/>
                  </a:cubicBezTo>
                  <a:cubicBezTo>
                    <a:pt x="370" y="164"/>
                    <a:pt x="369" y="162"/>
                    <a:pt x="370" y="162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70" y="160"/>
                    <a:pt x="371" y="160"/>
                  </a:cubicBezTo>
                  <a:cubicBezTo>
                    <a:pt x="376" y="160"/>
                    <a:pt x="371" y="158"/>
                    <a:pt x="374" y="157"/>
                  </a:cubicBezTo>
                  <a:cubicBezTo>
                    <a:pt x="379" y="158"/>
                    <a:pt x="374" y="160"/>
                    <a:pt x="376" y="160"/>
                  </a:cubicBezTo>
                  <a:cubicBezTo>
                    <a:pt x="377" y="160"/>
                    <a:pt x="379" y="160"/>
                    <a:pt x="380" y="159"/>
                  </a:cubicBezTo>
                  <a:cubicBezTo>
                    <a:pt x="379" y="159"/>
                    <a:pt x="378" y="159"/>
                    <a:pt x="378" y="158"/>
                  </a:cubicBezTo>
                  <a:cubicBezTo>
                    <a:pt x="379" y="157"/>
                    <a:pt x="380" y="158"/>
                    <a:pt x="381" y="159"/>
                  </a:cubicBezTo>
                  <a:cubicBezTo>
                    <a:pt x="382" y="159"/>
                    <a:pt x="381" y="159"/>
                    <a:pt x="380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2" y="160"/>
                    <a:pt x="382" y="160"/>
                    <a:pt x="383" y="159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5" y="160"/>
                    <a:pt x="386" y="159"/>
                    <a:pt x="384" y="159"/>
                  </a:cubicBezTo>
                  <a:cubicBezTo>
                    <a:pt x="383" y="159"/>
                    <a:pt x="383" y="159"/>
                    <a:pt x="383" y="159"/>
                  </a:cubicBezTo>
                  <a:cubicBezTo>
                    <a:pt x="381" y="157"/>
                    <a:pt x="385" y="156"/>
                    <a:pt x="383" y="155"/>
                  </a:cubicBezTo>
                  <a:cubicBezTo>
                    <a:pt x="384" y="154"/>
                    <a:pt x="385" y="153"/>
                    <a:pt x="387" y="153"/>
                  </a:cubicBezTo>
                  <a:cubicBezTo>
                    <a:pt x="390" y="153"/>
                    <a:pt x="389" y="155"/>
                    <a:pt x="389" y="155"/>
                  </a:cubicBezTo>
                  <a:cubicBezTo>
                    <a:pt x="388" y="155"/>
                    <a:pt x="388" y="155"/>
                    <a:pt x="388" y="155"/>
                  </a:cubicBezTo>
                  <a:cubicBezTo>
                    <a:pt x="387" y="155"/>
                    <a:pt x="387" y="155"/>
                    <a:pt x="387" y="154"/>
                  </a:cubicBezTo>
                  <a:cubicBezTo>
                    <a:pt x="386" y="154"/>
                    <a:pt x="386" y="154"/>
                    <a:pt x="386" y="154"/>
                  </a:cubicBezTo>
                  <a:cubicBezTo>
                    <a:pt x="386" y="155"/>
                    <a:pt x="386" y="155"/>
                    <a:pt x="386" y="155"/>
                  </a:cubicBezTo>
                  <a:cubicBezTo>
                    <a:pt x="387" y="156"/>
                    <a:pt x="390" y="155"/>
                    <a:pt x="391" y="156"/>
                  </a:cubicBezTo>
                  <a:cubicBezTo>
                    <a:pt x="390" y="156"/>
                    <a:pt x="390" y="156"/>
                    <a:pt x="390" y="156"/>
                  </a:cubicBezTo>
                  <a:cubicBezTo>
                    <a:pt x="391" y="157"/>
                    <a:pt x="392" y="157"/>
                    <a:pt x="392" y="157"/>
                  </a:cubicBezTo>
                  <a:cubicBezTo>
                    <a:pt x="389" y="158"/>
                    <a:pt x="389" y="158"/>
                    <a:pt x="389" y="158"/>
                  </a:cubicBezTo>
                  <a:cubicBezTo>
                    <a:pt x="389" y="157"/>
                    <a:pt x="389" y="155"/>
                    <a:pt x="385" y="156"/>
                  </a:cubicBezTo>
                  <a:cubicBezTo>
                    <a:pt x="387" y="157"/>
                    <a:pt x="387" y="157"/>
                    <a:pt x="387" y="157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6" y="159"/>
                    <a:pt x="387" y="158"/>
                    <a:pt x="389" y="158"/>
                  </a:cubicBezTo>
                  <a:cubicBezTo>
                    <a:pt x="390" y="158"/>
                    <a:pt x="392" y="159"/>
                    <a:pt x="391" y="160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0"/>
                    <a:pt x="387" y="160"/>
                    <a:pt x="387" y="160"/>
                  </a:cubicBezTo>
                  <a:cubicBezTo>
                    <a:pt x="388" y="160"/>
                    <a:pt x="388" y="160"/>
                    <a:pt x="389" y="160"/>
                  </a:cubicBezTo>
                  <a:cubicBezTo>
                    <a:pt x="389" y="161"/>
                    <a:pt x="389" y="161"/>
                    <a:pt x="389" y="161"/>
                  </a:cubicBezTo>
                  <a:cubicBezTo>
                    <a:pt x="390" y="160"/>
                    <a:pt x="396" y="160"/>
                    <a:pt x="396" y="159"/>
                  </a:cubicBezTo>
                  <a:cubicBezTo>
                    <a:pt x="397" y="159"/>
                    <a:pt x="398" y="159"/>
                    <a:pt x="399" y="160"/>
                  </a:cubicBezTo>
                  <a:cubicBezTo>
                    <a:pt x="398" y="160"/>
                    <a:pt x="398" y="160"/>
                    <a:pt x="398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399" y="160"/>
                    <a:pt x="399" y="160"/>
                    <a:pt x="398" y="159"/>
                  </a:cubicBezTo>
                  <a:cubicBezTo>
                    <a:pt x="399" y="159"/>
                    <a:pt x="400" y="159"/>
                    <a:pt x="401" y="159"/>
                  </a:cubicBezTo>
                  <a:cubicBezTo>
                    <a:pt x="399" y="158"/>
                    <a:pt x="401" y="157"/>
                    <a:pt x="402" y="156"/>
                  </a:cubicBezTo>
                  <a:cubicBezTo>
                    <a:pt x="401" y="156"/>
                    <a:pt x="400" y="156"/>
                    <a:pt x="400" y="156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9" y="157"/>
                    <a:pt x="399" y="157"/>
                    <a:pt x="399" y="157"/>
                  </a:cubicBezTo>
                  <a:cubicBezTo>
                    <a:pt x="399" y="157"/>
                    <a:pt x="399" y="158"/>
                    <a:pt x="398" y="158"/>
                  </a:cubicBezTo>
                  <a:cubicBezTo>
                    <a:pt x="397" y="159"/>
                    <a:pt x="396" y="158"/>
                    <a:pt x="394" y="157"/>
                  </a:cubicBezTo>
                  <a:cubicBezTo>
                    <a:pt x="394" y="156"/>
                    <a:pt x="395" y="155"/>
                    <a:pt x="395" y="154"/>
                  </a:cubicBezTo>
                  <a:cubicBezTo>
                    <a:pt x="392" y="155"/>
                    <a:pt x="392" y="155"/>
                    <a:pt x="392" y="155"/>
                  </a:cubicBezTo>
                  <a:cubicBezTo>
                    <a:pt x="391" y="155"/>
                    <a:pt x="390" y="154"/>
                    <a:pt x="391" y="154"/>
                  </a:cubicBezTo>
                  <a:cubicBezTo>
                    <a:pt x="393" y="154"/>
                    <a:pt x="395" y="154"/>
                    <a:pt x="396" y="153"/>
                  </a:cubicBezTo>
                  <a:cubicBezTo>
                    <a:pt x="397" y="155"/>
                    <a:pt x="402" y="152"/>
                    <a:pt x="401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1" y="153"/>
                    <a:pt x="401" y="153"/>
                    <a:pt x="401" y="153"/>
                  </a:cubicBezTo>
                  <a:cubicBezTo>
                    <a:pt x="400" y="153"/>
                    <a:pt x="398" y="153"/>
                    <a:pt x="398" y="153"/>
                  </a:cubicBezTo>
                  <a:cubicBezTo>
                    <a:pt x="401" y="153"/>
                    <a:pt x="402" y="151"/>
                    <a:pt x="403" y="150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10" y="152"/>
                    <a:pt x="410" y="150"/>
                    <a:pt x="409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5" y="151"/>
                    <a:pt x="403" y="149"/>
                    <a:pt x="402" y="148"/>
                  </a:cubicBezTo>
                  <a:cubicBezTo>
                    <a:pt x="403" y="147"/>
                    <a:pt x="406" y="146"/>
                    <a:pt x="406" y="145"/>
                  </a:cubicBezTo>
                  <a:cubicBezTo>
                    <a:pt x="407" y="145"/>
                    <a:pt x="407" y="145"/>
                    <a:pt x="408" y="145"/>
                  </a:cubicBezTo>
                  <a:cubicBezTo>
                    <a:pt x="408" y="144"/>
                    <a:pt x="408" y="143"/>
                    <a:pt x="409" y="143"/>
                  </a:cubicBezTo>
                  <a:cubicBezTo>
                    <a:pt x="410" y="144"/>
                    <a:pt x="412" y="146"/>
                    <a:pt x="407" y="146"/>
                  </a:cubicBezTo>
                  <a:cubicBezTo>
                    <a:pt x="411" y="147"/>
                    <a:pt x="406" y="148"/>
                    <a:pt x="407" y="148"/>
                  </a:cubicBezTo>
                  <a:cubicBezTo>
                    <a:pt x="414" y="150"/>
                    <a:pt x="409" y="145"/>
                    <a:pt x="413" y="145"/>
                  </a:cubicBezTo>
                  <a:cubicBezTo>
                    <a:pt x="411" y="145"/>
                    <a:pt x="409" y="144"/>
                    <a:pt x="409" y="143"/>
                  </a:cubicBezTo>
                  <a:cubicBezTo>
                    <a:pt x="412" y="143"/>
                    <a:pt x="409" y="141"/>
                    <a:pt x="407" y="141"/>
                  </a:cubicBezTo>
                  <a:cubicBezTo>
                    <a:pt x="406" y="141"/>
                    <a:pt x="406" y="143"/>
                    <a:pt x="404" y="142"/>
                  </a:cubicBezTo>
                  <a:cubicBezTo>
                    <a:pt x="401" y="142"/>
                    <a:pt x="403" y="141"/>
                    <a:pt x="402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409" y="139"/>
                    <a:pt x="408" y="138"/>
                    <a:pt x="407" y="138"/>
                  </a:cubicBezTo>
                  <a:cubicBezTo>
                    <a:pt x="409" y="138"/>
                    <a:pt x="410" y="137"/>
                    <a:pt x="411" y="137"/>
                  </a:cubicBezTo>
                  <a:cubicBezTo>
                    <a:pt x="412" y="137"/>
                    <a:pt x="411" y="137"/>
                    <a:pt x="411" y="138"/>
                  </a:cubicBezTo>
                  <a:cubicBezTo>
                    <a:pt x="414" y="138"/>
                    <a:pt x="411" y="137"/>
                    <a:pt x="413" y="137"/>
                  </a:cubicBezTo>
                  <a:cubicBezTo>
                    <a:pt x="414" y="137"/>
                    <a:pt x="416" y="137"/>
                    <a:pt x="416" y="138"/>
                  </a:cubicBezTo>
                  <a:cubicBezTo>
                    <a:pt x="417" y="137"/>
                    <a:pt x="417" y="137"/>
                    <a:pt x="417" y="137"/>
                  </a:cubicBezTo>
                  <a:cubicBezTo>
                    <a:pt x="417" y="137"/>
                    <a:pt x="416" y="136"/>
                    <a:pt x="415" y="136"/>
                  </a:cubicBezTo>
                  <a:cubicBezTo>
                    <a:pt x="414" y="137"/>
                    <a:pt x="412" y="136"/>
                    <a:pt x="410" y="136"/>
                  </a:cubicBezTo>
                  <a:cubicBezTo>
                    <a:pt x="410" y="135"/>
                    <a:pt x="412" y="135"/>
                    <a:pt x="412" y="134"/>
                  </a:cubicBezTo>
                  <a:cubicBezTo>
                    <a:pt x="410" y="135"/>
                    <a:pt x="408" y="137"/>
                    <a:pt x="406" y="135"/>
                  </a:cubicBezTo>
                  <a:cubicBezTo>
                    <a:pt x="409" y="134"/>
                    <a:pt x="412" y="133"/>
                    <a:pt x="415" y="133"/>
                  </a:cubicBezTo>
                  <a:cubicBezTo>
                    <a:pt x="414" y="133"/>
                    <a:pt x="414" y="134"/>
                    <a:pt x="414" y="134"/>
                  </a:cubicBezTo>
                  <a:cubicBezTo>
                    <a:pt x="415" y="134"/>
                    <a:pt x="415" y="134"/>
                    <a:pt x="415" y="134"/>
                  </a:cubicBezTo>
                  <a:cubicBezTo>
                    <a:pt x="415" y="132"/>
                    <a:pt x="415" y="132"/>
                    <a:pt x="415" y="132"/>
                  </a:cubicBezTo>
                  <a:cubicBezTo>
                    <a:pt x="413" y="133"/>
                    <a:pt x="408" y="131"/>
                    <a:pt x="407" y="133"/>
                  </a:cubicBezTo>
                  <a:cubicBezTo>
                    <a:pt x="406" y="133"/>
                    <a:pt x="407" y="132"/>
                    <a:pt x="406" y="132"/>
                  </a:cubicBezTo>
                  <a:cubicBezTo>
                    <a:pt x="408" y="131"/>
                    <a:pt x="411" y="130"/>
                    <a:pt x="413" y="131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7" y="131"/>
                    <a:pt x="423" y="131"/>
                    <a:pt x="427" y="131"/>
                  </a:cubicBezTo>
                  <a:cubicBezTo>
                    <a:pt x="427" y="130"/>
                    <a:pt x="427" y="130"/>
                    <a:pt x="427" y="130"/>
                  </a:cubicBezTo>
                  <a:cubicBezTo>
                    <a:pt x="421" y="129"/>
                    <a:pt x="414" y="130"/>
                    <a:pt x="407" y="129"/>
                  </a:cubicBezTo>
                  <a:cubicBezTo>
                    <a:pt x="410" y="128"/>
                    <a:pt x="410" y="128"/>
                    <a:pt x="410" y="128"/>
                  </a:cubicBezTo>
                  <a:cubicBezTo>
                    <a:pt x="412" y="129"/>
                    <a:pt x="412" y="129"/>
                    <a:pt x="412" y="129"/>
                  </a:cubicBezTo>
                  <a:cubicBezTo>
                    <a:pt x="415" y="128"/>
                    <a:pt x="413" y="126"/>
                    <a:pt x="416" y="127"/>
                  </a:cubicBezTo>
                  <a:cubicBezTo>
                    <a:pt x="416" y="129"/>
                    <a:pt x="416" y="129"/>
                    <a:pt x="416" y="129"/>
                  </a:cubicBezTo>
                  <a:cubicBezTo>
                    <a:pt x="419" y="127"/>
                    <a:pt x="423" y="129"/>
                    <a:pt x="426" y="128"/>
                  </a:cubicBezTo>
                  <a:cubicBezTo>
                    <a:pt x="426" y="128"/>
                    <a:pt x="426" y="128"/>
                    <a:pt x="426" y="128"/>
                  </a:cubicBezTo>
                  <a:cubicBezTo>
                    <a:pt x="425" y="126"/>
                    <a:pt x="421" y="126"/>
                    <a:pt x="420" y="127"/>
                  </a:cubicBezTo>
                  <a:cubicBezTo>
                    <a:pt x="420" y="127"/>
                    <a:pt x="421" y="127"/>
                    <a:pt x="421" y="127"/>
                  </a:cubicBezTo>
                  <a:cubicBezTo>
                    <a:pt x="418" y="128"/>
                    <a:pt x="417" y="126"/>
                    <a:pt x="414" y="126"/>
                  </a:cubicBezTo>
                  <a:cubicBezTo>
                    <a:pt x="418" y="125"/>
                    <a:pt x="423" y="125"/>
                    <a:pt x="428" y="126"/>
                  </a:cubicBezTo>
                  <a:cubicBezTo>
                    <a:pt x="431" y="125"/>
                    <a:pt x="431" y="125"/>
                    <a:pt x="431" y="125"/>
                  </a:cubicBezTo>
                  <a:cubicBezTo>
                    <a:pt x="433" y="126"/>
                    <a:pt x="433" y="126"/>
                    <a:pt x="433" y="126"/>
                  </a:cubicBezTo>
                  <a:cubicBezTo>
                    <a:pt x="433" y="125"/>
                    <a:pt x="433" y="125"/>
                    <a:pt x="433" y="125"/>
                  </a:cubicBezTo>
                  <a:cubicBezTo>
                    <a:pt x="433" y="125"/>
                    <a:pt x="434" y="125"/>
                    <a:pt x="435" y="125"/>
                  </a:cubicBezTo>
                  <a:cubicBezTo>
                    <a:pt x="436" y="125"/>
                    <a:pt x="437" y="125"/>
                    <a:pt x="437" y="126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36" y="126"/>
                    <a:pt x="436" y="123"/>
                    <a:pt x="433" y="125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6B01D54-5B87-191B-D3A9-E131E8D8040B}"/>
                </a:ext>
              </a:extLst>
            </p:cNvPr>
            <p:cNvSpPr txBox="1"/>
            <p:nvPr/>
          </p:nvSpPr>
          <p:spPr>
            <a:xfrm>
              <a:off x="6915427" y="875104"/>
              <a:ext cx="20153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戴香包</a:t>
              </a:r>
              <a:endParaRPr lang="zh-CN" altLang="en-US" sz="8800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43" name="图形 1">
            <a:extLst>
              <a:ext uri="{FF2B5EF4-FFF2-40B4-BE49-F238E27FC236}">
                <a16:creationId xmlns:a16="http://schemas.microsoft.com/office/drawing/2014/main" id="{6A59C176-A961-EEE2-DC97-BB2FACF99FDC}"/>
              </a:ext>
            </a:extLst>
          </p:cNvPr>
          <p:cNvSpPr/>
          <p:nvPr/>
        </p:nvSpPr>
        <p:spPr>
          <a:xfrm>
            <a:off x="-1242984" y="256623"/>
            <a:ext cx="11550934" cy="3614207"/>
          </a:xfrm>
          <a:custGeom>
            <a:avLst/>
            <a:gdLst>
              <a:gd name="connsiteX0" fmla="*/ 6678291 w 12188805"/>
              <a:gd name="connsiteY0" fmla="*/ 3454479 h 3813792"/>
              <a:gd name="connsiteX1" fmla="*/ 6501336 w 12188805"/>
              <a:gd name="connsiteY1" fmla="*/ 3465978 h 3813792"/>
              <a:gd name="connsiteX2" fmla="*/ 6233029 w 12188805"/>
              <a:gd name="connsiteY2" fmla="*/ 3469172 h 3813792"/>
              <a:gd name="connsiteX3" fmla="*/ 6131774 w 12188805"/>
              <a:gd name="connsiteY3" fmla="*/ 3464381 h 3813792"/>
              <a:gd name="connsiteX4" fmla="*/ 5923198 w 12188805"/>
              <a:gd name="connsiteY4" fmla="*/ 3504627 h 3813792"/>
              <a:gd name="connsiteX5" fmla="*/ 5900200 w 12188805"/>
              <a:gd name="connsiteY5" fmla="*/ 3515487 h 3813792"/>
              <a:gd name="connsiteX6" fmla="*/ 5666709 w 12188805"/>
              <a:gd name="connsiteY6" fmla="*/ 3562760 h 3813792"/>
              <a:gd name="connsiteX7" fmla="*/ 5540860 w 12188805"/>
              <a:gd name="connsiteY7" fmla="*/ 3623130 h 3813792"/>
              <a:gd name="connsiteX8" fmla="*/ 5449508 w 12188805"/>
              <a:gd name="connsiteY8" fmla="*/ 3618019 h 3813792"/>
              <a:gd name="connsiteX9" fmla="*/ 5375085 w 12188805"/>
              <a:gd name="connsiteY9" fmla="*/ 3614825 h 3813792"/>
              <a:gd name="connsiteX10" fmla="*/ 5113485 w 12188805"/>
              <a:gd name="connsiteY10" fmla="*/ 3681263 h 3813792"/>
              <a:gd name="connsiteX11" fmla="*/ 4754784 w 12188805"/>
              <a:gd name="connsiteY11" fmla="*/ 3690845 h 3813792"/>
              <a:gd name="connsiteX12" fmla="*/ 4685791 w 12188805"/>
              <a:gd name="connsiteY12" fmla="*/ 3712246 h 3813792"/>
              <a:gd name="connsiteX13" fmla="*/ 4569205 w 12188805"/>
              <a:gd name="connsiteY13" fmla="*/ 3682860 h 3813792"/>
              <a:gd name="connsiteX14" fmla="*/ 4518419 w 12188805"/>
              <a:gd name="connsiteY14" fmla="*/ 3700427 h 3813792"/>
              <a:gd name="connsiteX15" fmla="*/ 4292274 w 12188805"/>
              <a:gd name="connsiteY15" fmla="*/ 3658265 h 3813792"/>
              <a:gd name="connsiteX16" fmla="*/ 4179841 w 12188805"/>
              <a:gd name="connsiteY16" fmla="*/ 3606201 h 3813792"/>
              <a:gd name="connsiteX17" fmla="*/ 3865858 w 12188805"/>
              <a:gd name="connsiteY17" fmla="*/ 3497281 h 3813792"/>
              <a:gd name="connsiteX18" fmla="*/ 3645782 w 12188805"/>
              <a:gd name="connsiteY18" fmla="*/ 3455118 h 3813792"/>
              <a:gd name="connsiteX19" fmla="*/ 3632686 w 12188805"/>
              <a:gd name="connsiteY19" fmla="*/ 3452882 h 3813792"/>
              <a:gd name="connsiteX20" fmla="*/ 3416443 w 12188805"/>
              <a:gd name="connsiteY20" fmla="*/ 3437231 h 3813792"/>
              <a:gd name="connsiteX21" fmla="*/ 3202436 w 12188805"/>
              <a:gd name="connsiteY21" fmla="*/ 3502072 h 3813792"/>
              <a:gd name="connsiteX22" fmla="*/ 3080740 w 12188805"/>
              <a:gd name="connsiteY22" fmla="*/ 3541040 h 3813792"/>
              <a:gd name="connsiteX23" fmla="*/ 2953933 w 12188805"/>
              <a:gd name="connsiteY23" fmla="*/ 3579689 h 3813792"/>
              <a:gd name="connsiteX24" fmla="*/ 2516656 w 12188805"/>
              <a:gd name="connsiteY24" fmla="*/ 3679666 h 3813792"/>
              <a:gd name="connsiteX25" fmla="*/ 2345132 w 12188805"/>
              <a:gd name="connsiteY25" fmla="*/ 3742910 h 3813792"/>
              <a:gd name="connsiteX26" fmla="*/ 2154122 w 12188805"/>
              <a:gd name="connsiteY26" fmla="*/ 3815097 h 3813792"/>
              <a:gd name="connsiteX27" fmla="*/ 2154761 w 12188805"/>
              <a:gd name="connsiteY27" fmla="*/ 3765907 h 3813792"/>
              <a:gd name="connsiteX28" fmla="*/ 2107488 w 12188805"/>
              <a:gd name="connsiteY28" fmla="*/ 3713843 h 3813792"/>
              <a:gd name="connsiteX29" fmla="*/ 2026996 w 12188805"/>
              <a:gd name="connsiteY29" fmla="*/ 3694358 h 3813792"/>
              <a:gd name="connsiteX30" fmla="*/ 1966946 w 12188805"/>
              <a:gd name="connsiteY30" fmla="*/ 3670083 h 3813792"/>
              <a:gd name="connsiteX31" fmla="*/ 1091754 w 12188805"/>
              <a:gd name="connsiteY31" fmla="*/ 3442981 h 3813792"/>
              <a:gd name="connsiteX32" fmla="*/ 990820 w 12188805"/>
              <a:gd name="connsiteY32" fmla="*/ 3389639 h 3813792"/>
              <a:gd name="connsiteX33" fmla="*/ 405335 w 12188805"/>
              <a:gd name="connsiteY33" fmla="*/ 3239834 h 3813792"/>
              <a:gd name="connsiteX34" fmla="*/ 217840 w 12188805"/>
              <a:gd name="connsiteY34" fmla="*/ 3199907 h 3813792"/>
              <a:gd name="connsiteX35" fmla="*/ 222631 w 12188805"/>
              <a:gd name="connsiteY35" fmla="*/ 3177229 h 3813792"/>
              <a:gd name="connsiteX36" fmla="*/ 383296 w 12188805"/>
              <a:gd name="connsiteY36" fmla="*/ 3209490 h 3813792"/>
              <a:gd name="connsiteX37" fmla="*/ 806838 w 12188805"/>
              <a:gd name="connsiteY37" fmla="*/ 3283913 h 3813792"/>
              <a:gd name="connsiteX38" fmla="*/ 913522 w 12188805"/>
              <a:gd name="connsiteY38" fmla="*/ 3260915 h 3813792"/>
              <a:gd name="connsiteX39" fmla="*/ 890205 w 12188805"/>
              <a:gd name="connsiteY39" fmla="*/ 3239195 h 3813792"/>
              <a:gd name="connsiteX40" fmla="*/ 459636 w 12188805"/>
              <a:gd name="connsiteY40" fmla="*/ 3114943 h 3813792"/>
              <a:gd name="connsiteX41" fmla="*/ 84006 w 12188805"/>
              <a:gd name="connsiteY41" fmla="*/ 2989733 h 3813792"/>
              <a:gd name="connsiteX42" fmla="*/ 0 w 12188805"/>
              <a:gd name="connsiteY42" fmla="*/ 2906366 h 3813792"/>
              <a:gd name="connsiteX43" fmla="*/ 613593 w 12188805"/>
              <a:gd name="connsiteY43" fmla="*/ 2935114 h 3813792"/>
              <a:gd name="connsiteX44" fmla="*/ 504034 w 12188805"/>
              <a:gd name="connsiteY44" fmla="*/ 2908922 h 3813792"/>
              <a:gd name="connsiteX45" fmla="*/ 508186 w 12188805"/>
              <a:gd name="connsiteY45" fmla="*/ 2883369 h 3813792"/>
              <a:gd name="connsiteX46" fmla="*/ 637868 w 12188805"/>
              <a:gd name="connsiteY46" fmla="*/ 2913074 h 3813792"/>
              <a:gd name="connsiteX47" fmla="*/ 683544 w 12188805"/>
              <a:gd name="connsiteY47" fmla="*/ 2920740 h 3813792"/>
              <a:gd name="connsiteX48" fmla="*/ 722832 w 12188805"/>
              <a:gd name="connsiteY48" fmla="*/ 2925212 h 3813792"/>
              <a:gd name="connsiteX49" fmla="*/ 908411 w 12188805"/>
              <a:gd name="connsiteY49" fmla="*/ 2947571 h 3813792"/>
              <a:gd name="connsiteX50" fmla="*/ 1050550 w 12188805"/>
              <a:gd name="connsiteY50" fmla="*/ 2962903 h 3813792"/>
              <a:gd name="connsiteX51" fmla="*/ 1089518 w 12188805"/>
              <a:gd name="connsiteY51" fmla="*/ 2972165 h 3813792"/>
              <a:gd name="connsiteX52" fmla="*/ 1351118 w 12188805"/>
              <a:gd name="connsiteY52" fmla="*/ 2945335 h 3813792"/>
              <a:gd name="connsiteX53" fmla="*/ 1441512 w 12188805"/>
              <a:gd name="connsiteY53" fmla="*/ 2941502 h 3813792"/>
              <a:gd name="connsiteX54" fmla="*/ 1490062 w 12188805"/>
              <a:gd name="connsiteY54" fmla="*/ 2908283 h 3813792"/>
              <a:gd name="connsiteX55" fmla="*/ 1357506 w 12188805"/>
              <a:gd name="connsiteY55" fmla="*/ 2908283 h 3813792"/>
              <a:gd name="connsiteX56" fmla="*/ 1356228 w 12188805"/>
              <a:gd name="connsiteY56" fmla="*/ 2885285 h 3813792"/>
              <a:gd name="connsiteX57" fmla="*/ 1518490 w 12188805"/>
              <a:gd name="connsiteY57" fmla="*/ 2869634 h 3813792"/>
              <a:gd name="connsiteX58" fmla="*/ 1730261 w 12188805"/>
              <a:gd name="connsiteY58" fmla="*/ 2719510 h 3813792"/>
              <a:gd name="connsiteX59" fmla="*/ 1805643 w 12188805"/>
              <a:gd name="connsiteY59" fmla="*/ 2600688 h 3813792"/>
              <a:gd name="connsiteX60" fmla="*/ 1904341 w 12188805"/>
              <a:gd name="connsiteY60" fmla="*/ 2458869 h 3813792"/>
              <a:gd name="connsiteX61" fmla="*/ 1996652 w 12188805"/>
              <a:gd name="connsiteY61" fmla="*/ 2354101 h 3813792"/>
              <a:gd name="connsiteX62" fmla="*/ 2031468 w 12188805"/>
              <a:gd name="connsiteY62" fmla="*/ 2394986 h 3813792"/>
              <a:gd name="connsiteX63" fmla="*/ 2047119 w 12188805"/>
              <a:gd name="connsiteY63" fmla="*/ 2351865 h 3813792"/>
              <a:gd name="connsiteX64" fmla="*/ 2200757 w 12188805"/>
              <a:gd name="connsiteY64" fmla="*/ 2293413 h 3813792"/>
              <a:gd name="connsiteX65" fmla="*/ 2265917 w 12188805"/>
              <a:gd name="connsiteY65" fmla="*/ 2242306 h 3813792"/>
              <a:gd name="connsiteX66" fmla="*/ 2263681 w 12188805"/>
              <a:gd name="connsiteY66" fmla="*/ 2276484 h 3813792"/>
              <a:gd name="connsiteX67" fmla="*/ 2400709 w 12188805"/>
              <a:gd name="connsiteY67" fmla="*/ 2174910 h 3813792"/>
              <a:gd name="connsiteX68" fmla="*/ 2432012 w 12188805"/>
              <a:gd name="connsiteY68" fmla="*/ 2218350 h 3813792"/>
              <a:gd name="connsiteX69" fmla="*/ 2446066 w 12188805"/>
              <a:gd name="connsiteY69" fmla="*/ 2165967 h 3813792"/>
              <a:gd name="connsiteX70" fmla="*/ 2615036 w 12188805"/>
              <a:gd name="connsiteY70" fmla="*/ 2208129 h 3813792"/>
              <a:gd name="connsiteX71" fmla="*/ 2742481 w 12188805"/>
              <a:gd name="connsiteY71" fmla="*/ 2234960 h 3813792"/>
              <a:gd name="connsiteX72" fmla="*/ 2818502 w 12188805"/>
              <a:gd name="connsiteY72" fmla="*/ 2248375 h 3813792"/>
              <a:gd name="connsiteX73" fmla="*/ 2883662 w 12188805"/>
              <a:gd name="connsiteY73" fmla="*/ 2249972 h 3813792"/>
              <a:gd name="connsiteX74" fmla="*/ 3086170 w 12188805"/>
              <a:gd name="connsiteY74" fmla="*/ 2165328 h 3813792"/>
              <a:gd name="connsiteX75" fmla="*/ 3338826 w 12188805"/>
              <a:gd name="connsiteY75" fmla="*/ 1972722 h 3813792"/>
              <a:gd name="connsiteX76" fmla="*/ 3583816 w 12188805"/>
              <a:gd name="connsiteY76" fmla="*/ 1877217 h 3813792"/>
              <a:gd name="connsiteX77" fmla="*/ 3756299 w 12188805"/>
              <a:gd name="connsiteY77" fmla="*/ 1843679 h 3813792"/>
              <a:gd name="connsiteX78" fmla="*/ 3816349 w 12188805"/>
              <a:gd name="connsiteY78" fmla="*/ 1803433 h 3813792"/>
              <a:gd name="connsiteX79" fmla="*/ 3872565 w 12188805"/>
              <a:gd name="connsiteY79" fmla="*/ 1831222 h 3813792"/>
              <a:gd name="connsiteX80" fmla="*/ 3871288 w 12188805"/>
              <a:gd name="connsiteY80" fmla="*/ 1816209 h 3813792"/>
              <a:gd name="connsiteX81" fmla="*/ 3983721 w 12188805"/>
              <a:gd name="connsiteY81" fmla="*/ 1815571 h 3813792"/>
              <a:gd name="connsiteX82" fmla="*/ 4041535 w 12188805"/>
              <a:gd name="connsiteY82" fmla="*/ 1802475 h 3813792"/>
              <a:gd name="connsiteX83" fmla="*/ 4147261 w 12188805"/>
              <a:gd name="connsiteY83" fmla="*/ 1809821 h 3813792"/>
              <a:gd name="connsiteX84" fmla="*/ 4261930 w 12188805"/>
              <a:gd name="connsiteY84" fmla="*/ 1810140 h 3813792"/>
              <a:gd name="connsiteX85" fmla="*/ 4367656 w 12188805"/>
              <a:gd name="connsiteY85" fmla="*/ 1818765 h 3813792"/>
              <a:gd name="connsiteX86" fmla="*/ 4541736 w 12188805"/>
              <a:gd name="connsiteY86" fmla="*/ 1818445 h 3813792"/>
              <a:gd name="connsiteX87" fmla="*/ 4606257 w 12188805"/>
              <a:gd name="connsiteY87" fmla="*/ 1818445 h 3813792"/>
              <a:gd name="connsiteX88" fmla="*/ 4855080 w 12188805"/>
              <a:gd name="connsiteY88" fmla="*/ 1794170 h 3813792"/>
              <a:gd name="connsiteX89" fmla="*/ 5092085 w 12188805"/>
              <a:gd name="connsiteY89" fmla="*/ 1778199 h 3813792"/>
              <a:gd name="connsiteX90" fmla="*/ 5157884 w 12188805"/>
              <a:gd name="connsiteY90" fmla="*/ 1733162 h 3813792"/>
              <a:gd name="connsiteX91" fmla="*/ 5149899 w 12188805"/>
              <a:gd name="connsiteY91" fmla="*/ 1715594 h 3813792"/>
              <a:gd name="connsiteX92" fmla="*/ 5207073 w 12188805"/>
              <a:gd name="connsiteY92" fmla="*/ 1728690 h 3813792"/>
              <a:gd name="connsiteX93" fmla="*/ 5196214 w 12188805"/>
              <a:gd name="connsiteY93" fmla="*/ 1780116 h 3813792"/>
              <a:gd name="connsiteX94" fmla="*/ 5290440 w 12188805"/>
              <a:gd name="connsiteY94" fmla="*/ 1755840 h 3813792"/>
              <a:gd name="connsiteX95" fmla="*/ 5303536 w 12188805"/>
              <a:gd name="connsiteY95" fmla="*/ 1734120 h 3813792"/>
              <a:gd name="connsiteX96" fmla="*/ 5406068 w 12188805"/>
              <a:gd name="connsiteY96" fmla="*/ 1598050 h 3813792"/>
              <a:gd name="connsiteX97" fmla="*/ 5411817 w 12188805"/>
              <a:gd name="connsiteY97" fmla="*/ 1586871 h 3813792"/>
              <a:gd name="connsiteX98" fmla="*/ 5465479 w 12188805"/>
              <a:gd name="connsiteY98" fmla="*/ 1460064 h 3813792"/>
              <a:gd name="connsiteX99" fmla="*/ 5635407 w 12188805"/>
              <a:gd name="connsiteY99" fmla="*/ 1259153 h 3813792"/>
              <a:gd name="connsiteX100" fmla="*/ 5698331 w 12188805"/>
              <a:gd name="connsiteY100" fmla="*/ 1230086 h 3813792"/>
              <a:gd name="connsiteX101" fmla="*/ 5786808 w 12188805"/>
              <a:gd name="connsiteY101" fmla="*/ 1171314 h 3813792"/>
              <a:gd name="connsiteX102" fmla="*/ 5958653 w 12188805"/>
              <a:gd name="connsiteY102" fmla="*/ 1089225 h 3813792"/>
              <a:gd name="connsiteX103" fmla="*/ 6424357 w 12188805"/>
              <a:gd name="connsiteY103" fmla="*/ 1009372 h 3813792"/>
              <a:gd name="connsiteX104" fmla="*/ 6598437 w 12188805"/>
              <a:gd name="connsiteY104" fmla="*/ 1046104 h 3813792"/>
              <a:gd name="connsiteX105" fmla="*/ 6611533 w 12188805"/>
              <a:gd name="connsiteY105" fmla="*/ 1094016 h 3813792"/>
              <a:gd name="connsiteX106" fmla="*/ 6678929 w 12188805"/>
              <a:gd name="connsiteY106" fmla="*/ 1052812 h 3813792"/>
              <a:gd name="connsiteX107" fmla="*/ 6845663 w 12188805"/>
              <a:gd name="connsiteY107" fmla="*/ 1067505 h 3813792"/>
              <a:gd name="connsiteX108" fmla="*/ 7008563 w 12188805"/>
              <a:gd name="connsiteY108" fmla="*/ 1086350 h 3813792"/>
              <a:gd name="connsiteX109" fmla="*/ 7153578 w 12188805"/>
              <a:gd name="connsiteY109" fmla="*/ 988929 h 3813792"/>
              <a:gd name="connsiteX110" fmla="*/ 7236625 w 12188805"/>
              <a:gd name="connsiteY110" fmla="*/ 905882 h 3813792"/>
              <a:gd name="connsiteX111" fmla="*/ 7305299 w 12188805"/>
              <a:gd name="connsiteY111" fmla="*/ 754799 h 3813792"/>
              <a:gd name="connsiteX112" fmla="*/ 7349058 w 12188805"/>
              <a:gd name="connsiteY112" fmla="*/ 672391 h 3813792"/>
              <a:gd name="connsiteX113" fmla="*/ 7469477 w 12188805"/>
              <a:gd name="connsiteY113" fmla="*/ 401848 h 3813792"/>
              <a:gd name="connsiteX114" fmla="*/ 7623115 w 12188805"/>
              <a:gd name="connsiteY114" fmla="*/ 267694 h 3813792"/>
              <a:gd name="connsiteX115" fmla="*/ 7673263 w 12188805"/>
              <a:gd name="connsiteY115" fmla="*/ 241183 h 3813792"/>
              <a:gd name="connsiteX116" fmla="*/ 7888228 w 12188805"/>
              <a:gd name="connsiteY116" fmla="*/ 106710 h 3813792"/>
              <a:gd name="connsiteX117" fmla="*/ 8018548 w 12188805"/>
              <a:gd name="connsiteY117" fmla="*/ 47938 h 3813792"/>
              <a:gd name="connsiteX118" fmla="*/ 8089458 w 12188805"/>
              <a:gd name="connsiteY118" fmla="*/ 46341 h 3813792"/>
              <a:gd name="connsiteX119" fmla="*/ 8163881 w 12188805"/>
              <a:gd name="connsiteY119" fmla="*/ 46341 h 3813792"/>
              <a:gd name="connsiteX120" fmla="*/ 8239262 w 12188805"/>
              <a:gd name="connsiteY120" fmla="*/ 17913 h 3813792"/>
              <a:gd name="connsiteX121" fmla="*/ 8270245 w 12188805"/>
              <a:gd name="connsiteY121" fmla="*/ 8012 h 3813792"/>
              <a:gd name="connsiteX122" fmla="*/ 8649708 w 12188805"/>
              <a:gd name="connsiteY122" fmla="*/ 1623 h 3813792"/>
              <a:gd name="connsiteX123" fmla="*/ 8877450 w 12188805"/>
              <a:gd name="connsiteY123" fmla="*/ 62312 h 3813792"/>
              <a:gd name="connsiteX124" fmla="*/ 9092415 w 12188805"/>
              <a:gd name="connsiteY124" fmla="*/ 133860 h 3813792"/>
              <a:gd name="connsiteX125" fmla="*/ 9155978 w 12188805"/>
              <a:gd name="connsiteY125" fmla="*/ 166760 h 3813792"/>
              <a:gd name="connsiteX126" fmla="*/ 9304185 w 12188805"/>
              <a:gd name="connsiteY126" fmla="*/ 217547 h 3813792"/>
              <a:gd name="connsiteX127" fmla="*/ 9507971 w 12188805"/>
              <a:gd name="connsiteY127" fmla="*/ 283984 h 3813792"/>
              <a:gd name="connsiteX128" fmla="*/ 9620724 w 12188805"/>
              <a:gd name="connsiteY128" fmla="*/ 321036 h 3813792"/>
              <a:gd name="connsiteX129" fmla="*/ 9787139 w 12188805"/>
              <a:gd name="connsiteY129" fmla="*/ 434109 h 3813792"/>
              <a:gd name="connsiteX130" fmla="*/ 9801831 w 12188805"/>
              <a:gd name="connsiteY130" fmla="*/ 391946 h 3813792"/>
              <a:gd name="connsiteX131" fmla="*/ 9848466 w 12188805"/>
              <a:gd name="connsiteY131" fmla="*/ 402806 h 3813792"/>
              <a:gd name="connsiteX132" fmla="*/ 9844633 w 12188805"/>
              <a:gd name="connsiteY132" fmla="*/ 456787 h 3813792"/>
              <a:gd name="connsiteX133" fmla="*/ 9944928 w 12188805"/>
              <a:gd name="connsiteY133" fmla="*/ 467008 h 3813792"/>
              <a:gd name="connsiteX134" fmla="*/ 9973995 w 12188805"/>
              <a:gd name="connsiteY134" fmla="*/ 520031 h 3813792"/>
              <a:gd name="connsiteX135" fmla="*/ 10064708 w 12188805"/>
              <a:gd name="connsiteY135" fmla="*/ 525780 h 3813792"/>
              <a:gd name="connsiteX136" fmla="*/ 10218665 w 12188805"/>
              <a:gd name="connsiteY136" fmla="*/ 556444 h 3813792"/>
              <a:gd name="connsiteX137" fmla="*/ 10435547 w 12188805"/>
              <a:gd name="connsiteY137" fmla="*/ 664086 h 3813792"/>
              <a:gd name="connsiteX138" fmla="*/ 10469086 w 12188805"/>
              <a:gd name="connsiteY138" fmla="*/ 684848 h 3813792"/>
              <a:gd name="connsiteX139" fmla="*/ 10629111 w 12188805"/>
              <a:gd name="connsiteY139" fmla="*/ 749369 h 3813792"/>
              <a:gd name="connsiteX140" fmla="*/ 10871546 w 12188805"/>
              <a:gd name="connsiteY140" fmla="*/ 785144 h 3813792"/>
              <a:gd name="connsiteX141" fmla="*/ 10985257 w 12188805"/>
              <a:gd name="connsiteY141" fmla="*/ 787699 h 3813792"/>
              <a:gd name="connsiteX142" fmla="*/ 11131229 w 12188805"/>
              <a:gd name="connsiteY142" fmla="*/ 795365 h 3813792"/>
              <a:gd name="connsiteX143" fmla="*/ 11178822 w 12188805"/>
              <a:gd name="connsiteY143" fmla="*/ 802073 h 3813792"/>
              <a:gd name="connsiteX144" fmla="*/ 11390593 w 12188805"/>
              <a:gd name="connsiteY144" fmla="*/ 873941 h 3813792"/>
              <a:gd name="connsiteX145" fmla="*/ 11459585 w 12188805"/>
              <a:gd name="connsiteY145" fmla="*/ 931754 h 3813792"/>
              <a:gd name="connsiteX146" fmla="*/ 11644845 w 12188805"/>
              <a:gd name="connsiteY146" fmla="*/ 962099 h 3813792"/>
              <a:gd name="connsiteX147" fmla="*/ 11662733 w 12188805"/>
              <a:gd name="connsiteY147" fmla="*/ 978708 h 3813792"/>
              <a:gd name="connsiteX148" fmla="*/ 11718630 w 12188805"/>
              <a:gd name="connsiteY148" fmla="*/ 1039397 h 3813792"/>
              <a:gd name="connsiteX149" fmla="*/ 11834577 w 12188805"/>
              <a:gd name="connsiteY149" fmla="*/ 1153746 h 3813792"/>
              <a:gd name="connsiteX150" fmla="*/ 11933595 w 12188805"/>
              <a:gd name="connsiteY150" fmla="*/ 1247973 h 3813792"/>
              <a:gd name="connsiteX151" fmla="*/ 11997158 w 12188805"/>
              <a:gd name="connsiteY151" fmla="*/ 1403208 h 3813792"/>
              <a:gd name="connsiteX152" fmla="*/ 12001311 w 12188805"/>
              <a:gd name="connsiteY152" fmla="*/ 1427164 h 3813792"/>
              <a:gd name="connsiteX153" fmla="*/ 12111827 w 12188805"/>
              <a:gd name="connsiteY153" fmla="*/ 1630630 h 3813792"/>
              <a:gd name="connsiteX154" fmla="*/ 12146643 w 12188805"/>
              <a:gd name="connsiteY154" fmla="*/ 1803433 h 3813792"/>
              <a:gd name="connsiteX155" fmla="*/ 12170280 w 12188805"/>
              <a:gd name="connsiteY155" fmla="*/ 1858052 h 3813792"/>
              <a:gd name="connsiteX156" fmla="*/ 12191680 w 12188805"/>
              <a:gd name="connsiteY156" fmla="*/ 2045548 h 3813792"/>
              <a:gd name="connsiteX157" fmla="*/ 12164530 w 12188805"/>
              <a:gd name="connsiteY157" fmla="*/ 2132748 h 3813792"/>
              <a:gd name="connsiteX158" fmla="*/ 12151435 w 12188805"/>
              <a:gd name="connsiteY158" fmla="*/ 2211324 h 3813792"/>
              <a:gd name="connsiteX159" fmla="*/ 12133547 w 12188805"/>
              <a:gd name="connsiteY159" fmla="*/ 2262110 h 3813792"/>
              <a:gd name="connsiteX160" fmla="*/ 12123646 w 12188805"/>
              <a:gd name="connsiteY160" fmla="*/ 2315452 h 3813792"/>
              <a:gd name="connsiteX161" fmla="*/ 12147921 w 12188805"/>
              <a:gd name="connsiteY161" fmla="*/ 2454078 h 3813792"/>
              <a:gd name="connsiteX162" fmla="*/ 12112785 w 12188805"/>
              <a:gd name="connsiteY162" fmla="*/ 2544791 h 3813792"/>
              <a:gd name="connsiteX163" fmla="*/ 12035168 w 12188805"/>
              <a:gd name="connsiteY163" fmla="*/ 2723982 h 3813792"/>
              <a:gd name="connsiteX164" fmla="*/ 11981826 w 12188805"/>
              <a:gd name="connsiteY164" fmla="*/ 2791378 h 3813792"/>
              <a:gd name="connsiteX165" fmla="*/ 11945413 w 12188805"/>
              <a:gd name="connsiteY165" fmla="*/ 2873467 h 3813792"/>
              <a:gd name="connsiteX166" fmla="*/ 11928484 w 12188805"/>
              <a:gd name="connsiteY166" fmla="*/ 2907644 h 3813792"/>
              <a:gd name="connsiteX167" fmla="*/ 11819884 w 12188805"/>
              <a:gd name="connsiteY167" fmla="*/ 2999954 h 3813792"/>
              <a:gd name="connsiteX168" fmla="*/ 11673273 w 12188805"/>
              <a:gd name="connsiteY168" fmla="*/ 3127720 h 3813792"/>
              <a:gd name="connsiteX169" fmla="*/ 11638457 w 12188805"/>
              <a:gd name="connsiteY169" fmla="*/ 3144649 h 3813792"/>
              <a:gd name="connsiteX170" fmla="*/ 11435630 w 12188805"/>
              <a:gd name="connsiteY170" fmla="*/ 3242389 h 3813792"/>
              <a:gd name="connsiteX171" fmla="*/ 11391550 w 12188805"/>
              <a:gd name="connsiteY171" fmla="*/ 3271775 h 3813792"/>
              <a:gd name="connsiteX172" fmla="*/ 11201181 w 12188805"/>
              <a:gd name="connsiteY172" fmla="*/ 3303077 h 3813792"/>
              <a:gd name="connsiteX173" fmla="*/ 10966412 w 12188805"/>
              <a:gd name="connsiteY173" fmla="*/ 3309785 h 3813792"/>
              <a:gd name="connsiteX174" fmla="*/ 10817885 w 12188805"/>
              <a:gd name="connsiteY174" fmla="*/ 3323201 h 3813792"/>
              <a:gd name="connsiteX175" fmla="*/ 10520192 w 12188805"/>
              <a:gd name="connsiteY175" fmla="*/ 3258360 h 3813792"/>
              <a:gd name="connsiteX176" fmla="*/ 10501027 w 12188805"/>
              <a:gd name="connsiteY176" fmla="*/ 3252930 h 3813792"/>
              <a:gd name="connsiteX177" fmla="*/ 10190238 w 12188805"/>
              <a:gd name="connsiteY177" fmla="*/ 3082683 h 3813792"/>
              <a:gd name="connsiteX178" fmla="*/ 10011686 w 12188805"/>
              <a:gd name="connsiteY178" fmla="*/ 2954917 h 3813792"/>
              <a:gd name="connsiteX179" fmla="*/ 9978467 w 12188805"/>
              <a:gd name="connsiteY179" fmla="*/ 2968013 h 3813792"/>
              <a:gd name="connsiteX180" fmla="*/ 9840161 w 12188805"/>
              <a:gd name="connsiteY180" fmla="*/ 3016883 h 3813792"/>
              <a:gd name="connsiteX181" fmla="*/ 9771487 w 12188805"/>
              <a:gd name="connsiteY181" fmla="*/ 3075336 h 3813792"/>
              <a:gd name="connsiteX182" fmla="*/ 9522026 w 12188805"/>
              <a:gd name="connsiteY182" fmla="*/ 3021994 h 3813792"/>
              <a:gd name="connsiteX183" fmla="*/ 9443450 w 12188805"/>
              <a:gd name="connsiteY183" fmla="*/ 3018161 h 3813792"/>
              <a:gd name="connsiteX184" fmla="*/ 9291729 w 12188805"/>
              <a:gd name="connsiteY184" fmla="*/ 3054255 h 3813792"/>
              <a:gd name="connsiteX185" fmla="*/ 9136493 w 12188805"/>
              <a:gd name="connsiteY185" fmla="*/ 3022952 h 3813792"/>
              <a:gd name="connsiteX186" fmla="*/ 9085707 w 12188805"/>
              <a:gd name="connsiteY186" fmla="*/ 3038923 h 3813792"/>
              <a:gd name="connsiteX187" fmla="*/ 9019589 w 12188805"/>
              <a:gd name="connsiteY187" fmla="*/ 3078850 h 3813792"/>
              <a:gd name="connsiteX188" fmla="*/ 8826344 w 12188805"/>
              <a:gd name="connsiteY188" fmla="*/ 3131233 h 3813792"/>
              <a:gd name="connsiteX189" fmla="*/ 8794402 w 12188805"/>
              <a:gd name="connsiteY189" fmla="*/ 3136663 h 3813792"/>
              <a:gd name="connsiteX190" fmla="*/ 8568896 w 12188805"/>
              <a:gd name="connsiteY190" fmla="*/ 3186172 h 3813792"/>
              <a:gd name="connsiteX191" fmla="*/ 8527373 w 12188805"/>
              <a:gd name="connsiteY191" fmla="*/ 3236001 h 3813792"/>
              <a:gd name="connsiteX192" fmla="*/ 8695065 w 12188805"/>
              <a:gd name="connsiteY192" fmla="*/ 3270497 h 3813792"/>
              <a:gd name="connsiteX193" fmla="*/ 8472754 w 12188805"/>
              <a:gd name="connsiteY193" fmla="*/ 3269220 h 3813792"/>
              <a:gd name="connsiteX194" fmla="*/ 8318477 w 12188805"/>
              <a:gd name="connsiteY194" fmla="*/ 3324478 h 3813792"/>
              <a:gd name="connsiteX195" fmla="*/ 8148868 w 12188805"/>
              <a:gd name="connsiteY195" fmla="*/ 3369515 h 3813792"/>
              <a:gd name="connsiteX196" fmla="*/ 8075403 w 12188805"/>
              <a:gd name="connsiteY196" fmla="*/ 3393471 h 3813792"/>
              <a:gd name="connsiteX197" fmla="*/ 8044740 w 12188805"/>
              <a:gd name="connsiteY197" fmla="*/ 3403693 h 3813792"/>
              <a:gd name="connsiteX198" fmla="*/ 7809013 w 12188805"/>
              <a:gd name="connsiteY198" fmla="*/ 3478435 h 3813792"/>
              <a:gd name="connsiteX199" fmla="*/ 7691789 w 12188805"/>
              <a:gd name="connsiteY199" fmla="*/ 3499516 h 3813792"/>
              <a:gd name="connsiteX200" fmla="*/ 7562426 w 12188805"/>
              <a:gd name="connsiteY200" fmla="*/ 3532097 h 3813792"/>
              <a:gd name="connsiteX201" fmla="*/ 7310090 w 12188805"/>
              <a:gd name="connsiteY201" fmla="*/ 3552539 h 3813792"/>
              <a:gd name="connsiteX202" fmla="*/ 7154535 w 12188805"/>
              <a:gd name="connsiteY202" fmla="*/ 3562441 h 3813792"/>
              <a:gd name="connsiteX203" fmla="*/ 7035075 w 12188805"/>
              <a:gd name="connsiteY203" fmla="*/ 3561483 h 3813792"/>
              <a:gd name="connsiteX204" fmla="*/ 6780822 w 12188805"/>
              <a:gd name="connsiteY204" fmla="*/ 3505905 h 3813792"/>
              <a:gd name="connsiteX205" fmla="*/ 6678291 w 12188805"/>
              <a:gd name="connsiteY205" fmla="*/ 3454479 h 381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12188805" h="3813792">
                <a:moveTo>
                  <a:pt x="6678291" y="3454479"/>
                </a:moveTo>
                <a:cubicBezTo>
                  <a:pt x="6614727" y="3459590"/>
                  <a:pt x="6555317" y="3476838"/>
                  <a:pt x="6501336" y="3465978"/>
                </a:cubicBezTo>
                <a:cubicBezTo>
                  <a:pt x="6409984" y="3447772"/>
                  <a:pt x="6322464" y="3457993"/>
                  <a:pt x="6233029" y="3469172"/>
                </a:cubicBezTo>
                <a:cubicBezTo>
                  <a:pt x="6200129" y="3473325"/>
                  <a:pt x="6165632" y="3465339"/>
                  <a:pt x="6131774" y="3464381"/>
                </a:cubicBezTo>
                <a:cubicBezTo>
                  <a:pt x="6059268" y="3462145"/>
                  <a:pt x="5986122" y="3455757"/>
                  <a:pt x="5923198" y="3504627"/>
                </a:cubicBezTo>
                <a:cubicBezTo>
                  <a:pt x="5916490" y="3509738"/>
                  <a:pt x="5904672" y="3518043"/>
                  <a:pt x="5900200" y="3515487"/>
                </a:cubicBezTo>
                <a:cubicBezTo>
                  <a:pt x="5810445" y="3464062"/>
                  <a:pt x="5747840" y="3556692"/>
                  <a:pt x="5666709" y="3562760"/>
                </a:cubicBezTo>
                <a:cubicBezTo>
                  <a:pt x="5631254" y="3565316"/>
                  <a:pt x="5593244" y="3622171"/>
                  <a:pt x="5540860" y="3623130"/>
                </a:cubicBezTo>
                <a:cubicBezTo>
                  <a:pt x="5510516" y="3623449"/>
                  <a:pt x="5479852" y="3619935"/>
                  <a:pt x="5449508" y="3618019"/>
                </a:cubicBezTo>
                <a:cubicBezTo>
                  <a:pt x="5424274" y="3616422"/>
                  <a:pt x="5394569" y="3605243"/>
                  <a:pt x="5375085" y="3614825"/>
                </a:cubicBezTo>
                <a:cubicBezTo>
                  <a:pt x="5292357" y="3656668"/>
                  <a:pt x="5203879" y="3675513"/>
                  <a:pt x="5113485" y="3681263"/>
                </a:cubicBezTo>
                <a:cubicBezTo>
                  <a:pt x="4994344" y="3688929"/>
                  <a:pt x="4874245" y="3686373"/>
                  <a:pt x="4754784" y="3690845"/>
                </a:cubicBezTo>
                <a:cubicBezTo>
                  <a:pt x="4731467" y="3691803"/>
                  <a:pt x="4708789" y="3705538"/>
                  <a:pt x="4685791" y="3712246"/>
                </a:cubicBezTo>
                <a:cubicBezTo>
                  <a:pt x="4641393" y="3725661"/>
                  <a:pt x="4598591" y="3731730"/>
                  <a:pt x="4569205" y="3682860"/>
                </a:cubicBezTo>
                <a:cubicBezTo>
                  <a:pt x="4555151" y="3687970"/>
                  <a:pt x="4535348" y="3702664"/>
                  <a:pt x="4518419" y="3700427"/>
                </a:cubicBezTo>
                <a:cubicBezTo>
                  <a:pt x="4442399" y="3689567"/>
                  <a:pt x="4366378" y="3677110"/>
                  <a:pt x="4292274" y="3658265"/>
                </a:cubicBezTo>
                <a:cubicBezTo>
                  <a:pt x="4252667" y="3648363"/>
                  <a:pt x="4213379" y="3629518"/>
                  <a:pt x="4179841" y="3606201"/>
                </a:cubicBezTo>
                <a:cubicBezTo>
                  <a:pt x="4084656" y="3539763"/>
                  <a:pt x="3969028" y="3536888"/>
                  <a:pt x="3865858" y="3497281"/>
                </a:cubicBezTo>
                <a:cubicBezTo>
                  <a:pt x="3793031" y="3469172"/>
                  <a:pt x="3720525" y="3461826"/>
                  <a:pt x="3645782" y="3455118"/>
                </a:cubicBezTo>
                <a:cubicBezTo>
                  <a:pt x="3641310" y="3454799"/>
                  <a:pt x="3634922" y="3455438"/>
                  <a:pt x="3632686" y="3452882"/>
                </a:cubicBezTo>
                <a:cubicBezTo>
                  <a:pt x="3566887" y="3367918"/>
                  <a:pt x="3487033" y="3426691"/>
                  <a:pt x="3416443" y="3437231"/>
                </a:cubicBezTo>
                <a:cubicBezTo>
                  <a:pt x="3343617" y="3448091"/>
                  <a:pt x="3273666" y="3479394"/>
                  <a:pt x="3202436" y="3502072"/>
                </a:cubicBezTo>
                <a:cubicBezTo>
                  <a:pt x="3161871" y="3514848"/>
                  <a:pt x="3121625" y="3528583"/>
                  <a:pt x="3080740" y="3541040"/>
                </a:cubicBezTo>
                <a:cubicBezTo>
                  <a:pt x="3038577" y="3554136"/>
                  <a:pt x="2993221" y="3560525"/>
                  <a:pt x="2953933" y="3579689"/>
                </a:cubicBezTo>
                <a:cubicBezTo>
                  <a:pt x="2815308" y="3646127"/>
                  <a:pt x="2661670" y="3643891"/>
                  <a:pt x="2516656" y="3679666"/>
                </a:cubicBezTo>
                <a:cubicBezTo>
                  <a:pt x="2457884" y="3694358"/>
                  <a:pt x="2402306" y="3721509"/>
                  <a:pt x="2345132" y="3742910"/>
                </a:cubicBezTo>
                <a:cubicBezTo>
                  <a:pt x="2283485" y="3766226"/>
                  <a:pt x="2221838" y="3789544"/>
                  <a:pt x="2154122" y="3815097"/>
                </a:cubicBezTo>
                <a:cubicBezTo>
                  <a:pt x="2154122" y="3790821"/>
                  <a:pt x="2150290" y="3776448"/>
                  <a:pt x="2154761" y="3765907"/>
                </a:cubicBezTo>
                <a:cubicBezTo>
                  <a:pt x="2178717" y="3710649"/>
                  <a:pt x="2148373" y="3712885"/>
                  <a:pt x="2107488" y="3713843"/>
                </a:cubicBezTo>
                <a:cubicBezTo>
                  <a:pt x="2080977" y="3714482"/>
                  <a:pt x="2053507" y="3702664"/>
                  <a:pt x="2026996" y="3694358"/>
                </a:cubicBezTo>
                <a:cubicBezTo>
                  <a:pt x="2006554" y="3687970"/>
                  <a:pt x="1987708" y="3673597"/>
                  <a:pt x="1966946" y="3670083"/>
                </a:cubicBezTo>
                <a:cubicBezTo>
                  <a:pt x="1668614" y="3619935"/>
                  <a:pt x="1374754" y="3552220"/>
                  <a:pt x="1091754" y="3442981"/>
                </a:cubicBezTo>
                <a:cubicBezTo>
                  <a:pt x="1056619" y="3429246"/>
                  <a:pt x="1025955" y="3404012"/>
                  <a:pt x="990820" y="3389639"/>
                </a:cubicBezTo>
                <a:cubicBezTo>
                  <a:pt x="803005" y="3311382"/>
                  <a:pt x="604969" y="3272733"/>
                  <a:pt x="405335" y="3239834"/>
                </a:cubicBezTo>
                <a:cubicBezTo>
                  <a:pt x="342411" y="3229613"/>
                  <a:pt x="280445" y="3213322"/>
                  <a:pt x="217840" y="3199907"/>
                </a:cubicBezTo>
                <a:cubicBezTo>
                  <a:pt x="219437" y="3192241"/>
                  <a:pt x="221034" y="3184575"/>
                  <a:pt x="222631" y="3177229"/>
                </a:cubicBezTo>
                <a:cubicBezTo>
                  <a:pt x="276292" y="3188089"/>
                  <a:pt x="329634" y="3199588"/>
                  <a:pt x="383296" y="3209490"/>
                </a:cubicBezTo>
                <a:cubicBezTo>
                  <a:pt x="524476" y="3235362"/>
                  <a:pt x="665338" y="3262831"/>
                  <a:pt x="806838" y="3283913"/>
                </a:cubicBezTo>
                <a:cubicBezTo>
                  <a:pt x="838140" y="3288704"/>
                  <a:pt x="872637" y="3270497"/>
                  <a:pt x="913522" y="3260915"/>
                </a:cubicBezTo>
                <a:cubicBezTo>
                  <a:pt x="899467" y="3247500"/>
                  <a:pt x="895634" y="3240792"/>
                  <a:pt x="890205" y="3239195"/>
                </a:cubicBezTo>
                <a:cubicBezTo>
                  <a:pt x="747107" y="3196713"/>
                  <a:pt x="605288" y="3145926"/>
                  <a:pt x="459636" y="3114943"/>
                </a:cubicBezTo>
                <a:cubicBezTo>
                  <a:pt x="328676" y="3087154"/>
                  <a:pt x="205063" y="3042436"/>
                  <a:pt x="84006" y="2989733"/>
                </a:cubicBezTo>
                <a:cubicBezTo>
                  <a:pt x="50787" y="2974721"/>
                  <a:pt x="25553" y="2939905"/>
                  <a:pt x="0" y="2906366"/>
                </a:cubicBezTo>
                <a:cubicBezTo>
                  <a:pt x="205383" y="2931600"/>
                  <a:pt x="407252" y="2960347"/>
                  <a:pt x="613593" y="2935114"/>
                </a:cubicBezTo>
                <a:cubicBezTo>
                  <a:pt x="577180" y="2926489"/>
                  <a:pt x="540447" y="2917546"/>
                  <a:pt x="504034" y="2908922"/>
                </a:cubicBezTo>
                <a:cubicBezTo>
                  <a:pt x="505312" y="2900298"/>
                  <a:pt x="506909" y="2891993"/>
                  <a:pt x="508186" y="2883369"/>
                </a:cubicBezTo>
                <a:cubicBezTo>
                  <a:pt x="551307" y="2893271"/>
                  <a:pt x="594747" y="2903492"/>
                  <a:pt x="637868" y="2913074"/>
                </a:cubicBezTo>
                <a:cubicBezTo>
                  <a:pt x="652880" y="2916268"/>
                  <a:pt x="668212" y="2918824"/>
                  <a:pt x="683544" y="2920740"/>
                </a:cubicBezTo>
                <a:cubicBezTo>
                  <a:pt x="696640" y="2922337"/>
                  <a:pt x="713250" y="2918504"/>
                  <a:pt x="722832" y="2925212"/>
                </a:cubicBezTo>
                <a:cubicBezTo>
                  <a:pt x="794700" y="2974082"/>
                  <a:pt x="816420" y="2970888"/>
                  <a:pt x="908411" y="2947571"/>
                </a:cubicBezTo>
                <a:cubicBezTo>
                  <a:pt x="951851" y="2936711"/>
                  <a:pt x="1002957" y="2956195"/>
                  <a:pt x="1050550" y="2962903"/>
                </a:cubicBezTo>
                <a:cubicBezTo>
                  <a:pt x="1063646" y="2964819"/>
                  <a:pt x="1077061" y="2973443"/>
                  <a:pt x="1089518" y="2972165"/>
                </a:cubicBezTo>
                <a:cubicBezTo>
                  <a:pt x="1176718" y="2964180"/>
                  <a:pt x="1263918" y="2953640"/>
                  <a:pt x="1351118" y="2945335"/>
                </a:cubicBezTo>
                <a:cubicBezTo>
                  <a:pt x="1381143" y="2942460"/>
                  <a:pt x="1411487" y="2945015"/>
                  <a:pt x="1441512" y="2941502"/>
                </a:cubicBezTo>
                <a:cubicBezTo>
                  <a:pt x="1459079" y="2939585"/>
                  <a:pt x="1475689" y="2930322"/>
                  <a:pt x="1490062" y="2908283"/>
                </a:cubicBezTo>
                <a:cubicBezTo>
                  <a:pt x="1445983" y="2908283"/>
                  <a:pt x="1401585" y="2908283"/>
                  <a:pt x="1357506" y="2908283"/>
                </a:cubicBezTo>
                <a:cubicBezTo>
                  <a:pt x="1357187" y="2900617"/>
                  <a:pt x="1356548" y="2892951"/>
                  <a:pt x="1356228" y="2885285"/>
                </a:cubicBezTo>
                <a:cubicBezTo>
                  <a:pt x="1410209" y="2879855"/>
                  <a:pt x="1464190" y="2870912"/>
                  <a:pt x="1518490" y="2869634"/>
                </a:cubicBezTo>
                <a:cubicBezTo>
                  <a:pt x="1623897" y="2867079"/>
                  <a:pt x="1703750" y="2838651"/>
                  <a:pt x="1730261" y="2719510"/>
                </a:cubicBezTo>
                <a:cubicBezTo>
                  <a:pt x="1739844" y="2676389"/>
                  <a:pt x="1779131" y="2639976"/>
                  <a:pt x="1805643" y="2600688"/>
                </a:cubicBezTo>
                <a:cubicBezTo>
                  <a:pt x="1834390" y="2558525"/>
                  <a:pt x="1863776" y="2517002"/>
                  <a:pt x="1904341" y="2458869"/>
                </a:cubicBezTo>
                <a:cubicBezTo>
                  <a:pt x="1934686" y="2450883"/>
                  <a:pt x="2013900" y="2468132"/>
                  <a:pt x="1996652" y="2354101"/>
                </a:cubicBezTo>
                <a:cubicBezTo>
                  <a:pt x="2014219" y="2374863"/>
                  <a:pt x="2021246" y="2382848"/>
                  <a:pt x="2031468" y="2394986"/>
                </a:cubicBezTo>
                <a:cubicBezTo>
                  <a:pt x="2036259" y="2381890"/>
                  <a:pt x="2040731" y="2369752"/>
                  <a:pt x="2047119" y="2351865"/>
                </a:cubicBezTo>
                <a:cubicBezTo>
                  <a:pt x="2118029" y="2385404"/>
                  <a:pt x="2161788" y="2346435"/>
                  <a:pt x="2200757" y="2293413"/>
                </a:cubicBezTo>
                <a:cubicBezTo>
                  <a:pt x="2216408" y="2272012"/>
                  <a:pt x="2235573" y="2253167"/>
                  <a:pt x="2265917" y="2242306"/>
                </a:cubicBezTo>
                <a:cubicBezTo>
                  <a:pt x="2265278" y="2252208"/>
                  <a:pt x="2264639" y="2262110"/>
                  <a:pt x="2263681" y="2276484"/>
                </a:cubicBezTo>
                <a:cubicBezTo>
                  <a:pt x="2309038" y="2242945"/>
                  <a:pt x="2352159" y="2211004"/>
                  <a:pt x="2400709" y="2174910"/>
                </a:cubicBezTo>
                <a:cubicBezTo>
                  <a:pt x="2409014" y="2186729"/>
                  <a:pt x="2419874" y="2201422"/>
                  <a:pt x="2432012" y="2218350"/>
                </a:cubicBezTo>
                <a:cubicBezTo>
                  <a:pt x="2436164" y="2203338"/>
                  <a:pt x="2439997" y="2188965"/>
                  <a:pt x="2446066" y="2165967"/>
                </a:cubicBezTo>
                <a:cubicBezTo>
                  <a:pt x="2494298" y="2230488"/>
                  <a:pt x="2555944" y="2208129"/>
                  <a:pt x="2615036" y="2208129"/>
                </a:cubicBezTo>
                <a:cubicBezTo>
                  <a:pt x="2664545" y="2207810"/>
                  <a:pt x="2725553" y="2183854"/>
                  <a:pt x="2742481" y="2234960"/>
                </a:cubicBezTo>
                <a:cubicBezTo>
                  <a:pt x="2776978" y="2241348"/>
                  <a:pt x="2797420" y="2246139"/>
                  <a:pt x="2818502" y="2248375"/>
                </a:cubicBezTo>
                <a:cubicBezTo>
                  <a:pt x="2840222" y="2250611"/>
                  <a:pt x="2867691" y="2259236"/>
                  <a:pt x="2883662" y="2249972"/>
                </a:cubicBezTo>
                <a:cubicBezTo>
                  <a:pt x="2946906" y="2212282"/>
                  <a:pt x="3026120" y="2225697"/>
                  <a:pt x="3086170" y="2165328"/>
                </a:cubicBezTo>
                <a:cubicBezTo>
                  <a:pt x="3159954" y="2090905"/>
                  <a:pt x="3260250" y="2043632"/>
                  <a:pt x="3338826" y="1972722"/>
                </a:cubicBezTo>
                <a:cubicBezTo>
                  <a:pt x="3411013" y="1907242"/>
                  <a:pt x="3498213" y="1897979"/>
                  <a:pt x="3583816" y="1877217"/>
                </a:cubicBezTo>
                <a:cubicBezTo>
                  <a:pt x="3640671" y="1863482"/>
                  <a:pt x="3699443" y="1857414"/>
                  <a:pt x="3756299" y="1843679"/>
                </a:cubicBezTo>
                <a:cubicBezTo>
                  <a:pt x="3774186" y="1839526"/>
                  <a:pt x="3789198" y="1822278"/>
                  <a:pt x="3816349" y="1803433"/>
                </a:cubicBezTo>
                <a:cubicBezTo>
                  <a:pt x="3827208" y="1808863"/>
                  <a:pt x="3849887" y="1820042"/>
                  <a:pt x="3872565" y="1831222"/>
                </a:cubicBezTo>
                <a:cubicBezTo>
                  <a:pt x="3872246" y="1826111"/>
                  <a:pt x="3871607" y="1821001"/>
                  <a:pt x="3871288" y="1816209"/>
                </a:cubicBezTo>
                <a:cubicBezTo>
                  <a:pt x="3908978" y="1816209"/>
                  <a:pt x="3946350" y="1817806"/>
                  <a:pt x="3983721" y="1815571"/>
                </a:cubicBezTo>
                <a:cubicBezTo>
                  <a:pt x="4003205" y="1814293"/>
                  <a:pt x="4022370" y="1802475"/>
                  <a:pt x="4041535" y="1802475"/>
                </a:cubicBezTo>
                <a:cubicBezTo>
                  <a:pt x="4076670" y="1802155"/>
                  <a:pt x="4112125" y="1808543"/>
                  <a:pt x="4147261" y="1809821"/>
                </a:cubicBezTo>
                <a:cubicBezTo>
                  <a:pt x="4180160" y="1811099"/>
                  <a:pt x="4213060" y="1810140"/>
                  <a:pt x="4261930" y="1810140"/>
                </a:cubicBezTo>
                <a:cubicBezTo>
                  <a:pt x="4283650" y="1836332"/>
                  <a:pt x="4325813" y="1815571"/>
                  <a:pt x="4367656" y="1818765"/>
                </a:cubicBezTo>
                <a:cubicBezTo>
                  <a:pt x="4425469" y="1823237"/>
                  <a:pt x="4483922" y="1761270"/>
                  <a:pt x="4541736" y="1818445"/>
                </a:cubicBezTo>
                <a:cubicBezTo>
                  <a:pt x="4552915" y="1829625"/>
                  <a:pt x="4588051" y="1827069"/>
                  <a:pt x="4606257" y="1818445"/>
                </a:cubicBezTo>
                <a:cubicBezTo>
                  <a:pt x="4687069" y="1779477"/>
                  <a:pt x="4771394" y="1796086"/>
                  <a:pt x="4855080" y="1794170"/>
                </a:cubicBezTo>
                <a:cubicBezTo>
                  <a:pt x="4934295" y="1792253"/>
                  <a:pt x="5013509" y="1788420"/>
                  <a:pt x="5092085" y="1778199"/>
                </a:cubicBezTo>
                <a:cubicBezTo>
                  <a:pt x="5115402" y="1775325"/>
                  <a:pt x="5135844" y="1748813"/>
                  <a:pt x="5157884" y="1733162"/>
                </a:cubicBezTo>
                <a:cubicBezTo>
                  <a:pt x="5155329" y="1727413"/>
                  <a:pt x="5152454" y="1721663"/>
                  <a:pt x="5149899" y="1715594"/>
                </a:cubicBezTo>
                <a:cubicBezTo>
                  <a:pt x="5168424" y="1719747"/>
                  <a:pt x="5187270" y="1724218"/>
                  <a:pt x="5207073" y="1728690"/>
                </a:cubicBezTo>
                <a:cubicBezTo>
                  <a:pt x="5203879" y="1744022"/>
                  <a:pt x="5201005" y="1756479"/>
                  <a:pt x="5196214" y="1780116"/>
                </a:cubicBezTo>
                <a:cubicBezTo>
                  <a:pt x="5231349" y="1771492"/>
                  <a:pt x="5261374" y="1765103"/>
                  <a:pt x="5290440" y="1755840"/>
                </a:cubicBezTo>
                <a:cubicBezTo>
                  <a:pt x="5296509" y="1753924"/>
                  <a:pt x="5297787" y="1735398"/>
                  <a:pt x="5303536" y="1734120"/>
                </a:cubicBezTo>
                <a:cubicBezTo>
                  <a:pt x="5378598" y="1719108"/>
                  <a:pt x="5409262" y="1671515"/>
                  <a:pt x="5406068" y="1598050"/>
                </a:cubicBezTo>
                <a:cubicBezTo>
                  <a:pt x="5405749" y="1594217"/>
                  <a:pt x="5408943" y="1587510"/>
                  <a:pt x="5411817" y="1586871"/>
                </a:cubicBezTo>
                <a:cubicBezTo>
                  <a:pt x="5485282" y="1565151"/>
                  <a:pt x="5466118" y="1505101"/>
                  <a:pt x="5465479" y="1460064"/>
                </a:cubicBezTo>
                <a:cubicBezTo>
                  <a:pt x="5537027" y="1400972"/>
                  <a:pt x="5623907" y="1364559"/>
                  <a:pt x="5635407" y="1259153"/>
                </a:cubicBezTo>
                <a:cubicBezTo>
                  <a:pt x="5636684" y="1247335"/>
                  <a:pt x="5677888" y="1242224"/>
                  <a:pt x="5698331" y="1230086"/>
                </a:cubicBezTo>
                <a:cubicBezTo>
                  <a:pt x="5728675" y="1212199"/>
                  <a:pt x="5755825" y="1187924"/>
                  <a:pt x="5786808" y="1171314"/>
                </a:cubicBezTo>
                <a:cubicBezTo>
                  <a:pt x="5843025" y="1141609"/>
                  <a:pt x="5899561" y="1112542"/>
                  <a:pt x="5958653" y="1089225"/>
                </a:cubicBezTo>
                <a:cubicBezTo>
                  <a:pt x="6107818" y="1030453"/>
                  <a:pt x="6268803" y="1034605"/>
                  <a:pt x="6424357" y="1009372"/>
                </a:cubicBezTo>
                <a:cubicBezTo>
                  <a:pt x="6478977" y="1000428"/>
                  <a:pt x="6539985" y="1032689"/>
                  <a:pt x="6598437" y="1046104"/>
                </a:cubicBezTo>
                <a:cubicBezTo>
                  <a:pt x="6604506" y="1067824"/>
                  <a:pt x="6609936" y="1088586"/>
                  <a:pt x="6611533" y="1094016"/>
                </a:cubicBezTo>
                <a:cubicBezTo>
                  <a:pt x="6634211" y="1079323"/>
                  <a:pt x="6656251" y="1053451"/>
                  <a:pt x="6678929" y="1052812"/>
                </a:cubicBezTo>
                <a:cubicBezTo>
                  <a:pt x="6734507" y="1051534"/>
                  <a:pt x="6790085" y="1061436"/>
                  <a:pt x="6845663" y="1067505"/>
                </a:cubicBezTo>
                <a:cubicBezTo>
                  <a:pt x="6906671" y="1074213"/>
                  <a:pt x="6967359" y="1081559"/>
                  <a:pt x="7008563" y="1086350"/>
                </a:cubicBezTo>
                <a:cubicBezTo>
                  <a:pt x="7064142" y="1049298"/>
                  <a:pt x="7111095" y="1021829"/>
                  <a:pt x="7153578" y="988929"/>
                </a:cubicBezTo>
                <a:cubicBezTo>
                  <a:pt x="7184560" y="964973"/>
                  <a:pt x="7215543" y="937823"/>
                  <a:pt x="7236625" y="905882"/>
                </a:cubicBezTo>
                <a:cubicBezTo>
                  <a:pt x="7266330" y="860206"/>
                  <a:pt x="7321908" y="826987"/>
                  <a:pt x="7305299" y="754799"/>
                </a:cubicBezTo>
                <a:cubicBezTo>
                  <a:pt x="7299868" y="731482"/>
                  <a:pt x="7328935" y="696347"/>
                  <a:pt x="7349058" y="672391"/>
                </a:cubicBezTo>
                <a:cubicBezTo>
                  <a:pt x="7415496" y="593176"/>
                  <a:pt x="7450632" y="501505"/>
                  <a:pt x="7469477" y="401848"/>
                </a:cubicBezTo>
                <a:cubicBezTo>
                  <a:pt x="7481295" y="339562"/>
                  <a:pt x="7555080" y="278235"/>
                  <a:pt x="7623115" y="267694"/>
                </a:cubicBezTo>
                <a:cubicBezTo>
                  <a:pt x="7640683" y="264820"/>
                  <a:pt x="7657292" y="251085"/>
                  <a:pt x="7673263" y="241183"/>
                </a:cubicBezTo>
                <a:cubicBezTo>
                  <a:pt x="7745131" y="196465"/>
                  <a:pt x="7815401" y="149192"/>
                  <a:pt x="7888228" y="106710"/>
                </a:cubicBezTo>
                <a:cubicBezTo>
                  <a:pt x="7929432" y="82754"/>
                  <a:pt x="7973830" y="63589"/>
                  <a:pt x="8018548" y="47938"/>
                </a:cubicBezTo>
                <a:cubicBezTo>
                  <a:pt x="8039949" y="40592"/>
                  <a:pt x="8065821" y="46341"/>
                  <a:pt x="8089458" y="46341"/>
                </a:cubicBezTo>
                <a:cubicBezTo>
                  <a:pt x="8113414" y="46341"/>
                  <a:pt x="8137370" y="46341"/>
                  <a:pt x="8163881" y="46341"/>
                </a:cubicBezTo>
                <a:cubicBezTo>
                  <a:pt x="8192628" y="35481"/>
                  <a:pt x="8215945" y="26537"/>
                  <a:pt x="8239262" y="17913"/>
                </a:cubicBezTo>
                <a:cubicBezTo>
                  <a:pt x="8249484" y="14080"/>
                  <a:pt x="8259705" y="8331"/>
                  <a:pt x="8270245" y="8012"/>
                </a:cubicBezTo>
                <a:cubicBezTo>
                  <a:pt x="8396733" y="4817"/>
                  <a:pt x="8523540" y="-3487"/>
                  <a:pt x="8649708" y="1623"/>
                </a:cubicBezTo>
                <a:cubicBezTo>
                  <a:pt x="8727326" y="4817"/>
                  <a:pt x="8804304" y="10886"/>
                  <a:pt x="8877450" y="62312"/>
                </a:cubicBezTo>
                <a:cubicBezTo>
                  <a:pt x="8936541" y="103835"/>
                  <a:pt x="9020227" y="109904"/>
                  <a:pt x="9092415" y="133860"/>
                </a:cubicBezTo>
                <a:cubicBezTo>
                  <a:pt x="9114774" y="141207"/>
                  <a:pt x="9138091" y="151747"/>
                  <a:pt x="9155978" y="166760"/>
                </a:cubicBezTo>
                <a:cubicBezTo>
                  <a:pt x="9199737" y="203812"/>
                  <a:pt x="9246052" y="213075"/>
                  <a:pt x="9304185" y="217547"/>
                </a:cubicBezTo>
                <a:cubicBezTo>
                  <a:pt x="9373499" y="222657"/>
                  <a:pt x="9440256" y="260348"/>
                  <a:pt x="9507971" y="283984"/>
                </a:cubicBezTo>
                <a:cubicBezTo>
                  <a:pt x="9545342" y="297080"/>
                  <a:pt x="9582075" y="315287"/>
                  <a:pt x="9620724" y="321036"/>
                </a:cubicBezTo>
                <a:cubicBezTo>
                  <a:pt x="9697703" y="332535"/>
                  <a:pt x="9723256" y="413347"/>
                  <a:pt x="9787139" y="434109"/>
                </a:cubicBezTo>
                <a:cubicBezTo>
                  <a:pt x="9790971" y="421332"/>
                  <a:pt x="9791610" y="396737"/>
                  <a:pt x="9801831" y="391946"/>
                </a:cubicBezTo>
                <a:cubicBezTo>
                  <a:pt x="9813969" y="386197"/>
                  <a:pt x="9841119" y="392585"/>
                  <a:pt x="9848466" y="402806"/>
                </a:cubicBezTo>
                <a:cubicBezTo>
                  <a:pt x="9855813" y="413347"/>
                  <a:pt x="9846869" y="435386"/>
                  <a:pt x="9844633" y="456787"/>
                </a:cubicBezTo>
                <a:cubicBezTo>
                  <a:pt x="9874977" y="459023"/>
                  <a:pt x="9912667" y="455509"/>
                  <a:pt x="9944928" y="467008"/>
                </a:cubicBezTo>
                <a:cubicBezTo>
                  <a:pt x="9960579" y="472438"/>
                  <a:pt x="9966649" y="505657"/>
                  <a:pt x="9973995" y="520031"/>
                </a:cubicBezTo>
                <a:cubicBezTo>
                  <a:pt x="10002743" y="521628"/>
                  <a:pt x="10034364" y="520350"/>
                  <a:pt x="10064708" y="525780"/>
                </a:cubicBezTo>
                <a:cubicBezTo>
                  <a:pt x="10116453" y="534724"/>
                  <a:pt x="10168837" y="560916"/>
                  <a:pt x="10218665" y="556444"/>
                </a:cubicBezTo>
                <a:cubicBezTo>
                  <a:pt x="10317365" y="547500"/>
                  <a:pt x="10360166" y="635658"/>
                  <a:pt x="10435547" y="664086"/>
                </a:cubicBezTo>
                <a:cubicBezTo>
                  <a:pt x="10447684" y="668558"/>
                  <a:pt x="10460142" y="687084"/>
                  <a:pt x="10469086" y="684848"/>
                </a:cubicBezTo>
                <a:cubicBezTo>
                  <a:pt x="10539037" y="667919"/>
                  <a:pt x="10578964" y="718386"/>
                  <a:pt x="10629111" y="749369"/>
                </a:cubicBezTo>
                <a:cubicBezTo>
                  <a:pt x="10703854" y="795684"/>
                  <a:pt x="10783068" y="811655"/>
                  <a:pt x="10871546" y="785144"/>
                </a:cubicBezTo>
                <a:cubicBezTo>
                  <a:pt x="10906042" y="774922"/>
                  <a:pt x="10947247" y="786102"/>
                  <a:pt x="10985257" y="787699"/>
                </a:cubicBezTo>
                <a:cubicBezTo>
                  <a:pt x="11033808" y="789935"/>
                  <a:pt x="11082678" y="792171"/>
                  <a:pt x="11131229" y="795365"/>
                </a:cubicBezTo>
                <a:cubicBezTo>
                  <a:pt x="11147199" y="796323"/>
                  <a:pt x="11163809" y="797281"/>
                  <a:pt x="11178822" y="802073"/>
                </a:cubicBezTo>
                <a:cubicBezTo>
                  <a:pt x="11249731" y="825390"/>
                  <a:pt x="11319363" y="851582"/>
                  <a:pt x="11390593" y="873941"/>
                </a:cubicBezTo>
                <a:cubicBezTo>
                  <a:pt x="11423492" y="884481"/>
                  <a:pt x="11458308" y="888953"/>
                  <a:pt x="11459585" y="931754"/>
                </a:cubicBezTo>
                <a:cubicBezTo>
                  <a:pt x="11516121" y="940698"/>
                  <a:pt x="11580644" y="950600"/>
                  <a:pt x="11644845" y="962099"/>
                </a:cubicBezTo>
                <a:cubicBezTo>
                  <a:pt x="11651553" y="963376"/>
                  <a:pt x="11656983" y="972639"/>
                  <a:pt x="11662733" y="978708"/>
                </a:cubicBezTo>
                <a:cubicBezTo>
                  <a:pt x="11681578" y="998831"/>
                  <a:pt x="11698826" y="1020551"/>
                  <a:pt x="11718630" y="1039397"/>
                </a:cubicBezTo>
                <a:cubicBezTo>
                  <a:pt x="11756959" y="1076129"/>
                  <a:pt x="11830105" y="1069102"/>
                  <a:pt x="11834577" y="1153746"/>
                </a:cubicBezTo>
                <a:cubicBezTo>
                  <a:pt x="11836174" y="1186646"/>
                  <a:pt x="11899417" y="1216032"/>
                  <a:pt x="11933595" y="1247973"/>
                </a:cubicBezTo>
                <a:cubicBezTo>
                  <a:pt x="11978632" y="1289816"/>
                  <a:pt x="11997478" y="1342520"/>
                  <a:pt x="11997158" y="1403208"/>
                </a:cubicBezTo>
                <a:cubicBezTo>
                  <a:pt x="11997158" y="1411513"/>
                  <a:pt x="11996838" y="1424928"/>
                  <a:pt x="12001311" y="1427164"/>
                </a:cubicBezTo>
                <a:cubicBezTo>
                  <a:pt x="12081802" y="1469965"/>
                  <a:pt x="12070623" y="1564512"/>
                  <a:pt x="12111827" y="1630630"/>
                </a:cubicBezTo>
                <a:cubicBezTo>
                  <a:pt x="12138019" y="1672473"/>
                  <a:pt x="12176349" y="1736356"/>
                  <a:pt x="12146643" y="1803433"/>
                </a:cubicBezTo>
                <a:cubicBezTo>
                  <a:pt x="12141214" y="1815571"/>
                  <a:pt x="12167086" y="1838568"/>
                  <a:pt x="12170280" y="1858052"/>
                </a:cubicBezTo>
                <a:cubicBezTo>
                  <a:pt x="12180182" y="1920019"/>
                  <a:pt x="12190083" y="1982943"/>
                  <a:pt x="12191680" y="2045548"/>
                </a:cubicBezTo>
                <a:cubicBezTo>
                  <a:pt x="12192320" y="2074295"/>
                  <a:pt x="12172197" y="2103042"/>
                  <a:pt x="12164530" y="2132748"/>
                </a:cubicBezTo>
                <a:cubicBezTo>
                  <a:pt x="12157823" y="2158301"/>
                  <a:pt x="12157184" y="2185451"/>
                  <a:pt x="12151435" y="2211324"/>
                </a:cubicBezTo>
                <a:cubicBezTo>
                  <a:pt x="12147602" y="2228572"/>
                  <a:pt x="12138338" y="2244862"/>
                  <a:pt x="12133547" y="2262110"/>
                </a:cubicBezTo>
                <a:cubicBezTo>
                  <a:pt x="12128756" y="2279678"/>
                  <a:pt x="12121409" y="2298523"/>
                  <a:pt x="12123646" y="2315452"/>
                </a:cubicBezTo>
                <a:cubicBezTo>
                  <a:pt x="12130034" y="2362086"/>
                  <a:pt x="12147921" y="2407763"/>
                  <a:pt x="12147921" y="2454078"/>
                </a:cubicBezTo>
                <a:cubicBezTo>
                  <a:pt x="12147921" y="2484422"/>
                  <a:pt x="12125562" y="2514766"/>
                  <a:pt x="12112785" y="2544791"/>
                </a:cubicBezTo>
                <a:cubicBezTo>
                  <a:pt x="12087232" y="2604521"/>
                  <a:pt x="12061999" y="2664890"/>
                  <a:pt x="12035168" y="2723982"/>
                </a:cubicBezTo>
                <a:cubicBezTo>
                  <a:pt x="12023669" y="2749535"/>
                  <a:pt x="12041237" y="2796808"/>
                  <a:pt x="11981826" y="2791378"/>
                </a:cubicBezTo>
                <a:cubicBezTo>
                  <a:pt x="11972244" y="2790420"/>
                  <a:pt x="11957870" y="2844720"/>
                  <a:pt x="11945413" y="2873467"/>
                </a:cubicBezTo>
                <a:cubicBezTo>
                  <a:pt x="11940302" y="2885285"/>
                  <a:pt x="11937428" y="2899659"/>
                  <a:pt x="11928484" y="2907644"/>
                </a:cubicBezTo>
                <a:cubicBezTo>
                  <a:pt x="11893668" y="2940224"/>
                  <a:pt x="11860769" y="2978234"/>
                  <a:pt x="11819884" y="2999954"/>
                </a:cubicBezTo>
                <a:cubicBezTo>
                  <a:pt x="11759834" y="3031896"/>
                  <a:pt x="11699784" y="3058407"/>
                  <a:pt x="11673273" y="3127720"/>
                </a:cubicBezTo>
                <a:cubicBezTo>
                  <a:pt x="11669759" y="3136663"/>
                  <a:pt x="11649956" y="3145926"/>
                  <a:pt x="11638457" y="3144649"/>
                </a:cubicBezTo>
                <a:cubicBezTo>
                  <a:pt x="11549980" y="3135066"/>
                  <a:pt x="11503026" y="3209490"/>
                  <a:pt x="11435630" y="3242389"/>
                </a:cubicBezTo>
                <a:cubicBezTo>
                  <a:pt x="11419659" y="3250055"/>
                  <a:pt x="11407521" y="3268581"/>
                  <a:pt x="11391550" y="3271775"/>
                </a:cubicBezTo>
                <a:cubicBezTo>
                  <a:pt x="11328626" y="3284552"/>
                  <a:pt x="11265063" y="3296050"/>
                  <a:pt x="11201181" y="3303077"/>
                </a:cubicBezTo>
                <a:cubicBezTo>
                  <a:pt x="11123883" y="3311382"/>
                  <a:pt x="11050098" y="3344921"/>
                  <a:pt x="10966412" y="3309785"/>
                </a:cubicBezTo>
                <a:cubicBezTo>
                  <a:pt x="10925847" y="3292856"/>
                  <a:pt x="10867713" y="3316493"/>
                  <a:pt x="10817885" y="3323201"/>
                </a:cubicBezTo>
                <a:cubicBezTo>
                  <a:pt x="10710881" y="3337574"/>
                  <a:pt x="10617293" y="3290301"/>
                  <a:pt x="10520192" y="3258360"/>
                </a:cubicBezTo>
                <a:cubicBezTo>
                  <a:pt x="10513804" y="3256443"/>
                  <a:pt x="10507415" y="3252610"/>
                  <a:pt x="10501027" y="3252930"/>
                </a:cubicBezTo>
                <a:cubicBezTo>
                  <a:pt x="10379969" y="3255804"/>
                  <a:pt x="10254759" y="3184256"/>
                  <a:pt x="10190238" y="3082683"/>
                </a:cubicBezTo>
                <a:cubicBezTo>
                  <a:pt x="10148076" y="3016245"/>
                  <a:pt x="10078124" y="2987178"/>
                  <a:pt x="10011686" y="2954917"/>
                </a:cubicBezTo>
                <a:cubicBezTo>
                  <a:pt x="10004340" y="2951404"/>
                  <a:pt x="9989966" y="2963541"/>
                  <a:pt x="9978467" y="2968013"/>
                </a:cubicBezTo>
                <a:cubicBezTo>
                  <a:pt x="9932472" y="2985581"/>
                  <a:pt x="9886795" y="3014967"/>
                  <a:pt x="9840161" y="3016883"/>
                </a:cubicBezTo>
                <a:cubicBezTo>
                  <a:pt x="9783625" y="3019119"/>
                  <a:pt x="9783305" y="3008898"/>
                  <a:pt x="9771487" y="3075336"/>
                </a:cubicBezTo>
                <a:cubicBezTo>
                  <a:pt x="9690995" y="3043395"/>
                  <a:pt x="9601559" y="3070225"/>
                  <a:pt x="9522026" y="3021994"/>
                </a:cubicBezTo>
                <a:cubicBezTo>
                  <a:pt x="9501264" y="3009537"/>
                  <a:pt x="9450158" y="3006982"/>
                  <a:pt x="9443450" y="3018161"/>
                </a:cubicBezTo>
                <a:cubicBezTo>
                  <a:pt x="9403523" y="3084599"/>
                  <a:pt x="9340599" y="3030618"/>
                  <a:pt x="9291729" y="3054255"/>
                </a:cubicBezTo>
                <a:cubicBezTo>
                  <a:pt x="9238387" y="3080127"/>
                  <a:pt x="9183128" y="3065754"/>
                  <a:pt x="9136493" y="3022952"/>
                </a:cubicBezTo>
                <a:cubicBezTo>
                  <a:pt x="9129786" y="3016883"/>
                  <a:pt x="9101678" y="3030618"/>
                  <a:pt x="9085707" y="3038923"/>
                </a:cubicBezTo>
                <a:cubicBezTo>
                  <a:pt x="9062390" y="3051380"/>
                  <a:pt x="9038434" y="3082363"/>
                  <a:pt x="9019589" y="3078850"/>
                </a:cubicBezTo>
                <a:cubicBezTo>
                  <a:pt x="8944527" y="3064795"/>
                  <a:pt x="8882880" y="3082683"/>
                  <a:pt x="8826344" y="3131233"/>
                </a:cubicBezTo>
                <a:cubicBezTo>
                  <a:pt x="8819317" y="3137302"/>
                  <a:pt x="8803665" y="3139538"/>
                  <a:pt x="8794402" y="3136663"/>
                </a:cubicBezTo>
                <a:cubicBezTo>
                  <a:pt x="8709438" y="3109513"/>
                  <a:pt x="8643000" y="3165730"/>
                  <a:pt x="8568896" y="3186172"/>
                </a:cubicBezTo>
                <a:cubicBezTo>
                  <a:pt x="8556120" y="3189686"/>
                  <a:pt x="8548135" y="3210128"/>
                  <a:pt x="8527373" y="3236001"/>
                </a:cubicBezTo>
                <a:cubicBezTo>
                  <a:pt x="8585506" y="3248138"/>
                  <a:pt x="8631502" y="3257402"/>
                  <a:pt x="8695065" y="3270497"/>
                </a:cubicBezTo>
                <a:cubicBezTo>
                  <a:pt x="8609462" y="3270497"/>
                  <a:pt x="8540788" y="3274650"/>
                  <a:pt x="8472754" y="3269220"/>
                </a:cubicBezTo>
                <a:cubicBezTo>
                  <a:pt x="8410787" y="3264428"/>
                  <a:pt x="8367028" y="3271775"/>
                  <a:pt x="8318477" y="3324478"/>
                </a:cubicBezTo>
                <a:cubicBezTo>
                  <a:pt x="8284619" y="3360891"/>
                  <a:pt x="8207321" y="3358975"/>
                  <a:pt x="8148868" y="3369515"/>
                </a:cubicBezTo>
                <a:cubicBezTo>
                  <a:pt x="8122996" y="3374307"/>
                  <a:pt x="8089138" y="3347157"/>
                  <a:pt x="8075403" y="3393471"/>
                </a:cubicBezTo>
                <a:cubicBezTo>
                  <a:pt x="8073487" y="3399540"/>
                  <a:pt x="8055600" y="3402415"/>
                  <a:pt x="8044740" y="3403693"/>
                </a:cubicBezTo>
                <a:cubicBezTo>
                  <a:pt x="7961373" y="3413595"/>
                  <a:pt x="7882158" y="3431801"/>
                  <a:pt x="7809013" y="3478435"/>
                </a:cubicBezTo>
                <a:cubicBezTo>
                  <a:pt x="7777710" y="3498239"/>
                  <a:pt x="7731076" y="3500475"/>
                  <a:pt x="7691789" y="3499516"/>
                </a:cubicBezTo>
                <a:cubicBezTo>
                  <a:pt x="7644196" y="3498239"/>
                  <a:pt x="7601075" y="3498558"/>
                  <a:pt x="7562426" y="3532097"/>
                </a:cubicBezTo>
                <a:cubicBezTo>
                  <a:pt x="7484170" y="3600451"/>
                  <a:pt x="7393776" y="3575218"/>
                  <a:pt x="7310090" y="3552539"/>
                </a:cubicBezTo>
                <a:cubicBezTo>
                  <a:pt x="7252915" y="3537207"/>
                  <a:pt x="7206919" y="3548068"/>
                  <a:pt x="7154535" y="3562441"/>
                </a:cubicBezTo>
                <a:cubicBezTo>
                  <a:pt x="7116525" y="3572662"/>
                  <a:pt x="7060308" y="3581287"/>
                  <a:pt x="7035075" y="3561483"/>
                </a:cubicBezTo>
                <a:cubicBezTo>
                  <a:pt x="6956499" y="3499836"/>
                  <a:pt x="6867063" y="3509099"/>
                  <a:pt x="6780822" y="3505905"/>
                </a:cubicBezTo>
                <a:cubicBezTo>
                  <a:pt x="6727480" y="3503350"/>
                  <a:pt x="6693623" y="3488657"/>
                  <a:pt x="6678291" y="3454479"/>
                </a:cubicBezTo>
                <a:close/>
              </a:path>
            </a:pathLst>
          </a:custGeom>
          <a:blipFill dpi="0" rotWithShape="0">
            <a:blip r:embed="rId5"/>
            <a:srcRect/>
            <a:tile tx="863600" ty="-2813050" sx="100000" sy="100000" flip="none" algn="tl"/>
          </a:blipFill>
          <a:ln w="319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82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3FBD218-666B-C047-2881-E7CA22F9B6D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9846" y="815729"/>
            <a:ext cx="4762500" cy="47625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C1F6430-4708-3F79-380B-83BBCB3AFF1E}"/>
              </a:ext>
            </a:extLst>
          </p:cNvPr>
          <p:cNvSpPr/>
          <p:nvPr/>
        </p:nvSpPr>
        <p:spPr>
          <a:xfrm>
            <a:off x="9846690" y="4120238"/>
            <a:ext cx="2345309" cy="2128209"/>
          </a:xfrm>
          <a:custGeom>
            <a:avLst/>
            <a:gdLst>
              <a:gd name="connsiteX0" fmla="*/ 3051928 w 4225002"/>
              <a:gd name="connsiteY0" fmla="*/ 927952 h 3833903"/>
              <a:gd name="connsiteX1" fmla="*/ 3031307 w 4225002"/>
              <a:gd name="connsiteY1" fmla="*/ 1154784 h 3833903"/>
              <a:gd name="connsiteX2" fmla="*/ 3072550 w 4225002"/>
              <a:gd name="connsiteY2" fmla="*/ 1031057 h 3833903"/>
              <a:gd name="connsiteX3" fmla="*/ 3051928 w 4225002"/>
              <a:gd name="connsiteY3" fmla="*/ 927952 h 3833903"/>
              <a:gd name="connsiteX4" fmla="*/ 2206462 w 4225002"/>
              <a:gd name="connsiteY4" fmla="*/ 0 h 3833903"/>
              <a:gd name="connsiteX5" fmla="*/ 2371430 w 4225002"/>
              <a:gd name="connsiteY5" fmla="*/ 453666 h 3833903"/>
              <a:gd name="connsiteX6" fmla="*/ 2495159 w 4225002"/>
              <a:gd name="connsiteY6" fmla="*/ 329938 h 3833903"/>
              <a:gd name="connsiteX7" fmla="*/ 2577643 w 4225002"/>
              <a:gd name="connsiteY7" fmla="*/ 350560 h 3833903"/>
              <a:gd name="connsiteX8" fmla="*/ 2577643 w 4225002"/>
              <a:gd name="connsiteY8" fmla="*/ 433044 h 3833903"/>
              <a:gd name="connsiteX9" fmla="*/ 2144598 w 4225002"/>
              <a:gd name="connsiteY9" fmla="*/ 948573 h 3833903"/>
              <a:gd name="connsiteX10" fmla="*/ 2165220 w 4225002"/>
              <a:gd name="connsiteY10" fmla="*/ 1031057 h 3833903"/>
              <a:gd name="connsiteX11" fmla="*/ 2453915 w 4225002"/>
              <a:gd name="connsiteY11" fmla="*/ 1196027 h 3833903"/>
              <a:gd name="connsiteX12" fmla="*/ 2783855 w 4225002"/>
              <a:gd name="connsiteY12" fmla="*/ 989815 h 3833903"/>
              <a:gd name="connsiteX13" fmla="*/ 2742611 w 4225002"/>
              <a:gd name="connsiteY13" fmla="*/ 927952 h 3833903"/>
              <a:gd name="connsiteX14" fmla="*/ 2536400 w 4225002"/>
              <a:gd name="connsiteY14" fmla="*/ 1072300 h 3833903"/>
              <a:gd name="connsiteX15" fmla="*/ 2350810 w 4225002"/>
              <a:gd name="connsiteY15" fmla="*/ 886709 h 3833903"/>
              <a:gd name="connsiteX16" fmla="*/ 2660127 w 4225002"/>
              <a:gd name="connsiteY16" fmla="*/ 680498 h 3833903"/>
              <a:gd name="connsiteX17" fmla="*/ 3134413 w 4225002"/>
              <a:gd name="connsiteY17" fmla="*/ 1196027 h 3833903"/>
              <a:gd name="connsiteX18" fmla="*/ 3402488 w 4225002"/>
              <a:gd name="connsiteY18" fmla="*/ 1422859 h 3833903"/>
              <a:gd name="connsiteX19" fmla="*/ 3175656 w 4225002"/>
              <a:gd name="connsiteY19" fmla="*/ 1649692 h 3833903"/>
              <a:gd name="connsiteX20" fmla="*/ 2969444 w 4225002"/>
              <a:gd name="connsiteY20" fmla="*/ 1546586 h 3833903"/>
              <a:gd name="connsiteX21" fmla="*/ 3051928 w 4225002"/>
              <a:gd name="connsiteY21" fmla="*/ 1443480 h 3833903"/>
              <a:gd name="connsiteX22" fmla="*/ 2990065 w 4225002"/>
              <a:gd name="connsiteY22" fmla="*/ 1422859 h 3833903"/>
              <a:gd name="connsiteX23" fmla="*/ 2886959 w 4225002"/>
              <a:gd name="connsiteY23" fmla="*/ 1525965 h 3833903"/>
              <a:gd name="connsiteX24" fmla="*/ 3196276 w 4225002"/>
              <a:gd name="connsiteY24" fmla="*/ 1732176 h 3833903"/>
              <a:gd name="connsiteX25" fmla="*/ 3505594 w 4225002"/>
              <a:gd name="connsiteY25" fmla="*/ 1505344 h 3833903"/>
              <a:gd name="connsiteX26" fmla="*/ 3381866 w 4225002"/>
              <a:gd name="connsiteY26" fmla="*/ 1278511 h 3833903"/>
              <a:gd name="connsiteX27" fmla="*/ 3629320 w 4225002"/>
              <a:gd name="connsiteY27" fmla="*/ 1567207 h 3833903"/>
              <a:gd name="connsiteX28" fmla="*/ 2969444 w 4225002"/>
              <a:gd name="connsiteY28" fmla="*/ 2041493 h 3833903"/>
              <a:gd name="connsiteX29" fmla="*/ 3031307 w 4225002"/>
              <a:gd name="connsiteY29" fmla="*/ 2144599 h 3833903"/>
              <a:gd name="connsiteX30" fmla="*/ 3031307 w 4225002"/>
              <a:gd name="connsiteY30" fmla="*/ 2227084 h 3833903"/>
              <a:gd name="connsiteX31" fmla="*/ 2845717 w 4225002"/>
              <a:gd name="connsiteY31" fmla="*/ 2288947 h 3833903"/>
              <a:gd name="connsiteX32" fmla="*/ 2845717 w 4225002"/>
              <a:gd name="connsiteY32" fmla="*/ 2371432 h 3833903"/>
              <a:gd name="connsiteX33" fmla="*/ 2701369 w 4225002"/>
              <a:gd name="connsiteY33" fmla="*/ 2474537 h 3833903"/>
              <a:gd name="connsiteX34" fmla="*/ 2783855 w 4225002"/>
              <a:gd name="connsiteY34" fmla="*/ 2618885 h 3833903"/>
              <a:gd name="connsiteX35" fmla="*/ 2618884 w 4225002"/>
              <a:gd name="connsiteY35" fmla="*/ 2660128 h 3833903"/>
              <a:gd name="connsiteX36" fmla="*/ 2660127 w 4225002"/>
              <a:gd name="connsiteY36" fmla="*/ 2742612 h 3833903"/>
              <a:gd name="connsiteX37" fmla="*/ 2598263 w 4225002"/>
              <a:gd name="connsiteY37" fmla="*/ 2804476 h 3833903"/>
              <a:gd name="connsiteX38" fmla="*/ 2742611 w 4225002"/>
              <a:gd name="connsiteY38" fmla="*/ 2948824 h 3833903"/>
              <a:gd name="connsiteX39" fmla="*/ 2577643 w 4225002"/>
              <a:gd name="connsiteY39" fmla="*/ 2990066 h 3833903"/>
              <a:gd name="connsiteX40" fmla="*/ 2680749 w 4225002"/>
              <a:gd name="connsiteY40" fmla="*/ 3093172 h 3833903"/>
              <a:gd name="connsiteX41" fmla="*/ 2907580 w 4225002"/>
              <a:gd name="connsiteY41" fmla="*/ 2990066 h 3833903"/>
              <a:gd name="connsiteX42" fmla="*/ 3113792 w 4225002"/>
              <a:gd name="connsiteY42" fmla="*/ 3093172 h 3833903"/>
              <a:gd name="connsiteX43" fmla="*/ 3361246 w 4225002"/>
              <a:gd name="connsiteY43" fmla="*/ 2990066 h 3833903"/>
              <a:gd name="connsiteX44" fmla="*/ 3526214 w 4225002"/>
              <a:gd name="connsiteY44" fmla="*/ 3072551 h 3833903"/>
              <a:gd name="connsiteX45" fmla="*/ 3773669 w 4225002"/>
              <a:gd name="connsiteY45" fmla="*/ 2990066 h 3833903"/>
              <a:gd name="connsiteX46" fmla="*/ 3979881 w 4225002"/>
              <a:gd name="connsiteY46" fmla="*/ 3072551 h 3833903"/>
              <a:gd name="connsiteX47" fmla="*/ 4206712 w 4225002"/>
              <a:gd name="connsiteY47" fmla="*/ 3010687 h 3833903"/>
              <a:gd name="connsiteX48" fmla="*/ 4223064 w 4225002"/>
              <a:gd name="connsiteY48" fmla="*/ 3014232 h 3833903"/>
              <a:gd name="connsiteX49" fmla="*/ 4225002 w 4225002"/>
              <a:gd name="connsiteY49" fmla="*/ 3015249 h 3833903"/>
              <a:gd name="connsiteX50" fmla="*/ 4225002 w 4225002"/>
              <a:gd name="connsiteY50" fmla="*/ 3833903 h 3833903"/>
              <a:gd name="connsiteX51" fmla="*/ 1183748 w 4225002"/>
              <a:gd name="connsiteY51" fmla="*/ 3833903 h 3833903"/>
              <a:gd name="connsiteX52" fmla="*/ 1100774 w 4225002"/>
              <a:gd name="connsiteY52" fmla="*/ 3753814 h 3833903"/>
              <a:gd name="connsiteX53" fmla="*/ 969194 w 4225002"/>
              <a:gd name="connsiteY53" fmla="*/ 3361247 h 3833903"/>
              <a:gd name="connsiteX54" fmla="*/ 1525964 w 4225002"/>
              <a:gd name="connsiteY54" fmla="*/ 2392053 h 3833903"/>
              <a:gd name="connsiteX55" fmla="*/ 1670312 w 4225002"/>
              <a:gd name="connsiteY55" fmla="*/ 2020872 h 3833903"/>
              <a:gd name="connsiteX56" fmla="*/ 1546585 w 4225002"/>
              <a:gd name="connsiteY56" fmla="*/ 1979630 h 3833903"/>
              <a:gd name="connsiteX57" fmla="*/ 762981 w 4225002"/>
              <a:gd name="connsiteY57" fmla="*/ 2062115 h 3833903"/>
              <a:gd name="connsiteX58" fmla="*/ 412423 w 4225002"/>
              <a:gd name="connsiteY58" fmla="*/ 1959009 h 3833903"/>
              <a:gd name="connsiteX59" fmla="*/ 1464101 w 4225002"/>
              <a:gd name="connsiteY59" fmla="*/ 1670313 h 3833903"/>
              <a:gd name="connsiteX60" fmla="*/ 1216646 w 4225002"/>
              <a:gd name="connsiteY60" fmla="*/ 1567207 h 3833903"/>
              <a:gd name="connsiteX61" fmla="*/ 927950 w 4225002"/>
              <a:gd name="connsiteY61" fmla="*/ 1629071 h 3833903"/>
              <a:gd name="connsiteX62" fmla="*/ 453665 w 4225002"/>
              <a:gd name="connsiteY62" fmla="*/ 1690934 h 3833903"/>
              <a:gd name="connsiteX63" fmla="*/ 0 w 4225002"/>
              <a:gd name="connsiteY63" fmla="*/ 1402238 h 3833903"/>
              <a:gd name="connsiteX64" fmla="*/ 123727 w 4225002"/>
              <a:gd name="connsiteY64" fmla="*/ 1134163 h 3833903"/>
              <a:gd name="connsiteX65" fmla="*/ 144347 w 4225002"/>
              <a:gd name="connsiteY65" fmla="*/ 1299132 h 3833903"/>
              <a:gd name="connsiteX66" fmla="*/ 474285 w 4225002"/>
              <a:gd name="connsiteY66" fmla="*/ 1422859 h 3833903"/>
              <a:gd name="connsiteX67" fmla="*/ 680497 w 4225002"/>
              <a:gd name="connsiteY67" fmla="*/ 1278511 h 3833903"/>
              <a:gd name="connsiteX68" fmla="*/ 556770 w 4225002"/>
              <a:gd name="connsiteY68" fmla="*/ 1031057 h 3833903"/>
              <a:gd name="connsiteX69" fmla="*/ 804224 w 4225002"/>
              <a:gd name="connsiteY69" fmla="*/ 907331 h 3833903"/>
              <a:gd name="connsiteX70" fmla="*/ 1072298 w 4225002"/>
              <a:gd name="connsiteY70" fmla="*/ 1031057 h 3833903"/>
              <a:gd name="connsiteX71" fmla="*/ 1010435 w 4225002"/>
              <a:gd name="connsiteY71" fmla="*/ 1092921 h 3833903"/>
              <a:gd name="connsiteX72" fmla="*/ 1051678 w 4225002"/>
              <a:gd name="connsiteY72" fmla="*/ 1051679 h 3833903"/>
              <a:gd name="connsiteX73" fmla="*/ 804224 w 4225002"/>
              <a:gd name="connsiteY73" fmla="*/ 927952 h 3833903"/>
              <a:gd name="connsiteX74" fmla="*/ 577391 w 4225002"/>
              <a:gd name="connsiteY74" fmla="*/ 1031057 h 3833903"/>
              <a:gd name="connsiteX75" fmla="*/ 701118 w 4225002"/>
              <a:gd name="connsiteY75" fmla="*/ 1319753 h 3833903"/>
              <a:gd name="connsiteX76" fmla="*/ 721739 w 4225002"/>
              <a:gd name="connsiteY76" fmla="*/ 1381617 h 3833903"/>
              <a:gd name="connsiteX77" fmla="*/ 1196025 w 4225002"/>
              <a:gd name="connsiteY77" fmla="*/ 1196027 h 3833903"/>
              <a:gd name="connsiteX78" fmla="*/ 1257889 w 4225002"/>
              <a:gd name="connsiteY78" fmla="*/ 1113542 h 3833903"/>
              <a:gd name="connsiteX79" fmla="*/ 1422858 w 4225002"/>
              <a:gd name="connsiteY79" fmla="*/ 1031057 h 3833903"/>
              <a:gd name="connsiteX80" fmla="*/ 1835281 w 4225002"/>
              <a:gd name="connsiteY80" fmla="*/ 989815 h 3833903"/>
              <a:gd name="connsiteX81" fmla="*/ 1917765 w 4225002"/>
              <a:gd name="connsiteY81" fmla="*/ 866088 h 3833903"/>
              <a:gd name="connsiteX82" fmla="*/ 2000250 w 4225002"/>
              <a:gd name="connsiteY82" fmla="*/ 639256 h 3833903"/>
              <a:gd name="connsiteX83" fmla="*/ 2082734 w 4225002"/>
              <a:gd name="connsiteY83" fmla="*/ 701119 h 3833903"/>
              <a:gd name="connsiteX84" fmla="*/ 2247704 w 4225002"/>
              <a:gd name="connsiteY84" fmla="*/ 391802 h 3833903"/>
              <a:gd name="connsiteX85" fmla="*/ 2144598 w 4225002"/>
              <a:gd name="connsiteY85" fmla="*/ 20621 h 3833903"/>
              <a:gd name="connsiteX86" fmla="*/ 2206462 w 4225002"/>
              <a:gd name="connsiteY86" fmla="*/ 0 h 383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4225002" h="3833903">
                <a:moveTo>
                  <a:pt x="3051928" y="927952"/>
                </a:moveTo>
                <a:cubicBezTo>
                  <a:pt x="3051928" y="1010436"/>
                  <a:pt x="3031307" y="1092921"/>
                  <a:pt x="3031307" y="1154784"/>
                </a:cubicBezTo>
                <a:cubicBezTo>
                  <a:pt x="3051928" y="1113542"/>
                  <a:pt x="3072550" y="1092921"/>
                  <a:pt x="3072550" y="1031057"/>
                </a:cubicBezTo>
                <a:cubicBezTo>
                  <a:pt x="3072550" y="989815"/>
                  <a:pt x="3051928" y="969194"/>
                  <a:pt x="3051928" y="927952"/>
                </a:cubicBezTo>
                <a:close/>
                <a:moveTo>
                  <a:pt x="2206462" y="0"/>
                </a:moveTo>
                <a:cubicBezTo>
                  <a:pt x="2412673" y="0"/>
                  <a:pt x="2350810" y="391802"/>
                  <a:pt x="2371430" y="453666"/>
                </a:cubicBezTo>
                <a:cubicBezTo>
                  <a:pt x="2412673" y="412423"/>
                  <a:pt x="2453915" y="329938"/>
                  <a:pt x="2495159" y="329938"/>
                </a:cubicBezTo>
                <a:cubicBezTo>
                  <a:pt x="2557021" y="329938"/>
                  <a:pt x="2536400" y="350560"/>
                  <a:pt x="2577643" y="350560"/>
                </a:cubicBezTo>
                <a:lnTo>
                  <a:pt x="2577643" y="433044"/>
                </a:lnTo>
                <a:cubicBezTo>
                  <a:pt x="2474536" y="556771"/>
                  <a:pt x="2144598" y="783604"/>
                  <a:pt x="2144598" y="948573"/>
                </a:cubicBezTo>
                <a:cubicBezTo>
                  <a:pt x="2144598" y="1010436"/>
                  <a:pt x="2165220" y="1010436"/>
                  <a:pt x="2165220" y="1031057"/>
                </a:cubicBezTo>
                <a:cubicBezTo>
                  <a:pt x="2185840" y="1051679"/>
                  <a:pt x="2433294" y="1196027"/>
                  <a:pt x="2453915" y="1196027"/>
                </a:cubicBezTo>
                <a:cubicBezTo>
                  <a:pt x="2495159" y="1196027"/>
                  <a:pt x="2721990" y="1031057"/>
                  <a:pt x="2783855" y="989815"/>
                </a:cubicBezTo>
                <a:cubicBezTo>
                  <a:pt x="2763233" y="969194"/>
                  <a:pt x="2763233" y="948573"/>
                  <a:pt x="2742611" y="927952"/>
                </a:cubicBezTo>
                <a:cubicBezTo>
                  <a:pt x="2639506" y="1010436"/>
                  <a:pt x="2639506" y="1072300"/>
                  <a:pt x="2536400" y="1072300"/>
                </a:cubicBezTo>
                <a:cubicBezTo>
                  <a:pt x="2392052" y="1072300"/>
                  <a:pt x="2350810" y="948573"/>
                  <a:pt x="2350810" y="886709"/>
                </a:cubicBezTo>
                <a:cubicBezTo>
                  <a:pt x="2350810" y="701119"/>
                  <a:pt x="2577643" y="680498"/>
                  <a:pt x="2660127" y="680498"/>
                </a:cubicBezTo>
                <a:cubicBezTo>
                  <a:pt x="2845717" y="680498"/>
                  <a:pt x="3299382" y="866088"/>
                  <a:pt x="3134413" y="1196027"/>
                </a:cubicBezTo>
                <a:cubicBezTo>
                  <a:pt x="3258140" y="1257890"/>
                  <a:pt x="3402488" y="1257890"/>
                  <a:pt x="3402488" y="1422859"/>
                </a:cubicBezTo>
                <a:cubicBezTo>
                  <a:pt x="3402488" y="1587828"/>
                  <a:pt x="3299382" y="1649692"/>
                  <a:pt x="3175656" y="1649692"/>
                </a:cubicBezTo>
                <a:cubicBezTo>
                  <a:pt x="3113792" y="1649692"/>
                  <a:pt x="2969444" y="1629071"/>
                  <a:pt x="2969444" y="1546586"/>
                </a:cubicBezTo>
                <a:cubicBezTo>
                  <a:pt x="2969444" y="1484723"/>
                  <a:pt x="3010686" y="1464101"/>
                  <a:pt x="3051928" y="1443480"/>
                </a:cubicBezTo>
                <a:cubicBezTo>
                  <a:pt x="3031307" y="1422859"/>
                  <a:pt x="3051928" y="1422859"/>
                  <a:pt x="2990065" y="1422859"/>
                </a:cubicBezTo>
                <a:cubicBezTo>
                  <a:pt x="2948822" y="1422859"/>
                  <a:pt x="2886959" y="1484723"/>
                  <a:pt x="2886959" y="1525965"/>
                </a:cubicBezTo>
                <a:cubicBezTo>
                  <a:pt x="2886959" y="1649692"/>
                  <a:pt x="3155034" y="1732176"/>
                  <a:pt x="3196276" y="1732176"/>
                </a:cubicBezTo>
                <a:cubicBezTo>
                  <a:pt x="3278762" y="1732176"/>
                  <a:pt x="3505594" y="1608449"/>
                  <a:pt x="3505594" y="1505344"/>
                </a:cubicBezTo>
                <a:cubicBezTo>
                  <a:pt x="3505594" y="1443480"/>
                  <a:pt x="3423109" y="1299132"/>
                  <a:pt x="3381866" y="1278511"/>
                </a:cubicBezTo>
                <a:cubicBezTo>
                  <a:pt x="3567457" y="1237269"/>
                  <a:pt x="3629320" y="1464101"/>
                  <a:pt x="3629320" y="1567207"/>
                </a:cubicBezTo>
                <a:cubicBezTo>
                  <a:pt x="3629320" y="2000251"/>
                  <a:pt x="2969444" y="1897145"/>
                  <a:pt x="2969444" y="2041493"/>
                </a:cubicBezTo>
                <a:cubicBezTo>
                  <a:pt x="2969444" y="2103357"/>
                  <a:pt x="3010686" y="2123978"/>
                  <a:pt x="3031307" y="2144599"/>
                </a:cubicBezTo>
                <a:lnTo>
                  <a:pt x="3031307" y="2227084"/>
                </a:lnTo>
                <a:lnTo>
                  <a:pt x="2845717" y="2288947"/>
                </a:lnTo>
                <a:cubicBezTo>
                  <a:pt x="2845717" y="2309568"/>
                  <a:pt x="2866338" y="2350811"/>
                  <a:pt x="2845717" y="2371432"/>
                </a:cubicBezTo>
                <a:cubicBezTo>
                  <a:pt x="2825096" y="2392053"/>
                  <a:pt x="2763233" y="2433295"/>
                  <a:pt x="2701369" y="2474537"/>
                </a:cubicBezTo>
                <a:cubicBezTo>
                  <a:pt x="2721990" y="2515780"/>
                  <a:pt x="2783855" y="2577643"/>
                  <a:pt x="2783855" y="2618885"/>
                </a:cubicBezTo>
                <a:cubicBezTo>
                  <a:pt x="2742611" y="2618885"/>
                  <a:pt x="2680749" y="2639507"/>
                  <a:pt x="2618884" y="2660128"/>
                </a:cubicBezTo>
                <a:cubicBezTo>
                  <a:pt x="2639506" y="2680749"/>
                  <a:pt x="2660127" y="2680749"/>
                  <a:pt x="2660127" y="2742612"/>
                </a:cubicBezTo>
                <a:cubicBezTo>
                  <a:pt x="2660127" y="2783855"/>
                  <a:pt x="2618884" y="2783855"/>
                  <a:pt x="2598263" y="2804476"/>
                </a:cubicBezTo>
                <a:cubicBezTo>
                  <a:pt x="2618884" y="2845718"/>
                  <a:pt x="2680749" y="2866339"/>
                  <a:pt x="2742611" y="2948824"/>
                </a:cubicBezTo>
                <a:cubicBezTo>
                  <a:pt x="2701369" y="2948824"/>
                  <a:pt x="2639506" y="2969445"/>
                  <a:pt x="2577643" y="2990066"/>
                </a:cubicBezTo>
                <a:cubicBezTo>
                  <a:pt x="2618884" y="3031308"/>
                  <a:pt x="2639506" y="3093172"/>
                  <a:pt x="2680749" y="3093172"/>
                </a:cubicBezTo>
                <a:cubicBezTo>
                  <a:pt x="2742611" y="3093172"/>
                  <a:pt x="2866338" y="2990066"/>
                  <a:pt x="2907580" y="2990066"/>
                </a:cubicBezTo>
                <a:cubicBezTo>
                  <a:pt x="2969444" y="2990066"/>
                  <a:pt x="3051928" y="3093172"/>
                  <a:pt x="3113792" y="3093172"/>
                </a:cubicBezTo>
                <a:cubicBezTo>
                  <a:pt x="3155034" y="3093172"/>
                  <a:pt x="3299382" y="2990066"/>
                  <a:pt x="3361246" y="2990066"/>
                </a:cubicBezTo>
                <a:cubicBezTo>
                  <a:pt x="3402488" y="2990066"/>
                  <a:pt x="3464352" y="3072551"/>
                  <a:pt x="3526214" y="3072551"/>
                </a:cubicBezTo>
                <a:cubicBezTo>
                  <a:pt x="3567457" y="3072551"/>
                  <a:pt x="3711805" y="2990066"/>
                  <a:pt x="3773669" y="2990066"/>
                </a:cubicBezTo>
                <a:cubicBezTo>
                  <a:pt x="3814910" y="2990066"/>
                  <a:pt x="3918016" y="3072551"/>
                  <a:pt x="3979881" y="3072551"/>
                </a:cubicBezTo>
                <a:cubicBezTo>
                  <a:pt x="4021122" y="3072551"/>
                  <a:pt x="4144849" y="3010687"/>
                  <a:pt x="4206712" y="3010687"/>
                </a:cubicBezTo>
                <a:cubicBezTo>
                  <a:pt x="4211868" y="3010687"/>
                  <a:pt x="4217345" y="3011976"/>
                  <a:pt x="4223064" y="3014232"/>
                </a:cubicBezTo>
                <a:lnTo>
                  <a:pt x="4225002" y="3015249"/>
                </a:lnTo>
                <a:lnTo>
                  <a:pt x="4225002" y="3833903"/>
                </a:lnTo>
                <a:lnTo>
                  <a:pt x="1183748" y="3833903"/>
                </a:lnTo>
                <a:lnTo>
                  <a:pt x="1100774" y="3753814"/>
                </a:lnTo>
                <a:cubicBezTo>
                  <a:pt x="1018491" y="3654131"/>
                  <a:pt x="969194" y="3523638"/>
                  <a:pt x="969194" y="3361247"/>
                </a:cubicBezTo>
                <a:cubicBezTo>
                  <a:pt x="969194" y="2990066"/>
                  <a:pt x="1278510" y="2845718"/>
                  <a:pt x="1525964" y="2392053"/>
                </a:cubicBezTo>
                <a:cubicBezTo>
                  <a:pt x="1587827" y="2268326"/>
                  <a:pt x="1629069" y="2144599"/>
                  <a:pt x="1670312" y="2020872"/>
                </a:cubicBezTo>
                <a:cubicBezTo>
                  <a:pt x="1629069" y="2000251"/>
                  <a:pt x="1608448" y="1979630"/>
                  <a:pt x="1546585" y="1979630"/>
                </a:cubicBezTo>
                <a:cubicBezTo>
                  <a:pt x="1505342" y="1979630"/>
                  <a:pt x="824845" y="2062115"/>
                  <a:pt x="762981" y="2062115"/>
                </a:cubicBezTo>
                <a:cubicBezTo>
                  <a:pt x="659876" y="2062115"/>
                  <a:pt x="515528" y="2062115"/>
                  <a:pt x="412423" y="1959009"/>
                </a:cubicBezTo>
                <a:cubicBezTo>
                  <a:pt x="783602" y="1690934"/>
                  <a:pt x="1464101" y="1876524"/>
                  <a:pt x="1464101" y="1670313"/>
                </a:cubicBezTo>
                <a:cubicBezTo>
                  <a:pt x="1464101" y="1567207"/>
                  <a:pt x="1216646" y="1567207"/>
                  <a:pt x="1216646" y="1567207"/>
                </a:cubicBezTo>
                <a:cubicBezTo>
                  <a:pt x="1154783" y="1567207"/>
                  <a:pt x="1031056" y="1608449"/>
                  <a:pt x="927950" y="1629071"/>
                </a:cubicBezTo>
                <a:cubicBezTo>
                  <a:pt x="783602" y="1670313"/>
                  <a:pt x="515528" y="1690934"/>
                  <a:pt x="453665" y="1690934"/>
                </a:cubicBezTo>
                <a:cubicBezTo>
                  <a:pt x="268075" y="1690934"/>
                  <a:pt x="0" y="1670313"/>
                  <a:pt x="0" y="1402238"/>
                </a:cubicBezTo>
                <a:cubicBezTo>
                  <a:pt x="0" y="1196027"/>
                  <a:pt x="164969" y="1402238"/>
                  <a:pt x="123727" y="1134163"/>
                </a:cubicBezTo>
                <a:cubicBezTo>
                  <a:pt x="144347" y="1175405"/>
                  <a:pt x="144347" y="1237269"/>
                  <a:pt x="144347" y="1299132"/>
                </a:cubicBezTo>
                <a:cubicBezTo>
                  <a:pt x="247453" y="1319753"/>
                  <a:pt x="433043" y="1422859"/>
                  <a:pt x="474285" y="1422859"/>
                </a:cubicBezTo>
                <a:cubicBezTo>
                  <a:pt x="577391" y="1422859"/>
                  <a:pt x="680497" y="1319753"/>
                  <a:pt x="680497" y="1278511"/>
                </a:cubicBezTo>
                <a:cubicBezTo>
                  <a:pt x="680497" y="1216648"/>
                  <a:pt x="556770" y="1092921"/>
                  <a:pt x="556770" y="1031057"/>
                </a:cubicBezTo>
                <a:cubicBezTo>
                  <a:pt x="556770" y="907331"/>
                  <a:pt x="783602" y="907331"/>
                  <a:pt x="804224" y="907331"/>
                </a:cubicBezTo>
                <a:cubicBezTo>
                  <a:pt x="866088" y="907331"/>
                  <a:pt x="1072298" y="927952"/>
                  <a:pt x="1072298" y="1031057"/>
                </a:cubicBezTo>
                <a:cubicBezTo>
                  <a:pt x="1072298" y="1072300"/>
                  <a:pt x="1031056" y="1092921"/>
                  <a:pt x="1010435" y="1092921"/>
                </a:cubicBezTo>
                <a:lnTo>
                  <a:pt x="1051678" y="1051679"/>
                </a:lnTo>
                <a:cubicBezTo>
                  <a:pt x="969194" y="907331"/>
                  <a:pt x="866088" y="927952"/>
                  <a:pt x="804224" y="927952"/>
                </a:cubicBezTo>
                <a:cubicBezTo>
                  <a:pt x="742360" y="927952"/>
                  <a:pt x="639254" y="907331"/>
                  <a:pt x="577391" y="1031057"/>
                </a:cubicBezTo>
                <a:cubicBezTo>
                  <a:pt x="598012" y="1092921"/>
                  <a:pt x="762981" y="1216648"/>
                  <a:pt x="701118" y="1319753"/>
                </a:cubicBezTo>
                <a:cubicBezTo>
                  <a:pt x="701118" y="1340375"/>
                  <a:pt x="701118" y="1360996"/>
                  <a:pt x="721739" y="1381617"/>
                </a:cubicBezTo>
                <a:cubicBezTo>
                  <a:pt x="866088" y="1340375"/>
                  <a:pt x="1031056" y="1257890"/>
                  <a:pt x="1196025" y="1196027"/>
                </a:cubicBezTo>
                <a:cubicBezTo>
                  <a:pt x="1216646" y="1196027"/>
                  <a:pt x="1216646" y="1134163"/>
                  <a:pt x="1257889" y="1113542"/>
                </a:cubicBezTo>
                <a:cubicBezTo>
                  <a:pt x="1278510" y="1072300"/>
                  <a:pt x="1340373" y="1031057"/>
                  <a:pt x="1422858" y="1031057"/>
                </a:cubicBezTo>
                <a:cubicBezTo>
                  <a:pt x="1525964" y="1010436"/>
                  <a:pt x="1690933" y="1031057"/>
                  <a:pt x="1835281" y="989815"/>
                </a:cubicBezTo>
                <a:cubicBezTo>
                  <a:pt x="1876523" y="989815"/>
                  <a:pt x="1917765" y="907331"/>
                  <a:pt x="1917765" y="866088"/>
                </a:cubicBezTo>
                <a:cubicBezTo>
                  <a:pt x="1897144" y="783604"/>
                  <a:pt x="1917765" y="639256"/>
                  <a:pt x="2000250" y="639256"/>
                </a:cubicBezTo>
                <a:cubicBezTo>
                  <a:pt x="2062114" y="639256"/>
                  <a:pt x="2062114" y="680498"/>
                  <a:pt x="2082734" y="701119"/>
                </a:cubicBezTo>
                <a:cubicBezTo>
                  <a:pt x="2144598" y="618634"/>
                  <a:pt x="2247704" y="453666"/>
                  <a:pt x="2247704" y="391802"/>
                </a:cubicBezTo>
                <a:cubicBezTo>
                  <a:pt x="2247704" y="350560"/>
                  <a:pt x="2165220" y="164970"/>
                  <a:pt x="2144598" y="20621"/>
                </a:cubicBezTo>
                <a:cubicBezTo>
                  <a:pt x="2165220" y="0"/>
                  <a:pt x="2165220" y="0"/>
                  <a:pt x="2206462" y="0"/>
                </a:cubicBezTo>
                <a:close/>
              </a:path>
            </a:pathLst>
          </a:custGeom>
          <a:gradFill>
            <a:gsLst>
              <a:gs pos="100000">
                <a:srgbClr val="92D050">
                  <a:alpha val="0"/>
                </a:srgbClr>
              </a:gs>
              <a:gs pos="27000">
                <a:srgbClr val="3E8D19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4" name="图形 4">
            <a:extLst>
              <a:ext uri="{FF2B5EF4-FFF2-40B4-BE49-F238E27FC236}">
                <a16:creationId xmlns:a16="http://schemas.microsoft.com/office/drawing/2014/main" id="{2742C8DF-4BED-18A7-823C-B17FF3B719A7}"/>
              </a:ext>
            </a:extLst>
          </p:cNvPr>
          <p:cNvSpPr/>
          <p:nvPr/>
        </p:nvSpPr>
        <p:spPr>
          <a:xfrm>
            <a:off x="9041202" y="2892202"/>
            <a:ext cx="1274129" cy="609554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BCD2CBF-3E23-1516-6765-9B6340CC59C2}"/>
              </a:ext>
            </a:extLst>
          </p:cNvPr>
          <p:cNvSpPr/>
          <p:nvPr/>
        </p:nvSpPr>
        <p:spPr>
          <a:xfrm flipH="1">
            <a:off x="1109" y="4120238"/>
            <a:ext cx="2345310" cy="2128209"/>
          </a:xfrm>
          <a:custGeom>
            <a:avLst/>
            <a:gdLst>
              <a:gd name="connsiteX0" fmla="*/ 3051928 w 4225002"/>
              <a:gd name="connsiteY0" fmla="*/ 927952 h 3833903"/>
              <a:gd name="connsiteX1" fmla="*/ 3031307 w 4225002"/>
              <a:gd name="connsiteY1" fmla="*/ 1154784 h 3833903"/>
              <a:gd name="connsiteX2" fmla="*/ 3072550 w 4225002"/>
              <a:gd name="connsiteY2" fmla="*/ 1031057 h 3833903"/>
              <a:gd name="connsiteX3" fmla="*/ 3051928 w 4225002"/>
              <a:gd name="connsiteY3" fmla="*/ 927952 h 3833903"/>
              <a:gd name="connsiteX4" fmla="*/ 2206462 w 4225002"/>
              <a:gd name="connsiteY4" fmla="*/ 0 h 3833903"/>
              <a:gd name="connsiteX5" fmla="*/ 2371430 w 4225002"/>
              <a:gd name="connsiteY5" fmla="*/ 453666 h 3833903"/>
              <a:gd name="connsiteX6" fmla="*/ 2495159 w 4225002"/>
              <a:gd name="connsiteY6" fmla="*/ 329938 h 3833903"/>
              <a:gd name="connsiteX7" fmla="*/ 2577643 w 4225002"/>
              <a:gd name="connsiteY7" fmla="*/ 350560 h 3833903"/>
              <a:gd name="connsiteX8" fmla="*/ 2577643 w 4225002"/>
              <a:gd name="connsiteY8" fmla="*/ 433044 h 3833903"/>
              <a:gd name="connsiteX9" fmla="*/ 2144598 w 4225002"/>
              <a:gd name="connsiteY9" fmla="*/ 948573 h 3833903"/>
              <a:gd name="connsiteX10" fmla="*/ 2165220 w 4225002"/>
              <a:gd name="connsiteY10" fmla="*/ 1031057 h 3833903"/>
              <a:gd name="connsiteX11" fmla="*/ 2453915 w 4225002"/>
              <a:gd name="connsiteY11" fmla="*/ 1196027 h 3833903"/>
              <a:gd name="connsiteX12" fmla="*/ 2783855 w 4225002"/>
              <a:gd name="connsiteY12" fmla="*/ 989815 h 3833903"/>
              <a:gd name="connsiteX13" fmla="*/ 2742611 w 4225002"/>
              <a:gd name="connsiteY13" fmla="*/ 927952 h 3833903"/>
              <a:gd name="connsiteX14" fmla="*/ 2536400 w 4225002"/>
              <a:gd name="connsiteY14" fmla="*/ 1072300 h 3833903"/>
              <a:gd name="connsiteX15" fmla="*/ 2350810 w 4225002"/>
              <a:gd name="connsiteY15" fmla="*/ 886709 h 3833903"/>
              <a:gd name="connsiteX16" fmla="*/ 2660127 w 4225002"/>
              <a:gd name="connsiteY16" fmla="*/ 680498 h 3833903"/>
              <a:gd name="connsiteX17" fmla="*/ 3134413 w 4225002"/>
              <a:gd name="connsiteY17" fmla="*/ 1196027 h 3833903"/>
              <a:gd name="connsiteX18" fmla="*/ 3402488 w 4225002"/>
              <a:gd name="connsiteY18" fmla="*/ 1422859 h 3833903"/>
              <a:gd name="connsiteX19" fmla="*/ 3175656 w 4225002"/>
              <a:gd name="connsiteY19" fmla="*/ 1649692 h 3833903"/>
              <a:gd name="connsiteX20" fmla="*/ 2969444 w 4225002"/>
              <a:gd name="connsiteY20" fmla="*/ 1546586 h 3833903"/>
              <a:gd name="connsiteX21" fmla="*/ 3051928 w 4225002"/>
              <a:gd name="connsiteY21" fmla="*/ 1443480 h 3833903"/>
              <a:gd name="connsiteX22" fmla="*/ 2990065 w 4225002"/>
              <a:gd name="connsiteY22" fmla="*/ 1422859 h 3833903"/>
              <a:gd name="connsiteX23" fmla="*/ 2886959 w 4225002"/>
              <a:gd name="connsiteY23" fmla="*/ 1525965 h 3833903"/>
              <a:gd name="connsiteX24" fmla="*/ 3196276 w 4225002"/>
              <a:gd name="connsiteY24" fmla="*/ 1732176 h 3833903"/>
              <a:gd name="connsiteX25" fmla="*/ 3505594 w 4225002"/>
              <a:gd name="connsiteY25" fmla="*/ 1505344 h 3833903"/>
              <a:gd name="connsiteX26" fmla="*/ 3381866 w 4225002"/>
              <a:gd name="connsiteY26" fmla="*/ 1278511 h 3833903"/>
              <a:gd name="connsiteX27" fmla="*/ 3629320 w 4225002"/>
              <a:gd name="connsiteY27" fmla="*/ 1567207 h 3833903"/>
              <a:gd name="connsiteX28" fmla="*/ 2969444 w 4225002"/>
              <a:gd name="connsiteY28" fmla="*/ 2041493 h 3833903"/>
              <a:gd name="connsiteX29" fmla="*/ 3031307 w 4225002"/>
              <a:gd name="connsiteY29" fmla="*/ 2144599 h 3833903"/>
              <a:gd name="connsiteX30" fmla="*/ 3031307 w 4225002"/>
              <a:gd name="connsiteY30" fmla="*/ 2227084 h 3833903"/>
              <a:gd name="connsiteX31" fmla="*/ 2845717 w 4225002"/>
              <a:gd name="connsiteY31" fmla="*/ 2288947 h 3833903"/>
              <a:gd name="connsiteX32" fmla="*/ 2845717 w 4225002"/>
              <a:gd name="connsiteY32" fmla="*/ 2371432 h 3833903"/>
              <a:gd name="connsiteX33" fmla="*/ 2701369 w 4225002"/>
              <a:gd name="connsiteY33" fmla="*/ 2474537 h 3833903"/>
              <a:gd name="connsiteX34" fmla="*/ 2783855 w 4225002"/>
              <a:gd name="connsiteY34" fmla="*/ 2618885 h 3833903"/>
              <a:gd name="connsiteX35" fmla="*/ 2618884 w 4225002"/>
              <a:gd name="connsiteY35" fmla="*/ 2660128 h 3833903"/>
              <a:gd name="connsiteX36" fmla="*/ 2660127 w 4225002"/>
              <a:gd name="connsiteY36" fmla="*/ 2742612 h 3833903"/>
              <a:gd name="connsiteX37" fmla="*/ 2598263 w 4225002"/>
              <a:gd name="connsiteY37" fmla="*/ 2804476 h 3833903"/>
              <a:gd name="connsiteX38" fmla="*/ 2742611 w 4225002"/>
              <a:gd name="connsiteY38" fmla="*/ 2948824 h 3833903"/>
              <a:gd name="connsiteX39" fmla="*/ 2577643 w 4225002"/>
              <a:gd name="connsiteY39" fmla="*/ 2990066 h 3833903"/>
              <a:gd name="connsiteX40" fmla="*/ 2680749 w 4225002"/>
              <a:gd name="connsiteY40" fmla="*/ 3093172 h 3833903"/>
              <a:gd name="connsiteX41" fmla="*/ 2907580 w 4225002"/>
              <a:gd name="connsiteY41" fmla="*/ 2990066 h 3833903"/>
              <a:gd name="connsiteX42" fmla="*/ 3113792 w 4225002"/>
              <a:gd name="connsiteY42" fmla="*/ 3093172 h 3833903"/>
              <a:gd name="connsiteX43" fmla="*/ 3361246 w 4225002"/>
              <a:gd name="connsiteY43" fmla="*/ 2990066 h 3833903"/>
              <a:gd name="connsiteX44" fmla="*/ 3526214 w 4225002"/>
              <a:gd name="connsiteY44" fmla="*/ 3072551 h 3833903"/>
              <a:gd name="connsiteX45" fmla="*/ 3773669 w 4225002"/>
              <a:gd name="connsiteY45" fmla="*/ 2990066 h 3833903"/>
              <a:gd name="connsiteX46" fmla="*/ 3979881 w 4225002"/>
              <a:gd name="connsiteY46" fmla="*/ 3072551 h 3833903"/>
              <a:gd name="connsiteX47" fmla="*/ 4206712 w 4225002"/>
              <a:gd name="connsiteY47" fmla="*/ 3010687 h 3833903"/>
              <a:gd name="connsiteX48" fmla="*/ 4223064 w 4225002"/>
              <a:gd name="connsiteY48" fmla="*/ 3014232 h 3833903"/>
              <a:gd name="connsiteX49" fmla="*/ 4225002 w 4225002"/>
              <a:gd name="connsiteY49" fmla="*/ 3015249 h 3833903"/>
              <a:gd name="connsiteX50" fmla="*/ 4225002 w 4225002"/>
              <a:gd name="connsiteY50" fmla="*/ 3833903 h 3833903"/>
              <a:gd name="connsiteX51" fmla="*/ 1183748 w 4225002"/>
              <a:gd name="connsiteY51" fmla="*/ 3833903 h 3833903"/>
              <a:gd name="connsiteX52" fmla="*/ 1100774 w 4225002"/>
              <a:gd name="connsiteY52" fmla="*/ 3753814 h 3833903"/>
              <a:gd name="connsiteX53" fmla="*/ 969194 w 4225002"/>
              <a:gd name="connsiteY53" fmla="*/ 3361247 h 3833903"/>
              <a:gd name="connsiteX54" fmla="*/ 1525964 w 4225002"/>
              <a:gd name="connsiteY54" fmla="*/ 2392053 h 3833903"/>
              <a:gd name="connsiteX55" fmla="*/ 1670312 w 4225002"/>
              <a:gd name="connsiteY55" fmla="*/ 2020872 h 3833903"/>
              <a:gd name="connsiteX56" fmla="*/ 1546585 w 4225002"/>
              <a:gd name="connsiteY56" fmla="*/ 1979630 h 3833903"/>
              <a:gd name="connsiteX57" fmla="*/ 762981 w 4225002"/>
              <a:gd name="connsiteY57" fmla="*/ 2062115 h 3833903"/>
              <a:gd name="connsiteX58" fmla="*/ 412423 w 4225002"/>
              <a:gd name="connsiteY58" fmla="*/ 1959009 h 3833903"/>
              <a:gd name="connsiteX59" fmla="*/ 1464101 w 4225002"/>
              <a:gd name="connsiteY59" fmla="*/ 1670313 h 3833903"/>
              <a:gd name="connsiteX60" fmla="*/ 1216646 w 4225002"/>
              <a:gd name="connsiteY60" fmla="*/ 1567207 h 3833903"/>
              <a:gd name="connsiteX61" fmla="*/ 927950 w 4225002"/>
              <a:gd name="connsiteY61" fmla="*/ 1629071 h 3833903"/>
              <a:gd name="connsiteX62" fmla="*/ 453665 w 4225002"/>
              <a:gd name="connsiteY62" fmla="*/ 1690934 h 3833903"/>
              <a:gd name="connsiteX63" fmla="*/ 0 w 4225002"/>
              <a:gd name="connsiteY63" fmla="*/ 1402238 h 3833903"/>
              <a:gd name="connsiteX64" fmla="*/ 123727 w 4225002"/>
              <a:gd name="connsiteY64" fmla="*/ 1134163 h 3833903"/>
              <a:gd name="connsiteX65" fmla="*/ 144347 w 4225002"/>
              <a:gd name="connsiteY65" fmla="*/ 1299132 h 3833903"/>
              <a:gd name="connsiteX66" fmla="*/ 474285 w 4225002"/>
              <a:gd name="connsiteY66" fmla="*/ 1422859 h 3833903"/>
              <a:gd name="connsiteX67" fmla="*/ 680497 w 4225002"/>
              <a:gd name="connsiteY67" fmla="*/ 1278511 h 3833903"/>
              <a:gd name="connsiteX68" fmla="*/ 556770 w 4225002"/>
              <a:gd name="connsiteY68" fmla="*/ 1031057 h 3833903"/>
              <a:gd name="connsiteX69" fmla="*/ 804224 w 4225002"/>
              <a:gd name="connsiteY69" fmla="*/ 907331 h 3833903"/>
              <a:gd name="connsiteX70" fmla="*/ 1072298 w 4225002"/>
              <a:gd name="connsiteY70" fmla="*/ 1031057 h 3833903"/>
              <a:gd name="connsiteX71" fmla="*/ 1010435 w 4225002"/>
              <a:gd name="connsiteY71" fmla="*/ 1092921 h 3833903"/>
              <a:gd name="connsiteX72" fmla="*/ 1051678 w 4225002"/>
              <a:gd name="connsiteY72" fmla="*/ 1051679 h 3833903"/>
              <a:gd name="connsiteX73" fmla="*/ 804224 w 4225002"/>
              <a:gd name="connsiteY73" fmla="*/ 927952 h 3833903"/>
              <a:gd name="connsiteX74" fmla="*/ 577391 w 4225002"/>
              <a:gd name="connsiteY74" fmla="*/ 1031057 h 3833903"/>
              <a:gd name="connsiteX75" fmla="*/ 701118 w 4225002"/>
              <a:gd name="connsiteY75" fmla="*/ 1319753 h 3833903"/>
              <a:gd name="connsiteX76" fmla="*/ 721739 w 4225002"/>
              <a:gd name="connsiteY76" fmla="*/ 1381617 h 3833903"/>
              <a:gd name="connsiteX77" fmla="*/ 1196025 w 4225002"/>
              <a:gd name="connsiteY77" fmla="*/ 1196027 h 3833903"/>
              <a:gd name="connsiteX78" fmla="*/ 1257889 w 4225002"/>
              <a:gd name="connsiteY78" fmla="*/ 1113542 h 3833903"/>
              <a:gd name="connsiteX79" fmla="*/ 1422858 w 4225002"/>
              <a:gd name="connsiteY79" fmla="*/ 1031057 h 3833903"/>
              <a:gd name="connsiteX80" fmla="*/ 1835281 w 4225002"/>
              <a:gd name="connsiteY80" fmla="*/ 989815 h 3833903"/>
              <a:gd name="connsiteX81" fmla="*/ 1917765 w 4225002"/>
              <a:gd name="connsiteY81" fmla="*/ 866088 h 3833903"/>
              <a:gd name="connsiteX82" fmla="*/ 2000250 w 4225002"/>
              <a:gd name="connsiteY82" fmla="*/ 639256 h 3833903"/>
              <a:gd name="connsiteX83" fmla="*/ 2082734 w 4225002"/>
              <a:gd name="connsiteY83" fmla="*/ 701119 h 3833903"/>
              <a:gd name="connsiteX84" fmla="*/ 2247704 w 4225002"/>
              <a:gd name="connsiteY84" fmla="*/ 391802 h 3833903"/>
              <a:gd name="connsiteX85" fmla="*/ 2144598 w 4225002"/>
              <a:gd name="connsiteY85" fmla="*/ 20621 h 3833903"/>
              <a:gd name="connsiteX86" fmla="*/ 2206462 w 4225002"/>
              <a:gd name="connsiteY86" fmla="*/ 0 h 383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4225002" h="3833903">
                <a:moveTo>
                  <a:pt x="3051928" y="927952"/>
                </a:moveTo>
                <a:cubicBezTo>
                  <a:pt x="3051928" y="1010436"/>
                  <a:pt x="3031307" y="1092921"/>
                  <a:pt x="3031307" y="1154784"/>
                </a:cubicBezTo>
                <a:cubicBezTo>
                  <a:pt x="3051928" y="1113542"/>
                  <a:pt x="3072550" y="1092921"/>
                  <a:pt x="3072550" y="1031057"/>
                </a:cubicBezTo>
                <a:cubicBezTo>
                  <a:pt x="3072550" y="989815"/>
                  <a:pt x="3051928" y="969194"/>
                  <a:pt x="3051928" y="927952"/>
                </a:cubicBezTo>
                <a:close/>
                <a:moveTo>
                  <a:pt x="2206462" y="0"/>
                </a:moveTo>
                <a:cubicBezTo>
                  <a:pt x="2412673" y="0"/>
                  <a:pt x="2350810" y="391802"/>
                  <a:pt x="2371430" y="453666"/>
                </a:cubicBezTo>
                <a:cubicBezTo>
                  <a:pt x="2412673" y="412423"/>
                  <a:pt x="2453915" y="329938"/>
                  <a:pt x="2495159" y="329938"/>
                </a:cubicBezTo>
                <a:cubicBezTo>
                  <a:pt x="2557021" y="329938"/>
                  <a:pt x="2536400" y="350560"/>
                  <a:pt x="2577643" y="350560"/>
                </a:cubicBezTo>
                <a:lnTo>
                  <a:pt x="2577643" y="433044"/>
                </a:lnTo>
                <a:cubicBezTo>
                  <a:pt x="2474536" y="556771"/>
                  <a:pt x="2144598" y="783604"/>
                  <a:pt x="2144598" y="948573"/>
                </a:cubicBezTo>
                <a:cubicBezTo>
                  <a:pt x="2144598" y="1010436"/>
                  <a:pt x="2165220" y="1010436"/>
                  <a:pt x="2165220" y="1031057"/>
                </a:cubicBezTo>
                <a:cubicBezTo>
                  <a:pt x="2185840" y="1051679"/>
                  <a:pt x="2433294" y="1196027"/>
                  <a:pt x="2453915" y="1196027"/>
                </a:cubicBezTo>
                <a:cubicBezTo>
                  <a:pt x="2495159" y="1196027"/>
                  <a:pt x="2721990" y="1031057"/>
                  <a:pt x="2783855" y="989815"/>
                </a:cubicBezTo>
                <a:cubicBezTo>
                  <a:pt x="2763233" y="969194"/>
                  <a:pt x="2763233" y="948573"/>
                  <a:pt x="2742611" y="927952"/>
                </a:cubicBezTo>
                <a:cubicBezTo>
                  <a:pt x="2639506" y="1010436"/>
                  <a:pt x="2639506" y="1072300"/>
                  <a:pt x="2536400" y="1072300"/>
                </a:cubicBezTo>
                <a:cubicBezTo>
                  <a:pt x="2392052" y="1072300"/>
                  <a:pt x="2350810" y="948573"/>
                  <a:pt x="2350810" y="886709"/>
                </a:cubicBezTo>
                <a:cubicBezTo>
                  <a:pt x="2350810" y="701119"/>
                  <a:pt x="2577643" y="680498"/>
                  <a:pt x="2660127" y="680498"/>
                </a:cubicBezTo>
                <a:cubicBezTo>
                  <a:pt x="2845717" y="680498"/>
                  <a:pt x="3299382" y="866088"/>
                  <a:pt x="3134413" y="1196027"/>
                </a:cubicBezTo>
                <a:cubicBezTo>
                  <a:pt x="3258140" y="1257890"/>
                  <a:pt x="3402488" y="1257890"/>
                  <a:pt x="3402488" y="1422859"/>
                </a:cubicBezTo>
                <a:cubicBezTo>
                  <a:pt x="3402488" y="1587828"/>
                  <a:pt x="3299382" y="1649692"/>
                  <a:pt x="3175656" y="1649692"/>
                </a:cubicBezTo>
                <a:cubicBezTo>
                  <a:pt x="3113792" y="1649692"/>
                  <a:pt x="2969444" y="1629071"/>
                  <a:pt x="2969444" y="1546586"/>
                </a:cubicBezTo>
                <a:cubicBezTo>
                  <a:pt x="2969444" y="1484723"/>
                  <a:pt x="3010686" y="1464101"/>
                  <a:pt x="3051928" y="1443480"/>
                </a:cubicBezTo>
                <a:cubicBezTo>
                  <a:pt x="3031307" y="1422859"/>
                  <a:pt x="3051928" y="1422859"/>
                  <a:pt x="2990065" y="1422859"/>
                </a:cubicBezTo>
                <a:cubicBezTo>
                  <a:pt x="2948822" y="1422859"/>
                  <a:pt x="2886959" y="1484723"/>
                  <a:pt x="2886959" y="1525965"/>
                </a:cubicBezTo>
                <a:cubicBezTo>
                  <a:pt x="2886959" y="1649692"/>
                  <a:pt x="3155034" y="1732176"/>
                  <a:pt x="3196276" y="1732176"/>
                </a:cubicBezTo>
                <a:cubicBezTo>
                  <a:pt x="3278762" y="1732176"/>
                  <a:pt x="3505594" y="1608449"/>
                  <a:pt x="3505594" y="1505344"/>
                </a:cubicBezTo>
                <a:cubicBezTo>
                  <a:pt x="3505594" y="1443480"/>
                  <a:pt x="3423109" y="1299132"/>
                  <a:pt x="3381866" y="1278511"/>
                </a:cubicBezTo>
                <a:cubicBezTo>
                  <a:pt x="3567457" y="1237269"/>
                  <a:pt x="3629320" y="1464101"/>
                  <a:pt x="3629320" y="1567207"/>
                </a:cubicBezTo>
                <a:cubicBezTo>
                  <a:pt x="3629320" y="2000251"/>
                  <a:pt x="2969444" y="1897145"/>
                  <a:pt x="2969444" y="2041493"/>
                </a:cubicBezTo>
                <a:cubicBezTo>
                  <a:pt x="2969444" y="2103357"/>
                  <a:pt x="3010686" y="2123978"/>
                  <a:pt x="3031307" y="2144599"/>
                </a:cubicBezTo>
                <a:lnTo>
                  <a:pt x="3031307" y="2227084"/>
                </a:lnTo>
                <a:lnTo>
                  <a:pt x="2845717" y="2288947"/>
                </a:lnTo>
                <a:cubicBezTo>
                  <a:pt x="2845717" y="2309568"/>
                  <a:pt x="2866338" y="2350811"/>
                  <a:pt x="2845717" y="2371432"/>
                </a:cubicBezTo>
                <a:cubicBezTo>
                  <a:pt x="2825096" y="2392053"/>
                  <a:pt x="2763233" y="2433295"/>
                  <a:pt x="2701369" y="2474537"/>
                </a:cubicBezTo>
                <a:cubicBezTo>
                  <a:pt x="2721990" y="2515780"/>
                  <a:pt x="2783855" y="2577643"/>
                  <a:pt x="2783855" y="2618885"/>
                </a:cubicBezTo>
                <a:cubicBezTo>
                  <a:pt x="2742611" y="2618885"/>
                  <a:pt x="2680749" y="2639507"/>
                  <a:pt x="2618884" y="2660128"/>
                </a:cubicBezTo>
                <a:cubicBezTo>
                  <a:pt x="2639506" y="2680749"/>
                  <a:pt x="2660127" y="2680749"/>
                  <a:pt x="2660127" y="2742612"/>
                </a:cubicBezTo>
                <a:cubicBezTo>
                  <a:pt x="2660127" y="2783855"/>
                  <a:pt x="2618884" y="2783855"/>
                  <a:pt x="2598263" y="2804476"/>
                </a:cubicBezTo>
                <a:cubicBezTo>
                  <a:pt x="2618884" y="2845718"/>
                  <a:pt x="2680749" y="2866339"/>
                  <a:pt x="2742611" y="2948824"/>
                </a:cubicBezTo>
                <a:cubicBezTo>
                  <a:pt x="2701369" y="2948824"/>
                  <a:pt x="2639506" y="2969445"/>
                  <a:pt x="2577643" y="2990066"/>
                </a:cubicBezTo>
                <a:cubicBezTo>
                  <a:pt x="2618884" y="3031308"/>
                  <a:pt x="2639506" y="3093172"/>
                  <a:pt x="2680749" y="3093172"/>
                </a:cubicBezTo>
                <a:cubicBezTo>
                  <a:pt x="2742611" y="3093172"/>
                  <a:pt x="2866338" y="2990066"/>
                  <a:pt x="2907580" y="2990066"/>
                </a:cubicBezTo>
                <a:cubicBezTo>
                  <a:pt x="2969444" y="2990066"/>
                  <a:pt x="3051928" y="3093172"/>
                  <a:pt x="3113792" y="3093172"/>
                </a:cubicBezTo>
                <a:cubicBezTo>
                  <a:pt x="3155034" y="3093172"/>
                  <a:pt x="3299382" y="2990066"/>
                  <a:pt x="3361246" y="2990066"/>
                </a:cubicBezTo>
                <a:cubicBezTo>
                  <a:pt x="3402488" y="2990066"/>
                  <a:pt x="3464352" y="3072551"/>
                  <a:pt x="3526214" y="3072551"/>
                </a:cubicBezTo>
                <a:cubicBezTo>
                  <a:pt x="3567457" y="3072551"/>
                  <a:pt x="3711805" y="2990066"/>
                  <a:pt x="3773669" y="2990066"/>
                </a:cubicBezTo>
                <a:cubicBezTo>
                  <a:pt x="3814910" y="2990066"/>
                  <a:pt x="3918016" y="3072551"/>
                  <a:pt x="3979881" y="3072551"/>
                </a:cubicBezTo>
                <a:cubicBezTo>
                  <a:pt x="4021122" y="3072551"/>
                  <a:pt x="4144849" y="3010687"/>
                  <a:pt x="4206712" y="3010687"/>
                </a:cubicBezTo>
                <a:cubicBezTo>
                  <a:pt x="4211868" y="3010687"/>
                  <a:pt x="4217345" y="3011976"/>
                  <a:pt x="4223064" y="3014232"/>
                </a:cubicBezTo>
                <a:lnTo>
                  <a:pt x="4225002" y="3015249"/>
                </a:lnTo>
                <a:lnTo>
                  <a:pt x="4225002" y="3833903"/>
                </a:lnTo>
                <a:lnTo>
                  <a:pt x="1183748" y="3833903"/>
                </a:lnTo>
                <a:lnTo>
                  <a:pt x="1100774" y="3753814"/>
                </a:lnTo>
                <a:cubicBezTo>
                  <a:pt x="1018491" y="3654131"/>
                  <a:pt x="969194" y="3523638"/>
                  <a:pt x="969194" y="3361247"/>
                </a:cubicBezTo>
                <a:cubicBezTo>
                  <a:pt x="969194" y="2990066"/>
                  <a:pt x="1278510" y="2845718"/>
                  <a:pt x="1525964" y="2392053"/>
                </a:cubicBezTo>
                <a:cubicBezTo>
                  <a:pt x="1587827" y="2268326"/>
                  <a:pt x="1629069" y="2144599"/>
                  <a:pt x="1670312" y="2020872"/>
                </a:cubicBezTo>
                <a:cubicBezTo>
                  <a:pt x="1629069" y="2000251"/>
                  <a:pt x="1608448" y="1979630"/>
                  <a:pt x="1546585" y="1979630"/>
                </a:cubicBezTo>
                <a:cubicBezTo>
                  <a:pt x="1505342" y="1979630"/>
                  <a:pt x="824845" y="2062115"/>
                  <a:pt x="762981" y="2062115"/>
                </a:cubicBezTo>
                <a:cubicBezTo>
                  <a:pt x="659876" y="2062115"/>
                  <a:pt x="515528" y="2062115"/>
                  <a:pt x="412423" y="1959009"/>
                </a:cubicBezTo>
                <a:cubicBezTo>
                  <a:pt x="783602" y="1690934"/>
                  <a:pt x="1464101" y="1876524"/>
                  <a:pt x="1464101" y="1670313"/>
                </a:cubicBezTo>
                <a:cubicBezTo>
                  <a:pt x="1464101" y="1567207"/>
                  <a:pt x="1216646" y="1567207"/>
                  <a:pt x="1216646" y="1567207"/>
                </a:cubicBezTo>
                <a:cubicBezTo>
                  <a:pt x="1154783" y="1567207"/>
                  <a:pt x="1031056" y="1608449"/>
                  <a:pt x="927950" y="1629071"/>
                </a:cubicBezTo>
                <a:cubicBezTo>
                  <a:pt x="783602" y="1670313"/>
                  <a:pt x="515528" y="1690934"/>
                  <a:pt x="453665" y="1690934"/>
                </a:cubicBezTo>
                <a:cubicBezTo>
                  <a:pt x="268075" y="1690934"/>
                  <a:pt x="0" y="1670313"/>
                  <a:pt x="0" y="1402238"/>
                </a:cubicBezTo>
                <a:cubicBezTo>
                  <a:pt x="0" y="1196027"/>
                  <a:pt x="164969" y="1402238"/>
                  <a:pt x="123727" y="1134163"/>
                </a:cubicBezTo>
                <a:cubicBezTo>
                  <a:pt x="144347" y="1175405"/>
                  <a:pt x="144347" y="1237269"/>
                  <a:pt x="144347" y="1299132"/>
                </a:cubicBezTo>
                <a:cubicBezTo>
                  <a:pt x="247453" y="1319753"/>
                  <a:pt x="433043" y="1422859"/>
                  <a:pt x="474285" y="1422859"/>
                </a:cubicBezTo>
                <a:cubicBezTo>
                  <a:pt x="577391" y="1422859"/>
                  <a:pt x="680497" y="1319753"/>
                  <a:pt x="680497" y="1278511"/>
                </a:cubicBezTo>
                <a:cubicBezTo>
                  <a:pt x="680497" y="1216648"/>
                  <a:pt x="556770" y="1092921"/>
                  <a:pt x="556770" y="1031057"/>
                </a:cubicBezTo>
                <a:cubicBezTo>
                  <a:pt x="556770" y="907331"/>
                  <a:pt x="783602" y="907331"/>
                  <a:pt x="804224" y="907331"/>
                </a:cubicBezTo>
                <a:cubicBezTo>
                  <a:pt x="866088" y="907331"/>
                  <a:pt x="1072298" y="927952"/>
                  <a:pt x="1072298" y="1031057"/>
                </a:cubicBezTo>
                <a:cubicBezTo>
                  <a:pt x="1072298" y="1072300"/>
                  <a:pt x="1031056" y="1092921"/>
                  <a:pt x="1010435" y="1092921"/>
                </a:cubicBezTo>
                <a:lnTo>
                  <a:pt x="1051678" y="1051679"/>
                </a:lnTo>
                <a:cubicBezTo>
                  <a:pt x="969194" y="907331"/>
                  <a:pt x="866088" y="927952"/>
                  <a:pt x="804224" y="927952"/>
                </a:cubicBezTo>
                <a:cubicBezTo>
                  <a:pt x="742360" y="927952"/>
                  <a:pt x="639254" y="907331"/>
                  <a:pt x="577391" y="1031057"/>
                </a:cubicBezTo>
                <a:cubicBezTo>
                  <a:pt x="598012" y="1092921"/>
                  <a:pt x="762981" y="1216648"/>
                  <a:pt x="701118" y="1319753"/>
                </a:cubicBezTo>
                <a:cubicBezTo>
                  <a:pt x="701118" y="1340375"/>
                  <a:pt x="701118" y="1360996"/>
                  <a:pt x="721739" y="1381617"/>
                </a:cubicBezTo>
                <a:cubicBezTo>
                  <a:pt x="866088" y="1340375"/>
                  <a:pt x="1031056" y="1257890"/>
                  <a:pt x="1196025" y="1196027"/>
                </a:cubicBezTo>
                <a:cubicBezTo>
                  <a:pt x="1216646" y="1196027"/>
                  <a:pt x="1216646" y="1134163"/>
                  <a:pt x="1257889" y="1113542"/>
                </a:cubicBezTo>
                <a:cubicBezTo>
                  <a:pt x="1278510" y="1072300"/>
                  <a:pt x="1340373" y="1031057"/>
                  <a:pt x="1422858" y="1031057"/>
                </a:cubicBezTo>
                <a:cubicBezTo>
                  <a:pt x="1525964" y="1010436"/>
                  <a:pt x="1690933" y="1031057"/>
                  <a:pt x="1835281" y="989815"/>
                </a:cubicBezTo>
                <a:cubicBezTo>
                  <a:pt x="1876523" y="989815"/>
                  <a:pt x="1917765" y="907331"/>
                  <a:pt x="1917765" y="866088"/>
                </a:cubicBezTo>
                <a:cubicBezTo>
                  <a:pt x="1897144" y="783604"/>
                  <a:pt x="1917765" y="639256"/>
                  <a:pt x="2000250" y="639256"/>
                </a:cubicBezTo>
                <a:cubicBezTo>
                  <a:pt x="2062114" y="639256"/>
                  <a:pt x="2062114" y="680498"/>
                  <a:pt x="2082734" y="701119"/>
                </a:cubicBezTo>
                <a:cubicBezTo>
                  <a:pt x="2144598" y="618634"/>
                  <a:pt x="2247704" y="453666"/>
                  <a:pt x="2247704" y="391802"/>
                </a:cubicBezTo>
                <a:cubicBezTo>
                  <a:pt x="2247704" y="350560"/>
                  <a:pt x="2165220" y="164970"/>
                  <a:pt x="2144598" y="20621"/>
                </a:cubicBezTo>
                <a:cubicBezTo>
                  <a:pt x="2165220" y="0"/>
                  <a:pt x="2165220" y="0"/>
                  <a:pt x="2206462" y="0"/>
                </a:cubicBezTo>
                <a:close/>
              </a:path>
            </a:pathLst>
          </a:custGeom>
          <a:gradFill>
            <a:gsLst>
              <a:gs pos="100000">
                <a:srgbClr val="92D050">
                  <a:alpha val="0"/>
                </a:srgbClr>
              </a:gs>
              <a:gs pos="27000">
                <a:srgbClr val="3E8D19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9113BE5-1DC7-7BFE-99B1-FE8F7335B4B5}"/>
              </a:ext>
            </a:extLst>
          </p:cNvPr>
          <p:cNvGrpSpPr/>
          <p:nvPr/>
        </p:nvGrpSpPr>
        <p:grpSpPr>
          <a:xfrm>
            <a:off x="6096000" y="1626338"/>
            <a:ext cx="3375461" cy="3092762"/>
            <a:chOff x="8415920" y="1835317"/>
            <a:chExt cx="3375461" cy="3092762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9A7D42F-8289-EA62-F8A2-9B844F86C0D3}"/>
                </a:ext>
              </a:extLst>
            </p:cNvPr>
            <p:cNvSpPr/>
            <p:nvPr/>
          </p:nvSpPr>
          <p:spPr>
            <a:xfrm>
              <a:off x="8554376" y="218306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DC09FB6-C2D7-971A-9802-3D96173ED856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6566CF2-DFF6-4E26-D38A-68FBEE7B9C2D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6AD77DCD-8FF3-A482-3442-42BDAB0F8916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BB09C9A-3923-CBD1-D92A-14351E48A207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A2100AAE-FF90-2B9B-7F47-97D53FCC37A4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1C9E241B-1ABF-EC3B-FF3C-5E807D8BBB23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7451548-0D4D-D7AF-FF48-6922A8A56435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372646F5-D523-48DF-48F1-618B70650D5E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E79ED55-CA6D-661A-9FC4-4D5BBCBC6B45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1DB37D95-3382-AC57-B76E-BB20F1309BA2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8327C1E-5DDD-B8EB-75FB-DCE377305425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29095B2F-3719-FC0D-7B0C-D95A248A90F6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58AB16C9-FC4B-AD2D-ADBE-C67648C2438B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0BAEFE9-BB53-5B0D-67A0-FA6D64D68306}"/>
                </a:ext>
              </a:extLst>
            </p:cNvPr>
            <p:cNvSpPr txBox="1"/>
            <p:nvPr/>
          </p:nvSpPr>
          <p:spPr>
            <a:xfrm>
              <a:off x="8489504" y="2919734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端午节食俗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5F12DB4-7122-3AEE-BC4C-108A8055CAF3}"/>
                </a:ext>
              </a:extLst>
            </p:cNvPr>
            <p:cNvSpPr txBox="1"/>
            <p:nvPr/>
          </p:nvSpPr>
          <p:spPr>
            <a:xfrm>
              <a:off x="9477927" y="1835317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贰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D015128-A501-76F0-9B34-6D3C66E4DF53}"/>
              </a:ext>
            </a:extLst>
          </p:cNvPr>
          <p:cNvSpPr txBox="1"/>
          <p:nvPr/>
        </p:nvSpPr>
        <p:spPr>
          <a:xfrm>
            <a:off x="2037659" y="2036924"/>
            <a:ext cx="3739485" cy="2214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latin typeface="+mn-ea"/>
              </a:rPr>
              <a:t>200</a:t>
            </a:r>
            <a:r>
              <a:rPr lang="zh-CN" altLang="en-US" sz="1400" dirty="0">
                <a:latin typeface="+mn-ea"/>
              </a:rPr>
              <a:t>字以内，据统计每页幻灯片的最好控制在</a:t>
            </a:r>
            <a:r>
              <a:rPr lang="en-US" altLang="zh-CN" sz="1400" dirty="0">
                <a:latin typeface="+mn-ea"/>
              </a:rPr>
              <a:t>5</a:t>
            </a:r>
            <a:r>
              <a:rPr lang="zh-CN" altLang="en-US" sz="1400" dirty="0"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5" name="图片 4" descr="D:\51PPT模板网\51pptmoban.com\图片.jpg">
            <a:extLst>
              <a:ext uri="{FF2B5EF4-FFF2-40B4-BE49-F238E27FC236}">
                <a16:creationId xmlns:a16="http://schemas.microsoft.com/office/drawing/2014/main" id="{ED6BF77D-3BDF-3D9B-4113-35DED7707B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799" y="4867275"/>
            <a:ext cx="333375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67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54A69AC6-704A-09C8-DC96-663EE93067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1474" y="0"/>
            <a:ext cx="3330527" cy="3614208"/>
          </a:xfrm>
          <a:custGeom>
            <a:avLst/>
            <a:gdLst>
              <a:gd name="connsiteX0" fmla="*/ 0 w 3330527"/>
              <a:gd name="connsiteY0" fmla="*/ 0 h 3614208"/>
              <a:gd name="connsiteX1" fmla="*/ 3330527 w 3330527"/>
              <a:gd name="connsiteY1" fmla="*/ 0 h 3614208"/>
              <a:gd name="connsiteX2" fmla="*/ 3330527 w 3330527"/>
              <a:gd name="connsiteY2" fmla="*/ 3614208 h 3614208"/>
              <a:gd name="connsiteX3" fmla="*/ 0 w 3330527"/>
              <a:gd name="connsiteY3" fmla="*/ 3614208 h 3614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527" h="3614208">
                <a:moveTo>
                  <a:pt x="0" y="0"/>
                </a:moveTo>
                <a:lnTo>
                  <a:pt x="3330527" y="0"/>
                </a:lnTo>
                <a:lnTo>
                  <a:pt x="3330527" y="3614208"/>
                </a:lnTo>
                <a:lnTo>
                  <a:pt x="0" y="3614208"/>
                </a:lnTo>
                <a:close/>
              </a:path>
            </a:pathLst>
          </a:custGeom>
        </p:spPr>
      </p:pic>
      <p:sp>
        <p:nvSpPr>
          <p:cNvPr id="34" name="图形 4">
            <a:extLst>
              <a:ext uri="{FF2B5EF4-FFF2-40B4-BE49-F238E27FC236}">
                <a16:creationId xmlns:a16="http://schemas.microsoft.com/office/drawing/2014/main" id="{2742C8DF-4BED-18A7-823C-B17FF3B719A7}"/>
              </a:ext>
            </a:extLst>
          </p:cNvPr>
          <p:cNvSpPr/>
          <p:nvPr/>
        </p:nvSpPr>
        <p:spPr>
          <a:xfrm>
            <a:off x="10309120" y="356250"/>
            <a:ext cx="1274129" cy="609554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69AE8C6-91A5-F720-B2E1-B54581257441}"/>
              </a:ext>
            </a:extLst>
          </p:cNvPr>
          <p:cNvGrpSpPr/>
          <p:nvPr/>
        </p:nvGrpSpPr>
        <p:grpSpPr>
          <a:xfrm>
            <a:off x="10931670" y="1158988"/>
            <a:ext cx="615823" cy="3092762"/>
            <a:chOff x="8415920" y="1835317"/>
            <a:chExt cx="615823" cy="309276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B40C3E1-04E2-D98B-045A-44FE4120AD04}"/>
                </a:ext>
              </a:extLst>
            </p:cNvPr>
            <p:cNvSpPr/>
            <p:nvPr/>
          </p:nvSpPr>
          <p:spPr>
            <a:xfrm>
              <a:off x="8554376" y="2603230"/>
              <a:ext cx="345194" cy="273652"/>
            </a:xfrm>
            <a:custGeom>
              <a:avLst/>
              <a:gdLst>
                <a:gd name="connsiteX0" fmla="*/ 1165505 w 1371600"/>
                <a:gd name="connsiteY0" fmla="*/ 575645 h 1087330"/>
                <a:gd name="connsiteX1" fmla="*/ 1371600 w 1371600"/>
                <a:gd name="connsiteY1" fmla="*/ 980729 h 1087330"/>
                <a:gd name="connsiteX2" fmla="*/ 987836 w 1371600"/>
                <a:gd name="connsiteY2" fmla="*/ 1080224 h 1087330"/>
                <a:gd name="connsiteX3" fmla="*/ 824381 w 1371600"/>
                <a:gd name="connsiteY3" fmla="*/ 1051797 h 1087330"/>
                <a:gd name="connsiteX4" fmla="*/ 1165505 w 1371600"/>
                <a:gd name="connsiteY4" fmla="*/ 575645 h 1087330"/>
                <a:gd name="connsiteX5" fmla="*/ 248736 w 1371600"/>
                <a:gd name="connsiteY5" fmla="*/ 504578 h 1087330"/>
                <a:gd name="connsiteX6" fmla="*/ 291376 w 1371600"/>
                <a:gd name="connsiteY6" fmla="*/ 511685 h 1087330"/>
                <a:gd name="connsiteX7" fmla="*/ 710674 w 1371600"/>
                <a:gd name="connsiteY7" fmla="*/ 1066010 h 1087330"/>
                <a:gd name="connsiteX8" fmla="*/ 646713 w 1371600"/>
                <a:gd name="connsiteY8" fmla="*/ 1080224 h 1087330"/>
                <a:gd name="connsiteX9" fmla="*/ 568539 w 1371600"/>
                <a:gd name="connsiteY9" fmla="*/ 1087330 h 1087330"/>
                <a:gd name="connsiteX10" fmla="*/ 156348 w 1371600"/>
                <a:gd name="connsiteY10" fmla="*/ 1051797 h 1087330"/>
                <a:gd name="connsiteX11" fmla="*/ 14213 w 1371600"/>
                <a:gd name="connsiteY11" fmla="*/ 1009156 h 1087330"/>
                <a:gd name="connsiteX12" fmla="*/ 0 w 1371600"/>
                <a:gd name="connsiteY12" fmla="*/ 973623 h 1087330"/>
                <a:gd name="connsiteX13" fmla="*/ 248736 w 1371600"/>
                <a:gd name="connsiteY13" fmla="*/ 504578 h 1087330"/>
                <a:gd name="connsiteX14" fmla="*/ 291376 w 1371600"/>
                <a:gd name="connsiteY14" fmla="*/ 426404 h 1087330"/>
                <a:gd name="connsiteX15" fmla="*/ 291376 w 1371600"/>
                <a:gd name="connsiteY15" fmla="*/ 461938 h 1087330"/>
                <a:gd name="connsiteX16" fmla="*/ 270056 w 1371600"/>
                <a:gd name="connsiteY16" fmla="*/ 454831 h 1087330"/>
                <a:gd name="connsiteX17" fmla="*/ 291376 w 1371600"/>
                <a:gd name="connsiteY17" fmla="*/ 426404 h 1087330"/>
                <a:gd name="connsiteX18" fmla="*/ 980730 w 1371600"/>
                <a:gd name="connsiteY18" fmla="*/ 312696 h 1087330"/>
                <a:gd name="connsiteX19" fmla="*/ 1122864 w 1371600"/>
                <a:gd name="connsiteY19" fmla="*/ 547218 h 1087330"/>
                <a:gd name="connsiteX20" fmla="*/ 1066010 w 1371600"/>
                <a:gd name="connsiteY20" fmla="*/ 746207 h 1087330"/>
                <a:gd name="connsiteX21" fmla="*/ 767528 w 1371600"/>
                <a:gd name="connsiteY21" fmla="*/ 1030476 h 1087330"/>
                <a:gd name="connsiteX22" fmla="*/ 419297 w 1371600"/>
                <a:gd name="connsiteY22" fmla="*/ 760420 h 1087330"/>
                <a:gd name="connsiteX23" fmla="*/ 341123 w 1371600"/>
                <a:gd name="connsiteY23" fmla="*/ 518791 h 1087330"/>
                <a:gd name="connsiteX24" fmla="*/ 447724 w 1371600"/>
                <a:gd name="connsiteY24" fmla="*/ 525898 h 1087330"/>
                <a:gd name="connsiteX25" fmla="*/ 980730 w 1371600"/>
                <a:gd name="connsiteY25" fmla="*/ 312696 h 1087330"/>
                <a:gd name="connsiteX26" fmla="*/ 682247 w 1371600"/>
                <a:gd name="connsiteY26" fmla="*/ 0 h 1087330"/>
                <a:gd name="connsiteX27" fmla="*/ 945196 w 1371600"/>
                <a:gd name="connsiteY27" fmla="*/ 262949 h 1087330"/>
                <a:gd name="connsiteX28" fmla="*/ 696460 w 1371600"/>
                <a:gd name="connsiteY28" fmla="*/ 433511 h 1087330"/>
                <a:gd name="connsiteX29" fmla="*/ 447724 w 1371600"/>
                <a:gd name="connsiteY29" fmla="*/ 476151 h 1087330"/>
                <a:gd name="connsiteX30" fmla="*/ 341123 w 1371600"/>
                <a:gd name="connsiteY30" fmla="*/ 469044 h 1087330"/>
                <a:gd name="connsiteX31" fmla="*/ 341123 w 1371600"/>
                <a:gd name="connsiteY31" fmla="*/ 440617 h 1087330"/>
                <a:gd name="connsiteX32" fmla="*/ 369550 w 1371600"/>
                <a:gd name="connsiteY32" fmla="*/ 312696 h 1087330"/>
                <a:gd name="connsiteX33" fmla="*/ 682247 w 1371600"/>
                <a:gd name="connsiteY33" fmla="*/ 0 h 10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71600" h="1087330">
                  <a:moveTo>
                    <a:pt x="1165505" y="575645"/>
                  </a:moveTo>
                  <a:cubicBezTo>
                    <a:pt x="1201038" y="632499"/>
                    <a:pt x="1371600" y="895448"/>
                    <a:pt x="1371600" y="980729"/>
                  </a:cubicBezTo>
                  <a:cubicBezTo>
                    <a:pt x="1371600" y="1073117"/>
                    <a:pt x="1002050" y="1080224"/>
                    <a:pt x="987836" y="1080224"/>
                  </a:cubicBezTo>
                  <a:cubicBezTo>
                    <a:pt x="930982" y="1080224"/>
                    <a:pt x="895449" y="1080224"/>
                    <a:pt x="824381" y="1051797"/>
                  </a:cubicBezTo>
                  <a:cubicBezTo>
                    <a:pt x="1002050" y="966516"/>
                    <a:pt x="1165505" y="717780"/>
                    <a:pt x="1165505" y="575645"/>
                  </a:cubicBezTo>
                  <a:close/>
                  <a:moveTo>
                    <a:pt x="248736" y="504578"/>
                  </a:moveTo>
                  <a:cubicBezTo>
                    <a:pt x="262949" y="504578"/>
                    <a:pt x="277163" y="511685"/>
                    <a:pt x="291376" y="511685"/>
                  </a:cubicBezTo>
                  <a:cubicBezTo>
                    <a:pt x="262949" y="682246"/>
                    <a:pt x="497472" y="994943"/>
                    <a:pt x="710674" y="1066010"/>
                  </a:cubicBezTo>
                  <a:cubicBezTo>
                    <a:pt x="689353" y="1073117"/>
                    <a:pt x="668033" y="1080224"/>
                    <a:pt x="646713" y="1080224"/>
                  </a:cubicBezTo>
                  <a:cubicBezTo>
                    <a:pt x="625393" y="1087330"/>
                    <a:pt x="589859" y="1087330"/>
                    <a:pt x="568539" y="1087330"/>
                  </a:cubicBezTo>
                  <a:cubicBezTo>
                    <a:pt x="554325" y="1087330"/>
                    <a:pt x="284269" y="1073117"/>
                    <a:pt x="156348" y="1051797"/>
                  </a:cubicBezTo>
                  <a:cubicBezTo>
                    <a:pt x="113708" y="1044690"/>
                    <a:pt x="56854" y="1037583"/>
                    <a:pt x="14213" y="1009156"/>
                  </a:cubicBezTo>
                  <a:cubicBezTo>
                    <a:pt x="0" y="1002050"/>
                    <a:pt x="0" y="987836"/>
                    <a:pt x="0" y="973623"/>
                  </a:cubicBezTo>
                  <a:cubicBezTo>
                    <a:pt x="0" y="895448"/>
                    <a:pt x="206095" y="504578"/>
                    <a:pt x="248736" y="504578"/>
                  </a:cubicBezTo>
                  <a:close/>
                  <a:moveTo>
                    <a:pt x="291376" y="426404"/>
                  </a:moveTo>
                  <a:lnTo>
                    <a:pt x="291376" y="461938"/>
                  </a:lnTo>
                  <a:cubicBezTo>
                    <a:pt x="284269" y="454831"/>
                    <a:pt x="277163" y="454831"/>
                    <a:pt x="270056" y="454831"/>
                  </a:cubicBezTo>
                  <a:cubicBezTo>
                    <a:pt x="277163" y="447724"/>
                    <a:pt x="284269" y="433511"/>
                    <a:pt x="291376" y="426404"/>
                  </a:cubicBezTo>
                  <a:close/>
                  <a:moveTo>
                    <a:pt x="980730" y="312696"/>
                  </a:moveTo>
                  <a:cubicBezTo>
                    <a:pt x="1037584" y="397977"/>
                    <a:pt x="1122864" y="476151"/>
                    <a:pt x="1122864" y="547218"/>
                  </a:cubicBezTo>
                  <a:cubicBezTo>
                    <a:pt x="1122864" y="618286"/>
                    <a:pt x="1094437" y="675140"/>
                    <a:pt x="1066010" y="746207"/>
                  </a:cubicBezTo>
                  <a:cubicBezTo>
                    <a:pt x="1037584" y="810168"/>
                    <a:pt x="831488" y="1030476"/>
                    <a:pt x="767528" y="1030476"/>
                  </a:cubicBezTo>
                  <a:cubicBezTo>
                    <a:pt x="682247" y="1030476"/>
                    <a:pt x="447724" y="824381"/>
                    <a:pt x="419297" y="760420"/>
                  </a:cubicBezTo>
                  <a:cubicBezTo>
                    <a:pt x="369550" y="668033"/>
                    <a:pt x="355337" y="589859"/>
                    <a:pt x="341123" y="518791"/>
                  </a:cubicBezTo>
                  <a:cubicBezTo>
                    <a:pt x="376657" y="525898"/>
                    <a:pt x="433511" y="525898"/>
                    <a:pt x="447724" y="525898"/>
                  </a:cubicBezTo>
                  <a:cubicBezTo>
                    <a:pt x="611179" y="525898"/>
                    <a:pt x="824381" y="483258"/>
                    <a:pt x="980730" y="312696"/>
                  </a:cubicBezTo>
                  <a:close/>
                  <a:moveTo>
                    <a:pt x="682247" y="0"/>
                  </a:moveTo>
                  <a:cubicBezTo>
                    <a:pt x="717780" y="0"/>
                    <a:pt x="945196" y="227415"/>
                    <a:pt x="945196" y="262949"/>
                  </a:cubicBezTo>
                  <a:cubicBezTo>
                    <a:pt x="945196" y="334016"/>
                    <a:pt x="760421" y="412190"/>
                    <a:pt x="696460" y="433511"/>
                  </a:cubicBezTo>
                  <a:cubicBezTo>
                    <a:pt x="646713" y="447724"/>
                    <a:pt x="511685" y="476151"/>
                    <a:pt x="447724" y="476151"/>
                  </a:cubicBezTo>
                  <a:cubicBezTo>
                    <a:pt x="433511" y="476151"/>
                    <a:pt x="376657" y="469044"/>
                    <a:pt x="341123" y="469044"/>
                  </a:cubicBezTo>
                  <a:lnTo>
                    <a:pt x="341123" y="440617"/>
                  </a:lnTo>
                  <a:cubicBezTo>
                    <a:pt x="348230" y="397977"/>
                    <a:pt x="348230" y="348230"/>
                    <a:pt x="369550" y="312696"/>
                  </a:cubicBezTo>
                  <a:cubicBezTo>
                    <a:pt x="376657" y="291376"/>
                    <a:pt x="596966" y="0"/>
                    <a:pt x="682247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0F4C7D5-EDC5-611F-1622-55A8C5639610}"/>
                </a:ext>
              </a:extLst>
            </p:cNvPr>
            <p:cNvGrpSpPr/>
            <p:nvPr/>
          </p:nvGrpSpPr>
          <p:grpSpPr>
            <a:xfrm rot="5400000">
              <a:off x="7173955" y="3077282"/>
              <a:ext cx="3092762" cy="608831"/>
              <a:chOff x="2403319" y="1583735"/>
              <a:chExt cx="3092762" cy="608831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3A6287D2-E3F4-AAAC-5FBA-C340EE02AF38}"/>
                  </a:ext>
                </a:extLst>
              </p:cNvPr>
              <p:cNvGrpSpPr/>
              <p:nvPr/>
            </p:nvGrpSpPr>
            <p:grpSpPr>
              <a:xfrm>
                <a:off x="2403319" y="1583735"/>
                <a:ext cx="1435350" cy="608831"/>
                <a:chOff x="2403319" y="1583735"/>
                <a:chExt cx="1435350" cy="608831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BEF203D0-21ED-4DF4-7AA6-A28790514E7C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B456CF3D-B268-4D3E-F463-ECB2003FAB8C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02578F1-09F4-D123-6F28-7B121D446BB3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E472829-E76B-FBB4-B867-AC1845BE9B6E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A6CC95D-4AE8-7CCC-0FEF-25B8F95FFDAC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EC95146C-72F0-3784-6D5A-4F963992C794}"/>
                  </a:ext>
                </a:extLst>
              </p:cNvPr>
              <p:cNvGrpSpPr/>
              <p:nvPr/>
            </p:nvGrpSpPr>
            <p:grpSpPr>
              <a:xfrm flipH="1">
                <a:off x="3838669" y="1583735"/>
                <a:ext cx="1657412" cy="608831"/>
                <a:chOff x="2403319" y="1583735"/>
                <a:chExt cx="1435350" cy="608831"/>
              </a:xfrm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7F2801F7-871A-E2E0-2B30-78FBF9FE7A7A}"/>
                    </a:ext>
                  </a:extLst>
                </p:cNvPr>
                <p:cNvSpPr/>
                <p:nvPr/>
              </p:nvSpPr>
              <p:spPr>
                <a:xfrm>
                  <a:off x="2477290" y="1583735"/>
                  <a:ext cx="1361379" cy="174494"/>
                </a:xfrm>
                <a:custGeom>
                  <a:avLst/>
                  <a:gdLst>
                    <a:gd name="connsiteX0" fmla="*/ 119490 w 1361379"/>
                    <a:gd name="connsiteY0" fmla="*/ 0 h 174494"/>
                    <a:gd name="connsiteX1" fmla="*/ 1361379 w 1361379"/>
                    <a:gd name="connsiteY1" fmla="*/ 0 h 174494"/>
                    <a:gd name="connsiteX2" fmla="*/ 1361379 w 1361379"/>
                    <a:gd name="connsiteY2" fmla="*/ 34141 h 174494"/>
                    <a:gd name="connsiteX3" fmla="*/ 106214 w 1361379"/>
                    <a:gd name="connsiteY3" fmla="*/ 34141 h 174494"/>
                    <a:gd name="connsiteX4" fmla="*/ 34140 w 1361379"/>
                    <a:gd name="connsiteY4" fmla="*/ 100523 h 174494"/>
                    <a:gd name="connsiteX5" fmla="*/ 73970 w 1361379"/>
                    <a:gd name="connsiteY5" fmla="*/ 138457 h 174494"/>
                    <a:gd name="connsiteX6" fmla="*/ 91040 w 1361379"/>
                    <a:gd name="connsiteY6" fmla="*/ 115697 h 174494"/>
                    <a:gd name="connsiteX7" fmla="*/ 53107 w 1361379"/>
                    <a:gd name="connsiteY7" fmla="*/ 94834 h 174494"/>
                    <a:gd name="connsiteX8" fmla="*/ 91040 w 1361379"/>
                    <a:gd name="connsiteY8" fmla="*/ 73970 h 174494"/>
                    <a:gd name="connsiteX9" fmla="*/ 127076 w 1361379"/>
                    <a:gd name="connsiteY9" fmla="*/ 117594 h 174494"/>
                    <a:gd name="connsiteX10" fmla="*/ 68280 w 1361379"/>
                    <a:gd name="connsiteY10" fmla="*/ 174494 h 174494"/>
                    <a:gd name="connsiteX11" fmla="*/ 0 w 1361379"/>
                    <a:gd name="connsiteY11" fmla="*/ 100523 h 174494"/>
                    <a:gd name="connsiteX12" fmla="*/ 119490 w 1361379"/>
                    <a:gd name="connsiteY12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1379" h="174494">
                      <a:moveTo>
                        <a:pt x="119490" y="0"/>
                      </a:moveTo>
                      <a:lnTo>
                        <a:pt x="1361379" y="0"/>
                      </a:lnTo>
                      <a:lnTo>
                        <a:pt x="1361379" y="34141"/>
                      </a:lnTo>
                      <a:lnTo>
                        <a:pt x="106214" y="34141"/>
                      </a:lnTo>
                      <a:cubicBezTo>
                        <a:pt x="64487" y="36036"/>
                        <a:pt x="34140" y="68281"/>
                        <a:pt x="34140" y="100523"/>
                      </a:cubicBezTo>
                      <a:cubicBezTo>
                        <a:pt x="34140" y="125181"/>
                        <a:pt x="51210" y="138457"/>
                        <a:pt x="73970" y="138457"/>
                      </a:cubicBezTo>
                      <a:cubicBezTo>
                        <a:pt x="87247" y="138457"/>
                        <a:pt x="91040" y="125181"/>
                        <a:pt x="91040" y="115697"/>
                      </a:cubicBezTo>
                      <a:cubicBezTo>
                        <a:pt x="91040" y="100523"/>
                        <a:pt x="58796" y="94834"/>
                        <a:pt x="53107" y="94834"/>
                      </a:cubicBezTo>
                      <a:cubicBezTo>
                        <a:pt x="68280" y="77763"/>
                        <a:pt x="77763" y="73970"/>
                        <a:pt x="91040" y="73970"/>
                      </a:cubicBezTo>
                      <a:cubicBezTo>
                        <a:pt x="119490" y="73970"/>
                        <a:pt x="127076" y="104317"/>
                        <a:pt x="127076" y="117594"/>
                      </a:cubicBezTo>
                      <a:cubicBezTo>
                        <a:pt x="127076" y="157423"/>
                        <a:pt x="96730" y="174494"/>
                        <a:pt x="68280" y="174494"/>
                      </a:cubicBezTo>
                      <a:cubicBezTo>
                        <a:pt x="28449" y="174494"/>
                        <a:pt x="0" y="138457"/>
                        <a:pt x="0" y="100523"/>
                      </a:cubicBezTo>
                      <a:cubicBezTo>
                        <a:pt x="0" y="24656"/>
                        <a:pt x="72074" y="0"/>
                        <a:pt x="11949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86FD7680-261B-01FB-2C55-BA0E9D07550A}"/>
                    </a:ext>
                  </a:extLst>
                </p:cNvPr>
                <p:cNvSpPr/>
                <p:nvPr/>
              </p:nvSpPr>
              <p:spPr>
                <a:xfrm>
                  <a:off x="2414699" y="1708917"/>
                  <a:ext cx="87247" cy="117593"/>
                </a:xfrm>
                <a:custGeom>
                  <a:avLst/>
                  <a:gdLst>
                    <a:gd name="connsiteX0" fmla="*/ 47418 w 87247"/>
                    <a:gd name="connsiteY0" fmla="*/ 0 h 117593"/>
                    <a:gd name="connsiteX1" fmla="*/ 62591 w 87247"/>
                    <a:gd name="connsiteY1" fmla="*/ 22760 h 117593"/>
                    <a:gd name="connsiteX2" fmla="*/ 24658 w 87247"/>
                    <a:gd name="connsiteY2" fmla="*/ 60693 h 117593"/>
                    <a:gd name="connsiteX3" fmla="*/ 51211 w 87247"/>
                    <a:gd name="connsiteY3" fmla="*/ 92936 h 117593"/>
                    <a:gd name="connsiteX4" fmla="*/ 64487 w 87247"/>
                    <a:gd name="connsiteY4" fmla="*/ 79660 h 117593"/>
                    <a:gd name="connsiteX5" fmla="*/ 49314 w 87247"/>
                    <a:gd name="connsiteY5" fmla="*/ 49313 h 117593"/>
                    <a:gd name="connsiteX6" fmla="*/ 72074 w 87247"/>
                    <a:gd name="connsiteY6" fmla="*/ 49313 h 117593"/>
                    <a:gd name="connsiteX7" fmla="*/ 87247 w 87247"/>
                    <a:gd name="connsiteY7" fmla="*/ 81556 h 117593"/>
                    <a:gd name="connsiteX8" fmla="*/ 49314 w 87247"/>
                    <a:gd name="connsiteY8" fmla="*/ 117593 h 117593"/>
                    <a:gd name="connsiteX9" fmla="*/ 0 w 87247"/>
                    <a:gd name="connsiteY9" fmla="*/ 62589 h 117593"/>
                    <a:gd name="connsiteX10" fmla="*/ 47418 w 87247"/>
                    <a:gd name="connsiteY10" fmla="*/ 0 h 11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247" h="117593">
                      <a:moveTo>
                        <a:pt x="47418" y="0"/>
                      </a:moveTo>
                      <a:cubicBezTo>
                        <a:pt x="56900" y="0"/>
                        <a:pt x="64487" y="13276"/>
                        <a:pt x="62591" y="22760"/>
                      </a:cubicBezTo>
                      <a:cubicBezTo>
                        <a:pt x="45520" y="26553"/>
                        <a:pt x="24658" y="41726"/>
                        <a:pt x="24658" y="60693"/>
                      </a:cubicBezTo>
                      <a:cubicBezTo>
                        <a:pt x="24658" y="68280"/>
                        <a:pt x="37934" y="92936"/>
                        <a:pt x="51211" y="92936"/>
                      </a:cubicBezTo>
                      <a:cubicBezTo>
                        <a:pt x="55004" y="92936"/>
                        <a:pt x="64487" y="83453"/>
                        <a:pt x="64487" y="79660"/>
                      </a:cubicBezTo>
                      <a:cubicBezTo>
                        <a:pt x="64487" y="73969"/>
                        <a:pt x="55004" y="58796"/>
                        <a:pt x="49314" y="49313"/>
                      </a:cubicBezTo>
                      <a:lnTo>
                        <a:pt x="72074" y="49313"/>
                      </a:lnTo>
                      <a:cubicBezTo>
                        <a:pt x="85351" y="58796"/>
                        <a:pt x="87247" y="72073"/>
                        <a:pt x="87247" y="81556"/>
                      </a:cubicBezTo>
                      <a:cubicBezTo>
                        <a:pt x="87247" y="108109"/>
                        <a:pt x="64487" y="117593"/>
                        <a:pt x="49314" y="117593"/>
                      </a:cubicBezTo>
                      <a:cubicBezTo>
                        <a:pt x="15174" y="117593"/>
                        <a:pt x="0" y="89143"/>
                        <a:pt x="0" y="62589"/>
                      </a:cubicBezTo>
                      <a:cubicBezTo>
                        <a:pt x="0" y="43622"/>
                        <a:pt x="20864" y="0"/>
                        <a:pt x="474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80775143-00E2-CABE-5322-C580BF73BAA2}"/>
                    </a:ext>
                  </a:extLst>
                </p:cNvPr>
                <p:cNvSpPr/>
                <p:nvPr/>
              </p:nvSpPr>
              <p:spPr>
                <a:xfrm>
                  <a:off x="2405124" y="1815130"/>
                  <a:ext cx="53199" cy="66383"/>
                </a:xfrm>
                <a:custGeom>
                  <a:avLst/>
                  <a:gdLst>
                    <a:gd name="connsiteX0" fmla="*/ 11473 w 53199"/>
                    <a:gd name="connsiteY0" fmla="*/ 0 h 66383"/>
                    <a:gd name="connsiteX1" fmla="*/ 20955 w 53199"/>
                    <a:gd name="connsiteY1" fmla="*/ 0 h 66383"/>
                    <a:gd name="connsiteX2" fmla="*/ 15266 w 53199"/>
                    <a:gd name="connsiteY2" fmla="*/ 30347 h 66383"/>
                    <a:gd name="connsiteX3" fmla="*/ 30439 w 53199"/>
                    <a:gd name="connsiteY3" fmla="*/ 51210 h 66383"/>
                    <a:gd name="connsiteX4" fmla="*/ 38026 w 53199"/>
                    <a:gd name="connsiteY4" fmla="*/ 45520 h 66383"/>
                    <a:gd name="connsiteX5" fmla="*/ 24749 w 53199"/>
                    <a:gd name="connsiteY5" fmla="*/ 32243 h 66383"/>
                    <a:gd name="connsiteX6" fmla="*/ 38026 w 53199"/>
                    <a:gd name="connsiteY6" fmla="*/ 24656 h 66383"/>
                    <a:gd name="connsiteX7" fmla="*/ 53199 w 53199"/>
                    <a:gd name="connsiteY7" fmla="*/ 41727 h 66383"/>
                    <a:gd name="connsiteX8" fmla="*/ 26646 w 53199"/>
                    <a:gd name="connsiteY8" fmla="*/ 66383 h 66383"/>
                    <a:gd name="connsiteX9" fmla="*/ 93 w 53199"/>
                    <a:gd name="connsiteY9" fmla="*/ 22760 h 66383"/>
                    <a:gd name="connsiteX10" fmla="*/ 11473 w 53199"/>
                    <a:gd name="connsiteY10" fmla="*/ 0 h 6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99" h="66383">
                      <a:moveTo>
                        <a:pt x="11473" y="0"/>
                      </a:moveTo>
                      <a:lnTo>
                        <a:pt x="20955" y="0"/>
                      </a:lnTo>
                      <a:cubicBezTo>
                        <a:pt x="19059" y="9483"/>
                        <a:pt x="15266" y="24656"/>
                        <a:pt x="15266" y="30347"/>
                      </a:cubicBezTo>
                      <a:cubicBezTo>
                        <a:pt x="15266" y="37934"/>
                        <a:pt x="15266" y="51210"/>
                        <a:pt x="30439" y="51210"/>
                      </a:cubicBezTo>
                      <a:cubicBezTo>
                        <a:pt x="36129" y="51210"/>
                        <a:pt x="36129" y="47416"/>
                        <a:pt x="38026" y="45520"/>
                      </a:cubicBezTo>
                      <a:cubicBezTo>
                        <a:pt x="36129" y="39830"/>
                        <a:pt x="30439" y="36036"/>
                        <a:pt x="24749" y="32243"/>
                      </a:cubicBezTo>
                      <a:cubicBezTo>
                        <a:pt x="26646" y="28450"/>
                        <a:pt x="34233" y="24656"/>
                        <a:pt x="38026" y="24656"/>
                      </a:cubicBezTo>
                      <a:cubicBezTo>
                        <a:pt x="49406" y="24656"/>
                        <a:pt x="53199" y="34140"/>
                        <a:pt x="53199" y="41727"/>
                      </a:cubicBezTo>
                      <a:cubicBezTo>
                        <a:pt x="53199" y="62590"/>
                        <a:pt x="43715" y="66383"/>
                        <a:pt x="26646" y="66383"/>
                      </a:cubicBezTo>
                      <a:cubicBezTo>
                        <a:pt x="3886" y="66383"/>
                        <a:pt x="93" y="30347"/>
                        <a:pt x="93" y="22760"/>
                      </a:cubicBezTo>
                      <a:cubicBezTo>
                        <a:pt x="93" y="15174"/>
                        <a:pt x="-1805" y="7587"/>
                        <a:pt x="11473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53E16FA4-B9C8-1515-BB3A-B7B5FDDF5901}"/>
                    </a:ext>
                  </a:extLst>
                </p:cNvPr>
                <p:cNvSpPr/>
                <p:nvPr/>
              </p:nvSpPr>
              <p:spPr>
                <a:xfrm>
                  <a:off x="2403319" y="1894790"/>
                  <a:ext cx="100525" cy="170701"/>
                </a:xfrm>
                <a:custGeom>
                  <a:avLst/>
                  <a:gdLst>
                    <a:gd name="connsiteX0" fmla="*/ 32244 w 100525"/>
                    <a:gd name="connsiteY0" fmla="*/ 0 h 170701"/>
                    <a:gd name="connsiteX1" fmla="*/ 55004 w 100525"/>
                    <a:gd name="connsiteY1" fmla="*/ 22760 h 170701"/>
                    <a:gd name="connsiteX2" fmla="*/ 39831 w 100525"/>
                    <a:gd name="connsiteY2" fmla="*/ 45521 h 170701"/>
                    <a:gd name="connsiteX3" fmla="*/ 26554 w 100525"/>
                    <a:gd name="connsiteY3" fmla="*/ 37934 h 170701"/>
                    <a:gd name="connsiteX4" fmla="*/ 39831 w 100525"/>
                    <a:gd name="connsiteY4" fmla="*/ 24656 h 170701"/>
                    <a:gd name="connsiteX5" fmla="*/ 32244 w 100525"/>
                    <a:gd name="connsiteY5" fmla="*/ 17070 h 170701"/>
                    <a:gd name="connsiteX6" fmla="*/ 17071 w 100525"/>
                    <a:gd name="connsiteY6" fmla="*/ 32243 h 170701"/>
                    <a:gd name="connsiteX7" fmla="*/ 26554 w 100525"/>
                    <a:gd name="connsiteY7" fmla="*/ 66383 h 170701"/>
                    <a:gd name="connsiteX8" fmla="*/ 60694 w 100525"/>
                    <a:gd name="connsiteY8" fmla="*/ 56901 h 170701"/>
                    <a:gd name="connsiteX9" fmla="*/ 100525 w 100525"/>
                    <a:gd name="connsiteY9" fmla="*/ 91039 h 170701"/>
                    <a:gd name="connsiteX10" fmla="*/ 72074 w 100525"/>
                    <a:gd name="connsiteY10" fmla="*/ 125181 h 170701"/>
                    <a:gd name="connsiteX11" fmla="*/ 55004 w 100525"/>
                    <a:gd name="connsiteY11" fmla="*/ 123283 h 170701"/>
                    <a:gd name="connsiteX12" fmla="*/ 75867 w 100525"/>
                    <a:gd name="connsiteY12" fmla="*/ 94834 h 170701"/>
                    <a:gd name="connsiteX13" fmla="*/ 62591 w 100525"/>
                    <a:gd name="connsiteY13" fmla="*/ 81557 h 170701"/>
                    <a:gd name="connsiteX14" fmla="*/ 36038 w 100525"/>
                    <a:gd name="connsiteY14" fmla="*/ 111903 h 170701"/>
                    <a:gd name="connsiteX15" fmla="*/ 72074 w 100525"/>
                    <a:gd name="connsiteY15" fmla="*/ 165010 h 170701"/>
                    <a:gd name="connsiteX16" fmla="*/ 53107 w 100525"/>
                    <a:gd name="connsiteY16" fmla="*/ 170701 h 170701"/>
                    <a:gd name="connsiteX17" fmla="*/ 17071 w 100525"/>
                    <a:gd name="connsiteY17" fmla="*/ 134663 h 170701"/>
                    <a:gd name="connsiteX18" fmla="*/ 11380 w 100525"/>
                    <a:gd name="connsiteY18" fmla="*/ 110007 h 170701"/>
                    <a:gd name="connsiteX19" fmla="*/ 20864 w 100525"/>
                    <a:gd name="connsiteY19" fmla="*/ 72074 h 170701"/>
                    <a:gd name="connsiteX20" fmla="*/ 3794 w 100525"/>
                    <a:gd name="connsiteY20" fmla="*/ 56901 h 170701"/>
                    <a:gd name="connsiteX21" fmla="*/ 0 w 100525"/>
                    <a:gd name="connsiteY21" fmla="*/ 39830 h 170701"/>
                    <a:gd name="connsiteX22" fmla="*/ 32244 w 100525"/>
                    <a:gd name="connsiteY22" fmla="*/ 0 h 17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0525" h="170701">
                      <a:moveTo>
                        <a:pt x="32244" y="0"/>
                      </a:moveTo>
                      <a:cubicBezTo>
                        <a:pt x="47418" y="0"/>
                        <a:pt x="55004" y="11380"/>
                        <a:pt x="55004" y="22760"/>
                      </a:cubicBezTo>
                      <a:cubicBezTo>
                        <a:pt x="55004" y="32243"/>
                        <a:pt x="51211" y="45521"/>
                        <a:pt x="39831" y="45521"/>
                      </a:cubicBezTo>
                      <a:cubicBezTo>
                        <a:pt x="34140" y="45521"/>
                        <a:pt x="30347" y="41727"/>
                        <a:pt x="26554" y="37934"/>
                      </a:cubicBezTo>
                      <a:cubicBezTo>
                        <a:pt x="28451" y="34140"/>
                        <a:pt x="34140" y="30347"/>
                        <a:pt x="39831" y="24656"/>
                      </a:cubicBezTo>
                      <a:cubicBezTo>
                        <a:pt x="39831" y="22760"/>
                        <a:pt x="37934" y="17070"/>
                        <a:pt x="32244" y="17070"/>
                      </a:cubicBezTo>
                      <a:cubicBezTo>
                        <a:pt x="22760" y="17070"/>
                        <a:pt x="17071" y="26554"/>
                        <a:pt x="17071" y="32243"/>
                      </a:cubicBezTo>
                      <a:cubicBezTo>
                        <a:pt x="17071" y="37934"/>
                        <a:pt x="20864" y="55003"/>
                        <a:pt x="26554" y="66383"/>
                      </a:cubicBezTo>
                      <a:cubicBezTo>
                        <a:pt x="37934" y="62590"/>
                        <a:pt x="56900" y="56901"/>
                        <a:pt x="60694" y="56901"/>
                      </a:cubicBezTo>
                      <a:cubicBezTo>
                        <a:pt x="79660" y="56901"/>
                        <a:pt x="100525" y="70177"/>
                        <a:pt x="100525" y="91039"/>
                      </a:cubicBezTo>
                      <a:cubicBezTo>
                        <a:pt x="100525" y="110007"/>
                        <a:pt x="89144" y="125181"/>
                        <a:pt x="72074" y="125181"/>
                      </a:cubicBezTo>
                      <a:cubicBezTo>
                        <a:pt x="66384" y="125181"/>
                        <a:pt x="60694" y="125181"/>
                        <a:pt x="55004" y="123283"/>
                      </a:cubicBezTo>
                      <a:cubicBezTo>
                        <a:pt x="60694" y="113801"/>
                        <a:pt x="75867" y="98627"/>
                        <a:pt x="75867" y="94834"/>
                      </a:cubicBezTo>
                      <a:cubicBezTo>
                        <a:pt x="75867" y="89143"/>
                        <a:pt x="66384" y="81557"/>
                        <a:pt x="62591" y="81557"/>
                      </a:cubicBezTo>
                      <a:cubicBezTo>
                        <a:pt x="43624" y="81557"/>
                        <a:pt x="36038" y="106214"/>
                        <a:pt x="36038" y="111903"/>
                      </a:cubicBezTo>
                      <a:cubicBezTo>
                        <a:pt x="36038" y="140354"/>
                        <a:pt x="56900" y="128974"/>
                        <a:pt x="72074" y="165010"/>
                      </a:cubicBezTo>
                      <a:cubicBezTo>
                        <a:pt x="66384" y="166907"/>
                        <a:pt x="58798" y="170701"/>
                        <a:pt x="53107" y="170701"/>
                      </a:cubicBezTo>
                      <a:cubicBezTo>
                        <a:pt x="41727" y="170701"/>
                        <a:pt x="18967" y="140354"/>
                        <a:pt x="17071" y="134663"/>
                      </a:cubicBezTo>
                      <a:cubicBezTo>
                        <a:pt x="13278" y="127077"/>
                        <a:pt x="11380" y="115697"/>
                        <a:pt x="11380" y="110007"/>
                      </a:cubicBezTo>
                      <a:cubicBezTo>
                        <a:pt x="11380" y="106214"/>
                        <a:pt x="20864" y="77763"/>
                        <a:pt x="20864" y="72074"/>
                      </a:cubicBezTo>
                      <a:cubicBezTo>
                        <a:pt x="20864" y="68281"/>
                        <a:pt x="9484" y="64487"/>
                        <a:pt x="3794" y="56901"/>
                      </a:cubicBezTo>
                      <a:cubicBezTo>
                        <a:pt x="0" y="51210"/>
                        <a:pt x="0" y="45521"/>
                        <a:pt x="0" y="39830"/>
                      </a:cubicBezTo>
                      <a:cubicBezTo>
                        <a:pt x="0" y="26554"/>
                        <a:pt x="15174" y="0"/>
                        <a:pt x="32244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D7DA9DB2-FC16-745D-2AB0-1F91CA6231AF}"/>
                    </a:ext>
                  </a:extLst>
                </p:cNvPr>
                <p:cNvSpPr/>
                <p:nvPr/>
              </p:nvSpPr>
              <p:spPr>
                <a:xfrm>
                  <a:off x="2477290" y="2018072"/>
                  <a:ext cx="1361379" cy="174494"/>
                </a:xfrm>
                <a:custGeom>
                  <a:avLst/>
                  <a:gdLst>
                    <a:gd name="connsiteX0" fmla="*/ 68280 w 1361379"/>
                    <a:gd name="connsiteY0" fmla="*/ 0 h 174494"/>
                    <a:gd name="connsiteX1" fmla="*/ 128974 w 1361379"/>
                    <a:gd name="connsiteY1" fmla="*/ 58798 h 174494"/>
                    <a:gd name="connsiteX2" fmla="*/ 87247 w 1361379"/>
                    <a:gd name="connsiteY2" fmla="*/ 102421 h 174494"/>
                    <a:gd name="connsiteX3" fmla="*/ 55003 w 1361379"/>
                    <a:gd name="connsiteY3" fmla="*/ 75867 h 174494"/>
                    <a:gd name="connsiteX4" fmla="*/ 91040 w 1361379"/>
                    <a:gd name="connsiteY4" fmla="*/ 62590 h 174494"/>
                    <a:gd name="connsiteX5" fmla="*/ 81556 w 1361379"/>
                    <a:gd name="connsiteY5" fmla="*/ 37934 h 174494"/>
                    <a:gd name="connsiteX6" fmla="*/ 72074 w 1361379"/>
                    <a:gd name="connsiteY6" fmla="*/ 37934 h 174494"/>
                    <a:gd name="connsiteX7" fmla="*/ 34140 w 1361379"/>
                    <a:gd name="connsiteY7" fmla="*/ 73970 h 174494"/>
                    <a:gd name="connsiteX8" fmla="*/ 92936 w 1361379"/>
                    <a:gd name="connsiteY8" fmla="*/ 140354 h 174494"/>
                    <a:gd name="connsiteX9" fmla="*/ 1361379 w 1361379"/>
                    <a:gd name="connsiteY9" fmla="*/ 140354 h 174494"/>
                    <a:gd name="connsiteX10" fmla="*/ 1361379 w 1361379"/>
                    <a:gd name="connsiteY10" fmla="*/ 174494 h 174494"/>
                    <a:gd name="connsiteX11" fmla="*/ 100523 w 1361379"/>
                    <a:gd name="connsiteY11" fmla="*/ 174494 h 174494"/>
                    <a:gd name="connsiteX12" fmla="*/ 0 w 1361379"/>
                    <a:gd name="connsiteY12" fmla="*/ 75867 h 174494"/>
                    <a:gd name="connsiteX13" fmla="*/ 68280 w 1361379"/>
                    <a:gd name="connsiteY13" fmla="*/ 0 h 174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1379" h="174494">
                      <a:moveTo>
                        <a:pt x="68280" y="0"/>
                      </a:moveTo>
                      <a:cubicBezTo>
                        <a:pt x="104316" y="0"/>
                        <a:pt x="128974" y="24658"/>
                        <a:pt x="128974" y="58798"/>
                      </a:cubicBezTo>
                      <a:cubicBezTo>
                        <a:pt x="128974" y="81558"/>
                        <a:pt x="111903" y="102421"/>
                        <a:pt x="87247" y="102421"/>
                      </a:cubicBezTo>
                      <a:cubicBezTo>
                        <a:pt x="73970" y="102421"/>
                        <a:pt x="60694" y="96730"/>
                        <a:pt x="55003" y="75867"/>
                      </a:cubicBezTo>
                      <a:cubicBezTo>
                        <a:pt x="66383" y="75867"/>
                        <a:pt x="91040" y="68280"/>
                        <a:pt x="91040" y="62590"/>
                      </a:cubicBezTo>
                      <a:cubicBezTo>
                        <a:pt x="91040" y="56900"/>
                        <a:pt x="87247" y="45520"/>
                        <a:pt x="81556" y="37934"/>
                      </a:cubicBezTo>
                      <a:lnTo>
                        <a:pt x="72074" y="37934"/>
                      </a:lnTo>
                      <a:cubicBezTo>
                        <a:pt x="45520" y="37934"/>
                        <a:pt x="34140" y="55004"/>
                        <a:pt x="34140" y="73970"/>
                      </a:cubicBezTo>
                      <a:cubicBezTo>
                        <a:pt x="34140" y="100525"/>
                        <a:pt x="56900" y="134665"/>
                        <a:pt x="92936" y="140354"/>
                      </a:cubicBezTo>
                      <a:lnTo>
                        <a:pt x="1361379" y="140354"/>
                      </a:lnTo>
                      <a:lnTo>
                        <a:pt x="1361379" y="174494"/>
                      </a:lnTo>
                      <a:lnTo>
                        <a:pt x="100523" y="174494"/>
                      </a:lnTo>
                      <a:cubicBezTo>
                        <a:pt x="41727" y="168803"/>
                        <a:pt x="0" y="121387"/>
                        <a:pt x="0" y="75867"/>
                      </a:cubicBezTo>
                      <a:cubicBezTo>
                        <a:pt x="0" y="39831"/>
                        <a:pt x="26554" y="0"/>
                        <a:pt x="68280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1310A8B-5FB2-7E8F-EEC8-A763FCF3765F}"/>
                </a:ext>
              </a:extLst>
            </p:cNvPr>
            <p:cNvSpPr txBox="1"/>
            <p:nvPr/>
          </p:nvSpPr>
          <p:spPr>
            <a:xfrm>
              <a:off x="8489504" y="3036436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端午节食俗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47738FC-7F3A-4CBE-B756-F647B603F8D8}"/>
                </a:ext>
              </a:extLst>
            </p:cNvPr>
            <p:cNvSpPr txBox="1"/>
            <p:nvPr/>
          </p:nvSpPr>
          <p:spPr>
            <a:xfrm>
              <a:off x="8436708" y="199387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三极行楷简体-粗" panose="00000500000000000000" pitchFamily="2" charset="-122"/>
                  <a:ea typeface="三极行楷简体-粗" panose="00000500000000000000" pitchFamily="2" charset="-122"/>
                </a:rPr>
                <a:t>贰</a:t>
              </a:r>
            </a:p>
          </p:txBody>
        </p:sp>
      </p:grpSp>
      <p:sp>
        <p:nvSpPr>
          <p:cNvPr id="2" name="图形 11">
            <a:extLst>
              <a:ext uri="{FF2B5EF4-FFF2-40B4-BE49-F238E27FC236}">
                <a16:creationId xmlns:a16="http://schemas.microsoft.com/office/drawing/2014/main" id="{FC113603-A3AA-56AD-67C5-3954A4788CEF}"/>
              </a:ext>
            </a:extLst>
          </p:cNvPr>
          <p:cNvSpPr/>
          <p:nvPr/>
        </p:nvSpPr>
        <p:spPr>
          <a:xfrm>
            <a:off x="-863555" y="1407294"/>
            <a:ext cx="6988071" cy="4043412"/>
          </a:xfrm>
          <a:custGeom>
            <a:avLst/>
            <a:gdLst>
              <a:gd name="connsiteX0" fmla="*/ 8639756 w 11845260"/>
              <a:gd name="connsiteY0" fmla="*/ 4527439 h 6853861"/>
              <a:gd name="connsiteX1" fmla="*/ 8657553 w 11845260"/>
              <a:gd name="connsiteY1" fmla="*/ 4541925 h 6853861"/>
              <a:gd name="connsiteX2" fmla="*/ 8702665 w 11845260"/>
              <a:gd name="connsiteY2" fmla="*/ 4520817 h 6853861"/>
              <a:gd name="connsiteX3" fmla="*/ 8712185 w 11845260"/>
              <a:gd name="connsiteY3" fmla="*/ 4543994 h 6853861"/>
              <a:gd name="connsiteX4" fmla="*/ 8145169 w 11845260"/>
              <a:gd name="connsiteY4" fmla="*/ 4736449 h 6853861"/>
              <a:gd name="connsiteX5" fmla="*/ 8147652 w 11845260"/>
              <a:gd name="connsiteY5" fmla="*/ 4752176 h 6853861"/>
              <a:gd name="connsiteX6" fmla="*/ 8240361 w 11845260"/>
              <a:gd name="connsiteY6" fmla="*/ 4744726 h 6853861"/>
              <a:gd name="connsiteX7" fmla="*/ 8244914 w 11845260"/>
              <a:gd name="connsiteY7" fmla="*/ 4788598 h 6853861"/>
              <a:gd name="connsiteX8" fmla="*/ 8265608 w 11845260"/>
              <a:gd name="connsiteY8" fmla="*/ 4748038 h 6853861"/>
              <a:gd name="connsiteX9" fmla="*/ 8328104 w 11845260"/>
              <a:gd name="connsiteY9" fmla="*/ 4720722 h 6853861"/>
              <a:gd name="connsiteX10" fmla="*/ 8431160 w 11845260"/>
              <a:gd name="connsiteY10" fmla="*/ 4711616 h 6853861"/>
              <a:gd name="connsiteX11" fmla="*/ 8535044 w 11845260"/>
              <a:gd name="connsiteY11" fmla="*/ 4711202 h 6853861"/>
              <a:gd name="connsiteX12" fmla="*/ 8608714 w 11845260"/>
              <a:gd name="connsiteY12" fmla="*/ 4695061 h 6853861"/>
              <a:gd name="connsiteX13" fmla="*/ 8632720 w 11845260"/>
              <a:gd name="connsiteY13" fmla="*/ 4613113 h 6853861"/>
              <a:gd name="connsiteX14" fmla="*/ 8640583 w 11845260"/>
              <a:gd name="connsiteY14" fmla="*/ 4629668 h 6853861"/>
              <a:gd name="connsiteX15" fmla="*/ 8895534 w 11845260"/>
              <a:gd name="connsiteY15" fmla="*/ 4555169 h 6853861"/>
              <a:gd name="connsiteX16" fmla="*/ 8870701 w 11845260"/>
              <a:gd name="connsiteY16" fmla="*/ 4609801 h 6853861"/>
              <a:gd name="connsiteX17" fmla="*/ 8716323 w 11845260"/>
              <a:gd name="connsiteY17" fmla="*/ 4659467 h 6853861"/>
              <a:gd name="connsiteX18" fmla="*/ 8721290 w 11845260"/>
              <a:gd name="connsiteY18" fmla="*/ 4676022 h 6853861"/>
              <a:gd name="connsiteX19" fmla="*/ 8928644 w 11845260"/>
              <a:gd name="connsiteY19" fmla="*/ 4646223 h 6853861"/>
              <a:gd name="connsiteX20" fmla="*/ 9148001 w 11845260"/>
              <a:gd name="connsiteY20" fmla="*/ 4604835 h 6853861"/>
              <a:gd name="connsiteX21" fmla="*/ 9578437 w 11845260"/>
              <a:gd name="connsiteY21" fmla="*/ 4453769 h 6853861"/>
              <a:gd name="connsiteX22" fmla="*/ 9864428 w 11845260"/>
              <a:gd name="connsiteY22" fmla="*/ 4354437 h 6853861"/>
              <a:gd name="connsiteX23" fmla="*/ 10337080 w 11845260"/>
              <a:gd name="connsiteY23" fmla="*/ 4116042 h 6853861"/>
              <a:gd name="connsiteX24" fmla="*/ 10526636 w 11845260"/>
              <a:gd name="connsiteY24" fmla="*/ 4005949 h 6853861"/>
              <a:gd name="connsiteX25" fmla="*/ 10559333 w 11845260"/>
              <a:gd name="connsiteY25" fmla="*/ 4008847 h 6853861"/>
              <a:gd name="connsiteX26" fmla="*/ 10252234 w 11845260"/>
              <a:gd name="connsiteY26" fmla="*/ 4227376 h 6853861"/>
              <a:gd name="connsiteX27" fmla="*/ 9914922 w 11845260"/>
              <a:gd name="connsiteY27" fmla="*/ 4379270 h 6853861"/>
              <a:gd name="connsiteX28" fmla="*/ 9565193 w 11845260"/>
              <a:gd name="connsiteY28" fmla="*/ 4508401 h 6853861"/>
              <a:gd name="connsiteX29" fmla="*/ 9594164 w 11845260"/>
              <a:gd name="connsiteY29" fmla="*/ 4512953 h 6853861"/>
              <a:gd name="connsiteX30" fmla="*/ 9599131 w 11845260"/>
              <a:gd name="connsiteY30" fmla="*/ 4531578 h 6853861"/>
              <a:gd name="connsiteX31" fmla="*/ 9253126 w 11845260"/>
              <a:gd name="connsiteY31" fmla="*/ 4628840 h 6853861"/>
              <a:gd name="connsiteX32" fmla="*/ 9196425 w 11845260"/>
              <a:gd name="connsiteY32" fmla="*/ 4685127 h 6853861"/>
              <a:gd name="connsiteX33" fmla="*/ 9124823 w 11845260"/>
              <a:gd name="connsiteY33" fmla="*/ 4733552 h 6853861"/>
              <a:gd name="connsiteX34" fmla="*/ 9114476 w 11845260"/>
              <a:gd name="connsiteY34" fmla="*/ 4711202 h 6853861"/>
              <a:gd name="connsiteX35" fmla="*/ 9164142 w 11845260"/>
              <a:gd name="connsiteY35" fmla="*/ 4693819 h 6853861"/>
              <a:gd name="connsiteX36" fmla="*/ 9161245 w 11845260"/>
              <a:gd name="connsiteY36" fmla="*/ 4681817 h 6853861"/>
              <a:gd name="connsiteX37" fmla="*/ 9019284 w 11845260"/>
              <a:gd name="connsiteY37" fmla="*/ 4714927 h 6853861"/>
              <a:gd name="connsiteX38" fmla="*/ 9059844 w 11845260"/>
              <a:gd name="connsiteY38" fmla="*/ 4668158 h 6853861"/>
              <a:gd name="connsiteX39" fmla="*/ 8931956 w 11845260"/>
              <a:gd name="connsiteY39" fmla="*/ 4709133 h 6853861"/>
              <a:gd name="connsiteX40" fmla="*/ 8874840 w 11845260"/>
              <a:gd name="connsiteY40" fmla="*/ 4724032 h 6853861"/>
              <a:gd name="connsiteX41" fmla="*/ 8847938 w 11845260"/>
              <a:gd name="connsiteY41" fmla="*/ 4702097 h 6853861"/>
              <a:gd name="connsiteX42" fmla="*/ 8786683 w 11845260"/>
              <a:gd name="connsiteY42" fmla="*/ 4723205 h 6853861"/>
              <a:gd name="connsiteX43" fmla="*/ 8713012 w 11845260"/>
              <a:gd name="connsiteY43" fmla="*/ 4752176 h 6853861"/>
              <a:gd name="connsiteX44" fmla="*/ 8530077 w 11845260"/>
              <a:gd name="connsiteY44" fmla="*/ 4821294 h 6853861"/>
              <a:gd name="connsiteX45" fmla="*/ 8513522 w 11845260"/>
              <a:gd name="connsiteY45" fmla="*/ 4793978 h 6853861"/>
              <a:gd name="connsiteX46" fmla="*/ 8340106 w 11845260"/>
              <a:gd name="connsiteY46" fmla="*/ 4839505 h 6853861"/>
              <a:gd name="connsiteX47" fmla="*/ 8214286 w 11845260"/>
              <a:gd name="connsiteY47" fmla="*/ 4910692 h 6853861"/>
              <a:gd name="connsiteX48" fmla="*/ 8148066 w 11845260"/>
              <a:gd name="connsiteY48" fmla="*/ 4919384 h 6853861"/>
              <a:gd name="connsiteX49" fmla="*/ 8141030 w 11845260"/>
              <a:gd name="connsiteY49" fmla="*/ 4976499 h 6853861"/>
              <a:gd name="connsiteX50" fmla="*/ 8446059 w 11845260"/>
              <a:gd name="connsiteY50" fmla="*/ 4881307 h 6853861"/>
              <a:gd name="connsiteX51" fmla="*/ 8753987 w 11845260"/>
              <a:gd name="connsiteY51" fmla="*/ 4798531 h 6853861"/>
              <a:gd name="connsiteX52" fmla="*/ 8590504 w 11845260"/>
              <a:gd name="connsiteY52" fmla="*/ 4875927 h 6853861"/>
              <a:gd name="connsiteX53" fmla="*/ 8395152 w 11845260"/>
              <a:gd name="connsiteY53" fmla="*/ 4956633 h 6853861"/>
              <a:gd name="connsiteX54" fmla="*/ 8403844 w 11845260"/>
              <a:gd name="connsiteY54" fmla="*/ 5022440 h 6853861"/>
              <a:gd name="connsiteX55" fmla="*/ 8496552 w 11845260"/>
              <a:gd name="connsiteY55" fmla="*/ 4990571 h 6853861"/>
              <a:gd name="connsiteX56" fmla="*/ 8734948 w 11845260"/>
              <a:gd name="connsiteY56" fmla="*/ 4924764 h 6853861"/>
              <a:gd name="connsiteX57" fmla="*/ 8742811 w 11845260"/>
              <a:gd name="connsiteY57" fmla="*/ 4962427 h 6853861"/>
              <a:gd name="connsiteX58" fmla="*/ 8754814 w 11845260"/>
              <a:gd name="connsiteY58" fmla="*/ 4959117 h 6853861"/>
              <a:gd name="connsiteX59" fmla="*/ 8876909 w 11845260"/>
              <a:gd name="connsiteY59" fmla="*/ 4884204 h 6853861"/>
              <a:gd name="connsiteX60" fmla="*/ 8922436 w 11845260"/>
              <a:gd name="connsiteY60" fmla="*/ 4827916 h 6853861"/>
              <a:gd name="connsiteX61" fmla="*/ 8960513 w 11845260"/>
              <a:gd name="connsiteY61" fmla="*/ 4842816 h 6853861"/>
              <a:gd name="connsiteX62" fmla="*/ 8931956 w 11845260"/>
              <a:gd name="connsiteY62" fmla="*/ 4873857 h 6853861"/>
              <a:gd name="connsiteX63" fmla="*/ 8992381 w 11845260"/>
              <a:gd name="connsiteY63" fmla="*/ 4864752 h 6853861"/>
              <a:gd name="connsiteX64" fmla="*/ 8994865 w 11845260"/>
              <a:gd name="connsiteY64" fmla="*/ 4872615 h 6853861"/>
              <a:gd name="connsiteX65" fmla="*/ 8931956 w 11845260"/>
              <a:gd name="connsiteY65" fmla="*/ 4904898 h 6853861"/>
              <a:gd name="connsiteX66" fmla="*/ 8934025 w 11845260"/>
              <a:gd name="connsiteY66" fmla="*/ 4914831 h 6853861"/>
              <a:gd name="connsiteX67" fmla="*/ 9034597 w 11845260"/>
              <a:gd name="connsiteY67" fmla="*/ 4898276 h 6853861"/>
              <a:gd name="connsiteX68" fmla="*/ 9069777 w 11845260"/>
              <a:gd name="connsiteY68" fmla="*/ 4805981 h 6853861"/>
              <a:gd name="connsiteX69" fmla="*/ 9112821 w 11845260"/>
              <a:gd name="connsiteY69" fmla="*/ 4904484 h 6853861"/>
              <a:gd name="connsiteX70" fmla="*/ 8985346 w 11845260"/>
              <a:gd name="connsiteY70" fmla="*/ 4936767 h 6853861"/>
              <a:gd name="connsiteX71" fmla="*/ 8883117 w 11845260"/>
              <a:gd name="connsiteY71" fmla="*/ 5021612 h 6853861"/>
              <a:gd name="connsiteX72" fmla="*/ 8911262 w 11845260"/>
              <a:gd name="connsiteY72" fmla="*/ 5046031 h 6853861"/>
              <a:gd name="connsiteX73" fmla="*/ 8870287 w 11845260"/>
              <a:gd name="connsiteY73" fmla="*/ 5067139 h 6853861"/>
              <a:gd name="connsiteX74" fmla="*/ 8825174 w 11845260"/>
              <a:gd name="connsiteY74" fmla="*/ 4972361 h 6853861"/>
              <a:gd name="connsiteX75" fmla="*/ 8643894 w 11845260"/>
              <a:gd name="connsiteY75" fmla="*/ 5018715 h 6853861"/>
              <a:gd name="connsiteX76" fmla="*/ 8647206 w 11845260"/>
              <a:gd name="connsiteY76" fmla="*/ 5033201 h 6853861"/>
              <a:gd name="connsiteX77" fmla="*/ 8675350 w 11845260"/>
              <a:gd name="connsiteY77" fmla="*/ 5026993 h 6853861"/>
              <a:gd name="connsiteX78" fmla="*/ 8706391 w 11845260"/>
              <a:gd name="connsiteY78" fmla="*/ 5030304 h 6853861"/>
              <a:gd name="connsiteX79" fmla="*/ 8694388 w 11845260"/>
              <a:gd name="connsiteY79" fmla="*/ 5061345 h 6853861"/>
              <a:gd name="connsiteX80" fmla="*/ 8631064 w 11845260"/>
              <a:gd name="connsiteY80" fmla="*/ 5110597 h 6853861"/>
              <a:gd name="connsiteX81" fmla="*/ 8578501 w 11845260"/>
              <a:gd name="connsiteY81" fmla="*/ 5101905 h 6853861"/>
              <a:gd name="connsiteX82" fmla="*/ 8458476 w 11845260"/>
              <a:gd name="connsiteY82" fmla="*/ 5132118 h 6853861"/>
              <a:gd name="connsiteX83" fmla="*/ 8344245 w 11845260"/>
              <a:gd name="connsiteY83" fmla="*/ 5197925 h 6853861"/>
              <a:gd name="connsiteX84" fmla="*/ 8364111 w 11845260"/>
              <a:gd name="connsiteY84" fmla="*/ 5125910 h 6853861"/>
              <a:gd name="connsiteX85" fmla="*/ 8291682 w 11845260"/>
              <a:gd name="connsiteY85" fmla="*/ 5192131 h 6853861"/>
              <a:gd name="connsiteX86" fmla="*/ 8139374 w 11845260"/>
              <a:gd name="connsiteY86" fmla="*/ 5270355 h 6853861"/>
              <a:gd name="connsiteX87" fmla="*/ 8130269 w 11845260"/>
              <a:gd name="connsiteY87" fmla="*/ 5260008 h 6853861"/>
              <a:gd name="connsiteX88" fmla="*/ 8162551 w 11845260"/>
              <a:gd name="connsiteY88" fmla="*/ 5214067 h 6853861"/>
              <a:gd name="connsiteX89" fmla="*/ 8116197 w 11845260"/>
              <a:gd name="connsiteY89" fmla="*/ 5230622 h 6853861"/>
              <a:gd name="connsiteX90" fmla="*/ 8008174 w 11845260"/>
              <a:gd name="connsiteY90" fmla="*/ 5324159 h 6853861"/>
              <a:gd name="connsiteX91" fmla="*/ 7992033 w 11845260"/>
              <a:gd name="connsiteY91" fmla="*/ 5310087 h 6853861"/>
              <a:gd name="connsiteX92" fmla="*/ 8024316 w 11845260"/>
              <a:gd name="connsiteY92" fmla="*/ 5270355 h 6853861"/>
              <a:gd name="connsiteX93" fmla="*/ 7948575 w 11845260"/>
              <a:gd name="connsiteY93" fmla="*/ 5281530 h 6853861"/>
              <a:gd name="connsiteX94" fmla="*/ 7950231 w 11845260"/>
              <a:gd name="connsiteY94" fmla="*/ 5317951 h 6853861"/>
              <a:gd name="connsiteX95" fmla="*/ 7899323 w 11845260"/>
              <a:gd name="connsiteY95" fmla="*/ 5380447 h 6853861"/>
              <a:gd name="connsiteX96" fmla="*/ 7784265 w 11845260"/>
              <a:gd name="connsiteY96" fmla="*/ 5414385 h 6853861"/>
              <a:gd name="connsiteX97" fmla="*/ 7744946 w 11845260"/>
              <a:gd name="connsiteY97" fmla="*/ 5410660 h 6853861"/>
              <a:gd name="connsiteX98" fmla="*/ 7736669 w 11845260"/>
              <a:gd name="connsiteY98" fmla="*/ 5425560 h 6853861"/>
              <a:gd name="connsiteX99" fmla="*/ 7777642 w 11845260"/>
              <a:gd name="connsiteY99" fmla="*/ 5442943 h 6853861"/>
              <a:gd name="connsiteX100" fmla="*/ 8373217 w 11845260"/>
              <a:gd name="connsiteY100" fmla="*/ 5333678 h 6853861"/>
              <a:gd name="connsiteX101" fmla="*/ 8545805 w 11845260"/>
              <a:gd name="connsiteY101" fmla="*/ 5300154 h 6853861"/>
              <a:gd name="connsiteX102" fmla="*/ 8563188 w 11845260"/>
              <a:gd name="connsiteY102" fmla="*/ 5337403 h 6853861"/>
              <a:gd name="connsiteX103" fmla="*/ 8493655 w 11845260"/>
              <a:gd name="connsiteY103" fmla="*/ 5390794 h 6853861"/>
              <a:gd name="connsiteX104" fmla="*/ 8505659 w 11845260"/>
              <a:gd name="connsiteY104" fmla="*/ 5413557 h 6853861"/>
              <a:gd name="connsiteX105" fmla="*/ 9029217 w 11845260"/>
              <a:gd name="connsiteY105" fmla="*/ 5284840 h 6853861"/>
              <a:gd name="connsiteX106" fmla="*/ 9075572 w 11845260"/>
              <a:gd name="connsiteY106" fmla="*/ 5284840 h 6853861"/>
              <a:gd name="connsiteX107" fmla="*/ 9196425 w 11845260"/>
              <a:gd name="connsiteY107" fmla="*/ 5272424 h 6853861"/>
              <a:gd name="connsiteX108" fmla="*/ 9300309 w 11845260"/>
              <a:gd name="connsiteY108" fmla="*/ 5241797 h 6853861"/>
              <a:gd name="connsiteX109" fmla="*/ 9377290 w 11845260"/>
              <a:gd name="connsiteY109" fmla="*/ 5235175 h 6853861"/>
              <a:gd name="connsiteX110" fmla="*/ 9742747 w 11845260"/>
              <a:gd name="connsiteY110" fmla="*/ 5149502 h 6853861"/>
              <a:gd name="connsiteX111" fmla="*/ 9870636 w 11845260"/>
              <a:gd name="connsiteY111" fmla="*/ 5114322 h 6853861"/>
              <a:gd name="connsiteX112" fmla="*/ 9871464 w 11845260"/>
              <a:gd name="connsiteY112" fmla="*/ 5128808 h 6853861"/>
              <a:gd name="connsiteX113" fmla="*/ 9811452 w 11845260"/>
              <a:gd name="connsiteY113" fmla="*/ 5197512 h 6853861"/>
              <a:gd name="connsiteX114" fmla="*/ 9808554 w 11845260"/>
              <a:gd name="connsiteY114" fmla="*/ 5185509 h 6853861"/>
              <a:gd name="connsiteX115" fmla="*/ 9537049 w 11845260"/>
              <a:gd name="connsiteY115" fmla="*/ 5302637 h 6853861"/>
              <a:gd name="connsiteX116" fmla="*/ 9531254 w 11845260"/>
              <a:gd name="connsiteY116" fmla="*/ 5289807 h 6853861"/>
              <a:gd name="connsiteX117" fmla="*/ 9557743 w 11845260"/>
              <a:gd name="connsiteY117" fmla="*/ 5269527 h 6853861"/>
              <a:gd name="connsiteX118" fmla="*/ 9284582 w 11845260"/>
              <a:gd name="connsiteY118" fmla="*/ 5364306 h 6853861"/>
              <a:gd name="connsiteX119" fmla="*/ 9284582 w 11845260"/>
              <a:gd name="connsiteY119" fmla="*/ 5311743 h 6853861"/>
              <a:gd name="connsiteX120" fmla="*/ 9188147 w 11845260"/>
              <a:gd name="connsiteY120" fmla="*/ 5336162 h 6853861"/>
              <a:gd name="connsiteX121" fmla="*/ 9184423 w 11845260"/>
              <a:gd name="connsiteY121" fmla="*/ 5439218 h 6853861"/>
              <a:gd name="connsiteX122" fmla="*/ 9156279 w 11845260"/>
              <a:gd name="connsiteY122" fmla="*/ 5352717 h 6853861"/>
              <a:gd name="connsiteX123" fmla="*/ 9098335 w 11845260"/>
              <a:gd name="connsiteY123" fmla="*/ 5350234 h 6853861"/>
              <a:gd name="connsiteX124" fmla="*/ 8961755 w 11845260"/>
              <a:gd name="connsiteY124" fmla="*/ 5420180 h 6853861"/>
              <a:gd name="connsiteX125" fmla="*/ 8941888 w 11845260"/>
              <a:gd name="connsiteY125" fmla="*/ 5368030 h 6853861"/>
              <a:gd name="connsiteX126" fmla="*/ 8926575 w 11845260"/>
              <a:gd name="connsiteY126" fmla="*/ 5373411 h 6853861"/>
              <a:gd name="connsiteX127" fmla="*/ 8939819 w 11845260"/>
              <a:gd name="connsiteY127" fmla="*/ 5425146 h 6853861"/>
              <a:gd name="connsiteX128" fmla="*/ 8911675 w 11845260"/>
              <a:gd name="connsiteY128" fmla="*/ 5406521 h 6853861"/>
              <a:gd name="connsiteX129" fmla="*/ 8847523 w 11845260"/>
              <a:gd name="connsiteY129" fmla="*/ 5389966 h 6853861"/>
              <a:gd name="connsiteX130" fmla="*/ 8700596 w 11845260"/>
              <a:gd name="connsiteY130" fmla="*/ 5434251 h 6853861"/>
              <a:gd name="connsiteX131" fmla="*/ 8612439 w 11845260"/>
              <a:gd name="connsiteY131" fmla="*/ 5473156 h 6853861"/>
              <a:gd name="connsiteX132" fmla="*/ 8523041 w 11845260"/>
              <a:gd name="connsiteY132" fmla="*/ 5485159 h 6853861"/>
              <a:gd name="connsiteX133" fmla="*/ 8478756 w 11845260"/>
              <a:gd name="connsiteY133" fmla="*/ 5501300 h 6853861"/>
              <a:gd name="connsiteX134" fmla="*/ 8402188 w 11845260"/>
              <a:gd name="connsiteY134" fmla="*/ 5525719 h 6853861"/>
              <a:gd name="connsiteX135" fmla="*/ 8263952 w 11845260"/>
              <a:gd name="connsiteY135" fmla="*/ 5586973 h 6853861"/>
              <a:gd name="connsiteX136" fmla="*/ 8225048 w 11845260"/>
              <a:gd name="connsiteY136" fmla="*/ 5573729 h 6853861"/>
              <a:gd name="connsiteX137" fmla="*/ 7933676 w 11845260"/>
              <a:gd name="connsiteY137" fmla="*/ 5666438 h 6853861"/>
              <a:gd name="connsiteX138" fmla="*/ 7824411 w 11845260"/>
              <a:gd name="connsiteY138" fmla="*/ 5630431 h 6853861"/>
              <a:gd name="connsiteX139" fmla="*/ 7767295 w 11845260"/>
              <a:gd name="connsiteY139" fmla="*/ 5696238 h 6853861"/>
              <a:gd name="connsiteX140" fmla="*/ 7750326 w 11845260"/>
              <a:gd name="connsiteY140" fmla="*/ 5647400 h 6853861"/>
              <a:gd name="connsiteX141" fmla="*/ 7648512 w 11845260"/>
              <a:gd name="connsiteY141" fmla="*/ 5718587 h 6853861"/>
              <a:gd name="connsiteX142" fmla="*/ 7566150 w 11845260"/>
              <a:gd name="connsiteY142" fmla="*/ 5733901 h 6853861"/>
              <a:gd name="connsiteX143" fmla="*/ 7554561 w 11845260"/>
              <a:gd name="connsiteY143" fmla="*/ 5699549 h 6853861"/>
              <a:gd name="connsiteX144" fmla="*/ 7602158 w 11845260"/>
              <a:gd name="connsiteY144" fmla="*/ 5614289 h 6853861"/>
              <a:gd name="connsiteX145" fmla="*/ 7414256 w 11845260"/>
              <a:gd name="connsiteY145" fmla="*/ 5695824 h 6853861"/>
              <a:gd name="connsiteX146" fmla="*/ 7379076 w 11845260"/>
              <a:gd name="connsiteY146" fmla="*/ 5623809 h 6853861"/>
              <a:gd name="connsiteX147" fmla="*/ 7349276 w 11845260"/>
              <a:gd name="connsiteY147" fmla="*/ 5675544 h 6853861"/>
              <a:gd name="connsiteX148" fmla="*/ 7355899 w 11845260"/>
              <a:gd name="connsiteY148" fmla="*/ 5697480 h 6853861"/>
              <a:gd name="connsiteX149" fmla="*/ 7234631 w 11845260"/>
              <a:gd name="connsiteY149" fmla="*/ 5694168 h 6853861"/>
              <a:gd name="connsiteX150" fmla="*/ 7229665 w 11845260"/>
              <a:gd name="connsiteY150" fmla="*/ 5622567 h 6853861"/>
              <a:gd name="connsiteX151" fmla="*/ 7247462 w 11845260"/>
              <a:gd name="connsiteY151" fmla="*/ 5634156 h 6853861"/>
              <a:gd name="connsiteX152" fmla="*/ 7399770 w 11845260"/>
              <a:gd name="connsiteY152" fmla="*/ 5509991 h 6853861"/>
              <a:gd name="connsiteX153" fmla="*/ 7276433 w 11845260"/>
              <a:gd name="connsiteY153" fmla="*/ 5475639 h 6853861"/>
              <a:gd name="connsiteX154" fmla="*/ 7163858 w 11845260"/>
              <a:gd name="connsiteY154" fmla="*/ 5514958 h 6853861"/>
              <a:gd name="connsiteX155" fmla="*/ 7179171 w 11845260"/>
              <a:gd name="connsiteY155" fmla="*/ 5574970 h 6853861"/>
              <a:gd name="connsiteX156" fmla="*/ 7050041 w 11845260"/>
              <a:gd name="connsiteY156" fmla="*/ 5660644 h 6853861"/>
              <a:gd name="connsiteX157" fmla="*/ 7131161 w 11845260"/>
              <a:gd name="connsiteY157" fmla="*/ 5702032 h 6853861"/>
              <a:gd name="connsiteX158" fmla="*/ 6972231 w 11845260"/>
              <a:gd name="connsiteY158" fmla="*/ 5738039 h 6853861"/>
              <a:gd name="connsiteX159" fmla="*/ 6968920 w 11845260"/>
              <a:gd name="connsiteY159" fmla="*/ 5728934 h 6853861"/>
              <a:gd name="connsiteX160" fmla="*/ 7052524 w 11845260"/>
              <a:gd name="connsiteY160" fmla="*/ 5689616 h 6853861"/>
              <a:gd name="connsiteX161" fmla="*/ 6773568 w 11845260"/>
              <a:gd name="connsiteY161" fmla="*/ 5780256 h 6853861"/>
              <a:gd name="connsiteX162" fmla="*/ 6850964 w 11845260"/>
              <a:gd name="connsiteY162" fmla="*/ 5776117 h 6853861"/>
              <a:gd name="connsiteX163" fmla="*/ 6894422 w 11845260"/>
              <a:gd name="connsiteY163" fmla="*/ 5812952 h 6853861"/>
              <a:gd name="connsiteX164" fmla="*/ 6738802 w 11845260"/>
              <a:gd name="connsiteY164" fmla="*/ 5855168 h 6853861"/>
              <a:gd name="connsiteX165" fmla="*/ 6750391 w 11845260"/>
              <a:gd name="connsiteY165" fmla="*/ 5866756 h 6853861"/>
              <a:gd name="connsiteX166" fmla="*/ 6723489 w 11845260"/>
              <a:gd name="connsiteY166" fmla="*/ 5893245 h 6853861"/>
              <a:gd name="connsiteX167" fmla="*/ 6108876 w 11845260"/>
              <a:gd name="connsiteY167" fmla="*/ 6044311 h 6853861"/>
              <a:gd name="connsiteX168" fmla="*/ 5968157 w 11845260"/>
              <a:gd name="connsiteY168" fmla="*/ 6111360 h 6853861"/>
              <a:gd name="connsiteX169" fmla="*/ 5741350 w 11845260"/>
              <a:gd name="connsiteY169" fmla="*/ 6153162 h 6853861"/>
              <a:gd name="connsiteX170" fmla="*/ 5546413 w 11845260"/>
              <a:gd name="connsiteY170" fmla="*/ 6167648 h 6853861"/>
              <a:gd name="connsiteX171" fmla="*/ 5493022 w 11845260"/>
              <a:gd name="connsiteY171" fmla="*/ 6211105 h 6853861"/>
              <a:gd name="connsiteX172" fmla="*/ 5452048 w 11845260"/>
              <a:gd name="connsiteY172" fmla="*/ 6239663 h 6853861"/>
              <a:gd name="connsiteX173" fmla="*/ 5443771 w 11845260"/>
              <a:gd name="connsiteY173" fmla="*/ 6226005 h 6853861"/>
              <a:gd name="connsiteX174" fmla="*/ 5477295 w 11845260"/>
              <a:gd name="connsiteY174" fmla="*/ 6195791 h 6853861"/>
              <a:gd name="connsiteX175" fmla="*/ 5281943 w 11845260"/>
              <a:gd name="connsiteY175" fmla="*/ 6244216 h 6853861"/>
              <a:gd name="connsiteX176" fmla="*/ 5304706 w 11845260"/>
              <a:gd name="connsiteY176" fmla="*/ 6282292 h 6853861"/>
              <a:gd name="connsiteX177" fmla="*/ 5232692 w 11845260"/>
              <a:gd name="connsiteY177" fmla="*/ 6308781 h 6853861"/>
              <a:gd name="connsiteX178" fmla="*/ 5207445 w 11845260"/>
              <a:gd name="connsiteY178" fmla="*/ 6245457 h 6853861"/>
              <a:gd name="connsiteX179" fmla="*/ 5079142 w 11845260"/>
              <a:gd name="connsiteY179" fmla="*/ 6350996 h 6853861"/>
              <a:gd name="connsiteX180" fmla="*/ 4874271 w 11845260"/>
              <a:gd name="connsiteY180" fmla="*/ 6430048 h 6853861"/>
              <a:gd name="connsiteX181" fmla="*/ 4817156 w 11845260"/>
              <a:gd name="connsiteY181" fmla="*/ 6395282 h 6853861"/>
              <a:gd name="connsiteX182" fmla="*/ 4720721 w 11845260"/>
              <a:gd name="connsiteY182" fmla="*/ 6429220 h 6853861"/>
              <a:gd name="connsiteX183" fmla="*/ 4620562 w 11845260"/>
              <a:gd name="connsiteY183" fmla="*/ 6453639 h 6853861"/>
              <a:gd name="connsiteX184" fmla="*/ 4422727 w 11845260"/>
              <a:gd name="connsiteY184" fmla="*/ 6572009 h 6853861"/>
              <a:gd name="connsiteX185" fmla="*/ 4354023 w 11845260"/>
              <a:gd name="connsiteY185" fmla="*/ 6597670 h 6853861"/>
              <a:gd name="connsiteX186" fmla="*/ 4179779 w 11845260"/>
              <a:gd name="connsiteY186" fmla="*/ 6685826 h 6853861"/>
              <a:gd name="connsiteX187" fmla="*/ 4098659 w 11845260"/>
              <a:gd name="connsiteY187" fmla="*/ 6721006 h 6853861"/>
              <a:gd name="connsiteX188" fmla="*/ 4074240 w 11845260"/>
              <a:gd name="connsiteY188" fmla="*/ 6724731 h 6853861"/>
              <a:gd name="connsiteX189" fmla="*/ 3898341 w 11845260"/>
              <a:gd name="connsiteY189" fmla="*/ 6794677 h 6853861"/>
              <a:gd name="connsiteX190" fmla="*/ 3770452 w 11845260"/>
              <a:gd name="connsiteY190" fmla="*/ 6803368 h 6853861"/>
              <a:gd name="connsiteX191" fmla="*/ 3711267 w 11845260"/>
              <a:gd name="connsiteY191" fmla="*/ 6820751 h 6853861"/>
              <a:gd name="connsiteX192" fmla="*/ 3554820 w 11845260"/>
              <a:gd name="connsiteY192" fmla="*/ 6850964 h 6853861"/>
              <a:gd name="connsiteX193" fmla="*/ 3491910 w 11845260"/>
              <a:gd name="connsiteY193" fmla="*/ 6831926 h 6853861"/>
              <a:gd name="connsiteX194" fmla="*/ 3531229 w 11845260"/>
              <a:gd name="connsiteY194" fmla="*/ 6790952 h 6853861"/>
              <a:gd name="connsiteX195" fmla="*/ 3550681 w 11845260"/>
              <a:gd name="connsiteY195" fmla="*/ 6770671 h 6853861"/>
              <a:gd name="connsiteX196" fmla="*/ 3438933 w 11845260"/>
              <a:gd name="connsiteY196" fmla="*/ 6857172 h 6853861"/>
              <a:gd name="connsiteX197" fmla="*/ 3371885 w 11845260"/>
              <a:gd name="connsiteY197" fmla="*/ 6800471 h 6853861"/>
              <a:gd name="connsiteX198" fmla="*/ 3264276 w 11845260"/>
              <a:gd name="connsiteY198" fmla="*/ 6795504 h 6853861"/>
              <a:gd name="connsiteX199" fmla="*/ 3160392 w 11845260"/>
              <a:gd name="connsiteY199" fmla="*/ 6727628 h 6853861"/>
              <a:gd name="connsiteX200" fmla="*/ 3177361 w 11845260"/>
              <a:gd name="connsiteY200" fmla="*/ 6666787 h 6853861"/>
              <a:gd name="connsiteX201" fmla="*/ 3196813 w 11845260"/>
              <a:gd name="connsiteY201" fmla="*/ 6672582 h 6853861"/>
              <a:gd name="connsiteX202" fmla="*/ 3193916 w 11845260"/>
              <a:gd name="connsiteY202" fmla="*/ 6703623 h 6853861"/>
              <a:gd name="connsiteX203" fmla="*/ 3246893 w 11845260"/>
              <a:gd name="connsiteY203" fmla="*/ 6718936 h 6853861"/>
              <a:gd name="connsiteX204" fmla="*/ 3304008 w 11845260"/>
              <a:gd name="connsiteY204" fmla="*/ 6727628 h 6853861"/>
              <a:gd name="connsiteX205" fmla="*/ 3276278 w 11845260"/>
              <a:gd name="connsiteY205" fmla="*/ 6705279 h 6853861"/>
              <a:gd name="connsiteX206" fmla="*/ 3298628 w 11845260"/>
              <a:gd name="connsiteY206" fmla="*/ 6696587 h 6853861"/>
              <a:gd name="connsiteX207" fmla="*/ 3478666 w 11845260"/>
              <a:gd name="connsiteY207" fmla="*/ 6668029 h 6853861"/>
              <a:gd name="connsiteX208" fmla="*/ 3505982 w 11845260"/>
              <a:gd name="connsiteY208" fmla="*/ 6624572 h 6853861"/>
              <a:gd name="connsiteX209" fmla="*/ 3490668 w 11845260"/>
              <a:gd name="connsiteY209" fmla="*/ 6615052 h 6853861"/>
              <a:gd name="connsiteX210" fmla="*/ 3483218 w 11845260"/>
              <a:gd name="connsiteY210" fmla="*/ 6632021 h 6853861"/>
              <a:gd name="connsiteX211" fmla="*/ 3261792 w 11845260"/>
              <a:gd name="connsiteY211" fmla="*/ 6607189 h 6853861"/>
              <a:gd name="connsiteX212" fmla="*/ 3219577 w 11845260"/>
              <a:gd name="connsiteY212" fmla="*/ 6589392 h 6853861"/>
              <a:gd name="connsiteX213" fmla="*/ 3106587 w 11845260"/>
              <a:gd name="connsiteY213" fmla="*/ 6570353 h 6853861"/>
              <a:gd name="connsiteX214" fmla="*/ 3066027 w 11845260"/>
              <a:gd name="connsiteY214" fmla="*/ 6523999 h 6853861"/>
              <a:gd name="connsiteX215" fmla="*/ 3032503 w 11845260"/>
              <a:gd name="connsiteY215" fmla="*/ 6602222 h 6853861"/>
              <a:gd name="connsiteX216" fmla="*/ 2967937 w 11845260"/>
              <a:gd name="connsiteY216" fmla="*/ 6522343 h 6853861"/>
              <a:gd name="connsiteX217" fmla="*/ 3100793 w 11845260"/>
              <a:gd name="connsiteY217" fmla="*/ 6476816 h 6853861"/>
              <a:gd name="connsiteX218" fmla="*/ 3143009 w 11845260"/>
              <a:gd name="connsiteY218" fmla="*/ 6498338 h 6853861"/>
              <a:gd name="connsiteX219" fmla="*/ 3215438 w 11845260"/>
              <a:gd name="connsiteY219" fmla="*/ 6524412 h 6853861"/>
              <a:gd name="connsiteX220" fmla="*/ 3370229 w 11845260"/>
              <a:gd name="connsiteY220" fmla="*/ 6516549 h 6853861"/>
              <a:gd name="connsiteX221" fmla="*/ 3401684 w 11845260"/>
              <a:gd name="connsiteY221" fmla="*/ 6462330 h 6853861"/>
              <a:gd name="connsiteX222" fmla="*/ 3523779 w 11845260"/>
              <a:gd name="connsiteY222" fmla="*/ 6493371 h 6853861"/>
              <a:gd name="connsiteX223" fmla="*/ 3644632 w 11845260"/>
              <a:gd name="connsiteY223" fmla="*/ 6444120 h 6853861"/>
              <a:gd name="connsiteX224" fmla="*/ 3648771 w 11845260"/>
              <a:gd name="connsiteY224" fmla="*/ 6428806 h 6853861"/>
              <a:gd name="connsiteX225" fmla="*/ 3562270 w 11845260"/>
              <a:gd name="connsiteY225" fmla="*/ 6412665 h 6853861"/>
              <a:gd name="connsiteX226" fmla="*/ 3401684 w 11845260"/>
              <a:gd name="connsiteY226" fmla="*/ 6462330 h 6853861"/>
              <a:gd name="connsiteX227" fmla="*/ 3374368 w 11845260"/>
              <a:gd name="connsiteY227" fmla="*/ 6362999 h 6853861"/>
              <a:gd name="connsiteX228" fmla="*/ 3298628 w 11845260"/>
              <a:gd name="connsiteY228" fmla="*/ 6328233 h 6853861"/>
              <a:gd name="connsiteX229" fmla="*/ 3482805 w 11845260"/>
              <a:gd name="connsiteY229" fmla="*/ 6309608 h 6853861"/>
              <a:gd name="connsiteX230" fmla="*/ 3454661 w 11845260"/>
              <a:gd name="connsiteY230" fmla="*/ 6290984 h 6853861"/>
              <a:gd name="connsiteX231" fmla="*/ 3265931 w 11845260"/>
              <a:gd name="connsiteY231" fmla="*/ 6290156 h 6853861"/>
              <a:gd name="connsiteX232" fmla="*/ 3188536 w 11845260"/>
              <a:gd name="connsiteY232" fmla="*/ 6306298 h 6853861"/>
              <a:gd name="connsiteX233" fmla="*/ 3128937 w 11845260"/>
              <a:gd name="connsiteY233" fmla="*/ 6341064 h 6853861"/>
              <a:gd name="connsiteX234" fmla="*/ 3098724 w 11845260"/>
              <a:gd name="connsiteY234" fmla="*/ 6379968 h 6853861"/>
              <a:gd name="connsiteX235" fmla="*/ 2980354 w 11845260"/>
              <a:gd name="connsiteY235" fmla="*/ 6314161 h 6853861"/>
              <a:gd name="connsiteX236" fmla="*/ 2816457 w 11845260"/>
              <a:gd name="connsiteY236" fmla="*/ 6347272 h 6853861"/>
              <a:gd name="connsiteX237" fmla="*/ 2828046 w 11845260"/>
              <a:gd name="connsiteY237" fmla="*/ 6312920 h 6853861"/>
              <a:gd name="connsiteX238" fmla="*/ 2777138 w 11845260"/>
              <a:gd name="connsiteY238" fmla="*/ 6326992 h 6853861"/>
              <a:gd name="connsiteX239" fmla="*/ 2565645 w 11845260"/>
              <a:gd name="connsiteY239" fmla="*/ 6403973 h 6853861"/>
              <a:gd name="connsiteX240" fmla="*/ 2473350 w 11845260"/>
              <a:gd name="connsiteY240" fmla="*/ 6437911 h 6853861"/>
              <a:gd name="connsiteX241" fmla="*/ 2459278 w 11845260"/>
              <a:gd name="connsiteY241" fmla="*/ 6409354 h 6853861"/>
              <a:gd name="connsiteX242" fmla="*/ 2257718 w 11845260"/>
              <a:gd name="connsiteY242" fmla="*/ 6350169 h 6853861"/>
              <a:gd name="connsiteX243" fmla="*/ 2273446 w 11845260"/>
              <a:gd name="connsiteY243" fmla="*/ 6420115 h 6853861"/>
              <a:gd name="connsiteX244" fmla="*/ 2128588 w 11845260"/>
              <a:gd name="connsiteY244" fmla="*/ 6420115 h 6853861"/>
              <a:gd name="connsiteX245" fmla="*/ 2185703 w 11845260"/>
              <a:gd name="connsiteY245" fmla="*/ 6365068 h 6853861"/>
              <a:gd name="connsiteX246" fmla="*/ 2000284 w 11845260"/>
              <a:gd name="connsiteY246" fmla="*/ 6323267 h 6853861"/>
              <a:gd name="connsiteX247" fmla="*/ 1985799 w 11845260"/>
              <a:gd name="connsiteY247" fmla="*/ 6355550 h 6853861"/>
              <a:gd name="connsiteX248" fmla="*/ 1772236 w 11845260"/>
              <a:gd name="connsiteY248" fmla="*/ 6178408 h 6853861"/>
              <a:gd name="connsiteX249" fmla="*/ 1951861 w 11845260"/>
              <a:gd name="connsiteY249" fmla="*/ 6260771 h 6853861"/>
              <a:gd name="connsiteX250" fmla="*/ 1951033 w 11845260"/>
              <a:gd name="connsiteY250" fmla="*/ 6260357 h 6853861"/>
              <a:gd name="connsiteX251" fmla="*/ 1983315 w 11845260"/>
              <a:gd name="connsiteY251" fmla="*/ 6289329 h 6853861"/>
              <a:gd name="connsiteX252" fmla="*/ 2014770 w 11845260"/>
              <a:gd name="connsiteY252" fmla="*/ 6262840 h 6853861"/>
              <a:gd name="connsiteX253" fmla="*/ 2026359 w 11845260"/>
              <a:gd name="connsiteY253" fmla="*/ 6287673 h 6853861"/>
              <a:gd name="connsiteX254" fmla="*/ 2065678 w 11845260"/>
              <a:gd name="connsiteY254" fmla="*/ 6204483 h 6853861"/>
              <a:gd name="connsiteX255" fmla="*/ 2140590 w 11845260"/>
              <a:gd name="connsiteY255" fmla="*/ 6189169 h 6853861"/>
              <a:gd name="connsiteX256" fmla="*/ 1879431 w 11845260"/>
              <a:gd name="connsiteY256" fmla="*/ 6166406 h 6853861"/>
              <a:gd name="connsiteX257" fmla="*/ 1869498 w 11845260"/>
              <a:gd name="connsiteY257" fmla="*/ 6107221 h 6853861"/>
              <a:gd name="connsiteX258" fmla="*/ 1715535 w 11845260"/>
              <a:gd name="connsiteY258" fmla="*/ 6132882 h 6853861"/>
              <a:gd name="connsiteX259" fmla="*/ 1599234 w 11845260"/>
              <a:gd name="connsiteY259" fmla="*/ 6151920 h 6853861"/>
              <a:gd name="connsiteX260" fmla="*/ 1599234 w 11845260"/>
              <a:gd name="connsiteY260" fmla="*/ 6080319 h 6853861"/>
              <a:gd name="connsiteX261" fmla="*/ 1770995 w 11845260"/>
              <a:gd name="connsiteY261" fmla="*/ 6080319 h 6853861"/>
              <a:gd name="connsiteX262" fmla="*/ 1782583 w 11845260"/>
              <a:gd name="connsiteY262" fmla="*/ 6008717 h 6853861"/>
              <a:gd name="connsiteX263" fmla="*/ 1881087 w 11845260"/>
              <a:gd name="connsiteY263" fmla="*/ 5966088 h 6853861"/>
              <a:gd name="connsiteX264" fmla="*/ 1791275 w 11845260"/>
              <a:gd name="connsiteY264" fmla="*/ 5829921 h 6853861"/>
              <a:gd name="connsiteX265" fmla="*/ 1863704 w 11845260"/>
              <a:gd name="connsiteY265" fmla="*/ 5854754 h 6853861"/>
              <a:gd name="connsiteX266" fmla="*/ 1854599 w 11845260"/>
              <a:gd name="connsiteY266" fmla="*/ 5803433 h 6853861"/>
              <a:gd name="connsiteX267" fmla="*/ 1940272 w 11845260"/>
              <a:gd name="connsiteY267" fmla="*/ 5812952 h 6853861"/>
              <a:gd name="connsiteX268" fmla="*/ 1969243 w 11845260"/>
              <a:gd name="connsiteY268" fmla="*/ 5740109 h 6853861"/>
              <a:gd name="connsiteX269" fmla="*/ 2016840 w 11845260"/>
              <a:gd name="connsiteY269" fmla="*/ 5805916 h 6853861"/>
              <a:gd name="connsiteX270" fmla="*/ 2129002 w 11845260"/>
              <a:gd name="connsiteY270" fmla="*/ 5743420 h 6853861"/>
              <a:gd name="connsiteX271" fmla="*/ 2201431 w 11845260"/>
              <a:gd name="connsiteY271" fmla="*/ 5755837 h 6853861"/>
              <a:gd name="connsiteX272" fmla="*/ 2279654 w 11845260"/>
              <a:gd name="connsiteY272" fmla="*/ 5706998 h 6853861"/>
              <a:gd name="connsiteX273" fmla="*/ 2389332 w 11845260"/>
              <a:gd name="connsiteY273" fmla="*/ 5672232 h 6853861"/>
              <a:gd name="connsiteX274" fmla="*/ 2590478 w 11845260"/>
              <a:gd name="connsiteY274" fmla="*/ 5627534 h 6853861"/>
              <a:gd name="connsiteX275" fmla="*/ 2316075 w 11845260"/>
              <a:gd name="connsiteY275" fmla="*/ 5511647 h 6853861"/>
              <a:gd name="connsiteX276" fmla="*/ 2280895 w 11845260"/>
              <a:gd name="connsiteY276" fmla="*/ 5519511 h 6853861"/>
              <a:gd name="connsiteX277" fmla="*/ 2159629 w 11845260"/>
              <a:gd name="connsiteY277" fmla="*/ 5519925 h 6853861"/>
              <a:gd name="connsiteX278" fmla="*/ 2157559 w 11845260"/>
              <a:gd name="connsiteY278" fmla="*/ 5503783 h 6853861"/>
              <a:gd name="connsiteX279" fmla="*/ 2359119 w 11845260"/>
              <a:gd name="connsiteY279" fmla="*/ 5424318 h 6853861"/>
              <a:gd name="connsiteX280" fmla="*/ 2457623 w 11845260"/>
              <a:gd name="connsiteY280" fmla="*/ 5422249 h 6853861"/>
              <a:gd name="connsiteX281" fmla="*/ 2534190 w 11845260"/>
              <a:gd name="connsiteY281" fmla="*/ 5408591 h 6853861"/>
              <a:gd name="connsiteX282" fmla="*/ 2373605 w 11845260"/>
              <a:gd name="connsiteY282" fmla="*/ 5376722 h 6853861"/>
              <a:gd name="connsiteX283" fmla="*/ 2186531 w 11845260"/>
              <a:gd name="connsiteY283" fmla="*/ 5326642 h 6853861"/>
              <a:gd name="connsiteX284" fmla="*/ 2186531 w 11845260"/>
              <a:gd name="connsiteY284" fmla="*/ 5279046 h 6853861"/>
              <a:gd name="connsiteX285" fmla="*/ 2026359 w 11845260"/>
              <a:gd name="connsiteY285" fmla="*/ 5140396 h 6853861"/>
              <a:gd name="connsiteX286" fmla="*/ 2001112 w 11845260"/>
              <a:gd name="connsiteY286" fmla="*/ 5157779 h 6853861"/>
              <a:gd name="connsiteX287" fmla="*/ 1993662 w 11845260"/>
              <a:gd name="connsiteY287" fmla="*/ 5210342 h 6853861"/>
              <a:gd name="connsiteX288" fmla="*/ 1907161 w 11845260"/>
              <a:gd name="connsiteY288" fmla="*/ 5183853 h 6853861"/>
              <a:gd name="connsiteX289" fmla="*/ 1828938 w 11845260"/>
              <a:gd name="connsiteY289" fmla="*/ 5164815 h 6853861"/>
              <a:gd name="connsiteX290" fmla="*/ 1865360 w 11845260"/>
              <a:gd name="connsiteY290" fmla="*/ 5293118 h 6853861"/>
              <a:gd name="connsiteX291" fmla="*/ 1806175 w 11845260"/>
              <a:gd name="connsiteY291" fmla="*/ 5264146 h 6853861"/>
              <a:gd name="connsiteX292" fmla="*/ 1734159 w 11845260"/>
              <a:gd name="connsiteY292" fmla="*/ 5159021 h 6853861"/>
              <a:gd name="connsiteX293" fmla="*/ 1672077 w 11845260"/>
              <a:gd name="connsiteY293" fmla="*/ 5131291 h 6853861"/>
              <a:gd name="connsiteX294" fmla="*/ 1622412 w 11845260"/>
              <a:gd name="connsiteY294" fmla="*/ 5072106 h 6853861"/>
              <a:gd name="connsiteX295" fmla="*/ 1739126 w 11845260"/>
              <a:gd name="connsiteY295" fmla="*/ 5078314 h 6853861"/>
              <a:gd name="connsiteX296" fmla="*/ 1742023 w 11845260"/>
              <a:gd name="connsiteY296" fmla="*/ 5059275 h 6853861"/>
              <a:gd name="connsiteX297" fmla="*/ 1602959 w 11845260"/>
              <a:gd name="connsiteY297" fmla="*/ 5037340 h 6853861"/>
              <a:gd name="connsiteX298" fmla="*/ 1604615 w 11845260"/>
              <a:gd name="connsiteY298" fmla="*/ 5025337 h 6853861"/>
              <a:gd name="connsiteX299" fmla="*/ 1809072 w 11845260"/>
              <a:gd name="connsiteY299" fmla="*/ 4989744 h 6853861"/>
              <a:gd name="connsiteX300" fmla="*/ 1744920 w 11845260"/>
              <a:gd name="connsiteY300" fmla="*/ 4938009 h 6853861"/>
              <a:gd name="connsiteX301" fmla="*/ 1821902 w 11845260"/>
              <a:gd name="connsiteY301" fmla="*/ 4966566 h 6853861"/>
              <a:gd name="connsiteX302" fmla="*/ 1882329 w 11845260"/>
              <a:gd name="connsiteY302" fmla="*/ 5039410 h 6853861"/>
              <a:gd name="connsiteX303" fmla="*/ 1975452 w 11845260"/>
              <a:gd name="connsiteY303" fmla="*/ 4926834 h 6853861"/>
              <a:gd name="connsiteX304" fmla="*/ 2025945 w 11845260"/>
              <a:gd name="connsiteY304" fmla="*/ 4900760 h 6853861"/>
              <a:gd name="connsiteX305" fmla="*/ 2018909 w 11845260"/>
              <a:gd name="connsiteY305" fmla="*/ 4875512 h 6853861"/>
              <a:gd name="connsiteX306" fmla="*/ 1891434 w 11845260"/>
              <a:gd name="connsiteY306" fmla="*/ 4875512 h 6853861"/>
              <a:gd name="connsiteX307" fmla="*/ 1889778 w 11845260"/>
              <a:gd name="connsiteY307" fmla="*/ 4889998 h 6853861"/>
              <a:gd name="connsiteX308" fmla="*/ 1837216 w 11845260"/>
              <a:gd name="connsiteY308" fmla="*/ 4833297 h 6853861"/>
              <a:gd name="connsiteX309" fmla="*/ 1955172 w 11845260"/>
              <a:gd name="connsiteY309" fmla="*/ 4833297 h 6853861"/>
              <a:gd name="connsiteX310" fmla="*/ 1955172 w 11845260"/>
              <a:gd name="connsiteY310" fmla="*/ 4824192 h 6853861"/>
              <a:gd name="connsiteX311" fmla="*/ 1764373 w 11845260"/>
              <a:gd name="connsiteY311" fmla="*/ 4802670 h 6853861"/>
              <a:gd name="connsiteX312" fmla="*/ 1562399 w 11845260"/>
              <a:gd name="connsiteY312" fmla="*/ 4803083 h 6853861"/>
              <a:gd name="connsiteX313" fmla="*/ 1395191 w 11845260"/>
              <a:gd name="connsiteY313" fmla="*/ 4879237 h 6853861"/>
              <a:gd name="connsiteX314" fmla="*/ 1510664 w 11845260"/>
              <a:gd name="connsiteY314" fmla="*/ 4908623 h 6853861"/>
              <a:gd name="connsiteX315" fmla="*/ 1510250 w 11845260"/>
              <a:gd name="connsiteY315" fmla="*/ 4918970 h 6853861"/>
              <a:gd name="connsiteX316" fmla="*/ 1411333 w 11845260"/>
              <a:gd name="connsiteY316" fmla="*/ 4914004 h 6853861"/>
              <a:gd name="connsiteX317" fmla="*/ 1010696 w 11845260"/>
              <a:gd name="connsiteY317" fmla="*/ 4873029 h 6853861"/>
              <a:gd name="connsiteX318" fmla="*/ 790512 w 11845260"/>
              <a:gd name="connsiteY318" fmla="*/ 4790667 h 6853861"/>
              <a:gd name="connsiteX319" fmla="*/ 759471 w 11845260"/>
              <a:gd name="connsiteY319" fmla="*/ 4717410 h 6853861"/>
              <a:gd name="connsiteX320" fmla="*/ 610888 w 11845260"/>
              <a:gd name="connsiteY320" fmla="*/ 4652431 h 6853861"/>
              <a:gd name="connsiteX321" fmla="*/ 788442 w 11845260"/>
              <a:gd name="connsiteY321" fmla="*/ 4670642 h 6853861"/>
              <a:gd name="connsiteX322" fmla="*/ 848041 w 11845260"/>
              <a:gd name="connsiteY322" fmla="*/ 4680161 h 6853861"/>
              <a:gd name="connsiteX323" fmla="*/ 852594 w 11845260"/>
              <a:gd name="connsiteY323" fmla="*/ 4657811 h 6853861"/>
              <a:gd name="connsiteX324" fmla="*/ 603438 w 11845260"/>
              <a:gd name="connsiteY324" fmla="*/ 4580830 h 6853861"/>
              <a:gd name="connsiteX325" fmla="*/ 684558 w 11845260"/>
              <a:gd name="connsiteY325" fmla="*/ 4549789 h 6853861"/>
              <a:gd name="connsiteX326" fmla="*/ 790512 w 11845260"/>
              <a:gd name="connsiteY326" fmla="*/ 4447974 h 6853861"/>
              <a:gd name="connsiteX327" fmla="*/ 913434 w 11845260"/>
              <a:gd name="connsiteY327" fmla="*/ 4432660 h 6853861"/>
              <a:gd name="connsiteX328" fmla="*/ 612543 w 11845260"/>
              <a:gd name="connsiteY328" fmla="*/ 4342435 h 6853861"/>
              <a:gd name="connsiteX329" fmla="*/ 609646 w 11845260"/>
              <a:gd name="connsiteY329" fmla="*/ 4323810 h 6853861"/>
              <a:gd name="connsiteX330" fmla="*/ 689111 w 11845260"/>
              <a:gd name="connsiteY330" fmla="*/ 4287802 h 6853861"/>
              <a:gd name="connsiteX331" fmla="*/ 805825 w 11845260"/>
              <a:gd name="connsiteY331" fmla="*/ 4255520 h 6853861"/>
              <a:gd name="connsiteX332" fmla="*/ 676695 w 11845260"/>
              <a:gd name="connsiteY332" fmla="*/ 4173157 h 6853861"/>
              <a:gd name="connsiteX333" fmla="*/ 963928 w 11845260"/>
              <a:gd name="connsiteY333" fmla="*/ 4143358 h 6853861"/>
              <a:gd name="connsiteX334" fmla="*/ 1121202 w 11845260"/>
              <a:gd name="connsiteY334" fmla="*/ 4146669 h 6853861"/>
              <a:gd name="connsiteX335" fmla="*/ 1075262 w 11845260"/>
              <a:gd name="connsiteY335" fmla="*/ 4088312 h 6853861"/>
              <a:gd name="connsiteX336" fmla="*/ 1075262 w 11845260"/>
              <a:gd name="connsiteY336" fmla="*/ 4003880 h 6853861"/>
              <a:gd name="connsiteX337" fmla="*/ 1080228 w 11845260"/>
              <a:gd name="connsiteY337" fmla="*/ 4041543 h 6853861"/>
              <a:gd name="connsiteX338" fmla="*/ 1341801 w 11845260"/>
              <a:gd name="connsiteY338" fmla="*/ 4073826 h 6853861"/>
              <a:gd name="connsiteX339" fmla="*/ 1071951 w 11845260"/>
              <a:gd name="connsiteY339" fmla="*/ 3985255 h 6853861"/>
              <a:gd name="connsiteX340" fmla="*/ 1029321 w 11845260"/>
              <a:gd name="connsiteY340" fmla="*/ 3970770 h 6853861"/>
              <a:gd name="connsiteX341" fmla="*/ 1030562 w 11845260"/>
              <a:gd name="connsiteY341" fmla="*/ 3895030 h 6853861"/>
              <a:gd name="connsiteX342" fmla="*/ 1071537 w 11845260"/>
              <a:gd name="connsiteY342" fmla="*/ 3895030 h 6853861"/>
              <a:gd name="connsiteX343" fmla="*/ 1118719 w 11845260"/>
              <a:gd name="connsiteY343" fmla="*/ 3864816 h 6853861"/>
              <a:gd name="connsiteX344" fmla="*/ 1079400 w 11845260"/>
              <a:gd name="connsiteY344" fmla="*/ 3864816 h 6853861"/>
              <a:gd name="connsiteX345" fmla="*/ 1065328 w 11845260"/>
              <a:gd name="connsiteY345" fmla="*/ 3820531 h 6853861"/>
              <a:gd name="connsiteX346" fmla="*/ 925023 w 11845260"/>
              <a:gd name="connsiteY346" fmla="*/ 3729477 h 6853861"/>
              <a:gd name="connsiteX347" fmla="*/ 702769 w 11845260"/>
              <a:gd name="connsiteY347" fmla="*/ 3568892 h 6853861"/>
              <a:gd name="connsiteX348" fmla="*/ 569500 w 11845260"/>
              <a:gd name="connsiteY348" fmla="*/ 3485288 h 6853861"/>
              <a:gd name="connsiteX349" fmla="*/ 461477 w 11845260"/>
              <a:gd name="connsiteY349" fmla="*/ 3400029 h 6853861"/>
              <a:gd name="connsiteX350" fmla="*/ 214390 w 11845260"/>
              <a:gd name="connsiteY350" fmla="*/ 3129765 h 6853861"/>
              <a:gd name="connsiteX351" fmla="*/ 139892 w 11845260"/>
              <a:gd name="connsiteY351" fmla="*/ 3090446 h 6853861"/>
              <a:gd name="connsiteX352" fmla="*/ 115887 w 11845260"/>
              <a:gd name="connsiteY352" fmla="*/ 3077616 h 6853861"/>
              <a:gd name="connsiteX353" fmla="*/ 0 w 11845260"/>
              <a:gd name="connsiteY353" fmla="*/ 2931516 h 6853861"/>
              <a:gd name="connsiteX354" fmla="*/ 52977 w 11845260"/>
              <a:gd name="connsiteY354" fmla="*/ 2791624 h 6853861"/>
              <a:gd name="connsiteX355" fmla="*/ 128717 w 11845260"/>
              <a:gd name="connsiteY355" fmla="*/ 2933585 h 6853861"/>
              <a:gd name="connsiteX356" fmla="*/ 219771 w 11845260"/>
              <a:gd name="connsiteY356" fmla="*/ 2916616 h 6853861"/>
              <a:gd name="connsiteX357" fmla="*/ 223495 w 11845260"/>
              <a:gd name="connsiteY357" fmla="*/ 2832598 h 6853861"/>
              <a:gd name="connsiteX358" fmla="*/ 243776 w 11845260"/>
              <a:gd name="connsiteY358" fmla="*/ 2829701 h 6853861"/>
              <a:gd name="connsiteX359" fmla="*/ 273575 w 11845260"/>
              <a:gd name="connsiteY359" fmla="*/ 2909994 h 6853861"/>
              <a:gd name="connsiteX360" fmla="*/ 298822 w 11845260"/>
              <a:gd name="connsiteY360" fmla="*/ 2910822 h 6853861"/>
              <a:gd name="connsiteX361" fmla="*/ 337313 w 11845260"/>
              <a:gd name="connsiteY361" fmla="*/ 2893853 h 6853861"/>
              <a:gd name="connsiteX362" fmla="*/ 353868 w 11845260"/>
              <a:gd name="connsiteY362" fmla="*/ 2832184 h 6853861"/>
              <a:gd name="connsiteX363" fmla="*/ 423814 w 11845260"/>
              <a:gd name="connsiteY363" fmla="*/ 2864053 h 6853861"/>
              <a:gd name="connsiteX364" fmla="*/ 421744 w 11845260"/>
              <a:gd name="connsiteY364" fmla="*/ 2857017 h 6853861"/>
              <a:gd name="connsiteX365" fmla="*/ 558325 w 11845260"/>
              <a:gd name="connsiteY365" fmla="*/ 2872331 h 6853861"/>
              <a:gd name="connsiteX366" fmla="*/ 755332 w 11845260"/>
              <a:gd name="connsiteY366" fmla="*/ 2923652 h 6853861"/>
              <a:gd name="connsiteX367" fmla="*/ 842661 w 11845260"/>
              <a:gd name="connsiteY367" fmla="*/ 2971248 h 6853861"/>
              <a:gd name="connsiteX368" fmla="*/ 1013180 w 11845260"/>
              <a:gd name="connsiteY368" fmla="*/ 2929033 h 6853861"/>
              <a:gd name="connsiteX369" fmla="*/ 938681 w 11845260"/>
              <a:gd name="connsiteY369" fmla="*/ 2831357 h 6853861"/>
              <a:gd name="connsiteX370" fmla="*/ 720566 w 11845260"/>
              <a:gd name="connsiteY370" fmla="*/ 2527154 h 6853861"/>
              <a:gd name="connsiteX371" fmla="*/ 531423 w 11845260"/>
              <a:gd name="connsiteY371" fmla="*/ 2391815 h 6853861"/>
              <a:gd name="connsiteX372" fmla="*/ 452785 w 11845260"/>
              <a:gd name="connsiteY372" fmla="*/ 2359533 h 6853861"/>
              <a:gd name="connsiteX373" fmla="*/ 508659 w 11845260"/>
              <a:gd name="connsiteY373" fmla="*/ 2306970 h 6853861"/>
              <a:gd name="connsiteX374" fmla="*/ 387392 w 11845260"/>
              <a:gd name="connsiteY374" fmla="*/ 2290829 h 6853861"/>
              <a:gd name="connsiteX375" fmla="*/ 444508 w 11845260"/>
              <a:gd name="connsiteY375" fmla="*/ 2258960 h 6853861"/>
              <a:gd name="connsiteX376" fmla="*/ 488793 w 11845260"/>
              <a:gd name="connsiteY376" fmla="*/ 2268893 h 6853861"/>
              <a:gd name="connsiteX377" fmla="*/ 705666 w 11845260"/>
              <a:gd name="connsiteY377" fmla="*/ 2388919 h 6853861"/>
              <a:gd name="connsiteX378" fmla="*/ 494587 w 11845260"/>
              <a:gd name="connsiteY378" fmla="*/ 2155076 h 6853861"/>
              <a:gd name="connsiteX379" fmla="*/ 367940 w 11845260"/>
              <a:gd name="connsiteY379" fmla="*/ 2114516 h 6853861"/>
              <a:gd name="connsiteX380" fmla="*/ 329035 w 11845260"/>
              <a:gd name="connsiteY380" fmla="*/ 2141418 h 6853861"/>
              <a:gd name="connsiteX381" fmla="*/ 468927 w 11845260"/>
              <a:gd name="connsiteY381" fmla="*/ 2066919 h 6853861"/>
              <a:gd name="connsiteX382" fmla="*/ 734224 w 11845260"/>
              <a:gd name="connsiteY382" fmla="*/ 2104583 h 6853861"/>
              <a:gd name="connsiteX383" fmla="*/ 755332 w 11845260"/>
              <a:gd name="connsiteY383" fmla="*/ 2115343 h 6853861"/>
              <a:gd name="connsiteX384" fmla="*/ 743743 w 11845260"/>
              <a:gd name="connsiteY384" fmla="*/ 2124449 h 6853861"/>
              <a:gd name="connsiteX385" fmla="*/ 727188 w 11845260"/>
              <a:gd name="connsiteY385" fmla="*/ 2127346 h 6853861"/>
              <a:gd name="connsiteX386" fmla="*/ 733810 w 11845260"/>
              <a:gd name="connsiteY386" fmla="*/ 2178253 h 6853861"/>
              <a:gd name="connsiteX387" fmla="*/ 692836 w 11845260"/>
              <a:gd name="connsiteY387" fmla="*/ 2168734 h 6853861"/>
              <a:gd name="connsiteX388" fmla="*/ 692836 w 11845260"/>
              <a:gd name="connsiteY388" fmla="*/ 2217986 h 6853861"/>
              <a:gd name="connsiteX389" fmla="*/ 737121 w 11845260"/>
              <a:gd name="connsiteY389" fmla="*/ 2203914 h 6853861"/>
              <a:gd name="connsiteX390" fmla="*/ 766093 w 11845260"/>
              <a:gd name="connsiteY390" fmla="*/ 2256477 h 6853861"/>
              <a:gd name="connsiteX391" fmla="*/ 998280 w 11845260"/>
              <a:gd name="connsiteY391" fmla="*/ 2271376 h 6853861"/>
              <a:gd name="connsiteX392" fmla="*/ 957719 w 11845260"/>
              <a:gd name="connsiteY392" fmla="*/ 2156731 h 6853861"/>
              <a:gd name="connsiteX393" fmla="*/ 798375 w 11845260"/>
              <a:gd name="connsiteY393" fmla="*/ 1948963 h 6853861"/>
              <a:gd name="connsiteX394" fmla="*/ 710633 w 11845260"/>
              <a:gd name="connsiteY394" fmla="*/ 1890192 h 6853861"/>
              <a:gd name="connsiteX395" fmla="*/ 610060 w 11845260"/>
              <a:gd name="connsiteY395" fmla="*/ 1852529 h 6853861"/>
              <a:gd name="connsiteX396" fmla="*/ 697803 w 11845260"/>
              <a:gd name="connsiteY396" fmla="*/ 1803277 h 6853861"/>
              <a:gd name="connsiteX397" fmla="*/ 1211428 w 11845260"/>
              <a:gd name="connsiteY397" fmla="*/ 2046225 h 6853861"/>
              <a:gd name="connsiteX398" fmla="*/ 1085609 w 11845260"/>
              <a:gd name="connsiteY398" fmla="*/ 1822316 h 6853861"/>
              <a:gd name="connsiteX399" fmla="*/ 947786 w 11845260"/>
              <a:gd name="connsiteY399" fmla="*/ 1626137 h 6853861"/>
              <a:gd name="connsiteX400" fmla="*/ 989588 w 11845260"/>
              <a:gd name="connsiteY400" fmla="*/ 1618273 h 6853861"/>
              <a:gd name="connsiteX401" fmla="*/ 892326 w 11845260"/>
              <a:gd name="connsiteY401" fmla="*/ 1384017 h 6853861"/>
              <a:gd name="connsiteX402" fmla="*/ 838522 w 11845260"/>
              <a:gd name="connsiteY402" fmla="*/ 1348423 h 6853861"/>
              <a:gd name="connsiteX403" fmla="*/ 857560 w 11845260"/>
              <a:gd name="connsiteY403" fmla="*/ 1446926 h 6853861"/>
              <a:gd name="connsiteX404" fmla="*/ 771887 w 11845260"/>
              <a:gd name="connsiteY404" fmla="*/ 1331040 h 6853861"/>
              <a:gd name="connsiteX405" fmla="*/ 762782 w 11845260"/>
              <a:gd name="connsiteY405" fmla="*/ 1314898 h 6853861"/>
              <a:gd name="connsiteX406" fmla="*/ 613785 w 11845260"/>
              <a:gd name="connsiteY406" fmla="*/ 1162590 h 6853861"/>
              <a:gd name="connsiteX407" fmla="*/ 728430 w 11845260"/>
              <a:gd name="connsiteY407" fmla="*/ 1144380 h 6853861"/>
              <a:gd name="connsiteX408" fmla="*/ 684145 w 11845260"/>
              <a:gd name="connsiteY408" fmla="*/ 1085609 h 6853861"/>
              <a:gd name="connsiteX409" fmla="*/ 745813 w 11845260"/>
              <a:gd name="connsiteY409" fmla="*/ 1077331 h 6853861"/>
              <a:gd name="connsiteX410" fmla="*/ 746227 w 11845260"/>
              <a:gd name="connsiteY410" fmla="*/ 1064915 h 6853861"/>
              <a:gd name="connsiteX411" fmla="*/ 681661 w 11845260"/>
              <a:gd name="connsiteY411" fmla="*/ 1052912 h 6853861"/>
              <a:gd name="connsiteX412" fmla="*/ 681661 w 11845260"/>
              <a:gd name="connsiteY412" fmla="*/ 1028079 h 6853861"/>
              <a:gd name="connsiteX413" fmla="*/ 758643 w 11845260"/>
              <a:gd name="connsiteY413" fmla="*/ 993727 h 6853861"/>
              <a:gd name="connsiteX414" fmla="*/ 824864 w 11845260"/>
              <a:gd name="connsiteY414" fmla="*/ 1011524 h 6853861"/>
              <a:gd name="connsiteX415" fmla="*/ 866252 w 11845260"/>
              <a:gd name="connsiteY415" fmla="*/ 949442 h 6853861"/>
              <a:gd name="connsiteX416" fmla="*/ 938267 w 11845260"/>
              <a:gd name="connsiteY416" fmla="*/ 992072 h 6853861"/>
              <a:gd name="connsiteX417" fmla="*/ 955236 w 11845260"/>
              <a:gd name="connsiteY417" fmla="*/ 1059534 h 6853861"/>
              <a:gd name="connsiteX418" fmla="*/ 865838 w 11845260"/>
              <a:gd name="connsiteY418" fmla="*/ 1033460 h 6853861"/>
              <a:gd name="connsiteX419" fmla="*/ 856733 w 11845260"/>
              <a:gd name="connsiteY419" fmla="*/ 1051257 h 6853861"/>
              <a:gd name="connsiteX420" fmla="*/ 916745 w 11845260"/>
              <a:gd name="connsiteY420" fmla="*/ 1098025 h 6853861"/>
              <a:gd name="connsiteX421" fmla="*/ 957306 w 11845260"/>
              <a:gd name="connsiteY421" fmla="*/ 1082711 h 6853861"/>
              <a:gd name="connsiteX422" fmla="*/ 968067 w 11845260"/>
              <a:gd name="connsiteY422" fmla="*/ 1122030 h 6853861"/>
              <a:gd name="connsiteX423" fmla="*/ 988761 w 11845260"/>
              <a:gd name="connsiteY423" fmla="*/ 1156382 h 6853861"/>
              <a:gd name="connsiteX424" fmla="*/ 1117064 w 11845260"/>
              <a:gd name="connsiteY424" fmla="*/ 1220120 h 6853861"/>
              <a:gd name="connsiteX425" fmla="*/ 1405952 w 11845260"/>
              <a:gd name="connsiteY425" fmla="*/ 1391466 h 6853861"/>
              <a:gd name="connsiteX426" fmla="*/ 1433268 w 11845260"/>
              <a:gd name="connsiteY426" fmla="*/ 1331454 h 6853861"/>
              <a:gd name="connsiteX427" fmla="*/ 1447754 w 11845260"/>
              <a:gd name="connsiteY427" fmla="*/ 1332695 h 6853861"/>
              <a:gd name="connsiteX428" fmla="*/ 1437821 w 11845260"/>
              <a:gd name="connsiteY428" fmla="*/ 1423749 h 6853861"/>
              <a:gd name="connsiteX429" fmla="*/ 1521839 w 11845260"/>
              <a:gd name="connsiteY429" fmla="*/ 1409263 h 6853861"/>
              <a:gd name="connsiteX430" fmla="*/ 1450651 w 11845260"/>
              <a:gd name="connsiteY430" fmla="*/ 1345939 h 6853861"/>
              <a:gd name="connsiteX431" fmla="*/ 1512733 w 11845260"/>
              <a:gd name="connsiteY431" fmla="*/ 1352148 h 6853861"/>
              <a:gd name="connsiteX432" fmla="*/ 1462240 w 11845260"/>
              <a:gd name="connsiteY432" fmla="*/ 1244125 h 6853861"/>
              <a:gd name="connsiteX433" fmla="*/ 1444857 w 11845260"/>
              <a:gd name="connsiteY433" fmla="*/ 1259025 h 6853861"/>
              <a:gd name="connsiteX434" fmla="*/ 1359184 w 11845260"/>
              <a:gd name="connsiteY434" fmla="*/ 1188665 h 6853861"/>
              <a:gd name="connsiteX435" fmla="*/ 1451893 w 11845260"/>
              <a:gd name="connsiteY435" fmla="*/ 1193218 h 6853861"/>
              <a:gd name="connsiteX436" fmla="*/ 1473829 w 11845260"/>
              <a:gd name="connsiteY436" fmla="*/ 1160935 h 6853861"/>
              <a:gd name="connsiteX437" fmla="*/ 1533427 w 11845260"/>
              <a:gd name="connsiteY437" fmla="*/ 1215981 h 6853861"/>
              <a:gd name="connsiteX438" fmla="*/ 1641036 w 11845260"/>
              <a:gd name="connsiteY438" fmla="*/ 1208531 h 6853861"/>
              <a:gd name="connsiteX439" fmla="*/ 1595923 w 11845260"/>
              <a:gd name="connsiteY439" fmla="*/ 1189079 h 6853861"/>
              <a:gd name="connsiteX440" fmla="*/ 1525978 w 11845260"/>
              <a:gd name="connsiteY440" fmla="*/ 1064915 h 6853861"/>
              <a:gd name="connsiteX441" fmla="*/ 1443201 w 11845260"/>
              <a:gd name="connsiteY441" fmla="*/ 984208 h 6853861"/>
              <a:gd name="connsiteX442" fmla="*/ 1353389 w 11845260"/>
              <a:gd name="connsiteY442" fmla="*/ 997452 h 6853861"/>
              <a:gd name="connsiteX443" fmla="*/ 1353803 w 11845260"/>
              <a:gd name="connsiteY443" fmla="*/ 999108 h 6853861"/>
              <a:gd name="connsiteX444" fmla="*/ 1375739 w 11845260"/>
              <a:gd name="connsiteY444" fmla="*/ 915090 h 6853861"/>
              <a:gd name="connsiteX445" fmla="*/ 1284685 w 11845260"/>
              <a:gd name="connsiteY445" fmla="*/ 890671 h 6853861"/>
              <a:gd name="connsiteX446" fmla="*/ 1126169 w 11845260"/>
              <a:gd name="connsiteY446" fmla="*/ 759057 h 6853861"/>
              <a:gd name="connsiteX447" fmla="*/ 1116236 w 11845260"/>
              <a:gd name="connsiteY447" fmla="*/ 707736 h 6853861"/>
              <a:gd name="connsiteX448" fmla="*/ 1098439 w 11845260"/>
              <a:gd name="connsiteY448" fmla="*/ 683731 h 6853861"/>
              <a:gd name="connsiteX449" fmla="*/ 1035115 w 11845260"/>
              <a:gd name="connsiteY449" fmla="*/ 649792 h 6853861"/>
              <a:gd name="connsiteX450" fmla="*/ 1043393 w 11845260"/>
              <a:gd name="connsiteY450" fmla="*/ 629926 h 6853861"/>
              <a:gd name="connsiteX451" fmla="*/ 1183284 w 11845260"/>
              <a:gd name="connsiteY451" fmla="*/ 690353 h 6853861"/>
              <a:gd name="connsiteX452" fmla="*/ 1178732 w 11845260"/>
              <a:gd name="connsiteY452" fmla="*/ 653103 h 6853861"/>
              <a:gd name="connsiteX453" fmla="*/ 1138585 w 11845260"/>
              <a:gd name="connsiteY453" fmla="*/ 572397 h 6853861"/>
              <a:gd name="connsiteX454" fmla="*/ 1079814 w 11845260"/>
              <a:gd name="connsiteY454" fmla="*/ 466443 h 6853861"/>
              <a:gd name="connsiteX455" fmla="*/ 1034287 w 11845260"/>
              <a:gd name="connsiteY455" fmla="*/ 350971 h 6853861"/>
              <a:gd name="connsiteX456" fmla="*/ 1066156 w 11845260"/>
              <a:gd name="connsiteY456" fmla="*/ 313308 h 6853861"/>
              <a:gd name="connsiteX457" fmla="*/ 1132377 w 11845260"/>
              <a:gd name="connsiteY457" fmla="*/ 293855 h 6853861"/>
              <a:gd name="connsiteX458" fmla="*/ 1283444 w 11845260"/>
              <a:gd name="connsiteY458" fmla="*/ 419261 h 6853861"/>
              <a:gd name="connsiteX459" fmla="*/ 1303724 w 11845260"/>
              <a:gd name="connsiteY459" fmla="*/ 374148 h 6853861"/>
              <a:gd name="connsiteX460" fmla="*/ 1338490 w 11845260"/>
              <a:gd name="connsiteY460" fmla="*/ 397739 h 6853861"/>
              <a:gd name="connsiteX461" fmla="*/ 1346353 w 11845260"/>
              <a:gd name="connsiteY461" fmla="*/ 384081 h 6853861"/>
              <a:gd name="connsiteX462" fmla="*/ 1326487 w 11845260"/>
              <a:gd name="connsiteY462" fmla="*/ 295511 h 6853861"/>
              <a:gd name="connsiteX463" fmla="*/ 1310346 w 11845260"/>
              <a:gd name="connsiteY463" fmla="*/ 296338 h 6853861"/>
              <a:gd name="connsiteX464" fmla="*/ 1352561 w 11845260"/>
              <a:gd name="connsiteY464" fmla="*/ 249570 h 6853861"/>
              <a:gd name="connsiteX465" fmla="*/ 1406366 w 11845260"/>
              <a:gd name="connsiteY465" fmla="*/ 360490 h 6853861"/>
              <a:gd name="connsiteX466" fmla="*/ 1480037 w 11845260"/>
              <a:gd name="connsiteY466" fmla="*/ 291372 h 6853861"/>
              <a:gd name="connsiteX467" fmla="*/ 1437407 w 11845260"/>
              <a:gd name="connsiteY467" fmla="*/ 381598 h 6853861"/>
              <a:gd name="connsiteX468" fmla="*/ 1511905 w 11845260"/>
              <a:gd name="connsiteY468" fmla="*/ 431264 h 6853861"/>
              <a:gd name="connsiteX469" fmla="*/ 1757337 w 11845260"/>
              <a:gd name="connsiteY469" fmla="*/ 466029 h 6853861"/>
              <a:gd name="connsiteX470" fmla="*/ 1700221 w 11845260"/>
              <a:gd name="connsiteY470" fmla="*/ 353040 h 6853861"/>
              <a:gd name="connsiteX471" fmla="*/ 1655522 w 11845260"/>
              <a:gd name="connsiteY471" fmla="*/ 256606 h 6853861"/>
              <a:gd name="connsiteX472" fmla="*/ 1575643 w 11845260"/>
              <a:gd name="connsiteY472" fmla="*/ 220598 h 6853861"/>
              <a:gd name="connsiteX473" fmla="*/ 1537980 w 11845260"/>
              <a:gd name="connsiteY473" fmla="*/ 182107 h 6853861"/>
              <a:gd name="connsiteX474" fmla="*/ 1512319 w 11845260"/>
              <a:gd name="connsiteY474" fmla="*/ 144858 h 6853861"/>
              <a:gd name="connsiteX475" fmla="*/ 1527633 w 11845260"/>
              <a:gd name="connsiteY475" fmla="*/ 132856 h 6853861"/>
              <a:gd name="connsiteX476" fmla="*/ 1565710 w 11845260"/>
              <a:gd name="connsiteY476" fmla="*/ 165966 h 6853861"/>
              <a:gd name="connsiteX477" fmla="*/ 1619101 w 11845260"/>
              <a:gd name="connsiteY477" fmla="*/ 155619 h 6853861"/>
              <a:gd name="connsiteX478" fmla="*/ 1667938 w 11845260"/>
              <a:gd name="connsiteY478" fmla="*/ 147755 h 6853861"/>
              <a:gd name="connsiteX479" fmla="*/ 1725468 w 11845260"/>
              <a:gd name="connsiteY479" fmla="*/ 195352 h 6853861"/>
              <a:gd name="connsiteX480" fmla="*/ 1763959 w 11845260"/>
              <a:gd name="connsiteY480" fmla="*/ 248742 h 6853861"/>
              <a:gd name="connsiteX481" fmla="*/ 1845907 w 11845260"/>
              <a:gd name="connsiteY481" fmla="*/ 220184 h 6853861"/>
              <a:gd name="connsiteX482" fmla="*/ 1726710 w 11845260"/>
              <a:gd name="connsiteY482" fmla="*/ 120025 h 6853861"/>
              <a:gd name="connsiteX483" fmla="*/ 1771409 w 11845260"/>
              <a:gd name="connsiteY483" fmla="*/ 93951 h 6853861"/>
              <a:gd name="connsiteX484" fmla="*/ 1834732 w 11845260"/>
              <a:gd name="connsiteY484" fmla="*/ 86915 h 6853861"/>
              <a:gd name="connsiteX485" fmla="*/ 1863290 w 11845260"/>
              <a:gd name="connsiteY485" fmla="*/ 130786 h 6853861"/>
              <a:gd name="connsiteX486" fmla="*/ 1884398 w 11845260"/>
              <a:gd name="connsiteY486" fmla="*/ 123750 h 6853861"/>
              <a:gd name="connsiteX487" fmla="*/ 1860807 w 11845260"/>
              <a:gd name="connsiteY487" fmla="*/ 60427 h 6853861"/>
              <a:gd name="connsiteX488" fmla="*/ 1802864 w 11845260"/>
              <a:gd name="connsiteY488" fmla="*/ 26488 h 6853861"/>
              <a:gd name="connsiteX489" fmla="*/ 1901781 w 11845260"/>
              <a:gd name="connsiteY489" fmla="*/ 0 h 6853861"/>
              <a:gd name="connsiteX490" fmla="*/ 2080991 w 11845260"/>
              <a:gd name="connsiteY490" fmla="*/ 135339 h 6853861"/>
              <a:gd name="connsiteX491" fmla="*/ 2068161 w 11845260"/>
              <a:gd name="connsiteY491" fmla="*/ 82776 h 6853861"/>
              <a:gd name="connsiteX492" fmla="*/ 2181564 w 11845260"/>
              <a:gd name="connsiteY492" fmla="*/ 148997 h 6853861"/>
              <a:gd name="connsiteX493" fmla="*/ 2261029 w 11845260"/>
              <a:gd name="connsiteY493" fmla="*/ 180866 h 6853861"/>
              <a:gd name="connsiteX494" fmla="*/ 2357877 w 11845260"/>
              <a:gd name="connsiteY494" fmla="*/ 200732 h 6853861"/>
              <a:gd name="connsiteX495" fmla="*/ 2429892 w 11845260"/>
              <a:gd name="connsiteY495" fmla="*/ 241292 h 6853861"/>
              <a:gd name="connsiteX496" fmla="*/ 2448931 w 11845260"/>
              <a:gd name="connsiteY496" fmla="*/ 281025 h 6853861"/>
              <a:gd name="connsiteX497" fmla="*/ 2514324 w 11845260"/>
              <a:gd name="connsiteY497" fmla="*/ 273161 h 6853861"/>
              <a:gd name="connsiteX498" fmla="*/ 2471281 w 11845260"/>
              <a:gd name="connsiteY498" fmla="*/ 243362 h 6853861"/>
              <a:gd name="connsiteX499" fmla="*/ 2443551 w 11845260"/>
              <a:gd name="connsiteY499" fmla="*/ 223909 h 6853861"/>
              <a:gd name="connsiteX500" fmla="*/ 2470867 w 11845260"/>
              <a:gd name="connsiteY500" fmla="*/ 188316 h 6853861"/>
              <a:gd name="connsiteX501" fmla="*/ 2360361 w 11845260"/>
              <a:gd name="connsiteY501" fmla="*/ 106367 h 6853861"/>
              <a:gd name="connsiteX502" fmla="*/ 2360361 w 11845260"/>
              <a:gd name="connsiteY502" fmla="*/ 90640 h 6853861"/>
              <a:gd name="connsiteX503" fmla="*/ 2429892 w 11845260"/>
              <a:gd name="connsiteY503" fmla="*/ 88157 h 6853861"/>
              <a:gd name="connsiteX504" fmla="*/ 2602067 w 11845260"/>
              <a:gd name="connsiteY504" fmla="*/ 188316 h 6853861"/>
              <a:gd name="connsiteX505" fmla="*/ 2856189 w 11845260"/>
              <a:gd name="connsiteY505" fmla="*/ 366284 h 6853861"/>
              <a:gd name="connsiteX506" fmla="*/ 2916616 w 11845260"/>
              <a:gd name="connsiteY506" fmla="*/ 363387 h 6853861"/>
              <a:gd name="connsiteX507" fmla="*/ 2994012 w 11845260"/>
              <a:gd name="connsiteY507" fmla="*/ 396084 h 6853861"/>
              <a:gd name="connsiteX508" fmla="*/ 3207988 w 11845260"/>
              <a:gd name="connsiteY508" fmla="*/ 426297 h 6853861"/>
              <a:gd name="connsiteX509" fmla="*/ 3038711 w 11845260"/>
              <a:gd name="connsiteY509" fmla="*/ 307927 h 6853861"/>
              <a:gd name="connsiteX510" fmla="*/ 3268415 w 11845260"/>
              <a:gd name="connsiteY510" fmla="*/ 407258 h 6853861"/>
              <a:gd name="connsiteX511" fmla="*/ 3456316 w 11845260"/>
              <a:gd name="connsiteY511" fmla="*/ 519834 h 6853861"/>
              <a:gd name="connsiteX512" fmla="*/ 3496049 w 11845260"/>
              <a:gd name="connsiteY512" fmla="*/ 564533 h 6853861"/>
              <a:gd name="connsiteX513" fmla="*/ 3572203 w 11845260"/>
              <a:gd name="connsiteY513" fmla="*/ 534320 h 6853861"/>
              <a:gd name="connsiteX514" fmla="*/ 3549025 w 11845260"/>
              <a:gd name="connsiteY514" fmla="*/ 589780 h 6853861"/>
              <a:gd name="connsiteX515" fmla="*/ 3674431 w 11845260"/>
              <a:gd name="connsiteY515" fmla="*/ 598057 h 6853861"/>
              <a:gd name="connsiteX516" fmla="*/ 3720786 w 11845260"/>
              <a:gd name="connsiteY516" fmla="*/ 569500 h 6853861"/>
              <a:gd name="connsiteX517" fmla="*/ 3687675 w 11845260"/>
              <a:gd name="connsiteY517" fmla="*/ 641929 h 6853861"/>
              <a:gd name="connsiteX518" fmla="*/ 3813909 w 11845260"/>
              <a:gd name="connsiteY518" fmla="*/ 659312 h 6853861"/>
              <a:gd name="connsiteX519" fmla="*/ 3922346 w 11845260"/>
              <a:gd name="connsiteY519" fmla="*/ 671728 h 6853861"/>
              <a:gd name="connsiteX520" fmla="*/ 4222823 w 11845260"/>
              <a:gd name="connsiteY520" fmla="*/ 647723 h 6853861"/>
              <a:gd name="connsiteX521" fmla="*/ 4356506 w 11845260"/>
              <a:gd name="connsiteY521" fmla="*/ 627443 h 6853861"/>
              <a:gd name="connsiteX522" fmla="*/ 4689266 w 11845260"/>
              <a:gd name="connsiteY522" fmla="*/ 658484 h 6853861"/>
              <a:gd name="connsiteX523" fmla="*/ 5053895 w 11845260"/>
              <a:gd name="connsiteY523" fmla="*/ 651862 h 6853861"/>
              <a:gd name="connsiteX524" fmla="*/ 5171023 w 11845260"/>
              <a:gd name="connsiteY524" fmla="*/ 659726 h 6853861"/>
              <a:gd name="connsiteX525" fmla="*/ 5228553 w 11845260"/>
              <a:gd name="connsiteY525" fmla="*/ 649379 h 6853861"/>
              <a:gd name="connsiteX526" fmla="*/ 5267871 w 11845260"/>
              <a:gd name="connsiteY526" fmla="*/ 669245 h 6853861"/>
              <a:gd name="connsiteX527" fmla="*/ 5284427 w 11845260"/>
              <a:gd name="connsiteY527" fmla="*/ 672970 h 6853861"/>
              <a:gd name="connsiteX528" fmla="*/ 5423904 w 11845260"/>
              <a:gd name="connsiteY528" fmla="*/ 644412 h 6853861"/>
              <a:gd name="connsiteX529" fmla="*/ 5371342 w 11845260"/>
              <a:gd name="connsiteY529" fmla="*/ 627029 h 6853861"/>
              <a:gd name="connsiteX530" fmla="*/ 5389966 w 11845260"/>
              <a:gd name="connsiteY530" fmla="*/ 564533 h 6853861"/>
              <a:gd name="connsiteX531" fmla="*/ 5465292 w 11845260"/>
              <a:gd name="connsiteY531" fmla="*/ 619993 h 6853861"/>
              <a:gd name="connsiteX532" fmla="*/ 5518269 w 11845260"/>
              <a:gd name="connsiteY532" fmla="*/ 683731 h 6853861"/>
              <a:gd name="connsiteX533" fmla="*/ 5759975 w 11845260"/>
              <a:gd name="connsiteY533" fmla="*/ 735466 h 6853861"/>
              <a:gd name="connsiteX534" fmla="*/ 5928838 w 11845260"/>
              <a:gd name="connsiteY534" fmla="*/ 736707 h 6853861"/>
              <a:gd name="connsiteX535" fmla="*/ 5930494 w 11845260"/>
              <a:gd name="connsiteY535" fmla="*/ 756574 h 6853861"/>
              <a:gd name="connsiteX536" fmla="*/ 5852271 w 11845260"/>
              <a:gd name="connsiteY536" fmla="*/ 766507 h 6853861"/>
              <a:gd name="connsiteX537" fmla="*/ 5851857 w 11845260"/>
              <a:gd name="connsiteY537" fmla="*/ 772301 h 6853861"/>
              <a:gd name="connsiteX538" fmla="*/ 5978090 w 11845260"/>
              <a:gd name="connsiteY538" fmla="*/ 795892 h 6853861"/>
              <a:gd name="connsiteX539" fmla="*/ 5985954 w 11845260"/>
              <a:gd name="connsiteY539" fmla="*/ 778509 h 6853861"/>
              <a:gd name="connsiteX540" fmla="*/ 5945394 w 11845260"/>
              <a:gd name="connsiteY540" fmla="*/ 744571 h 6853861"/>
              <a:gd name="connsiteX541" fmla="*/ 6001268 w 11845260"/>
              <a:gd name="connsiteY541" fmla="*/ 682903 h 6853861"/>
              <a:gd name="connsiteX542" fmla="*/ 6126674 w 11845260"/>
              <a:gd name="connsiteY542" fmla="*/ 760298 h 6853861"/>
              <a:gd name="connsiteX543" fmla="*/ 6159784 w 11845260"/>
              <a:gd name="connsiteY543" fmla="*/ 735052 h 6853861"/>
              <a:gd name="connsiteX544" fmla="*/ 6034792 w 11845260"/>
              <a:gd name="connsiteY544" fmla="*/ 789270 h 6853861"/>
              <a:gd name="connsiteX545" fmla="*/ 6112602 w 11845260"/>
              <a:gd name="connsiteY545" fmla="*/ 827761 h 6853861"/>
              <a:gd name="connsiteX546" fmla="*/ 6107221 w 11845260"/>
              <a:gd name="connsiteY546" fmla="*/ 841833 h 6853861"/>
              <a:gd name="connsiteX547" fmla="*/ 6044725 w 11845260"/>
              <a:gd name="connsiteY547" fmla="*/ 838522 h 6853861"/>
              <a:gd name="connsiteX548" fmla="*/ 6043483 w 11845260"/>
              <a:gd name="connsiteY548" fmla="*/ 860044 h 6853861"/>
              <a:gd name="connsiteX549" fmla="*/ 6456122 w 11845260"/>
              <a:gd name="connsiteY549" fmla="*/ 889843 h 6853861"/>
              <a:gd name="connsiteX550" fmla="*/ 6299262 w 11845260"/>
              <a:gd name="connsiteY550" fmla="*/ 851352 h 6853861"/>
              <a:gd name="connsiteX551" fmla="*/ 6125432 w 11845260"/>
              <a:gd name="connsiteY551" fmla="*/ 841833 h 6853861"/>
              <a:gd name="connsiteX552" fmla="*/ 6125018 w 11845260"/>
              <a:gd name="connsiteY552" fmla="*/ 818242 h 6853861"/>
              <a:gd name="connsiteX553" fmla="*/ 6557937 w 11845260"/>
              <a:gd name="connsiteY553" fmla="*/ 818242 h 6853861"/>
              <a:gd name="connsiteX554" fmla="*/ 6588564 w 11845260"/>
              <a:gd name="connsiteY554" fmla="*/ 711047 h 6853861"/>
              <a:gd name="connsiteX555" fmla="*/ 6675065 w 11845260"/>
              <a:gd name="connsiteY555" fmla="*/ 699044 h 6853861"/>
              <a:gd name="connsiteX556" fmla="*/ 6792193 w 11845260"/>
              <a:gd name="connsiteY556" fmla="*/ 699044 h 6853861"/>
              <a:gd name="connsiteX557" fmla="*/ 6717281 w 11845260"/>
              <a:gd name="connsiteY557" fmla="*/ 735880 h 6853861"/>
              <a:gd name="connsiteX558" fmla="*/ 6718108 w 11845260"/>
              <a:gd name="connsiteY558" fmla="*/ 754504 h 6853861"/>
              <a:gd name="connsiteX559" fmla="*/ 6924635 w 11845260"/>
              <a:gd name="connsiteY559" fmla="*/ 749951 h 6853861"/>
              <a:gd name="connsiteX560" fmla="*/ 6992098 w 11845260"/>
              <a:gd name="connsiteY560" fmla="*/ 788856 h 6853861"/>
              <a:gd name="connsiteX561" fmla="*/ 6905596 w 11845260"/>
              <a:gd name="connsiteY561" fmla="*/ 794651 h 6853861"/>
              <a:gd name="connsiteX562" fmla="*/ 6904355 w 11845260"/>
              <a:gd name="connsiteY562" fmla="*/ 802928 h 6853861"/>
              <a:gd name="connsiteX563" fmla="*/ 6997478 w 11845260"/>
              <a:gd name="connsiteY563" fmla="*/ 823208 h 6853861"/>
              <a:gd name="connsiteX564" fmla="*/ 7037624 w 11845260"/>
              <a:gd name="connsiteY564" fmla="*/ 763196 h 6853861"/>
              <a:gd name="connsiteX565" fmla="*/ 7108812 w 11845260"/>
              <a:gd name="connsiteY565" fmla="*/ 727602 h 6853861"/>
              <a:gd name="connsiteX566" fmla="*/ 7238770 w 11845260"/>
              <a:gd name="connsiteY566" fmla="*/ 716841 h 6853861"/>
              <a:gd name="connsiteX567" fmla="*/ 7242495 w 11845260"/>
              <a:gd name="connsiteY567" fmla="*/ 735052 h 6853861"/>
              <a:gd name="connsiteX568" fmla="*/ 7204004 w 11845260"/>
              <a:gd name="connsiteY568" fmla="*/ 766507 h 6853861"/>
              <a:gd name="connsiteX569" fmla="*/ 7453574 w 11845260"/>
              <a:gd name="connsiteY569" fmla="*/ 838522 h 6853861"/>
              <a:gd name="connsiteX570" fmla="*/ 7408461 w 11845260"/>
              <a:gd name="connsiteY570" fmla="*/ 889843 h 6853861"/>
              <a:gd name="connsiteX571" fmla="*/ 7556216 w 11845260"/>
              <a:gd name="connsiteY571" fmla="*/ 930817 h 6853861"/>
              <a:gd name="connsiteX572" fmla="*/ 7539247 w 11845260"/>
              <a:gd name="connsiteY572" fmla="*/ 953581 h 6853861"/>
              <a:gd name="connsiteX573" fmla="*/ 7675000 w 11845260"/>
              <a:gd name="connsiteY573" fmla="*/ 1023527 h 6853861"/>
              <a:gd name="connsiteX574" fmla="*/ 7674587 w 11845260"/>
              <a:gd name="connsiteY574" fmla="*/ 1043807 h 6853861"/>
              <a:gd name="connsiteX575" fmla="*/ 7336032 w 11845260"/>
              <a:gd name="connsiteY575" fmla="*/ 1069053 h 6853861"/>
              <a:gd name="connsiteX576" fmla="*/ 7335618 w 11845260"/>
              <a:gd name="connsiteY576" fmla="*/ 1082298 h 6853861"/>
              <a:gd name="connsiteX577" fmla="*/ 7651823 w 11845260"/>
              <a:gd name="connsiteY577" fmla="*/ 1112925 h 6853861"/>
              <a:gd name="connsiteX578" fmla="*/ 7651823 w 11845260"/>
              <a:gd name="connsiteY578" fmla="*/ 1124513 h 6853861"/>
              <a:gd name="connsiteX579" fmla="*/ 7613746 w 11845260"/>
              <a:gd name="connsiteY579" fmla="*/ 1133619 h 6853861"/>
              <a:gd name="connsiteX580" fmla="*/ 7612090 w 11845260"/>
              <a:gd name="connsiteY580" fmla="*/ 1142724 h 6853861"/>
              <a:gd name="connsiteX581" fmla="*/ 7723010 w 11845260"/>
              <a:gd name="connsiteY581" fmla="*/ 1156382 h 6853861"/>
              <a:gd name="connsiteX582" fmla="*/ 7721769 w 11845260"/>
              <a:gd name="connsiteY582" fmla="*/ 1172937 h 6853861"/>
              <a:gd name="connsiteX583" fmla="*/ 7687417 w 11845260"/>
              <a:gd name="connsiteY583" fmla="*/ 1174593 h 6853861"/>
              <a:gd name="connsiteX584" fmla="*/ 7840553 w 11845260"/>
              <a:gd name="connsiteY584" fmla="*/ 1178318 h 6853861"/>
              <a:gd name="connsiteX585" fmla="*/ 7989963 w 11845260"/>
              <a:gd name="connsiteY585" fmla="*/ 1113339 h 6853861"/>
              <a:gd name="connsiteX586" fmla="*/ 8026799 w 11845260"/>
              <a:gd name="connsiteY586" fmla="*/ 1065329 h 6853861"/>
              <a:gd name="connsiteX587" fmla="*/ 8165035 w 11845260"/>
              <a:gd name="connsiteY587" fmla="*/ 1069053 h 6853861"/>
              <a:gd name="connsiteX588" fmla="*/ 8176623 w 11845260"/>
              <a:gd name="connsiteY588" fmla="*/ 990830 h 6853861"/>
              <a:gd name="connsiteX589" fmla="*/ 8160896 w 11845260"/>
              <a:gd name="connsiteY589" fmla="*/ 989588 h 6853861"/>
              <a:gd name="connsiteX590" fmla="*/ 8127786 w 11845260"/>
              <a:gd name="connsiteY590" fmla="*/ 1019388 h 6853861"/>
              <a:gd name="connsiteX591" fmla="*/ 8069843 w 11845260"/>
              <a:gd name="connsiteY591" fmla="*/ 901432 h 6853861"/>
              <a:gd name="connsiteX592" fmla="*/ 8107506 w 11845260"/>
              <a:gd name="connsiteY592" fmla="*/ 853836 h 6853861"/>
              <a:gd name="connsiteX593" fmla="*/ 8198973 w 11845260"/>
              <a:gd name="connsiteY593" fmla="*/ 824864 h 6853861"/>
              <a:gd name="connsiteX594" fmla="*/ 8329759 w 11845260"/>
              <a:gd name="connsiteY594" fmla="*/ 836453 h 6853861"/>
              <a:gd name="connsiteX595" fmla="*/ 8341762 w 11845260"/>
              <a:gd name="connsiteY595" fmla="*/ 839350 h 6853861"/>
              <a:gd name="connsiteX596" fmla="*/ 8415432 w 11845260"/>
              <a:gd name="connsiteY596" fmla="*/ 857560 h 6853861"/>
              <a:gd name="connsiteX597" fmla="*/ 8515177 w 11845260"/>
              <a:gd name="connsiteY597" fmla="*/ 866666 h 6853861"/>
              <a:gd name="connsiteX598" fmla="*/ 8515177 w 11845260"/>
              <a:gd name="connsiteY598" fmla="*/ 846800 h 6853861"/>
              <a:gd name="connsiteX599" fmla="*/ 8602506 w 11845260"/>
              <a:gd name="connsiteY599" fmla="*/ 848455 h 6853861"/>
              <a:gd name="connsiteX600" fmla="*/ 8738673 w 11845260"/>
              <a:gd name="connsiteY600" fmla="*/ 870391 h 6853861"/>
              <a:gd name="connsiteX601" fmla="*/ 8943543 w 11845260"/>
              <a:gd name="connsiteY601" fmla="*/ 884049 h 6853861"/>
              <a:gd name="connsiteX602" fmla="*/ 9076814 w 11845260"/>
              <a:gd name="connsiteY602" fmla="*/ 874530 h 6853861"/>
              <a:gd name="connsiteX603" fmla="*/ 9055705 w 11845260"/>
              <a:gd name="connsiteY603" fmla="*/ 912193 h 6853861"/>
              <a:gd name="connsiteX604" fmla="*/ 9112407 w 11845260"/>
              <a:gd name="connsiteY604" fmla="*/ 939095 h 6853861"/>
              <a:gd name="connsiteX605" fmla="*/ 9405020 w 11845260"/>
              <a:gd name="connsiteY605" fmla="*/ 931231 h 6853861"/>
              <a:gd name="connsiteX606" fmla="*/ 9460894 w 11845260"/>
              <a:gd name="connsiteY606" fmla="*/ 937853 h 6853861"/>
              <a:gd name="connsiteX607" fmla="*/ 8924091 w 11845260"/>
              <a:gd name="connsiteY607" fmla="*/ 1004074 h 6853861"/>
              <a:gd name="connsiteX608" fmla="*/ 9412057 w 11845260"/>
              <a:gd name="connsiteY608" fmla="*/ 1004074 h 6853861"/>
              <a:gd name="connsiteX609" fmla="*/ 9412057 w 11845260"/>
              <a:gd name="connsiteY609" fmla="*/ 1032218 h 6853861"/>
              <a:gd name="connsiteX610" fmla="*/ 9230777 w 11845260"/>
              <a:gd name="connsiteY610" fmla="*/ 1033046 h 6853861"/>
              <a:gd name="connsiteX611" fmla="*/ 9162900 w 11845260"/>
              <a:gd name="connsiteY611" fmla="*/ 1052084 h 6853861"/>
              <a:gd name="connsiteX612" fmla="*/ 9066052 w 11845260"/>
              <a:gd name="connsiteY612" fmla="*/ 1038012 h 6853861"/>
              <a:gd name="connsiteX613" fmla="*/ 9069364 w 11845260"/>
              <a:gd name="connsiteY613" fmla="*/ 1086023 h 6853861"/>
              <a:gd name="connsiteX614" fmla="*/ 8827657 w 11845260"/>
              <a:gd name="connsiteY614" fmla="*/ 1079400 h 6853861"/>
              <a:gd name="connsiteX615" fmla="*/ 8963824 w 11845260"/>
              <a:gd name="connsiteY615" fmla="*/ 1088506 h 6853861"/>
              <a:gd name="connsiteX616" fmla="*/ 9069364 w 11845260"/>
              <a:gd name="connsiteY616" fmla="*/ 1085609 h 6853861"/>
              <a:gd name="connsiteX617" fmla="*/ 9226224 w 11845260"/>
              <a:gd name="connsiteY617" fmla="*/ 1122858 h 6853861"/>
              <a:gd name="connsiteX618" fmla="*/ 9489866 w 11845260"/>
              <a:gd name="connsiteY618" fmla="*/ 1122858 h 6853861"/>
              <a:gd name="connsiteX619" fmla="*/ 9871464 w 11845260"/>
              <a:gd name="connsiteY619" fmla="*/ 1049601 h 6853861"/>
              <a:gd name="connsiteX620" fmla="*/ 10113584 w 11845260"/>
              <a:gd name="connsiteY620" fmla="*/ 1010696 h 6853861"/>
              <a:gd name="connsiteX621" fmla="*/ 10261753 w 11845260"/>
              <a:gd name="connsiteY621" fmla="*/ 984208 h 6853861"/>
              <a:gd name="connsiteX622" fmla="*/ 10296519 w 11845260"/>
              <a:gd name="connsiteY622" fmla="*/ 988347 h 6853861"/>
              <a:gd name="connsiteX623" fmla="*/ 10294863 w 11845260"/>
              <a:gd name="connsiteY623" fmla="*/ 986691 h 6853861"/>
              <a:gd name="connsiteX624" fmla="*/ 10168216 w 11845260"/>
              <a:gd name="connsiteY624" fmla="*/ 1040496 h 6853861"/>
              <a:gd name="connsiteX625" fmla="*/ 9895469 w 11845260"/>
              <a:gd name="connsiteY625" fmla="*/ 1106717 h 6853861"/>
              <a:gd name="connsiteX626" fmla="*/ 9875189 w 11845260"/>
              <a:gd name="connsiteY626" fmla="*/ 1114994 h 6853861"/>
              <a:gd name="connsiteX627" fmla="*/ 9722053 w 11845260"/>
              <a:gd name="connsiteY627" fmla="*/ 1115408 h 6853861"/>
              <a:gd name="connsiteX628" fmla="*/ 9963759 w 11845260"/>
              <a:gd name="connsiteY628" fmla="*/ 1151002 h 6853861"/>
              <a:gd name="connsiteX629" fmla="*/ 9949273 w 11845260"/>
              <a:gd name="connsiteY629" fmla="*/ 1202737 h 6853861"/>
              <a:gd name="connsiteX630" fmla="*/ 9940582 w 11845260"/>
              <a:gd name="connsiteY630" fmla="*/ 1185768 h 6853861"/>
              <a:gd name="connsiteX631" fmla="*/ 9738194 w 11845260"/>
              <a:gd name="connsiteY631" fmla="*/ 1217636 h 6853861"/>
              <a:gd name="connsiteX632" fmla="*/ 9740263 w 11845260"/>
              <a:gd name="connsiteY632" fmla="*/ 1237917 h 6853861"/>
              <a:gd name="connsiteX633" fmla="*/ 9902091 w 11845260"/>
              <a:gd name="connsiteY633" fmla="*/ 1210187 h 6853861"/>
              <a:gd name="connsiteX634" fmla="*/ 9907472 w 11845260"/>
              <a:gd name="connsiteY634" fmla="*/ 1227156 h 6853861"/>
              <a:gd name="connsiteX635" fmla="*/ 9371082 w 11845260"/>
              <a:gd name="connsiteY635" fmla="*/ 1387741 h 6853861"/>
              <a:gd name="connsiteX636" fmla="*/ 9663282 w 11845260"/>
              <a:gd name="connsiteY636" fmla="*/ 1374083 h 6853861"/>
              <a:gd name="connsiteX637" fmla="*/ 9645485 w 11845260"/>
              <a:gd name="connsiteY637" fmla="*/ 1428716 h 6853861"/>
              <a:gd name="connsiteX638" fmla="*/ 9491935 w 11845260"/>
              <a:gd name="connsiteY638" fmla="*/ 1505283 h 6853861"/>
              <a:gd name="connsiteX639" fmla="*/ 9447237 w 11845260"/>
              <a:gd name="connsiteY639" fmla="*/ 1521011 h 6853861"/>
              <a:gd name="connsiteX640" fmla="*/ 9421575 w 11845260"/>
              <a:gd name="connsiteY640" fmla="*/ 1545016 h 6853861"/>
              <a:gd name="connsiteX641" fmla="*/ 9393846 w 11845260"/>
              <a:gd name="connsiteY641" fmla="*/ 1525150 h 6853861"/>
              <a:gd name="connsiteX642" fmla="*/ 9361149 w 11845260"/>
              <a:gd name="connsiteY642" fmla="*/ 1511078 h 6853861"/>
              <a:gd name="connsiteX643" fmla="*/ 9225811 w 11845260"/>
              <a:gd name="connsiteY643" fmla="*/ 1553708 h 6853861"/>
              <a:gd name="connsiteX644" fmla="*/ 9253540 w 11845260"/>
              <a:gd name="connsiteY644" fmla="*/ 1577713 h 6853861"/>
              <a:gd name="connsiteX645" fmla="*/ 8963410 w 11845260"/>
              <a:gd name="connsiteY645" fmla="*/ 1610823 h 6853861"/>
              <a:gd name="connsiteX646" fmla="*/ 8965894 w 11845260"/>
              <a:gd name="connsiteY646" fmla="*/ 1630275 h 6853861"/>
              <a:gd name="connsiteX647" fmla="*/ 10473246 w 11845260"/>
              <a:gd name="connsiteY647" fmla="*/ 1454376 h 6853861"/>
              <a:gd name="connsiteX648" fmla="*/ 10487318 w 11845260"/>
              <a:gd name="connsiteY648" fmla="*/ 1577299 h 6853861"/>
              <a:gd name="connsiteX649" fmla="*/ 10473246 w 11845260"/>
              <a:gd name="connsiteY649" fmla="*/ 1580196 h 6853861"/>
              <a:gd name="connsiteX650" fmla="*/ 10439721 w 11845260"/>
              <a:gd name="connsiteY650" fmla="*/ 1537566 h 6853861"/>
              <a:gd name="connsiteX651" fmla="*/ 10445930 w 11845260"/>
              <a:gd name="connsiteY651" fmla="*/ 1629448 h 6853861"/>
              <a:gd name="connsiteX652" fmla="*/ 10430616 w 11845260"/>
              <a:gd name="connsiteY652" fmla="*/ 1528875 h 6853861"/>
              <a:gd name="connsiteX653" fmla="*/ 10439308 w 11845260"/>
              <a:gd name="connsiteY653" fmla="*/ 1488314 h 6853861"/>
              <a:gd name="connsiteX654" fmla="*/ 10419442 w 11845260"/>
              <a:gd name="connsiteY654" fmla="*/ 1477967 h 6853861"/>
              <a:gd name="connsiteX655" fmla="*/ 10350737 w 11845260"/>
              <a:gd name="connsiteY655" fmla="*/ 1558260 h 6853861"/>
              <a:gd name="connsiteX656" fmla="*/ 10226987 w 11845260"/>
              <a:gd name="connsiteY656" fmla="*/ 1547913 h 6853861"/>
              <a:gd name="connsiteX657" fmla="*/ 10014253 w 11845260"/>
              <a:gd name="connsiteY657" fmla="*/ 1590957 h 6853861"/>
              <a:gd name="connsiteX658" fmla="*/ 9808968 w 11845260"/>
              <a:gd name="connsiteY658" fmla="*/ 1614134 h 6853861"/>
              <a:gd name="connsiteX659" fmla="*/ 9854495 w 11845260"/>
              <a:gd name="connsiteY659" fmla="*/ 1700635 h 6853861"/>
              <a:gd name="connsiteX660" fmla="*/ 9868566 w 11845260"/>
              <a:gd name="connsiteY660" fmla="*/ 1694841 h 6853861"/>
              <a:gd name="connsiteX661" fmla="*/ 9903746 w 11845260"/>
              <a:gd name="connsiteY661" fmla="*/ 1774720 h 6853861"/>
              <a:gd name="connsiteX662" fmla="*/ 9648382 w 11845260"/>
              <a:gd name="connsiteY662" fmla="*/ 1836802 h 6853861"/>
              <a:gd name="connsiteX663" fmla="*/ 9803174 w 11845260"/>
              <a:gd name="connsiteY663" fmla="*/ 1746576 h 6853861"/>
              <a:gd name="connsiteX664" fmla="*/ 9562295 w 11845260"/>
              <a:gd name="connsiteY664" fmla="*/ 1771822 h 6853861"/>
              <a:gd name="connsiteX665" fmla="*/ 9643001 w 11845260"/>
              <a:gd name="connsiteY665" fmla="*/ 1777203 h 6853861"/>
              <a:gd name="connsiteX666" fmla="*/ 9438545 w 11845260"/>
              <a:gd name="connsiteY666" fmla="*/ 1865773 h 6853861"/>
              <a:gd name="connsiteX667" fmla="*/ 9561467 w 11845260"/>
              <a:gd name="connsiteY667" fmla="*/ 1876120 h 6853861"/>
              <a:gd name="connsiteX668" fmla="*/ 9585058 w 11845260"/>
              <a:gd name="connsiteY668" fmla="*/ 1909645 h 6853861"/>
              <a:gd name="connsiteX669" fmla="*/ 9751025 w 11845260"/>
              <a:gd name="connsiteY669" fmla="*/ 1854599 h 6853861"/>
              <a:gd name="connsiteX670" fmla="*/ 9775443 w 11845260"/>
              <a:gd name="connsiteY670" fmla="*/ 1885640 h 6853861"/>
              <a:gd name="connsiteX671" fmla="*/ 9681079 w 11845260"/>
              <a:gd name="connsiteY671" fmla="*/ 1916681 h 6853861"/>
              <a:gd name="connsiteX672" fmla="*/ 9678596 w 11845260"/>
              <a:gd name="connsiteY672" fmla="*/ 1931166 h 6853861"/>
              <a:gd name="connsiteX673" fmla="*/ 9729503 w 11845260"/>
              <a:gd name="connsiteY673" fmla="*/ 1946894 h 6853861"/>
              <a:gd name="connsiteX674" fmla="*/ 10490216 w 11845260"/>
              <a:gd name="connsiteY674" fmla="*/ 1811969 h 6853861"/>
              <a:gd name="connsiteX675" fmla="*/ 11249686 w 11845260"/>
              <a:gd name="connsiteY675" fmla="*/ 1581437 h 6853861"/>
              <a:gd name="connsiteX676" fmla="*/ 11558855 w 11845260"/>
              <a:gd name="connsiteY676" fmla="*/ 1421680 h 6853861"/>
              <a:gd name="connsiteX677" fmla="*/ 11797249 w 11845260"/>
              <a:gd name="connsiteY677" fmla="*/ 1255714 h 6853861"/>
              <a:gd name="connsiteX678" fmla="*/ 11845260 w 11845260"/>
              <a:gd name="connsiteY678" fmla="*/ 1237089 h 6853861"/>
              <a:gd name="connsiteX679" fmla="*/ 11673085 w 11845260"/>
              <a:gd name="connsiteY679" fmla="*/ 1448168 h 6853861"/>
              <a:gd name="connsiteX680" fmla="*/ 11681363 w 11845260"/>
              <a:gd name="connsiteY680" fmla="*/ 1410091 h 6853861"/>
              <a:gd name="connsiteX681" fmla="*/ 11668947 w 11845260"/>
              <a:gd name="connsiteY681" fmla="*/ 1405952 h 6853861"/>
              <a:gd name="connsiteX682" fmla="*/ 11635423 w 11845260"/>
              <a:gd name="connsiteY682" fmla="*/ 1495350 h 6853861"/>
              <a:gd name="connsiteX683" fmla="*/ 11603554 w 11845260"/>
              <a:gd name="connsiteY683" fmla="*/ 1444029 h 6853861"/>
              <a:gd name="connsiteX684" fmla="*/ 11332876 w 11845260"/>
              <a:gd name="connsiteY684" fmla="*/ 1584335 h 6853861"/>
              <a:gd name="connsiteX685" fmla="*/ 11315907 w 11845260"/>
              <a:gd name="connsiteY685" fmla="*/ 1601718 h 6853861"/>
              <a:gd name="connsiteX686" fmla="*/ 11255895 w 11845260"/>
              <a:gd name="connsiteY686" fmla="*/ 1601304 h 6853861"/>
              <a:gd name="connsiteX687" fmla="*/ 11023707 w 11845260"/>
              <a:gd name="connsiteY687" fmla="*/ 1712224 h 6853861"/>
              <a:gd name="connsiteX688" fmla="*/ 10943001 w 11845260"/>
              <a:gd name="connsiteY688" fmla="*/ 1764373 h 6853861"/>
              <a:gd name="connsiteX689" fmla="*/ 10879677 w 11845260"/>
              <a:gd name="connsiteY689" fmla="*/ 1785895 h 6853861"/>
              <a:gd name="connsiteX690" fmla="*/ 10792348 w 11845260"/>
              <a:gd name="connsiteY690" fmla="*/ 1763959 h 6853861"/>
              <a:gd name="connsiteX691" fmla="*/ 10785312 w 11845260"/>
              <a:gd name="connsiteY691" fmla="*/ 1830594 h 6853861"/>
              <a:gd name="connsiteX692" fmla="*/ 10777863 w 11845260"/>
              <a:gd name="connsiteY692" fmla="*/ 1828524 h 6853861"/>
              <a:gd name="connsiteX693" fmla="*/ 10730680 w 11845260"/>
              <a:gd name="connsiteY693" fmla="*/ 1774720 h 6853861"/>
              <a:gd name="connsiteX694" fmla="*/ 10701295 w 11845260"/>
              <a:gd name="connsiteY694" fmla="*/ 1845493 h 6853861"/>
              <a:gd name="connsiteX695" fmla="*/ 10667356 w 11845260"/>
              <a:gd name="connsiteY695" fmla="*/ 1921647 h 6853861"/>
              <a:gd name="connsiteX696" fmla="*/ 10597825 w 11845260"/>
              <a:gd name="connsiteY696" fmla="*/ 1823971 h 6853861"/>
              <a:gd name="connsiteX697" fmla="*/ 10562645 w 11845260"/>
              <a:gd name="connsiteY697" fmla="*/ 1896401 h 6853861"/>
              <a:gd name="connsiteX698" fmla="*/ 10429789 w 11845260"/>
              <a:gd name="connsiteY698" fmla="*/ 1869912 h 6853861"/>
              <a:gd name="connsiteX699" fmla="*/ 10381365 w 11845260"/>
              <a:gd name="connsiteY699" fmla="*/ 1886881 h 6853861"/>
              <a:gd name="connsiteX700" fmla="*/ 10268790 w 11845260"/>
              <a:gd name="connsiteY700" fmla="*/ 1949791 h 6853861"/>
              <a:gd name="connsiteX701" fmla="*/ 9815590 w 11845260"/>
              <a:gd name="connsiteY701" fmla="*/ 2115343 h 6853861"/>
              <a:gd name="connsiteX702" fmla="*/ 9790758 w 11845260"/>
              <a:gd name="connsiteY702" fmla="*/ 2138521 h 6853861"/>
              <a:gd name="connsiteX703" fmla="*/ 10027910 w 11845260"/>
              <a:gd name="connsiteY703" fmla="*/ 2100444 h 6853861"/>
              <a:gd name="connsiteX704" fmla="*/ 10035360 w 11845260"/>
              <a:gd name="connsiteY704" fmla="*/ 2118654 h 6853861"/>
              <a:gd name="connsiteX705" fmla="*/ 9699290 w 11845260"/>
              <a:gd name="connsiteY705" fmla="*/ 2270963 h 6853861"/>
              <a:gd name="connsiteX706" fmla="*/ 10038672 w 11845260"/>
              <a:gd name="connsiteY706" fmla="*/ 2237852 h 6853861"/>
              <a:gd name="connsiteX707" fmla="*/ 10321765 w 11845260"/>
              <a:gd name="connsiteY707" fmla="*/ 2149282 h 6853861"/>
              <a:gd name="connsiteX708" fmla="*/ 10354048 w 11845260"/>
              <a:gd name="connsiteY708" fmla="*/ 2150523 h 6853861"/>
              <a:gd name="connsiteX709" fmla="*/ 10443860 w 11845260"/>
              <a:gd name="connsiteY709" fmla="*/ 2165009 h 6853861"/>
              <a:gd name="connsiteX710" fmla="*/ 10615621 w 11845260"/>
              <a:gd name="connsiteY710" fmla="*/ 2159629 h 6853861"/>
              <a:gd name="connsiteX711" fmla="*/ 10719505 w 11845260"/>
              <a:gd name="connsiteY711" fmla="*/ 2131899 h 6853861"/>
              <a:gd name="connsiteX712" fmla="*/ 10814698 w 11845260"/>
              <a:gd name="connsiteY712" fmla="*/ 2086372 h 6853861"/>
              <a:gd name="connsiteX713" fmla="*/ 11073373 w 11845260"/>
              <a:gd name="connsiteY713" fmla="*/ 2001526 h 6853861"/>
              <a:gd name="connsiteX714" fmla="*/ 10914443 w 11845260"/>
              <a:gd name="connsiteY714" fmla="*/ 2124035 h 6853861"/>
              <a:gd name="connsiteX715" fmla="*/ 11413582 w 11845260"/>
              <a:gd name="connsiteY715" fmla="*/ 1888537 h 6853861"/>
              <a:gd name="connsiteX716" fmla="*/ 11128419 w 11845260"/>
              <a:gd name="connsiteY716" fmla="*/ 2134796 h 6853861"/>
              <a:gd name="connsiteX717" fmla="*/ 10999289 w 11845260"/>
              <a:gd name="connsiteY717" fmla="*/ 2268065 h 6853861"/>
              <a:gd name="connsiteX718" fmla="*/ 11110208 w 11845260"/>
              <a:gd name="connsiteY718" fmla="*/ 2212191 h 6853861"/>
              <a:gd name="connsiteX719" fmla="*/ 11127177 w 11845260"/>
              <a:gd name="connsiteY719" fmla="*/ 2133554 h 6853861"/>
              <a:gd name="connsiteX720" fmla="*/ 11176015 w 11845260"/>
              <a:gd name="connsiteY720" fmla="*/ 2177012 h 6853861"/>
              <a:gd name="connsiteX721" fmla="*/ 11500497 w 11845260"/>
              <a:gd name="connsiteY721" fmla="*/ 1922889 h 6853861"/>
              <a:gd name="connsiteX722" fmla="*/ 11511672 w 11845260"/>
              <a:gd name="connsiteY722" fmla="*/ 1934891 h 6853861"/>
              <a:gd name="connsiteX723" fmla="*/ 11466974 w 11845260"/>
              <a:gd name="connsiteY723" fmla="*/ 1973796 h 6853861"/>
              <a:gd name="connsiteX724" fmla="*/ 11255066 w 11845260"/>
              <a:gd name="connsiteY724" fmla="*/ 2139762 h 6853861"/>
              <a:gd name="connsiteX725" fmla="*/ 11243064 w 11845260"/>
              <a:gd name="connsiteY725" fmla="*/ 2186531 h 6853861"/>
              <a:gd name="connsiteX726" fmla="*/ 11211195 w 11845260"/>
              <a:gd name="connsiteY726" fmla="*/ 2221711 h 6853861"/>
              <a:gd name="connsiteX727" fmla="*/ 11134627 w 11845260"/>
              <a:gd name="connsiteY727" fmla="*/ 2282137 h 6853861"/>
              <a:gd name="connsiteX728" fmla="*/ 11144974 w 11845260"/>
              <a:gd name="connsiteY728" fmla="*/ 2297865 h 6853861"/>
              <a:gd name="connsiteX729" fmla="*/ 11255066 w 11845260"/>
              <a:gd name="connsiteY729" fmla="*/ 2225436 h 6853861"/>
              <a:gd name="connsiteX730" fmla="*/ 11206642 w 11845260"/>
              <a:gd name="connsiteY730" fmla="*/ 2355394 h 6853861"/>
              <a:gd name="connsiteX731" fmla="*/ 11337429 w 11845260"/>
              <a:gd name="connsiteY731" fmla="*/ 2299106 h 6853861"/>
              <a:gd name="connsiteX732" fmla="*/ 11474009 w 11845260"/>
              <a:gd name="connsiteY732" fmla="*/ 2285862 h 6853861"/>
              <a:gd name="connsiteX733" fmla="*/ 11290246 w 11845260"/>
              <a:gd name="connsiteY733" fmla="*/ 2367810 h 6853861"/>
              <a:gd name="connsiteX734" fmla="*/ 11243064 w 11845260"/>
              <a:gd name="connsiteY734" fmla="*/ 2446862 h 6853861"/>
              <a:gd name="connsiteX735" fmla="*/ 10986872 w 11845260"/>
              <a:gd name="connsiteY735" fmla="*/ 2659182 h 6853861"/>
              <a:gd name="connsiteX736" fmla="*/ 11013360 w 11845260"/>
              <a:gd name="connsiteY736" fmla="*/ 2678221 h 6853861"/>
              <a:gd name="connsiteX737" fmla="*/ 10949623 w 11845260"/>
              <a:gd name="connsiteY737" fmla="*/ 2759342 h 6853861"/>
              <a:gd name="connsiteX738" fmla="*/ 10967833 w 11845260"/>
              <a:gd name="connsiteY738" fmla="*/ 2774655 h 6853861"/>
              <a:gd name="connsiteX739" fmla="*/ 11528641 w 11845260"/>
              <a:gd name="connsiteY739" fmla="*/ 2245716 h 6853861"/>
              <a:gd name="connsiteX740" fmla="*/ 11494703 w 11845260"/>
              <a:gd name="connsiteY740" fmla="*/ 2235783 h 6853861"/>
              <a:gd name="connsiteX741" fmla="*/ 11499670 w 11845260"/>
              <a:gd name="connsiteY741" fmla="*/ 2227505 h 6853861"/>
              <a:gd name="connsiteX742" fmla="*/ 11628387 w 11845260"/>
              <a:gd name="connsiteY742" fmla="*/ 2174528 h 6853861"/>
              <a:gd name="connsiteX743" fmla="*/ 11647425 w 11845260"/>
              <a:gd name="connsiteY743" fmla="*/ 2151765 h 6853861"/>
              <a:gd name="connsiteX744" fmla="*/ 11627973 w 11845260"/>
              <a:gd name="connsiteY744" fmla="*/ 2136865 h 6853861"/>
              <a:gd name="connsiteX745" fmla="*/ 11782764 w 11845260"/>
              <a:gd name="connsiteY745" fmla="*/ 2001112 h 6853861"/>
              <a:gd name="connsiteX746" fmla="*/ 11790214 w 11845260"/>
              <a:gd name="connsiteY746" fmla="*/ 2007734 h 6853861"/>
              <a:gd name="connsiteX747" fmla="*/ 11777384 w 11845260"/>
              <a:gd name="connsiteY747" fmla="*/ 2032567 h 6853861"/>
              <a:gd name="connsiteX748" fmla="*/ 11813391 w 11845260"/>
              <a:gd name="connsiteY748" fmla="*/ 2085958 h 6853861"/>
              <a:gd name="connsiteX749" fmla="*/ 11710749 w 11845260"/>
              <a:gd name="connsiteY749" fmla="*/ 2116999 h 6853861"/>
              <a:gd name="connsiteX750" fmla="*/ 11596104 w 11845260"/>
              <a:gd name="connsiteY750" fmla="*/ 2265582 h 6853861"/>
              <a:gd name="connsiteX751" fmla="*/ 11620937 w 11845260"/>
              <a:gd name="connsiteY751" fmla="*/ 2287518 h 6853861"/>
              <a:gd name="connsiteX752" fmla="*/ 11561752 w 11845260"/>
              <a:gd name="connsiteY752" fmla="*/ 2335942 h 6853861"/>
              <a:gd name="connsiteX753" fmla="*/ 11538161 w 11845260"/>
              <a:gd name="connsiteY753" fmla="*/ 2276757 h 6853861"/>
              <a:gd name="connsiteX754" fmla="*/ 11490978 w 11845260"/>
              <a:gd name="connsiteY754" fmla="*/ 2355394 h 6853861"/>
              <a:gd name="connsiteX755" fmla="*/ 11457040 w 11845260"/>
              <a:gd name="connsiteY755" fmla="*/ 2365741 h 6853861"/>
              <a:gd name="connsiteX756" fmla="*/ 11369712 w 11845260"/>
              <a:gd name="connsiteY756" fmla="*/ 2453070 h 6853861"/>
              <a:gd name="connsiteX757" fmla="*/ 11323771 w 11845260"/>
              <a:gd name="connsiteY757" fmla="*/ 2526327 h 6853861"/>
              <a:gd name="connsiteX758" fmla="*/ 11262103 w 11845260"/>
              <a:gd name="connsiteY758" fmla="*/ 2595445 h 6853861"/>
              <a:gd name="connsiteX759" fmla="*/ 11266242 w 11845260"/>
              <a:gd name="connsiteY759" fmla="*/ 2650905 h 6853861"/>
              <a:gd name="connsiteX760" fmla="*/ 11200434 w 11845260"/>
              <a:gd name="connsiteY760" fmla="*/ 2598342 h 6853861"/>
              <a:gd name="connsiteX761" fmla="*/ 11168151 w 11845260"/>
              <a:gd name="connsiteY761" fmla="*/ 2679049 h 6853861"/>
              <a:gd name="connsiteX762" fmla="*/ 11151596 w 11845260"/>
              <a:gd name="connsiteY762" fmla="*/ 2695604 h 6853861"/>
              <a:gd name="connsiteX763" fmla="*/ 10998874 w 11845260"/>
              <a:gd name="connsiteY763" fmla="*/ 2857845 h 6853861"/>
              <a:gd name="connsiteX764" fmla="*/ 10881746 w 11845260"/>
              <a:gd name="connsiteY764" fmla="*/ 2984906 h 6853861"/>
              <a:gd name="connsiteX765" fmla="*/ 10879677 w 11845260"/>
              <a:gd name="connsiteY765" fmla="*/ 3047816 h 6853861"/>
              <a:gd name="connsiteX766" fmla="*/ 10834564 w 11845260"/>
              <a:gd name="connsiteY766" fmla="*/ 3018017 h 6853861"/>
              <a:gd name="connsiteX767" fmla="*/ 10712055 w 11845260"/>
              <a:gd name="connsiteY767" fmla="*/ 3209644 h 6853861"/>
              <a:gd name="connsiteX768" fmla="*/ 10623485 w 11845260"/>
              <a:gd name="connsiteY768" fmla="*/ 3275864 h 6853861"/>
              <a:gd name="connsiteX769" fmla="*/ 10623485 w 11845260"/>
              <a:gd name="connsiteY769" fmla="*/ 3244409 h 6853861"/>
              <a:gd name="connsiteX770" fmla="*/ 10611069 w 11845260"/>
              <a:gd name="connsiteY770" fmla="*/ 3243996 h 6853861"/>
              <a:gd name="connsiteX771" fmla="*/ 10611069 w 11845260"/>
              <a:gd name="connsiteY771" fmla="*/ 3379335 h 6853861"/>
              <a:gd name="connsiteX772" fmla="*/ 10796900 w 11845260"/>
              <a:gd name="connsiteY772" fmla="*/ 3275864 h 6853861"/>
              <a:gd name="connsiteX773" fmla="*/ 10862708 w 11845260"/>
              <a:gd name="connsiteY773" fmla="*/ 3150459 h 6853861"/>
              <a:gd name="connsiteX774" fmla="*/ 10879263 w 11845260"/>
              <a:gd name="connsiteY774" fmla="*/ 3087549 h 6853861"/>
              <a:gd name="connsiteX775" fmla="*/ 10879263 w 11845260"/>
              <a:gd name="connsiteY775" fmla="*/ 3167841 h 6853861"/>
              <a:gd name="connsiteX776" fmla="*/ 10890024 w 11845260"/>
              <a:gd name="connsiteY776" fmla="*/ 3168669 h 6853861"/>
              <a:gd name="connsiteX777" fmla="*/ 10947554 w 11845260"/>
              <a:gd name="connsiteY777" fmla="*/ 2991942 h 6853861"/>
              <a:gd name="connsiteX778" fmla="*/ 10962867 w 11845260"/>
              <a:gd name="connsiteY778" fmla="*/ 2993184 h 6853861"/>
              <a:gd name="connsiteX779" fmla="*/ 10956244 w 11845260"/>
              <a:gd name="connsiteY779" fmla="*/ 3068096 h 6853861"/>
              <a:gd name="connsiteX780" fmla="*/ 11027432 w 11845260"/>
              <a:gd name="connsiteY780" fmla="*/ 3051541 h 6853861"/>
              <a:gd name="connsiteX781" fmla="*/ 11030330 w 11845260"/>
              <a:gd name="connsiteY781" fmla="*/ 3061060 h 6853861"/>
              <a:gd name="connsiteX782" fmla="*/ 11229406 w 11845260"/>
              <a:gd name="connsiteY782" fmla="*/ 2888472 h 6853861"/>
              <a:gd name="connsiteX783" fmla="*/ 11239753 w 11845260"/>
              <a:gd name="connsiteY783" fmla="*/ 2893025 h 6853861"/>
              <a:gd name="connsiteX784" fmla="*/ 11123866 w 11845260"/>
              <a:gd name="connsiteY784" fmla="*/ 3085065 h 6853861"/>
              <a:gd name="connsiteX785" fmla="*/ 11129247 w 11845260"/>
              <a:gd name="connsiteY785" fmla="*/ 3094171 h 6853861"/>
              <a:gd name="connsiteX786" fmla="*/ 11213265 w 11845260"/>
              <a:gd name="connsiteY786" fmla="*/ 3036227 h 6853861"/>
              <a:gd name="connsiteX787" fmla="*/ 11112277 w 11845260"/>
              <a:gd name="connsiteY787" fmla="*/ 3138042 h 6853861"/>
              <a:gd name="connsiteX788" fmla="*/ 11095722 w 11845260"/>
              <a:gd name="connsiteY788" fmla="*/ 3175705 h 6853861"/>
              <a:gd name="connsiteX789" fmla="*/ 11008807 w 11845260"/>
              <a:gd name="connsiteY789" fmla="*/ 3303594 h 6853861"/>
              <a:gd name="connsiteX790" fmla="*/ 10934723 w 11845260"/>
              <a:gd name="connsiteY790" fmla="*/ 3412445 h 6853861"/>
              <a:gd name="connsiteX791" fmla="*/ 10831253 w 11845260"/>
              <a:gd name="connsiteY791" fmla="*/ 3487357 h 6853861"/>
              <a:gd name="connsiteX792" fmla="*/ 10831253 w 11845260"/>
              <a:gd name="connsiteY792" fmla="*/ 3406651 h 6853861"/>
              <a:gd name="connsiteX793" fmla="*/ 10803936 w 11845260"/>
              <a:gd name="connsiteY793" fmla="*/ 3427759 h 6853861"/>
              <a:gd name="connsiteX794" fmla="*/ 10759238 w 11845260"/>
              <a:gd name="connsiteY794" fmla="*/ 3446797 h 6853861"/>
              <a:gd name="connsiteX795" fmla="*/ 10723644 w 11845260"/>
              <a:gd name="connsiteY795" fmla="*/ 3445555 h 6853861"/>
              <a:gd name="connsiteX796" fmla="*/ 10648731 w 11845260"/>
              <a:gd name="connsiteY796" fmla="*/ 3568064 h 6853861"/>
              <a:gd name="connsiteX797" fmla="*/ 10640453 w 11845260"/>
              <a:gd name="connsiteY797" fmla="*/ 3602830 h 6853861"/>
              <a:gd name="connsiteX798" fmla="*/ 10604860 w 11845260"/>
              <a:gd name="connsiteY798" fmla="*/ 3645873 h 6853861"/>
              <a:gd name="connsiteX799" fmla="*/ 10565127 w 11845260"/>
              <a:gd name="connsiteY799" fmla="*/ 3710439 h 6853861"/>
              <a:gd name="connsiteX800" fmla="*/ 10553953 w 11845260"/>
              <a:gd name="connsiteY800" fmla="*/ 3628904 h 6853861"/>
              <a:gd name="connsiteX801" fmla="*/ 10462485 w 11845260"/>
              <a:gd name="connsiteY801" fmla="*/ 3750585 h 6853861"/>
              <a:gd name="connsiteX802" fmla="*/ 10473660 w 11845260"/>
              <a:gd name="connsiteY802" fmla="*/ 3702575 h 6853861"/>
              <a:gd name="connsiteX803" fmla="*/ 10342874 w 11845260"/>
              <a:gd name="connsiteY803" fmla="*/ 3861505 h 6853861"/>
              <a:gd name="connsiteX804" fmla="*/ 10342874 w 11845260"/>
              <a:gd name="connsiteY804" fmla="*/ 3861505 h 6853861"/>
              <a:gd name="connsiteX805" fmla="*/ 10313075 w 11845260"/>
              <a:gd name="connsiteY805" fmla="*/ 3863161 h 6853861"/>
              <a:gd name="connsiteX806" fmla="*/ 10237334 w 11845260"/>
              <a:gd name="connsiteY806" fmla="*/ 3851572 h 6853861"/>
              <a:gd name="connsiteX807" fmla="*/ 10196360 w 11845260"/>
              <a:gd name="connsiteY807" fmla="*/ 3952973 h 6853861"/>
              <a:gd name="connsiteX808" fmla="*/ 10240231 w 11845260"/>
              <a:gd name="connsiteY808" fmla="*/ 3930623 h 6853861"/>
              <a:gd name="connsiteX809" fmla="*/ 10247681 w 11845260"/>
              <a:gd name="connsiteY809" fmla="*/ 3937659 h 6853861"/>
              <a:gd name="connsiteX810" fmla="*/ 10205051 w 11845260"/>
              <a:gd name="connsiteY810" fmla="*/ 3994361 h 6853861"/>
              <a:gd name="connsiteX811" fmla="*/ 10157042 w 11845260"/>
              <a:gd name="connsiteY811" fmla="*/ 3914482 h 6853861"/>
              <a:gd name="connsiteX812" fmla="*/ 9837525 w 11845260"/>
              <a:gd name="connsiteY812" fmla="*/ 4095762 h 6853861"/>
              <a:gd name="connsiteX813" fmla="*/ 9800690 w 11845260"/>
              <a:gd name="connsiteY813" fmla="*/ 4114800 h 6853861"/>
              <a:gd name="connsiteX814" fmla="*/ 9814349 w 11845260"/>
              <a:gd name="connsiteY814" fmla="*/ 4134666 h 6853861"/>
              <a:gd name="connsiteX815" fmla="*/ 10231540 w 11845260"/>
              <a:gd name="connsiteY815" fmla="*/ 4046510 h 6853861"/>
              <a:gd name="connsiteX816" fmla="*/ 10236507 w 11845260"/>
              <a:gd name="connsiteY816" fmla="*/ 4066376 h 6853861"/>
              <a:gd name="connsiteX817" fmla="*/ 10000595 w 11845260"/>
              <a:gd name="connsiteY817" fmla="*/ 4103211 h 6853861"/>
              <a:gd name="connsiteX818" fmla="*/ 10013839 w 11845260"/>
              <a:gd name="connsiteY818" fmla="*/ 4171916 h 6853861"/>
              <a:gd name="connsiteX819" fmla="*/ 9923199 w 11845260"/>
              <a:gd name="connsiteY819" fmla="*/ 4222409 h 6853861"/>
              <a:gd name="connsiteX820" fmla="*/ 9928579 w 11845260"/>
              <a:gd name="connsiteY820" fmla="*/ 4233584 h 6853861"/>
              <a:gd name="connsiteX821" fmla="*/ 10005147 w 11845260"/>
              <a:gd name="connsiteY821" fmla="*/ 4221167 h 6853861"/>
              <a:gd name="connsiteX822" fmla="*/ 10008872 w 11845260"/>
              <a:gd name="connsiteY822" fmla="*/ 4232756 h 6853861"/>
              <a:gd name="connsiteX823" fmla="*/ 9885122 w 11845260"/>
              <a:gd name="connsiteY823" fmla="*/ 4282422 h 6853861"/>
              <a:gd name="connsiteX824" fmla="*/ 9886778 w 11845260"/>
              <a:gd name="connsiteY824" fmla="*/ 4247656 h 6853861"/>
              <a:gd name="connsiteX825" fmla="*/ 9768407 w 11845260"/>
              <a:gd name="connsiteY825" fmla="*/ 4373889 h 6853861"/>
              <a:gd name="connsiteX826" fmla="*/ 9722053 w 11845260"/>
              <a:gd name="connsiteY826" fmla="*/ 4297322 h 6853861"/>
              <a:gd name="connsiteX827" fmla="*/ 9384326 w 11845260"/>
              <a:gd name="connsiteY827" fmla="*/ 4493087 h 6853861"/>
              <a:gd name="connsiteX828" fmla="*/ 9405849 w 11845260"/>
              <a:gd name="connsiteY828" fmla="*/ 4506331 h 6853861"/>
              <a:gd name="connsiteX829" fmla="*/ 9403365 w 11845260"/>
              <a:gd name="connsiteY829" fmla="*/ 4512126 h 6853861"/>
              <a:gd name="connsiteX830" fmla="*/ 9326797 w 11845260"/>
              <a:gd name="connsiteY830" fmla="*/ 4485637 h 6853861"/>
              <a:gd name="connsiteX831" fmla="*/ 9376463 w 11845260"/>
              <a:gd name="connsiteY831" fmla="*/ 4451285 h 6853861"/>
              <a:gd name="connsiteX832" fmla="*/ 9373979 w 11845260"/>
              <a:gd name="connsiteY832" fmla="*/ 4443835 h 6853861"/>
              <a:gd name="connsiteX833" fmla="*/ 9269681 w 11845260"/>
              <a:gd name="connsiteY833" fmla="*/ 4470738 h 6853861"/>
              <a:gd name="connsiteX834" fmla="*/ 9264715 w 11845260"/>
              <a:gd name="connsiteY834" fmla="*/ 4456666 h 6853861"/>
              <a:gd name="connsiteX835" fmla="*/ 9354527 w 11845260"/>
              <a:gd name="connsiteY835" fmla="*/ 4419416 h 6853861"/>
              <a:gd name="connsiteX836" fmla="*/ 9315623 w 11845260"/>
              <a:gd name="connsiteY836" fmla="*/ 4394997 h 6853861"/>
              <a:gd name="connsiteX837" fmla="*/ 9350802 w 11845260"/>
              <a:gd name="connsiteY837" fmla="*/ 4313877 h 6853861"/>
              <a:gd name="connsiteX838" fmla="*/ 9161659 w 11845260"/>
              <a:gd name="connsiteY838" fmla="*/ 4373062 h 6853861"/>
              <a:gd name="connsiteX839" fmla="*/ 9199736 w 11845260"/>
              <a:gd name="connsiteY839" fmla="*/ 4364370 h 6853861"/>
              <a:gd name="connsiteX840" fmla="*/ 9200564 w 11845260"/>
              <a:gd name="connsiteY840" fmla="*/ 4388375 h 6853861"/>
              <a:gd name="connsiteX841" fmla="*/ 9095852 w 11845260"/>
              <a:gd name="connsiteY841" fmla="*/ 4440110 h 6853861"/>
              <a:gd name="connsiteX842" fmla="*/ 9074330 w 11845260"/>
              <a:gd name="connsiteY842" fmla="*/ 4423141 h 6853861"/>
              <a:gd name="connsiteX843" fmla="*/ 9067708 w 11845260"/>
              <a:gd name="connsiteY843" fmla="*/ 4517920 h 6853861"/>
              <a:gd name="connsiteX844" fmla="*/ 9046600 w 11845260"/>
              <a:gd name="connsiteY844" fmla="*/ 4558066 h 6853861"/>
              <a:gd name="connsiteX845" fmla="*/ 9009351 w 11845260"/>
              <a:gd name="connsiteY845" fmla="*/ 4524956 h 6853861"/>
              <a:gd name="connsiteX846" fmla="*/ 9010179 w 11845260"/>
              <a:gd name="connsiteY846" fmla="*/ 4467426 h 6853861"/>
              <a:gd name="connsiteX847" fmla="*/ 8867804 w 11845260"/>
              <a:gd name="connsiteY847" fmla="*/ 4528267 h 6853861"/>
              <a:gd name="connsiteX848" fmla="*/ 8819794 w 11845260"/>
              <a:gd name="connsiteY848" fmla="*/ 4483154 h 6853861"/>
              <a:gd name="connsiteX849" fmla="*/ 8782130 w 11845260"/>
              <a:gd name="connsiteY849" fmla="*/ 4502192 h 6853861"/>
              <a:gd name="connsiteX850" fmla="*/ 8750676 w 11845260"/>
              <a:gd name="connsiteY850" fmla="*/ 4517920 h 6853861"/>
              <a:gd name="connsiteX851" fmla="*/ 8638928 w 11845260"/>
              <a:gd name="connsiteY851" fmla="*/ 4529508 h 6853861"/>
              <a:gd name="connsiteX852" fmla="*/ 8572707 w 11845260"/>
              <a:gd name="connsiteY852" fmla="*/ 4495984 h 6853861"/>
              <a:gd name="connsiteX853" fmla="*/ 8560704 w 11845260"/>
              <a:gd name="connsiteY853" fmla="*/ 4563447 h 6853861"/>
              <a:gd name="connsiteX854" fmla="*/ 8446059 w 11845260"/>
              <a:gd name="connsiteY854" fmla="*/ 4563447 h 6853861"/>
              <a:gd name="connsiteX855" fmla="*/ 8517661 w 11845260"/>
              <a:gd name="connsiteY855" fmla="*/ 4551858 h 6853861"/>
              <a:gd name="connsiteX856" fmla="*/ 8639756 w 11845260"/>
              <a:gd name="connsiteY856" fmla="*/ 4527439 h 6853861"/>
              <a:gd name="connsiteX857" fmla="*/ 7418808 w 11845260"/>
              <a:gd name="connsiteY857" fmla="*/ 1130308 h 6853861"/>
              <a:gd name="connsiteX858" fmla="*/ 7456058 w 11845260"/>
              <a:gd name="connsiteY858" fmla="*/ 1134446 h 6853861"/>
              <a:gd name="connsiteX859" fmla="*/ 7622023 w 11845260"/>
              <a:gd name="connsiteY859" fmla="*/ 1198598 h 6853861"/>
              <a:gd name="connsiteX860" fmla="*/ 7579394 w 11845260"/>
              <a:gd name="connsiteY860" fmla="*/ 1127824 h 6853861"/>
              <a:gd name="connsiteX861" fmla="*/ 7543386 w 11845260"/>
              <a:gd name="connsiteY861" fmla="*/ 1166729 h 6853861"/>
              <a:gd name="connsiteX862" fmla="*/ 7418808 w 11845260"/>
              <a:gd name="connsiteY862" fmla="*/ 1131135 h 6853861"/>
              <a:gd name="connsiteX863" fmla="*/ 7395217 w 11845260"/>
              <a:gd name="connsiteY863" fmla="*/ 1151830 h 6853861"/>
              <a:gd name="connsiteX864" fmla="*/ 7389009 w 11845260"/>
              <a:gd name="connsiteY864" fmla="*/ 1089747 h 6853861"/>
              <a:gd name="connsiteX865" fmla="*/ 7264431 w 11845260"/>
              <a:gd name="connsiteY865" fmla="*/ 1155554 h 6853861"/>
              <a:gd name="connsiteX866" fmla="*/ 7349276 w 11845260"/>
              <a:gd name="connsiteY866" fmla="*/ 1172937 h 6853861"/>
              <a:gd name="connsiteX867" fmla="*/ 7418808 w 11845260"/>
              <a:gd name="connsiteY867" fmla="*/ 1130308 h 6853861"/>
              <a:gd name="connsiteX868" fmla="*/ 2327664 w 11845260"/>
              <a:gd name="connsiteY868" fmla="*/ 6096460 h 6853861"/>
              <a:gd name="connsiteX869" fmla="*/ 2194808 w 11845260"/>
              <a:gd name="connsiteY869" fmla="*/ 6110118 h 6853861"/>
              <a:gd name="connsiteX870" fmla="*/ 2190256 w 11845260"/>
              <a:gd name="connsiteY870" fmla="*/ 6128743 h 6853861"/>
              <a:gd name="connsiteX871" fmla="*/ 2230816 w 11845260"/>
              <a:gd name="connsiteY871" fmla="*/ 6161853 h 6853861"/>
              <a:gd name="connsiteX872" fmla="*/ 2279240 w 11845260"/>
              <a:gd name="connsiteY872" fmla="*/ 6129157 h 6853861"/>
              <a:gd name="connsiteX873" fmla="*/ 2329320 w 11845260"/>
              <a:gd name="connsiteY873" fmla="*/ 6095219 h 6853861"/>
              <a:gd name="connsiteX874" fmla="*/ 2338839 w 11845260"/>
              <a:gd name="connsiteY874" fmla="*/ 6113015 h 6853861"/>
              <a:gd name="connsiteX875" fmla="*/ 2548262 w 11845260"/>
              <a:gd name="connsiteY875" fmla="*/ 6130398 h 6853861"/>
              <a:gd name="connsiteX876" fmla="*/ 2671599 w 11845260"/>
              <a:gd name="connsiteY876" fmla="*/ 6105152 h 6853861"/>
              <a:gd name="connsiteX877" fmla="*/ 2327664 w 11845260"/>
              <a:gd name="connsiteY877" fmla="*/ 6096460 h 6853861"/>
              <a:gd name="connsiteX878" fmla="*/ 10082129 w 11845260"/>
              <a:gd name="connsiteY878" fmla="*/ 1991179 h 6853861"/>
              <a:gd name="connsiteX879" fmla="*/ 10078818 w 11845260"/>
              <a:gd name="connsiteY879" fmla="*/ 1920819 h 6853861"/>
              <a:gd name="connsiteX880" fmla="*/ 9568503 w 11845260"/>
              <a:gd name="connsiteY880" fmla="*/ 2119482 h 6853861"/>
              <a:gd name="connsiteX881" fmla="*/ 9690184 w 11845260"/>
              <a:gd name="connsiteY881" fmla="*/ 2104996 h 6853861"/>
              <a:gd name="connsiteX882" fmla="*/ 10082129 w 11845260"/>
              <a:gd name="connsiteY882" fmla="*/ 1991179 h 6853861"/>
              <a:gd name="connsiteX883" fmla="*/ 9873534 w 11845260"/>
              <a:gd name="connsiteY883" fmla="*/ 4151222 h 6853861"/>
              <a:gd name="connsiteX884" fmla="*/ 9868153 w 11845260"/>
              <a:gd name="connsiteY884" fmla="*/ 4133425 h 6853861"/>
              <a:gd name="connsiteX885" fmla="*/ 9416196 w 11845260"/>
              <a:gd name="connsiteY885" fmla="*/ 4284905 h 6853861"/>
              <a:gd name="connsiteX886" fmla="*/ 9506835 w 11845260"/>
              <a:gd name="connsiteY886" fmla="*/ 4348229 h 6853861"/>
              <a:gd name="connsiteX887" fmla="*/ 9599131 w 11845260"/>
              <a:gd name="connsiteY887" fmla="*/ 4301874 h 6853861"/>
              <a:gd name="connsiteX888" fmla="*/ 9664524 w 11845260"/>
              <a:gd name="connsiteY888" fmla="*/ 4281180 h 6853861"/>
              <a:gd name="connsiteX889" fmla="*/ 9679837 w 11845260"/>
              <a:gd name="connsiteY889" fmla="*/ 4279111 h 6853861"/>
              <a:gd name="connsiteX890" fmla="*/ 9690598 w 11845260"/>
              <a:gd name="connsiteY890" fmla="*/ 4242690 h 6853861"/>
              <a:gd name="connsiteX891" fmla="*/ 9734469 w 11845260"/>
              <a:gd name="connsiteY891" fmla="*/ 4245586 h 6853861"/>
              <a:gd name="connsiteX892" fmla="*/ 9844148 w 11845260"/>
              <a:gd name="connsiteY892" fmla="*/ 4214959 h 6853861"/>
              <a:gd name="connsiteX893" fmla="*/ 9873534 w 11845260"/>
              <a:gd name="connsiteY893" fmla="*/ 4151222 h 6853861"/>
              <a:gd name="connsiteX894" fmla="*/ 8458062 w 11845260"/>
              <a:gd name="connsiteY894" fmla="*/ 909295 h 6853861"/>
              <a:gd name="connsiteX895" fmla="*/ 8456821 w 11845260"/>
              <a:gd name="connsiteY895" fmla="*/ 917573 h 6853861"/>
              <a:gd name="connsiteX896" fmla="*/ 8633962 w 11845260"/>
              <a:gd name="connsiteY896" fmla="*/ 941992 h 6853861"/>
              <a:gd name="connsiteX897" fmla="*/ 8837591 w 11845260"/>
              <a:gd name="connsiteY897" fmla="*/ 960617 h 6853861"/>
              <a:gd name="connsiteX898" fmla="*/ 9025906 w 11845260"/>
              <a:gd name="connsiteY898" fmla="*/ 924195 h 6853861"/>
              <a:gd name="connsiteX899" fmla="*/ 9022181 w 11845260"/>
              <a:gd name="connsiteY899" fmla="*/ 909295 h 6853861"/>
              <a:gd name="connsiteX900" fmla="*/ 8458062 w 11845260"/>
              <a:gd name="connsiteY900" fmla="*/ 909295 h 6853861"/>
              <a:gd name="connsiteX901" fmla="*/ 7581049 w 11845260"/>
              <a:gd name="connsiteY901" fmla="*/ 5249247 h 6853861"/>
              <a:gd name="connsiteX902" fmla="*/ 7763157 w 11845260"/>
              <a:gd name="connsiteY902" fmla="*/ 5228966 h 6853861"/>
              <a:gd name="connsiteX903" fmla="*/ 7776815 w 11845260"/>
              <a:gd name="connsiteY903" fmla="*/ 5219033 h 6853861"/>
              <a:gd name="connsiteX904" fmla="*/ 7937401 w 11845260"/>
              <a:gd name="connsiteY904" fmla="*/ 5178473 h 6853861"/>
              <a:gd name="connsiteX905" fmla="*/ 8005691 w 11845260"/>
              <a:gd name="connsiteY905" fmla="*/ 5140396 h 6853861"/>
              <a:gd name="connsiteX906" fmla="*/ 7967614 w 11845260"/>
              <a:gd name="connsiteY906" fmla="*/ 5113908 h 6853861"/>
              <a:gd name="connsiteX907" fmla="*/ 7876146 w 11845260"/>
              <a:gd name="connsiteY907" fmla="*/ 5143707 h 6853861"/>
              <a:gd name="connsiteX908" fmla="*/ 7845519 w 11845260"/>
              <a:gd name="connsiteY908" fmla="*/ 5143707 h 6853861"/>
              <a:gd name="connsiteX909" fmla="*/ 7581049 w 11845260"/>
              <a:gd name="connsiteY909" fmla="*/ 5249247 h 6853861"/>
              <a:gd name="connsiteX910" fmla="*/ 9545740 w 11845260"/>
              <a:gd name="connsiteY910" fmla="*/ 2040845 h 6853861"/>
              <a:gd name="connsiteX911" fmla="*/ 9543257 w 11845260"/>
              <a:gd name="connsiteY911" fmla="*/ 2026359 h 6853861"/>
              <a:gd name="connsiteX912" fmla="*/ 9473310 w 11845260"/>
              <a:gd name="connsiteY912" fmla="*/ 2027187 h 6853861"/>
              <a:gd name="connsiteX913" fmla="*/ 9152140 w 11845260"/>
              <a:gd name="connsiteY913" fmla="*/ 2131485 h 6853861"/>
              <a:gd name="connsiteX914" fmla="*/ 9015972 w 11845260"/>
              <a:gd name="connsiteY914" fmla="*/ 2151351 h 6853861"/>
              <a:gd name="connsiteX915" fmla="*/ 8987415 w 11845260"/>
              <a:gd name="connsiteY915" fmla="*/ 2180736 h 6853861"/>
              <a:gd name="connsiteX916" fmla="*/ 9029631 w 11845260"/>
              <a:gd name="connsiteY916" fmla="*/ 2191497 h 6853861"/>
              <a:gd name="connsiteX917" fmla="*/ 9304861 w 11845260"/>
              <a:gd name="connsiteY917" fmla="*/ 2119896 h 6853861"/>
              <a:gd name="connsiteX918" fmla="*/ 9545740 w 11845260"/>
              <a:gd name="connsiteY918" fmla="*/ 2040845 h 6853861"/>
              <a:gd name="connsiteX919" fmla="*/ 1549569 w 11845260"/>
              <a:gd name="connsiteY919" fmla="*/ 4570896 h 6853861"/>
              <a:gd name="connsiteX920" fmla="*/ 1222603 w 11845260"/>
              <a:gd name="connsiteY920" fmla="*/ 4466599 h 6853861"/>
              <a:gd name="connsiteX921" fmla="*/ 1266060 w 11845260"/>
              <a:gd name="connsiteY921" fmla="*/ 4525370 h 6853861"/>
              <a:gd name="connsiteX922" fmla="*/ 1294204 w 11845260"/>
              <a:gd name="connsiteY922" fmla="*/ 4513367 h 6853861"/>
              <a:gd name="connsiteX923" fmla="*/ 1417127 w 11845260"/>
              <a:gd name="connsiteY923" fmla="*/ 4567171 h 6853861"/>
              <a:gd name="connsiteX924" fmla="*/ 1549569 w 11845260"/>
              <a:gd name="connsiteY924" fmla="*/ 4570896 h 6853861"/>
              <a:gd name="connsiteX925" fmla="*/ 9490280 w 11845260"/>
              <a:gd name="connsiteY925" fmla="*/ 3888408 h 6853861"/>
              <a:gd name="connsiteX926" fmla="*/ 9562295 w 11845260"/>
              <a:gd name="connsiteY926" fmla="*/ 3933107 h 6853861"/>
              <a:gd name="connsiteX927" fmla="*/ 9567675 w 11845260"/>
              <a:gd name="connsiteY927" fmla="*/ 3920690 h 6853861"/>
              <a:gd name="connsiteX928" fmla="*/ 9557328 w 11845260"/>
              <a:gd name="connsiteY928" fmla="*/ 3898341 h 6853861"/>
              <a:gd name="connsiteX929" fmla="*/ 9816004 w 11845260"/>
              <a:gd name="connsiteY929" fmla="*/ 3825911 h 6853861"/>
              <a:gd name="connsiteX930" fmla="*/ 9720811 w 11845260"/>
              <a:gd name="connsiteY930" fmla="*/ 3800665 h 6853861"/>
              <a:gd name="connsiteX931" fmla="*/ 9711292 w 11845260"/>
              <a:gd name="connsiteY931" fmla="*/ 3814323 h 6853861"/>
              <a:gd name="connsiteX932" fmla="*/ 9490280 w 11845260"/>
              <a:gd name="connsiteY932" fmla="*/ 3888408 h 6853861"/>
              <a:gd name="connsiteX933" fmla="*/ 9609063 w 11845260"/>
              <a:gd name="connsiteY933" fmla="*/ 1229639 h 6853861"/>
              <a:gd name="connsiteX934" fmla="*/ 9619410 w 11845260"/>
              <a:gd name="connsiteY934" fmla="*/ 1174593 h 6853861"/>
              <a:gd name="connsiteX935" fmla="*/ 9468758 w 11845260"/>
              <a:gd name="connsiteY935" fmla="*/ 1215567 h 6853861"/>
              <a:gd name="connsiteX936" fmla="*/ 9474139 w 11845260"/>
              <a:gd name="connsiteY936" fmla="*/ 1285513 h 6853861"/>
              <a:gd name="connsiteX937" fmla="*/ 9719984 w 11845260"/>
              <a:gd name="connsiteY937" fmla="*/ 1236675 h 6853861"/>
              <a:gd name="connsiteX938" fmla="*/ 9717500 w 11845260"/>
              <a:gd name="connsiteY938" fmla="*/ 1220120 h 6853861"/>
              <a:gd name="connsiteX939" fmla="*/ 9609063 w 11845260"/>
              <a:gd name="connsiteY939" fmla="*/ 1229639 h 6853861"/>
              <a:gd name="connsiteX940" fmla="*/ 9189802 w 11845260"/>
              <a:gd name="connsiteY940" fmla="*/ 4021677 h 6853861"/>
              <a:gd name="connsiteX941" fmla="*/ 9200149 w 11845260"/>
              <a:gd name="connsiteY941" fmla="*/ 4051890 h 6853861"/>
              <a:gd name="connsiteX942" fmla="*/ 9512629 w 11845260"/>
              <a:gd name="connsiteY942" fmla="*/ 3945523 h 6853861"/>
              <a:gd name="connsiteX943" fmla="*/ 9504351 w 11845260"/>
              <a:gd name="connsiteY943" fmla="*/ 3921104 h 6853861"/>
              <a:gd name="connsiteX944" fmla="*/ 9189802 w 11845260"/>
              <a:gd name="connsiteY944" fmla="*/ 4021677 h 6853861"/>
              <a:gd name="connsiteX945" fmla="*/ 9782893 w 11845260"/>
              <a:gd name="connsiteY945" fmla="*/ 1631517 h 6853861"/>
              <a:gd name="connsiteX946" fmla="*/ 9541187 w 11845260"/>
              <a:gd name="connsiteY946" fmla="*/ 1698152 h 6853861"/>
              <a:gd name="connsiteX947" fmla="*/ 9782893 w 11845260"/>
              <a:gd name="connsiteY947" fmla="*/ 1631517 h 6853861"/>
              <a:gd name="connsiteX948" fmla="*/ 8957616 w 11845260"/>
              <a:gd name="connsiteY948" fmla="*/ 1922889 h 6853861"/>
              <a:gd name="connsiteX949" fmla="*/ 8978723 w 11845260"/>
              <a:gd name="connsiteY949" fmla="*/ 1930753 h 6853861"/>
              <a:gd name="connsiteX950" fmla="*/ 9080538 w 11845260"/>
              <a:gd name="connsiteY950" fmla="*/ 1888123 h 6853861"/>
              <a:gd name="connsiteX951" fmla="*/ 8996107 w 11845260"/>
              <a:gd name="connsiteY951" fmla="*/ 1848390 h 6853861"/>
              <a:gd name="connsiteX952" fmla="*/ 8957616 w 11845260"/>
              <a:gd name="connsiteY952" fmla="*/ 1922889 h 6853861"/>
              <a:gd name="connsiteX953" fmla="*/ 3068924 w 11845260"/>
              <a:gd name="connsiteY953" fmla="*/ 486310 h 6853861"/>
              <a:gd name="connsiteX954" fmla="*/ 3172808 w 11845260"/>
              <a:gd name="connsiteY954" fmla="*/ 561222 h 6853861"/>
              <a:gd name="connsiteX955" fmla="*/ 3287453 w 11845260"/>
              <a:gd name="connsiteY955" fmla="*/ 631582 h 6853861"/>
              <a:gd name="connsiteX956" fmla="*/ 3068924 w 11845260"/>
              <a:gd name="connsiteY956" fmla="*/ 486310 h 6853861"/>
              <a:gd name="connsiteX957" fmla="*/ 8308238 w 11845260"/>
              <a:gd name="connsiteY957" fmla="*/ 1595923 h 6853861"/>
              <a:gd name="connsiteX958" fmla="*/ 8238292 w 11845260"/>
              <a:gd name="connsiteY958" fmla="*/ 1660075 h 6853861"/>
              <a:gd name="connsiteX959" fmla="*/ 8306168 w 11845260"/>
              <a:gd name="connsiteY959" fmla="*/ 1715535 h 6853861"/>
              <a:gd name="connsiteX960" fmla="*/ 8349212 w 11845260"/>
              <a:gd name="connsiteY960" fmla="*/ 1676216 h 6853861"/>
              <a:gd name="connsiteX961" fmla="*/ 8308238 w 11845260"/>
              <a:gd name="connsiteY961" fmla="*/ 1595923 h 6853861"/>
              <a:gd name="connsiteX962" fmla="*/ 9883881 w 11845260"/>
              <a:gd name="connsiteY962" fmla="*/ 3736927 h 6853861"/>
              <a:gd name="connsiteX963" fmla="*/ 10003077 w 11845260"/>
              <a:gd name="connsiteY963" fmla="*/ 3719130 h 6853861"/>
              <a:gd name="connsiteX964" fmla="*/ 10006803 w 11845260"/>
              <a:gd name="connsiteY964" fmla="*/ 3684778 h 6853861"/>
              <a:gd name="connsiteX965" fmla="*/ 9987351 w 11845260"/>
              <a:gd name="connsiteY965" fmla="*/ 3642149 h 6853861"/>
              <a:gd name="connsiteX966" fmla="*/ 9883881 w 11845260"/>
              <a:gd name="connsiteY966" fmla="*/ 3736927 h 6853861"/>
              <a:gd name="connsiteX967" fmla="*/ 8802824 w 11845260"/>
              <a:gd name="connsiteY967" fmla="*/ 1895159 h 6853861"/>
              <a:gd name="connsiteX968" fmla="*/ 8948511 w 11845260"/>
              <a:gd name="connsiteY968" fmla="*/ 1947722 h 6853861"/>
              <a:gd name="connsiteX969" fmla="*/ 8948511 w 11845260"/>
              <a:gd name="connsiteY969" fmla="*/ 1844252 h 6853861"/>
              <a:gd name="connsiteX970" fmla="*/ 8802824 w 11845260"/>
              <a:gd name="connsiteY970" fmla="*/ 1895159 h 6853861"/>
              <a:gd name="connsiteX971" fmla="*/ 10949623 w 11845260"/>
              <a:gd name="connsiteY971" fmla="*/ 2581373 h 6853861"/>
              <a:gd name="connsiteX972" fmla="*/ 11006324 w 11845260"/>
              <a:gd name="connsiteY972" fmla="*/ 2554057 h 6853861"/>
              <a:gd name="connsiteX973" fmla="*/ 11092412 w 11845260"/>
              <a:gd name="connsiteY973" fmla="*/ 2499424 h 6853861"/>
              <a:gd name="connsiteX974" fmla="*/ 11099448 w 11845260"/>
              <a:gd name="connsiteY974" fmla="*/ 2469211 h 6853861"/>
              <a:gd name="connsiteX975" fmla="*/ 11075857 w 11845260"/>
              <a:gd name="connsiteY975" fmla="*/ 2476247 h 6853861"/>
              <a:gd name="connsiteX976" fmla="*/ 10959556 w 11845260"/>
              <a:gd name="connsiteY976" fmla="*/ 2558610 h 6853861"/>
              <a:gd name="connsiteX977" fmla="*/ 10949623 w 11845260"/>
              <a:gd name="connsiteY977" fmla="*/ 2581373 h 6853861"/>
              <a:gd name="connsiteX978" fmla="*/ 9112407 w 11845260"/>
              <a:gd name="connsiteY978" fmla="*/ 1408022 h 6853861"/>
              <a:gd name="connsiteX979" fmla="*/ 9114891 w 11845260"/>
              <a:gd name="connsiteY979" fmla="*/ 1434096 h 6853861"/>
              <a:gd name="connsiteX980" fmla="*/ 9350802 w 11845260"/>
              <a:gd name="connsiteY980" fmla="*/ 1402641 h 6853861"/>
              <a:gd name="connsiteX981" fmla="*/ 9347077 w 11845260"/>
              <a:gd name="connsiteY981" fmla="*/ 1376567 h 6853861"/>
              <a:gd name="connsiteX982" fmla="*/ 9112407 w 11845260"/>
              <a:gd name="connsiteY982" fmla="*/ 1408022 h 6853861"/>
              <a:gd name="connsiteX983" fmla="*/ 8120750 w 11845260"/>
              <a:gd name="connsiteY983" fmla="*/ 1523080 h 6853861"/>
              <a:gd name="connsiteX984" fmla="*/ 8128613 w 11845260"/>
              <a:gd name="connsiteY984" fmla="*/ 1500317 h 6853861"/>
              <a:gd name="connsiteX985" fmla="*/ 7997827 w 11845260"/>
              <a:gd name="connsiteY985" fmla="*/ 1445271 h 6853861"/>
              <a:gd name="connsiteX986" fmla="*/ 7963061 w 11845260"/>
              <a:gd name="connsiteY986" fmla="*/ 1504042 h 6853861"/>
              <a:gd name="connsiteX987" fmla="*/ 8120750 w 11845260"/>
              <a:gd name="connsiteY987" fmla="*/ 1523080 h 6853861"/>
              <a:gd name="connsiteX988" fmla="*/ 8665416 w 11845260"/>
              <a:gd name="connsiteY988" fmla="*/ 1901367 h 6853861"/>
              <a:gd name="connsiteX989" fmla="*/ 8823518 w 11845260"/>
              <a:gd name="connsiteY989" fmla="*/ 1959310 h 6853861"/>
              <a:gd name="connsiteX990" fmla="*/ 8665416 w 11845260"/>
              <a:gd name="connsiteY990" fmla="*/ 1901367 h 6853861"/>
              <a:gd name="connsiteX991" fmla="*/ 9114476 w 11845260"/>
              <a:gd name="connsiteY991" fmla="*/ 4277041 h 6853861"/>
              <a:gd name="connsiteX992" fmla="*/ 9284582 w 11845260"/>
              <a:gd name="connsiteY992" fmla="*/ 4203371 h 6853861"/>
              <a:gd name="connsiteX993" fmla="*/ 9114476 w 11845260"/>
              <a:gd name="connsiteY993" fmla="*/ 4277041 h 6853861"/>
              <a:gd name="connsiteX994" fmla="*/ 9321416 w 11845260"/>
              <a:gd name="connsiteY994" fmla="*/ 3911171 h 6853861"/>
              <a:gd name="connsiteX995" fmla="*/ 9310656 w 11845260"/>
              <a:gd name="connsiteY995" fmla="*/ 3878474 h 6853861"/>
              <a:gd name="connsiteX996" fmla="*/ 9090885 w 11845260"/>
              <a:gd name="connsiteY996" fmla="*/ 3966631 h 6853861"/>
              <a:gd name="connsiteX997" fmla="*/ 9097093 w 11845260"/>
              <a:gd name="connsiteY997" fmla="*/ 3984014 h 6853861"/>
              <a:gd name="connsiteX998" fmla="*/ 9321416 w 11845260"/>
              <a:gd name="connsiteY998" fmla="*/ 3911171 h 6853861"/>
              <a:gd name="connsiteX999" fmla="*/ 10500563 w 11845260"/>
              <a:gd name="connsiteY999" fmla="*/ 3576342 h 6853861"/>
              <a:gd name="connsiteX1000" fmla="*/ 10347840 w 11845260"/>
              <a:gd name="connsiteY1000" fmla="*/ 3691814 h 6853861"/>
              <a:gd name="connsiteX1001" fmla="*/ 10500563 w 11845260"/>
              <a:gd name="connsiteY1001" fmla="*/ 3576342 h 6853861"/>
              <a:gd name="connsiteX1002" fmla="*/ 10114825 w 11845260"/>
              <a:gd name="connsiteY1002" fmla="*/ 1949791 h 6853861"/>
              <a:gd name="connsiteX1003" fmla="*/ 10129311 w 11845260"/>
              <a:gd name="connsiteY1003" fmla="*/ 1975452 h 6853861"/>
              <a:gd name="connsiteX1004" fmla="*/ 10247681 w 11845260"/>
              <a:gd name="connsiteY1004" fmla="*/ 1934064 h 6853861"/>
              <a:gd name="connsiteX1005" fmla="*/ 10222848 w 11845260"/>
              <a:gd name="connsiteY1005" fmla="*/ 1883984 h 6853861"/>
              <a:gd name="connsiteX1006" fmla="*/ 10114825 w 11845260"/>
              <a:gd name="connsiteY1006" fmla="*/ 1949791 h 6853861"/>
              <a:gd name="connsiteX1007" fmla="*/ 8170829 w 11845260"/>
              <a:gd name="connsiteY1007" fmla="*/ 1290893 h 6853861"/>
              <a:gd name="connsiteX1008" fmla="*/ 8169174 w 11845260"/>
              <a:gd name="connsiteY1008" fmla="*/ 1268130 h 6853861"/>
              <a:gd name="connsiteX1009" fmla="*/ 7965958 w 11845260"/>
              <a:gd name="connsiteY1009" fmla="*/ 1256127 h 6853861"/>
              <a:gd name="connsiteX1010" fmla="*/ 7992860 w 11845260"/>
              <a:gd name="connsiteY1010" fmla="*/ 1289652 h 6853861"/>
              <a:gd name="connsiteX1011" fmla="*/ 8170829 w 11845260"/>
              <a:gd name="connsiteY1011" fmla="*/ 1290893 h 6853861"/>
              <a:gd name="connsiteX1012" fmla="*/ 9213808 w 11845260"/>
              <a:gd name="connsiteY1012" fmla="*/ 1179146 h 6853861"/>
              <a:gd name="connsiteX1013" fmla="*/ 9467102 w 11845260"/>
              <a:gd name="connsiteY1013" fmla="*/ 1132791 h 6853861"/>
              <a:gd name="connsiteX1014" fmla="*/ 9466689 w 11845260"/>
              <a:gd name="connsiteY1014" fmla="*/ 1127824 h 6853861"/>
              <a:gd name="connsiteX1015" fmla="*/ 9202219 w 11845260"/>
              <a:gd name="connsiteY1015" fmla="*/ 1144793 h 6853861"/>
              <a:gd name="connsiteX1016" fmla="*/ 9213808 w 11845260"/>
              <a:gd name="connsiteY1016" fmla="*/ 1179146 h 6853861"/>
              <a:gd name="connsiteX1017" fmla="*/ 8962582 w 11845260"/>
              <a:gd name="connsiteY1017" fmla="*/ 4365612 h 6853861"/>
              <a:gd name="connsiteX1018" fmla="*/ 8967135 w 11845260"/>
              <a:gd name="connsiteY1018" fmla="*/ 4379270 h 6853861"/>
              <a:gd name="connsiteX1019" fmla="*/ 9029631 w 11845260"/>
              <a:gd name="connsiteY1019" fmla="*/ 4325051 h 6853861"/>
              <a:gd name="connsiteX1020" fmla="*/ 8854973 w 11845260"/>
              <a:gd name="connsiteY1020" fmla="*/ 4409483 h 6853861"/>
              <a:gd name="connsiteX1021" fmla="*/ 8962582 w 11845260"/>
              <a:gd name="connsiteY1021" fmla="*/ 4365612 h 6853861"/>
              <a:gd name="connsiteX1022" fmla="*/ 8441507 w 11845260"/>
              <a:gd name="connsiteY1022" fmla="*/ 4134666 h 6853861"/>
              <a:gd name="connsiteX1023" fmla="*/ 8616578 w 11845260"/>
              <a:gd name="connsiteY1023" fmla="*/ 4081690 h 6853861"/>
              <a:gd name="connsiteX1024" fmla="*/ 8441507 w 11845260"/>
              <a:gd name="connsiteY1024" fmla="*/ 4134666 h 6853861"/>
              <a:gd name="connsiteX1025" fmla="*/ 8304513 w 11845260"/>
              <a:gd name="connsiteY1025" fmla="*/ 5464465 h 6853861"/>
              <a:gd name="connsiteX1026" fmla="*/ 8458890 w 11845260"/>
              <a:gd name="connsiteY1026" fmla="*/ 5425146 h 6853861"/>
              <a:gd name="connsiteX1027" fmla="*/ 8453509 w 11845260"/>
              <a:gd name="connsiteY1027" fmla="*/ 5403210 h 6853861"/>
              <a:gd name="connsiteX1028" fmla="*/ 8286302 w 11845260"/>
              <a:gd name="connsiteY1028" fmla="*/ 5435079 h 6853861"/>
              <a:gd name="connsiteX1029" fmla="*/ 8304513 w 11845260"/>
              <a:gd name="connsiteY1029" fmla="*/ 5464465 h 6853861"/>
              <a:gd name="connsiteX1030" fmla="*/ 7996172 w 11845260"/>
              <a:gd name="connsiteY1030" fmla="*/ 4780734 h 6853861"/>
              <a:gd name="connsiteX1031" fmla="*/ 8000310 w 11845260"/>
              <a:gd name="connsiteY1031" fmla="*/ 4799773 h 6853861"/>
              <a:gd name="connsiteX1032" fmla="*/ 8107919 w 11845260"/>
              <a:gd name="connsiteY1032" fmla="*/ 4770801 h 6853861"/>
              <a:gd name="connsiteX1033" fmla="*/ 8097986 w 11845260"/>
              <a:gd name="connsiteY1033" fmla="*/ 4716996 h 6853861"/>
              <a:gd name="connsiteX1034" fmla="*/ 7996172 w 11845260"/>
              <a:gd name="connsiteY1034" fmla="*/ 4780734 h 6853861"/>
              <a:gd name="connsiteX1035" fmla="*/ 1351734 w 11845260"/>
              <a:gd name="connsiteY1035" fmla="*/ 4875927 h 6853861"/>
              <a:gd name="connsiteX1036" fmla="*/ 1363322 w 11845260"/>
              <a:gd name="connsiteY1036" fmla="*/ 4864338 h 6853861"/>
              <a:gd name="connsiteX1037" fmla="*/ 1328143 w 11845260"/>
              <a:gd name="connsiteY1037" fmla="*/ 4817983 h 6853861"/>
              <a:gd name="connsiteX1038" fmla="*/ 1247436 w 11845260"/>
              <a:gd name="connsiteY1038" fmla="*/ 4829158 h 6853861"/>
              <a:gd name="connsiteX1039" fmla="*/ 1248264 w 11845260"/>
              <a:gd name="connsiteY1039" fmla="*/ 4853991 h 6853861"/>
              <a:gd name="connsiteX1040" fmla="*/ 1351734 w 11845260"/>
              <a:gd name="connsiteY1040" fmla="*/ 4875927 h 6853861"/>
              <a:gd name="connsiteX1041" fmla="*/ 8256503 w 11845260"/>
              <a:gd name="connsiteY1041" fmla="*/ 1878190 h 6853861"/>
              <a:gd name="connsiteX1042" fmla="*/ 8233739 w 11845260"/>
              <a:gd name="connsiteY1042" fmla="*/ 1944825 h 6853861"/>
              <a:gd name="connsiteX1043" fmla="*/ 8373217 w 11845260"/>
              <a:gd name="connsiteY1043" fmla="*/ 1903850 h 6853861"/>
              <a:gd name="connsiteX1044" fmla="*/ 8256503 w 11845260"/>
              <a:gd name="connsiteY1044" fmla="*/ 1878190 h 6853861"/>
              <a:gd name="connsiteX1045" fmla="*/ 7436605 w 11845260"/>
              <a:gd name="connsiteY1045" fmla="*/ 5284840 h 6853861"/>
              <a:gd name="connsiteX1046" fmla="*/ 7543800 w 11845260"/>
              <a:gd name="connsiteY1046" fmla="*/ 5243866 h 6853861"/>
              <a:gd name="connsiteX1047" fmla="*/ 7436605 w 11845260"/>
              <a:gd name="connsiteY1047" fmla="*/ 5284840 h 6853861"/>
              <a:gd name="connsiteX1048" fmla="*/ 7142336 w 11845260"/>
              <a:gd name="connsiteY1048" fmla="*/ 5539377 h 6853861"/>
              <a:gd name="connsiteX1049" fmla="*/ 7136542 w 11845260"/>
              <a:gd name="connsiteY1049" fmla="*/ 5529444 h 6853861"/>
              <a:gd name="connsiteX1050" fmla="*/ 7046730 w 11845260"/>
              <a:gd name="connsiteY1050" fmla="*/ 5537307 h 6853861"/>
              <a:gd name="connsiteX1051" fmla="*/ 7002031 w 11845260"/>
              <a:gd name="connsiteY1051" fmla="*/ 5586973 h 6853861"/>
              <a:gd name="connsiteX1052" fmla="*/ 7142336 w 11845260"/>
              <a:gd name="connsiteY1052" fmla="*/ 5539377 h 6853861"/>
              <a:gd name="connsiteX1053" fmla="*/ 1322348 w 11845260"/>
              <a:gd name="connsiteY1053" fmla="*/ 4373062 h 6853861"/>
              <a:gd name="connsiteX1054" fmla="*/ 1332281 w 11845260"/>
              <a:gd name="connsiteY1054" fmla="*/ 4339123 h 6853861"/>
              <a:gd name="connsiteX1055" fmla="*/ 1184940 w 11845260"/>
              <a:gd name="connsiteY1055" fmla="*/ 4306841 h 6853861"/>
              <a:gd name="connsiteX1056" fmla="*/ 1180387 w 11845260"/>
              <a:gd name="connsiteY1056" fmla="*/ 4320499 h 6853861"/>
              <a:gd name="connsiteX1057" fmla="*/ 1322348 w 11845260"/>
              <a:gd name="connsiteY1057" fmla="*/ 4373062 h 6853861"/>
              <a:gd name="connsiteX1058" fmla="*/ 8504417 w 11845260"/>
              <a:gd name="connsiteY1058" fmla="*/ 1963449 h 6853861"/>
              <a:gd name="connsiteX1059" fmla="*/ 8577673 w 11845260"/>
              <a:gd name="connsiteY1059" fmla="*/ 1895159 h 6853861"/>
              <a:gd name="connsiteX1060" fmla="*/ 8484136 w 11845260"/>
              <a:gd name="connsiteY1060" fmla="*/ 1881501 h 6853861"/>
              <a:gd name="connsiteX1061" fmla="*/ 8504417 w 11845260"/>
              <a:gd name="connsiteY1061" fmla="*/ 1963449 h 6853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</a:cxnLst>
            <a:rect l="l" t="t" r="r" b="b"/>
            <a:pathLst>
              <a:path w="11845260" h="6853861">
                <a:moveTo>
                  <a:pt x="8639756" y="4527439"/>
                </a:moveTo>
                <a:cubicBezTo>
                  <a:pt x="8645964" y="4532406"/>
                  <a:pt x="8653414" y="4543167"/>
                  <a:pt x="8657553" y="4541925"/>
                </a:cubicBezTo>
                <a:cubicBezTo>
                  <a:pt x="8673280" y="4536958"/>
                  <a:pt x="8687766" y="4528267"/>
                  <a:pt x="8702665" y="4520817"/>
                </a:cubicBezTo>
                <a:cubicBezTo>
                  <a:pt x="8705976" y="4528681"/>
                  <a:pt x="8709288" y="4536130"/>
                  <a:pt x="8712185" y="4543994"/>
                </a:cubicBezTo>
                <a:cubicBezTo>
                  <a:pt x="8523041" y="4608146"/>
                  <a:pt x="8333898" y="4672297"/>
                  <a:pt x="8145169" y="4736449"/>
                </a:cubicBezTo>
                <a:cubicBezTo>
                  <a:pt x="8145996" y="4741829"/>
                  <a:pt x="8146824" y="4746796"/>
                  <a:pt x="8147652" y="4752176"/>
                </a:cubicBezTo>
                <a:cubicBezTo>
                  <a:pt x="8177451" y="4749693"/>
                  <a:pt x="8207251" y="4747209"/>
                  <a:pt x="8240361" y="4744726"/>
                </a:cubicBezTo>
                <a:cubicBezTo>
                  <a:pt x="8241189" y="4750934"/>
                  <a:pt x="8242017" y="4760454"/>
                  <a:pt x="8244914" y="4788598"/>
                </a:cubicBezTo>
                <a:cubicBezTo>
                  <a:pt x="8256089" y="4766248"/>
                  <a:pt x="8258158" y="4752590"/>
                  <a:pt x="8265608" y="4748038"/>
                </a:cubicBezTo>
                <a:cubicBezTo>
                  <a:pt x="8285474" y="4736035"/>
                  <a:pt x="8312790" y="4714927"/>
                  <a:pt x="8328104" y="4720722"/>
                </a:cubicBezTo>
                <a:cubicBezTo>
                  <a:pt x="8367008" y="4735207"/>
                  <a:pt x="8393910" y="4731896"/>
                  <a:pt x="8431160" y="4711616"/>
                </a:cubicBezTo>
                <a:cubicBezTo>
                  <a:pt x="8458062" y="4697130"/>
                  <a:pt x="8500278" y="4713685"/>
                  <a:pt x="8535044" y="4711202"/>
                </a:cubicBezTo>
                <a:cubicBezTo>
                  <a:pt x="8563602" y="4709133"/>
                  <a:pt x="8591332" y="4698786"/>
                  <a:pt x="8608714" y="4695061"/>
                </a:cubicBezTo>
                <a:cubicBezTo>
                  <a:pt x="8617406" y="4665675"/>
                  <a:pt x="8624855" y="4639187"/>
                  <a:pt x="8632720" y="4613113"/>
                </a:cubicBezTo>
                <a:cubicBezTo>
                  <a:pt x="8635202" y="4618493"/>
                  <a:pt x="8638100" y="4624287"/>
                  <a:pt x="8640583" y="4629668"/>
                </a:cubicBezTo>
                <a:cubicBezTo>
                  <a:pt x="8725015" y="4619735"/>
                  <a:pt x="8808619" y="4604421"/>
                  <a:pt x="8895534" y="4555169"/>
                </a:cubicBezTo>
                <a:cubicBezTo>
                  <a:pt x="8881876" y="4584969"/>
                  <a:pt x="8874012" y="4602766"/>
                  <a:pt x="8870701" y="4609801"/>
                </a:cubicBezTo>
                <a:cubicBezTo>
                  <a:pt x="8813585" y="4628012"/>
                  <a:pt x="8764747" y="4643739"/>
                  <a:pt x="8716323" y="4659467"/>
                </a:cubicBezTo>
                <a:cubicBezTo>
                  <a:pt x="8717979" y="4664848"/>
                  <a:pt x="8719635" y="4670642"/>
                  <a:pt x="8721290" y="4676022"/>
                </a:cubicBezTo>
                <a:cubicBezTo>
                  <a:pt x="8790408" y="4666089"/>
                  <a:pt x="8859940" y="4658225"/>
                  <a:pt x="8928644" y="4646223"/>
                </a:cubicBezTo>
                <a:cubicBezTo>
                  <a:pt x="9001901" y="4633807"/>
                  <a:pt x="9074330" y="4611043"/>
                  <a:pt x="9148001" y="4604835"/>
                </a:cubicBezTo>
                <a:cubicBezTo>
                  <a:pt x="9305689" y="4591590"/>
                  <a:pt x="9438545" y="4515023"/>
                  <a:pt x="9578437" y="4453769"/>
                </a:cubicBezTo>
                <a:cubicBezTo>
                  <a:pt x="9670732" y="4413622"/>
                  <a:pt x="9772961" y="4396239"/>
                  <a:pt x="9864428" y="4354437"/>
                </a:cubicBezTo>
                <a:cubicBezTo>
                  <a:pt x="10024600" y="4281180"/>
                  <a:pt x="10180633" y="4197576"/>
                  <a:pt x="10337080" y="4116042"/>
                </a:cubicBezTo>
                <a:cubicBezTo>
                  <a:pt x="10401645" y="4082104"/>
                  <a:pt x="10463313" y="4041957"/>
                  <a:pt x="10526636" y="4005949"/>
                </a:cubicBezTo>
                <a:cubicBezTo>
                  <a:pt x="10532431" y="4002638"/>
                  <a:pt x="10542364" y="4007191"/>
                  <a:pt x="10559333" y="4008847"/>
                </a:cubicBezTo>
                <a:cubicBezTo>
                  <a:pt x="10484007" y="4125975"/>
                  <a:pt x="10327146" y="4124733"/>
                  <a:pt x="10252234" y="4227376"/>
                </a:cubicBezTo>
                <a:cubicBezTo>
                  <a:pt x="10123103" y="4231101"/>
                  <a:pt x="10050674" y="4365198"/>
                  <a:pt x="9914922" y="4379270"/>
                </a:cubicBezTo>
                <a:cubicBezTo>
                  <a:pt x="9794068" y="4391687"/>
                  <a:pt x="9679423" y="4463701"/>
                  <a:pt x="9565193" y="4508401"/>
                </a:cubicBezTo>
                <a:cubicBezTo>
                  <a:pt x="9571814" y="4509228"/>
                  <a:pt x="9582989" y="4511298"/>
                  <a:pt x="9594164" y="4512953"/>
                </a:cubicBezTo>
                <a:cubicBezTo>
                  <a:pt x="9595819" y="4519161"/>
                  <a:pt x="9597475" y="4525370"/>
                  <a:pt x="9599131" y="4531578"/>
                </a:cubicBezTo>
                <a:cubicBezTo>
                  <a:pt x="9483657" y="4563447"/>
                  <a:pt x="9367358" y="4592832"/>
                  <a:pt x="9253126" y="4628840"/>
                </a:cubicBezTo>
                <a:cubicBezTo>
                  <a:pt x="9230777" y="4635876"/>
                  <a:pt x="9217119" y="4668158"/>
                  <a:pt x="9196425" y="4685127"/>
                </a:cubicBezTo>
                <a:cubicBezTo>
                  <a:pt x="9174489" y="4703338"/>
                  <a:pt x="9148829" y="4717410"/>
                  <a:pt x="9124823" y="4733552"/>
                </a:cubicBezTo>
                <a:cubicBezTo>
                  <a:pt x="9121512" y="4726102"/>
                  <a:pt x="9117787" y="4718652"/>
                  <a:pt x="9114476" y="4711202"/>
                </a:cubicBezTo>
                <a:cubicBezTo>
                  <a:pt x="9131031" y="4705408"/>
                  <a:pt x="9147587" y="4699613"/>
                  <a:pt x="9164142" y="4693819"/>
                </a:cubicBezTo>
                <a:cubicBezTo>
                  <a:pt x="9163314" y="4689680"/>
                  <a:pt x="9162072" y="4685955"/>
                  <a:pt x="9161245" y="4681817"/>
                </a:cubicBezTo>
                <a:cubicBezTo>
                  <a:pt x="9116132" y="4692577"/>
                  <a:pt x="9071019" y="4702924"/>
                  <a:pt x="9019284" y="4714927"/>
                </a:cubicBezTo>
                <a:cubicBezTo>
                  <a:pt x="9032114" y="4700027"/>
                  <a:pt x="9040392" y="4690922"/>
                  <a:pt x="9059844" y="4668158"/>
                </a:cubicBezTo>
                <a:cubicBezTo>
                  <a:pt x="9009764" y="4691750"/>
                  <a:pt x="8964237" y="4664848"/>
                  <a:pt x="8931956" y="4709133"/>
                </a:cubicBezTo>
                <a:cubicBezTo>
                  <a:pt x="8922849" y="4721963"/>
                  <a:pt x="8894292" y="4723618"/>
                  <a:pt x="8874840" y="4724032"/>
                </a:cubicBezTo>
                <a:cubicBezTo>
                  <a:pt x="8866148" y="4724446"/>
                  <a:pt x="8855801" y="4700855"/>
                  <a:pt x="8847938" y="4702097"/>
                </a:cubicBezTo>
                <a:cubicBezTo>
                  <a:pt x="8826829" y="4705408"/>
                  <a:pt x="8806963" y="4715341"/>
                  <a:pt x="8786683" y="4723205"/>
                </a:cubicBezTo>
                <a:cubicBezTo>
                  <a:pt x="8761850" y="4732724"/>
                  <a:pt x="8738259" y="4746796"/>
                  <a:pt x="8713012" y="4752176"/>
                </a:cubicBezTo>
                <a:cubicBezTo>
                  <a:pt x="8649688" y="4766248"/>
                  <a:pt x="8578501" y="4755901"/>
                  <a:pt x="8530077" y="4821294"/>
                </a:cubicBezTo>
                <a:cubicBezTo>
                  <a:pt x="8523041" y="4809706"/>
                  <a:pt x="8517246" y="4800600"/>
                  <a:pt x="8513522" y="4793978"/>
                </a:cubicBezTo>
                <a:cubicBezTo>
                  <a:pt x="8454337" y="4809706"/>
                  <a:pt x="8397635" y="4825433"/>
                  <a:pt x="8340106" y="4839505"/>
                </a:cubicBezTo>
                <a:cubicBezTo>
                  <a:pt x="8291269" y="4851094"/>
                  <a:pt x="8245742" y="4864752"/>
                  <a:pt x="8214286" y="4910692"/>
                </a:cubicBezTo>
                <a:cubicBezTo>
                  <a:pt x="8206009" y="4922695"/>
                  <a:pt x="8172071" y="4916900"/>
                  <a:pt x="8148066" y="4919384"/>
                </a:cubicBezTo>
                <a:cubicBezTo>
                  <a:pt x="8147238" y="4926420"/>
                  <a:pt x="8144755" y="4944631"/>
                  <a:pt x="8141030" y="4976499"/>
                </a:cubicBezTo>
                <a:cubicBezTo>
                  <a:pt x="8245742" y="4959944"/>
                  <a:pt x="8344659" y="4919798"/>
                  <a:pt x="8446059" y="4881307"/>
                </a:cubicBezTo>
                <a:cubicBezTo>
                  <a:pt x="8546218" y="4843230"/>
                  <a:pt x="8653414" y="4824605"/>
                  <a:pt x="8753987" y="4798531"/>
                </a:cubicBezTo>
                <a:cubicBezTo>
                  <a:pt x="8725015" y="4867235"/>
                  <a:pt x="8644309" y="4844886"/>
                  <a:pt x="8590504" y="4875927"/>
                </a:cubicBezTo>
                <a:cubicBezTo>
                  <a:pt x="8528835" y="4911520"/>
                  <a:pt x="8457648" y="4931386"/>
                  <a:pt x="8395152" y="4956633"/>
                </a:cubicBezTo>
                <a:cubicBezTo>
                  <a:pt x="8397222" y="4973602"/>
                  <a:pt x="8399705" y="4992641"/>
                  <a:pt x="8403844" y="5022440"/>
                </a:cubicBezTo>
                <a:cubicBezTo>
                  <a:pt x="8431160" y="5012921"/>
                  <a:pt x="8457648" y="5004230"/>
                  <a:pt x="8496552" y="4990571"/>
                </a:cubicBezTo>
                <a:cubicBezTo>
                  <a:pt x="8577673" y="5031132"/>
                  <a:pt x="8646378" y="4943803"/>
                  <a:pt x="8734948" y="4924764"/>
                </a:cubicBezTo>
                <a:cubicBezTo>
                  <a:pt x="8737432" y="4937181"/>
                  <a:pt x="8740329" y="4949597"/>
                  <a:pt x="8742811" y="4962427"/>
                </a:cubicBezTo>
                <a:cubicBezTo>
                  <a:pt x="8747364" y="4961186"/>
                  <a:pt x="8754400" y="4961186"/>
                  <a:pt x="8754814" y="4959117"/>
                </a:cubicBezTo>
                <a:cubicBezTo>
                  <a:pt x="8771370" y="4895793"/>
                  <a:pt x="8832210" y="4893309"/>
                  <a:pt x="8876909" y="4884204"/>
                </a:cubicBezTo>
                <a:cubicBezTo>
                  <a:pt x="8915400" y="4876340"/>
                  <a:pt x="8918297" y="4859371"/>
                  <a:pt x="8922436" y="4827916"/>
                </a:cubicBezTo>
                <a:cubicBezTo>
                  <a:pt x="8935266" y="4832883"/>
                  <a:pt x="8947269" y="4837436"/>
                  <a:pt x="8960513" y="4842816"/>
                </a:cubicBezTo>
                <a:cubicBezTo>
                  <a:pt x="8951408" y="4852749"/>
                  <a:pt x="8944785" y="4860199"/>
                  <a:pt x="8931956" y="4873857"/>
                </a:cubicBezTo>
                <a:cubicBezTo>
                  <a:pt x="8956788" y="4870132"/>
                  <a:pt x="8974584" y="4867235"/>
                  <a:pt x="8992381" y="4864752"/>
                </a:cubicBezTo>
                <a:cubicBezTo>
                  <a:pt x="8993209" y="4867235"/>
                  <a:pt x="8994038" y="4869718"/>
                  <a:pt x="8994865" y="4872615"/>
                </a:cubicBezTo>
                <a:cubicBezTo>
                  <a:pt x="8973757" y="4883376"/>
                  <a:pt x="8953063" y="4894137"/>
                  <a:pt x="8931956" y="4904898"/>
                </a:cubicBezTo>
                <a:cubicBezTo>
                  <a:pt x="8932783" y="4908209"/>
                  <a:pt x="8933196" y="4911520"/>
                  <a:pt x="8934025" y="4914831"/>
                </a:cubicBezTo>
                <a:cubicBezTo>
                  <a:pt x="8967963" y="4910278"/>
                  <a:pt x="9007282" y="4914417"/>
                  <a:pt x="9034597" y="4898276"/>
                </a:cubicBezTo>
                <a:cubicBezTo>
                  <a:pt x="9052808" y="4887515"/>
                  <a:pt x="9054878" y="4848610"/>
                  <a:pt x="9069777" y="4805981"/>
                </a:cubicBezTo>
                <a:cubicBezTo>
                  <a:pt x="9088816" y="4849438"/>
                  <a:pt x="9099163" y="4873029"/>
                  <a:pt x="9112821" y="4904484"/>
                </a:cubicBezTo>
                <a:cubicBezTo>
                  <a:pt x="9069777" y="4914831"/>
                  <a:pt x="9023009" y="4917315"/>
                  <a:pt x="8985346" y="4936767"/>
                </a:cubicBezTo>
                <a:cubicBezTo>
                  <a:pt x="8946855" y="4956633"/>
                  <a:pt x="8916641" y="4992641"/>
                  <a:pt x="8883117" y="5021612"/>
                </a:cubicBezTo>
                <a:cubicBezTo>
                  <a:pt x="8889326" y="5026993"/>
                  <a:pt x="8898017" y="5034443"/>
                  <a:pt x="8911262" y="5046031"/>
                </a:cubicBezTo>
                <a:cubicBezTo>
                  <a:pt x="8894706" y="5054309"/>
                  <a:pt x="8881876" y="5060931"/>
                  <a:pt x="8870287" y="5067139"/>
                </a:cubicBezTo>
                <a:cubicBezTo>
                  <a:pt x="8855388" y="5035684"/>
                  <a:pt x="8842557" y="5008782"/>
                  <a:pt x="8825174" y="4972361"/>
                </a:cubicBezTo>
                <a:cubicBezTo>
                  <a:pt x="8769300" y="4986846"/>
                  <a:pt x="8706804" y="5002988"/>
                  <a:pt x="8643894" y="5018715"/>
                </a:cubicBezTo>
                <a:cubicBezTo>
                  <a:pt x="8645136" y="5023682"/>
                  <a:pt x="8645964" y="5028234"/>
                  <a:pt x="8647206" y="5033201"/>
                </a:cubicBezTo>
                <a:cubicBezTo>
                  <a:pt x="8656725" y="5031132"/>
                  <a:pt x="8665830" y="5027407"/>
                  <a:pt x="8675350" y="5026993"/>
                </a:cubicBezTo>
                <a:cubicBezTo>
                  <a:pt x="8685697" y="5026579"/>
                  <a:pt x="8696044" y="5029062"/>
                  <a:pt x="8706391" y="5030304"/>
                </a:cubicBezTo>
                <a:cubicBezTo>
                  <a:pt x="8702665" y="5040651"/>
                  <a:pt x="8701838" y="5054309"/>
                  <a:pt x="8694388" y="5061345"/>
                </a:cubicBezTo>
                <a:cubicBezTo>
                  <a:pt x="8675763" y="5078728"/>
                  <a:pt x="8653827" y="5093214"/>
                  <a:pt x="8631064" y="5110597"/>
                </a:cubicBezTo>
                <a:cubicBezTo>
                  <a:pt x="8610370" y="5091145"/>
                  <a:pt x="8584709" y="5066312"/>
                  <a:pt x="8578501" y="5101905"/>
                </a:cubicBezTo>
                <a:cubicBezTo>
                  <a:pt x="8528835" y="5113080"/>
                  <a:pt x="8472548" y="5109355"/>
                  <a:pt x="8458476" y="5132118"/>
                </a:cubicBezTo>
                <a:cubicBezTo>
                  <a:pt x="8429090" y="5180129"/>
                  <a:pt x="8379425" y="5160676"/>
                  <a:pt x="8344245" y="5197925"/>
                </a:cubicBezTo>
                <a:cubicBezTo>
                  <a:pt x="8352109" y="5169782"/>
                  <a:pt x="8356661" y="5152812"/>
                  <a:pt x="8364111" y="5125910"/>
                </a:cubicBezTo>
                <a:cubicBezTo>
                  <a:pt x="8313618" y="5139982"/>
                  <a:pt x="8276368" y="5149502"/>
                  <a:pt x="8291682" y="5192131"/>
                </a:cubicBezTo>
                <a:cubicBezTo>
                  <a:pt x="8236222" y="5220689"/>
                  <a:pt x="8187798" y="5245522"/>
                  <a:pt x="8139374" y="5270355"/>
                </a:cubicBezTo>
                <a:cubicBezTo>
                  <a:pt x="8136477" y="5267044"/>
                  <a:pt x="8133580" y="5263319"/>
                  <a:pt x="8130269" y="5260008"/>
                </a:cubicBezTo>
                <a:cubicBezTo>
                  <a:pt x="8138133" y="5248833"/>
                  <a:pt x="8145996" y="5237658"/>
                  <a:pt x="8162551" y="5214067"/>
                </a:cubicBezTo>
                <a:cubicBezTo>
                  <a:pt x="8138547" y="5222344"/>
                  <a:pt x="8116197" y="5227311"/>
                  <a:pt x="8116197" y="5230622"/>
                </a:cubicBezTo>
                <a:cubicBezTo>
                  <a:pt x="8123647" y="5316295"/>
                  <a:pt x="8040871" y="5289807"/>
                  <a:pt x="8008174" y="5324159"/>
                </a:cubicBezTo>
                <a:cubicBezTo>
                  <a:pt x="8002794" y="5319606"/>
                  <a:pt x="7997413" y="5314640"/>
                  <a:pt x="7992033" y="5310087"/>
                </a:cubicBezTo>
                <a:cubicBezTo>
                  <a:pt x="8001138" y="5298912"/>
                  <a:pt x="8009830" y="5288152"/>
                  <a:pt x="8024316" y="5270355"/>
                </a:cubicBezTo>
                <a:cubicBezTo>
                  <a:pt x="7999483" y="5273252"/>
                  <a:pt x="7973822" y="5275735"/>
                  <a:pt x="7948575" y="5281530"/>
                </a:cubicBezTo>
                <a:cubicBezTo>
                  <a:pt x="7946920" y="5281943"/>
                  <a:pt x="7956025" y="5309259"/>
                  <a:pt x="7950231" y="5317951"/>
                </a:cubicBezTo>
                <a:cubicBezTo>
                  <a:pt x="7935745" y="5341542"/>
                  <a:pt x="7913395" y="5382516"/>
                  <a:pt x="7899323" y="5380447"/>
                </a:cubicBezTo>
                <a:cubicBezTo>
                  <a:pt x="7852555" y="5373411"/>
                  <a:pt x="7819859" y="5393277"/>
                  <a:pt x="7784265" y="5414385"/>
                </a:cubicBezTo>
                <a:cubicBezTo>
                  <a:pt x="7775159" y="5419765"/>
                  <a:pt x="7758190" y="5412316"/>
                  <a:pt x="7744946" y="5410660"/>
                </a:cubicBezTo>
                <a:cubicBezTo>
                  <a:pt x="7742049" y="5415626"/>
                  <a:pt x="7739152" y="5420593"/>
                  <a:pt x="7736669" y="5425560"/>
                </a:cubicBezTo>
                <a:cubicBezTo>
                  <a:pt x="7750326" y="5431768"/>
                  <a:pt x="7765226" y="5445012"/>
                  <a:pt x="7777642" y="5442943"/>
                </a:cubicBezTo>
                <a:cubicBezTo>
                  <a:pt x="7976305" y="5407763"/>
                  <a:pt x="8174554" y="5370514"/>
                  <a:pt x="8373217" y="5333678"/>
                </a:cubicBezTo>
                <a:cubicBezTo>
                  <a:pt x="8431573" y="5322918"/>
                  <a:pt x="8489931" y="5310915"/>
                  <a:pt x="8545805" y="5300154"/>
                </a:cubicBezTo>
                <a:cubicBezTo>
                  <a:pt x="8552841" y="5314640"/>
                  <a:pt x="8559463" y="5329126"/>
                  <a:pt x="8563188" y="5337403"/>
                </a:cubicBezTo>
                <a:cubicBezTo>
                  <a:pt x="8539182" y="5356028"/>
                  <a:pt x="8516419" y="5373411"/>
                  <a:pt x="8493655" y="5390794"/>
                </a:cubicBezTo>
                <a:cubicBezTo>
                  <a:pt x="8497794" y="5398244"/>
                  <a:pt x="8501520" y="5406108"/>
                  <a:pt x="8505659" y="5413557"/>
                </a:cubicBezTo>
                <a:cubicBezTo>
                  <a:pt x="8681558" y="5370514"/>
                  <a:pt x="8861596" y="5344853"/>
                  <a:pt x="9029217" y="5284840"/>
                </a:cubicBezTo>
                <a:cubicBezTo>
                  <a:pt x="9045773" y="5284840"/>
                  <a:pt x="9060672" y="5286082"/>
                  <a:pt x="9075572" y="5284840"/>
                </a:cubicBezTo>
                <a:cubicBezTo>
                  <a:pt x="9116132" y="5281530"/>
                  <a:pt x="9156692" y="5279874"/>
                  <a:pt x="9196425" y="5272424"/>
                </a:cubicBezTo>
                <a:cubicBezTo>
                  <a:pt x="9231605" y="5265802"/>
                  <a:pt x="9265129" y="5249660"/>
                  <a:pt x="9300309" y="5241797"/>
                </a:cubicBezTo>
                <a:cubicBezTo>
                  <a:pt x="9325142" y="5236417"/>
                  <a:pt x="9352458" y="5240555"/>
                  <a:pt x="9377290" y="5235175"/>
                </a:cubicBezTo>
                <a:cubicBezTo>
                  <a:pt x="9499799" y="5209101"/>
                  <a:pt x="9624377" y="5188406"/>
                  <a:pt x="9742747" y="5149502"/>
                </a:cubicBezTo>
                <a:cubicBezTo>
                  <a:pt x="9784963" y="5135843"/>
                  <a:pt x="9828834" y="5127980"/>
                  <a:pt x="9870636" y="5114322"/>
                </a:cubicBezTo>
                <a:cubicBezTo>
                  <a:pt x="9871050" y="5119288"/>
                  <a:pt x="9871464" y="5123841"/>
                  <a:pt x="9871464" y="5128808"/>
                </a:cubicBezTo>
                <a:cubicBezTo>
                  <a:pt x="9851598" y="5151571"/>
                  <a:pt x="9831317" y="5174334"/>
                  <a:pt x="9811452" y="5197512"/>
                </a:cubicBezTo>
                <a:cubicBezTo>
                  <a:pt x="9810623" y="5193373"/>
                  <a:pt x="9809382" y="5189234"/>
                  <a:pt x="9808554" y="5185509"/>
                </a:cubicBezTo>
                <a:cubicBezTo>
                  <a:pt x="9717914" y="5224414"/>
                  <a:pt x="9627275" y="5263733"/>
                  <a:pt x="9537049" y="5302637"/>
                </a:cubicBezTo>
                <a:cubicBezTo>
                  <a:pt x="9534979" y="5298499"/>
                  <a:pt x="9532910" y="5293946"/>
                  <a:pt x="9531254" y="5289807"/>
                </a:cubicBezTo>
                <a:cubicBezTo>
                  <a:pt x="9539531" y="5283185"/>
                  <a:pt x="9548223" y="5276977"/>
                  <a:pt x="9557743" y="5269527"/>
                </a:cubicBezTo>
                <a:cubicBezTo>
                  <a:pt x="9463378" y="5228139"/>
                  <a:pt x="9319347" y="5282357"/>
                  <a:pt x="9284582" y="5364306"/>
                </a:cubicBezTo>
                <a:cubicBezTo>
                  <a:pt x="9284582" y="5348992"/>
                  <a:pt x="9284582" y="5334092"/>
                  <a:pt x="9284582" y="5311743"/>
                </a:cubicBezTo>
                <a:cubicBezTo>
                  <a:pt x="9250644" y="5293118"/>
                  <a:pt x="9206772" y="5292290"/>
                  <a:pt x="9188147" y="5336162"/>
                </a:cubicBezTo>
                <a:cubicBezTo>
                  <a:pt x="9176558" y="5363891"/>
                  <a:pt x="9194355" y="5403624"/>
                  <a:pt x="9184423" y="5439218"/>
                </a:cubicBezTo>
                <a:cubicBezTo>
                  <a:pt x="9174903" y="5410660"/>
                  <a:pt x="9165798" y="5382102"/>
                  <a:pt x="9156279" y="5352717"/>
                </a:cubicBezTo>
                <a:cubicBezTo>
                  <a:pt x="9138067" y="5351889"/>
                  <a:pt x="9117373" y="5351061"/>
                  <a:pt x="9098335" y="5350234"/>
                </a:cubicBezTo>
                <a:cubicBezTo>
                  <a:pt x="9054878" y="5372583"/>
                  <a:pt x="9008523" y="5396174"/>
                  <a:pt x="8961755" y="5420180"/>
                </a:cubicBezTo>
                <a:cubicBezTo>
                  <a:pt x="8953890" y="5399486"/>
                  <a:pt x="8947682" y="5383758"/>
                  <a:pt x="8941888" y="5368030"/>
                </a:cubicBezTo>
                <a:cubicBezTo>
                  <a:pt x="8936922" y="5369686"/>
                  <a:pt x="8931541" y="5371755"/>
                  <a:pt x="8926575" y="5373411"/>
                </a:cubicBezTo>
                <a:cubicBezTo>
                  <a:pt x="8929886" y="5387069"/>
                  <a:pt x="8933611" y="5401141"/>
                  <a:pt x="8939819" y="5425146"/>
                </a:cubicBezTo>
                <a:cubicBezTo>
                  <a:pt x="8924919" y="5415626"/>
                  <a:pt x="8914986" y="5412730"/>
                  <a:pt x="8911675" y="5406521"/>
                </a:cubicBezTo>
                <a:cubicBezTo>
                  <a:pt x="8895947" y="5375480"/>
                  <a:pt x="8883531" y="5370100"/>
                  <a:pt x="8847523" y="5389966"/>
                </a:cubicBezTo>
                <a:cubicBezTo>
                  <a:pt x="8804066" y="5414385"/>
                  <a:pt x="8749434" y="5418110"/>
                  <a:pt x="8700596" y="5434251"/>
                </a:cubicBezTo>
                <a:cubicBezTo>
                  <a:pt x="8670382" y="5444184"/>
                  <a:pt x="8643067" y="5464051"/>
                  <a:pt x="8612439" y="5473156"/>
                </a:cubicBezTo>
                <a:cubicBezTo>
                  <a:pt x="8583882" y="5481434"/>
                  <a:pt x="8552841" y="5479778"/>
                  <a:pt x="8523041" y="5485159"/>
                </a:cubicBezTo>
                <a:cubicBezTo>
                  <a:pt x="8507314" y="5487642"/>
                  <a:pt x="8485378" y="5490953"/>
                  <a:pt x="8478756" y="5501300"/>
                </a:cubicBezTo>
                <a:cubicBezTo>
                  <a:pt x="8457648" y="5534824"/>
                  <a:pt x="8433643" y="5523650"/>
                  <a:pt x="8402188" y="5525719"/>
                </a:cubicBezTo>
                <a:cubicBezTo>
                  <a:pt x="8356248" y="5528616"/>
                  <a:pt x="8312790" y="5563796"/>
                  <a:pt x="8263952" y="5586973"/>
                </a:cubicBezTo>
                <a:cubicBezTo>
                  <a:pt x="8258158" y="5584904"/>
                  <a:pt x="8238705" y="5569590"/>
                  <a:pt x="8225048" y="5573729"/>
                </a:cubicBezTo>
                <a:cubicBezTo>
                  <a:pt x="8127371" y="5603528"/>
                  <a:pt x="8032179" y="5641191"/>
                  <a:pt x="7933676" y="5666438"/>
                </a:cubicBezTo>
                <a:cubicBezTo>
                  <a:pt x="7910499" y="5672232"/>
                  <a:pt x="7861247" y="5715690"/>
                  <a:pt x="7824411" y="5630431"/>
                </a:cubicBezTo>
                <a:cubicBezTo>
                  <a:pt x="7805373" y="5652780"/>
                  <a:pt x="7785920" y="5674716"/>
                  <a:pt x="7767295" y="5696238"/>
                </a:cubicBezTo>
                <a:cubicBezTo>
                  <a:pt x="7766882" y="5694996"/>
                  <a:pt x="7761502" y="5679269"/>
                  <a:pt x="7750326" y="5647400"/>
                </a:cubicBezTo>
                <a:cubicBezTo>
                  <a:pt x="7714319" y="5673474"/>
                  <a:pt x="7683692" y="5700376"/>
                  <a:pt x="7648512" y="5718587"/>
                </a:cubicBezTo>
                <a:cubicBezTo>
                  <a:pt x="7624507" y="5731004"/>
                  <a:pt x="7593880" y="5731418"/>
                  <a:pt x="7566150" y="5733901"/>
                </a:cubicBezTo>
                <a:cubicBezTo>
                  <a:pt x="7562839" y="5734314"/>
                  <a:pt x="7550836" y="5708240"/>
                  <a:pt x="7554561" y="5699549"/>
                </a:cubicBezTo>
                <a:cubicBezTo>
                  <a:pt x="7567391" y="5670163"/>
                  <a:pt x="7586016" y="5642847"/>
                  <a:pt x="7602158" y="5614289"/>
                </a:cubicBezTo>
                <a:cubicBezTo>
                  <a:pt x="7512345" y="5583662"/>
                  <a:pt x="7475510" y="5683821"/>
                  <a:pt x="7414256" y="5695824"/>
                </a:cubicBezTo>
                <a:cubicBezTo>
                  <a:pt x="7400184" y="5666852"/>
                  <a:pt x="7389837" y="5645330"/>
                  <a:pt x="7379076" y="5623809"/>
                </a:cubicBezTo>
                <a:cubicBezTo>
                  <a:pt x="7369143" y="5641191"/>
                  <a:pt x="7359209" y="5658161"/>
                  <a:pt x="7349276" y="5675544"/>
                </a:cubicBezTo>
                <a:cubicBezTo>
                  <a:pt x="7351346" y="5682994"/>
                  <a:pt x="7353415" y="5690029"/>
                  <a:pt x="7355899" y="5697480"/>
                </a:cubicBezTo>
                <a:cubicBezTo>
                  <a:pt x="7315338" y="5697480"/>
                  <a:pt x="7274364" y="5700376"/>
                  <a:pt x="7234631" y="5694168"/>
                </a:cubicBezTo>
                <a:cubicBezTo>
                  <a:pt x="7229665" y="5693341"/>
                  <a:pt x="7231320" y="5647400"/>
                  <a:pt x="7229665" y="5622567"/>
                </a:cubicBezTo>
                <a:cubicBezTo>
                  <a:pt x="7235459" y="5626292"/>
                  <a:pt x="7241667" y="5630431"/>
                  <a:pt x="7247462" y="5634156"/>
                </a:cubicBezTo>
                <a:cubicBezTo>
                  <a:pt x="7297955" y="5592768"/>
                  <a:pt x="7348862" y="5551793"/>
                  <a:pt x="7399770" y="5509991"/>
                </a:cubicBezTo>
                <a:cubicBezTo>
                  <a:pt x="7358382" y="5450393"/>
                  <a:pt x="7339757" y="5446668"/>
                  <a:pt x="7276433" y="5475639"/>
                </a:cubicBezTo>
                <a:cubicBezTo>
                  <a:pt x="7240840" y="5491781"/>
                  <a:pt x="7202763" y="5501714"/>
                  <a:pt x="7163858" y="5514958"/>
                </a:cubicBezTo>
                <a:cubicBezTo>
                  <a:pt x="7168824" y="5533582"/>
                  <a:pt x="7174205" y="5555105"/>
                  <a:pt x="7179171" y="5574970"/>
                </a:cubicBezTo>
                <a:cubicBezTo>
                  <a:pt x="7138197" y="5602287"/>
                  <a:pt x="7098465" y="5628775"/>
                  <a:pt x="7050041" y="5660644"/>
                </a:cubicBezTo>
                <a:cubicBezTo>
                  <a:pt x="7076943" y="5674302"/>
                  <a:pt x="7097223" y="5684649"/>
                  <a:pt x="7131161" y="5702032"/>
                </a:cubicBezTo>
                <a:cubicBezTo>
                  <a:pt x="7070735" y="5715690"/>
                  <a:pt x="7021483" y="5726865"/>
                  <a:pt x="6972231" y="5738039"/>
                </a:cubicBezTo>
                <a:cubicBezTo>
                  <a:pt x="6970990" y="5735143"/>
                  <a:pt x="6970162" y="5732245"/>
                  <a:pt x="6968920" y="5728934"/>
                </a:cubicBezTo>
                <a:cubicBezTo>
                  <a:pt x="6994167" y="5716932"/>
                  <a:pt x="7019827" y="5704929"/>
                  <a:pt x="7052524" y="5689616"/>
                </a:cubicBezTo>
                <a:cubicBezTo>
                  <a:pt x="6987131" y="5665197"/>
                  <a:pt x="6876211" y="5702860"/>
                  <a:pt x="6773568" y="5780256"/>
                </a:cubicBezTo>
                <a:cubicBezTo>
                  <a:pt x="6804610" y="5778186"/>
                  <a:pt x="6829029" y="5771564"/>
                  <a:pt x="6850964" y="5776117"/>
                </a:cubicBezTo>
                <a:cubicBezTo>
                  <a:pt x="6866278" y="5779428"/>
                  <a:pt x="6878280" y="5798466"/>
                  <a:pt x="6894422" y="5812952"/>
                </a:cubicBezTo>
                <a:cubicBezTo>
                  <a:pt x="6843928" y="5826610"/>
                  <a:pt x="6791366" y="5841096"/>
                  <a:pt x="6738802" y="5855168"/>
                </a:cubicBezTo>
                <a:cubicBezTo>
                  <a:pt x="6742527" y="5858893"/>
                  <a:pt x="6746666" y="5862617"/>
                  <a:pt x="6750391" y="5866756"/>
                </a:cubicBezTo>
                <a:cubicBezTo>
                  <a:pt x="6741700" y="5875862"/>
                  <a:pt x="6734250" y="5890762"/>
                  <a:pt x="6723489" y="5893245"/>
                </a:cubicBezTo>
                <a:cubicBezTo>
                  <a:pt x="6519032" y="5944152"/>
                  <a:pt x="6321611" y="6024445"/>
                  <a:pt x="6108876" y="6044311"/>
                </a:cubicBezTo>
                <a:cubicBezTo>
                  <a:pt x="6060038" y="6048864"/>
                  <a:pt x="6011201" y="6082802"/>
                  <a:pt x="5968157" y="6111360"/>
                </a:cubicBezTo>
                <a:cubicBezTo>
                  <a:pt x="5897384" y="6158542"/>
                  <a:pt x="5818333" y="6146954"/>
                  <a:pt x="5741350" y="6153162"/>
                </a:cubicBezTo>
                <a:cubicBezTo>
                  <a:pt x="5676371" y="6158542"/>
                  <a:pt x="5610564" y="6158542"/>
                  <a:pt x="5546413" y="6167648"/>
                </a:cubicBezTo>
                <a:cubicBezTo>
                  <a:pt x="5526961" y="6170545"/>
                  <a:pt x="5511233" y="6196619"/>
                  <a:pt x="5493022" y="6211105"/>
                </a:cubicBezTo>
                <a:cubicBezTo>
                  <a:pt x="5479778" y="6221452"/>
                  <a:pt x="5465706" y="6230144"/>
                  <a:pt x="5452048" y="6239663"/>
                </a:cubicBezTo>
                <a:cubicBezTo>
                  <a:pt x="5449151" y="6235110"/>
                  <a:pt x="5446254" y="6230557"/>
                  <a:pt x="5443771" y="6226005"/>
                </a:cubicBezTo>
                <a:cubicBezTo>
                  <a:pt x="5454532" y="6216485"/>
                  <a:pt x="5464879" y="6206966"/>
                  <a:pt x="5477295" y="6195791"/>
                </a:cubicBezTo>
                <a:cubicBezTo>
                  <a:pt x="5397416" y="6165992"/>
                  <a:pt x="5340714" y="6207794"/>
                  <a:pt x="5281943" y="6244216"/>
                </a:cubicBezTo>
                <a:cubicBezTo>
                  <a:pt x="5289393" y="6256632"/>
                  <a:pt x="5295601" y="6267807"/>
                  <a:pt x="5304706" y="6282292"/>
                </a:cubicBezTo>
                <a:cubicBezTo>
                  <a:pt x="5279046" y="6291812"/>
                  <a:pt x="5257938" y="6299261"/>
                  <a:pt x="5232692" y="6308781"/>
                </a:cubicBezTo>
                <a:cubicBezTo>
                  <a:pt x="5226069" y="6292639"/>
                  <a:pt x="5219861" y="6276498"/>
                  <a:pt x="5207445" y="6245457"/>
                </a:cubicBezTo>
                <a:cubicBezTo>
                  <a:pt x="5163160" y="6283120"/>
                  <a:pt x="5125910" y="6326164"/>
                  <a:pt x="5079142" y="6350996"/>
                </a:cubicBezTo>
                <a:cubicBezTo>
                  <a:pt x="5014990" y="6385349"/>
                  <a:pt x="4944217" y="6408526"/>
                  <a:pt x="4874271" y="6430048"/>
                </a:cubicBezTo>
                <a:cubicBezTo>
                  <a:pt x="4861027" y="6434187"/>
                  <a:pt x="4839091" y="6409354"/>
                  <a:pt x="4817156" y="6395282"/>
                </a:cubicBezTo>
                <a:cubicBezTo>
                  <a:pt x="4794392" y="6403146"/>
                  <a:pt x="4759626" y="6415562"/>
                  <a:pt x="4720721" y="6429220"/>
                </a:cubicBezTo>
                <a:cubicBezTo>
                  <a:pt x="4712444" y="6488405"/>
                  <a:pt x="4683472" y="6499580"/>
                  <a:pt x="4620562" y="6453639"/>
                </a:cubicBezTo>
                <a:cubicBezTo>
                  <a:pt x="4580830" y="6536415"/>
                  <a:pt x="4498881" y="6548832"/>
                  <a:pt x="4422727" y="6572009"/>
                </a:cubicBezTo>
                <a:cubicBezTo>
                  <a:pt x="4399136" y="6579045"/>
                  <a:pt x="4375545" y="6586908"/>
                  <a:pt x="4354023" y="6597670"/>
                </a:cubicBezTo>
                <a:cubicBezTo>
                  <a:pt x="4296494" y="6627055"/>
                  <a:pt x="4224479" y="6624986"/>
                  <a:pt x="4179779" y="6685826"/>
                </a:cubicBezTo>
                <a:cubicBezTo>
                  <a:pt x="4164466" y="6706520"/>
                  <a:pt x="4126803" y="6710245"/>
                  <a:pt x="4098659" y="6721006"/>
                </a:cubicBezTo>
                <a:cubicBezTo>
                  <a:pt x="4091209" y="6723903"/>
                  <a:pt x="4079620" y="6720178"/>
                  <a:pt x="4074240" y="6724731"/>
                </a:cubicBezTo>
                <a:cubicBezTo>
                  <a:pt x="4022505" y="6765291"/>
                  <a:pt x="3958767" y="6777708"/>
                  <a:pt x="3898341" y="6794677"/>
                </a:cubicBezTo>
                <a:cubicBezTo>
                  <a:pt x="3858194" y="6805851"/>
                  <a:pt x="3813081" y="6798815"/>
                  <a:pt x="3770452" y="6803368"/>
                </a:cubicBezTo>
                <a:cubicBezTo>
                  <a:pt x="3750171" y="6805437"/>
                  <a:pt x="3731547" y="6816198"/>
                  <a:pt x="3711267" y="6820751"/>
                </a:cubicBezTo>
                <a:cubicBezTo>
                  <a:pt x="3659118" y="6831926"/>
                  <a:pt x="3607382" y="6844756"/>
                  <a:pt x="3554820" y="6850964"/>
                </a:cubicBezTo>
                <a:cubicBezTo>
                  <a:pt x="3534953" y="6853447"/>
                  <a:pt x="3513018" y="6838962"/>
                  <a:pt x="3491910" y="6831926"/>
                </a:cubicBezTo>
                <a:cubicBezTo>
                  <a:pt x="3505154" y="6818268"/>
                  <a:pt x="3517984" y="6804610"/>
                  <a:pt x="3531229" y="6790952"/>
                </a:cubicBezTo>
                <a:cubicBezTo>
                  <a:pt x="3536609" y="6785157"/>
                  <a:pt x="3541989" y="6779363"/>
                  <a:pt x="3550681" y="6770671"/>
                </a:cubicBezTo>
                <a:cubicBezTo>
                  <a:pt x="3453833" y="6727628"/>
                  <a:pt x="3491910" y="6850551"/>
                  <a:pt x="3438933" y="6857172"/>
                </a:cubicBezTo>
                <a:cubicBezTo>
                  <a:pt x="3424861" y="6768602"/>
                  <a:pt x="3416170" y="6764463"/>
                  <a:pt x="3371885" y="6800471"/>
                </a:cubicBezTo>
                <a:cubicBezTo>
                  <a:pt x="3323461" y="6797574"/>
                  <a:pt x="3291178" y="6787227"/>
                  <a:pt x="3264276" y="6795504"/>
                </a:cubicBezTo>
                <a:cubicBezTo>
                  <a:pt x="3200124" y="6814957"/>
                  <a:pt x="3194330" y="6749977"/>
                  <a:pt x="3160392" y="6727628"/>
                </a:cubicBezTo>
                <a:cubicBezTo>
                  <a:pt x="3155011" y="6723903"/>
                  <a:pt x="3171153" y="6687895"/>
                  <a:pt x="3177361" y="6666787"/>
                </a:cubicBezTo>
                <a:cubicBezTo>
                  <a:pt x="3183983" y="6668857"/>
                  <a:pt x="3190605" y="6670926"/>
                  <a:pt x="3196813" y="6672582"/>
                </a:cubicBezTo>
                <a:cubicBezTo>
                  <a:pt x="3195985" y="6682515"/>
                  <a:pt x="3195158" y="6692862"/>
                  <a:pt x="3193916" y="6703623"/>
                </a:cubicBezTo>
                <a:cubicBezTo>
                  <a:pt x="3230337" y="6680859"/>
                  <a:pt x="3226612" y="6682929"/>
                  <a:pt x="3246893" y="6718936"/>
                </a:cubicBezTo>
                <a:cubicBezTo>
                  <a:pt x="3253929" y="6731766"/>
                  <a:pt x="3282486" y="6732181"/>
                  <a:pt x="3304008" y="6727628"/>
                </a:cubicBezTo>
                <a:cubicBezTo>
                  <a:pt x="3296145" y="6721419"/>
                  <a:pt x="3288281" y="6715211"/>
                  <a:pt x="3276278" y="6705279"/>
                </a:cubicBezTo>
                <a:cubicBezTo>
                  <a:pt x="3288281" y="6700312"/>
                  <a:pt x="3293247" y="6696173"/>
                  <a:pt x="3298628" y="6696587"/>
                </a:cubicBezTo>
                <a:cubicBezTo>
                  <a:pt x="3360296" y="6698242"/>
                  <a:pt x="3424033" y="6707762"/>
                  <a:pt x="3478666" y="6668029"/>
                </a:cubicBezTo>
                <a:cubicBezTo>
                  <a:pt x="3491496" y="6658510"/>
                  <a:pt x="3496877" y="6639471"/>
                  <a:pt x="3505982" y="6624572"/>
                </a:cubicBezTo>
                <a:cubicBezTo>
                  <a:pt x="3501015" y="6621261"/>
                  <a:pt x="3495635" y="6618364"/>
                  <a:pt x="3490668" y="6615052"/>
                </a:cubicBezTo>
                <a:cubicBezTo>
                  <a:pt x="3486530" y="6624158"/>
                  <a:pt x="3482391" y="6633263"/>
                  <a:pt x="3483218" y="6632021"/>
                </a:cubicBezTo>
                <a:cubicBezTo>
                  <a:pt x="3406237" y="6623744"/>
                  <a:pt x="3333808" y="6616294"/>
                  <a:pt x="3261792" y="6607189"/>
                </a:cubicBezTo>
                <a:cubicBezTo>
                  <a:pt x="3246893" y="6605119"/>
                  <a:pt x="3231165" y="6598497"/>
                  <a:pt x="3219577" y="6589392"/>
                </a:cubicBezTo>
                <a:cubicBezTo>
                  <a:pt x="3184397" y="6562490"/>
                  <a:pt x="3151286" y="6531863"/>
                  <a:pt x="3106587" y="6570353"/>
                </a:cubicBezTo>
                <a:cubicBezTo>
                  <a:pt x="3093343" y="6555040"/>
                  <a:pt x="3082168" y="6542623"/>
                  <a:pt x="3066027" y="6523999"/>
                </a:cubicBezTo>
                <a:cubicBezTo>
                  <a:pt x="3054438" y="6551315"/>
                  <a:pt x="3045747" y="6571595"/>
                  <a:pt x="3032503" y="6602222"/>
                </a:cubicBezTo>
                <a:cubicBezTo>
                  <a:pt x="3009325" y="6573251"/>
                  <a:pt x="2989045" y="6548418"/>
                  <a:pt x="2967937" y="6522343"/>
                </a:cubicBezTo>
                <a:cubicBezTo>
                  <a:pt x="3015120" y="6505374"/>
                  <a:pt x="3057335" y="6487991"/>
                  <a:pt x="3100793" y="6476816"/>
                </a:cubicBezTo>
                <a:cubicBezTo>
                  <a:pt x="3112382" y="6473919"/>
                  <a:pt x="3128523" y="6491716"/>
                  <a:pt x="3143009" y="6498338"/>
                </a:cubicBezTo>
                <a:cubicBezTo>
                  <a:pt x="3166600" y="6508271"/>
                  <a:pt x="3191019" y="6523999"/>
                  <a:pt x="3215438" y="6524412"/>
                </a:cubicBezTo>
                <a:cubicBezTo>
                  <a:pt x="3266759" y="6525654"/>
                  <a:pt x="3318494" y="6516549"/>
                  <a:pt x="3370229" y="6516549"/>
                </a:cubicBezTo>
                <a:cubicBezTo>
                  <a:pt x="3416584" y="6516135"/>
                  <a:pt x="3429414" y="6502477"/>
                  <a:pt x="3401684" y="6462330"/>
                </a:cubicBezTo>
                <a:cubicBezTo>
                  <a:pt x="3437691" y="6471436"/>
                  <a:pt x="3473285" y="6480541"/>
                  <a:pt x="3523779" y="6493371"/>
                </a:cubicBezTo>
                <a:cubicBezTo>
                  <a:pt x="3553164" y="6481369"/>
                  <a:pt x="3598691" y="6462744"/>
                  <a:pt x="3644632" y="6444120"/>
                </a:cubicBezTo>
                <a:cubicBezTo>
                  <a:pt x="3645874" y="6439153"/>
                  <a:pt x="3647115" y="6433773"/>
                  <a:pt x="3648771" y="6428806"/>
                </a:cubicBezTo>
                <a:cubicBezTo>
                  <a:pt x="3619799" y="6423012"/>
                  <a:pt x="3589172" y="6407698"/>
                  <a:pt x="3562270" y="6412665"/>
                </a:cubicBezTo>
                <a:cubicBezTo>
                  <a:pt x="3507637" y="6423426"/>
                  <a:pt x="3455075" y="6444948"/>
                  <a:pt x="3401684" y="6462330"/>
                </a:cubicBezTo>
                <a:cubicBezTo>
                  <a:pt x="3341671" y="6446189"/>
                  <a:pt x="3359882" y="6404801"/>
                  <a:pt x="3374368" y="6362999"/>
                </a:cubicBezTo>
                <a:cubicBezTo>
                  <a:pt x="3351191" y="6352238"/>
                  <a:pt x="3330497" y="6342719"/>
                  <a:pt x="3298628" y="6328233"/>
                </a:cubicBezTo>
                <a:cubicBezTo>
                  <a:pt x="3363193" y="6321611"/>
                  <a:pt x="3416170" y="6316231"/>
                  <a:pt x="3482805" y="6309608"/>
                </a:cubicBezTo>
                <a:cubicBezTo>
                  <a:pt x="3464180" y="6297192"/>
                  <a:pt x="3458800" y="6294709"/>
                  <a:pt x="3454661" y="6290984"/>
                </a:cubicBezTo>
                <a:cubicBezTo>
                  <a:pt x="3391751" y="6231799"/>
                  <a:pt x="3330083" y="6255804"/>
                  <a:pt x="3265931" y="6290156"/>
                </a:cubicBezTo>
                <a:cubicBezTo>
                  <a:pt x="3243582" y="6302159"/>
                  <a:pt x="3213368" y="6297606"/>
                  <a:pt x="3188536" y="6306298"/>
                </a:cubicBezTo>
                <a:cubicBezTo>
                  <a:pt x="3167014" y="6313747"/>
                  <a:pt x="3146320" y="6326164"/>
                  <a:pt x="3128937" y="6341064"/>
                </a:cubicBezTo>
                <a:cubicBezTo>
                  <a:pt x="3113623" y="6353894"/>
                  <a:pt x="3103690" y="6373346"/>
                  <a:pt x="3098724" y="6379968"/>
                </a:cubicBezTo>
                <a:cubicBezTo>
                  <a:pt x="3051127" y="6353480"/>
                  <a:pt x="3017189" y="6334441"/>
                  <a:pt x="2980354" y="6314161"/>
                </a:cubicBezTo>
                <a:cubicBezTo>
                  <a:pt x="2932757" y="6323680"/>
                  <a:pt x="2877297" y="6334855"/>
                  <a:pt x="2816457" y="6347272"/>
                </a:cubicBezTo>
                <a:cubicBezTo>
                  <a:pt x="2821010" y="6333200"/>
                  <a:pt x="2823493" y="6326578"/>
                  <a:pt x="2828046" y="6312920"/>
                </a:cubicBezTo>
                <a:cubicBezTo>
                  <a:pt x="2808593" y="6317886"/>
                  <a:pt x="2782519" y="6317058"/>
                  <a:pt x="2777138" y="6326992"/>
                </a:cubicBezTo>
                <a:cubicBezTo>
                  <a:pt x="2728300" y="6417217"/>
                  <a:pt x="2643041" y="6396523"/>
                  <a:pt x="2565645" y="6403973"/>
                </a:cubicBezTo>
                <a:cubicBezTo>
                  <a:pt x="2535846" y="6406870"/>
                  <a:pt x="2507702" y="6424667"/>
                  <a:pt x="2473350" y="6437911"/>
                </a:cubicBezTo>
                <a:cubicBezTo>
                  <a:pt x="2471281" y="6433359"/>
                  <a:pt x="2461761" y="6414320"/>
                  <a:pt x="2459278" y="6409354"/>
                </a:cubicBezTo>
                <a:cubicBezTo>
                  <a:pt x="2388918" y="6388660"/>
                  <a:pt x="2328492" y="6370863"/>
                  <a:pt x="2257718" y="6350169"/>
                </a:cubicBezTo>
                <a:cubicBezTo>
                  <a:pt x="2264754" y="6380796"/>
                  <a:pt x="2268065" y="6396110"/>
                  <a:pt x="2273446" y="6420115"/>
                </a:cubicBezTo>
                <a:cubicBezTo>
                  <a:pt x="2228333" y="6420115"/>
                  <a:pt x="2186531" y="6420115"/>
                  <a:pt x="2128588" y="6420115"/>
                </a:cubicBezTo>
                <a:cubicBezTo>
                  <a:pt x="2149696" y="6399835"/>
                  <a:pt x="2166251" y="6383693"/>
                  <a:pt x="2185703" y="6365068"/>
                </a:cubicBezTo>
                <a:cubicBezTo>
                  <a:pt x="2124035" y="6339822"/>
                  <a:pt x="2050364" y="6384935"/>
                  <a:pt x="2000284" y="6323267"/>
                </a:cubicBezTo>
                <a:cubicBezTo>
                  <a:pt x="1995318" y="6334441"/>
                  <a:pt x="1988696" y="6348927"/>
                  <a:pt x="1985799" y="6355550"/>
                </a:cubicBezTo>
                <a:cubicBezTo>
                  <a:pt x="1885226" y="6334855"/>
                  <a:pt x="1793344" y="6300917"/>
                  <a:pt x="1772236" y="6178408"/>
                </a:cubicBezTo>
                <a:cubicBezTo>
                  <a:pt x="1812383" y="6254149"/>
                  <a:pt x="1873637" y="6277326"/>
                  <a:pt x="1951861" y="6260771"/>
                </a:cubicBezTo>
                <a:lnTo>
                  <a:pt x="1951033" y="6260357"/>
                </a:lnTo>
                <a:cubicBezTo>
                  <a:pt x="1961794" y="6270704"/>
                  <a:pt x="1971727" y="6288087"/>
                  <a:pt x="1983315" y="6289329"/>
                </a:cubicBezTo>
                <a:cubicBezTo>
                  <a:pt x="1992835" y="6290570"/>
                  <a:pt x="2004423" y="6272359"/>
                  <a:pt x="2014770" y="6262840"/>
                </a:cubicBezTo>
                <a:cubicBezTo>
                  <a:pt x="2016840" y="6267393"/>
                  <a:pt x="2021806" y="6277326"/>
                  <a:pt x="2026359" y="6287673"/>
                </a:cubicBezTo>
                <a:cubicBezTo>
                  <a:pt x="2061125" y="6258701"/>
                  <a:pt x="1980004" y="6201172"/>
                  <a:pt x="2065678" y="6204483"/>
                </a:cubicBezTo>
                <a:cubicBezTo>
                  <a:pt x="2091338" y="6205724"/>
                  <a:pt x="2116999" y="6194136"/>
                  <a:pt x="2140590" y="6189169"/>
                </a:cubicBezTo>
                <a:cubicBezTo>
                  <a:pt x="2087199" y="6105979"/>
                  <a:pt x="1976693" y="6089838"/>
                  <a:pt x="1879431" y="6166406"/>
                </a:cubicBezTo>
                <a:cubicBezTo>
                  <a:pt x="1875707" y="6143642"/>
                  <a:pt x="1872395" y="6125018"/>
                  <a:pt x="1869498" y="6107221"/>
                </a:cubicBezTo>
                <a:cubicBezTo>
                  <a:pt x="1814452" y="6078250"/>
                  <a:pt x="1766442" y="6083216"/>
                  <a:pt x="1715535" y="6132882"/>
                </a:cubicBezTo>
                <a:cubicBezTo>
                  <a:pt x="1693185" y="6154817"/>
                  <a:pt x="1641450" y="6146126"/>
                  <a:pt x="1599234" y="6151920"/>
                </a:cubicBezTo>
                <a:cubicBezTo>
                  <a:pt x="1599234" y="6125018"/>
                  <a:pt x="1599234" y="6102254"/>
                  <a:pt x="1599234" y="6080319"/>
                </a:cubicBezTo>
                <a:cubicBezTo>
                  <a:pt x="1653453" y="6080319"/>
                  <a:pt x="1708085" y="6080319"/>
                  <a:pt x="1770995" y="6080319"/>
                </a:cubicBezTo>
                <a:cubicBezTo>
                  <a:pt x="1737057" y="6041414"/>
                  <a:pt x="1734159" y="6020306"/>
                  <a:pt x="1782583" y="6008717"/>
                </a:cubicBezTo>
                <a:cubicBezTo>
                  <a:pt x="1815694" y="6000854"/>
                  <a:pt x="1846321" y="5981401"/>
                  <a:pt x="1881087" y="5966088"/>
                </a:cubicBezTo>
                <a:cubicBezTo>
                  <a:pt x="1851701" y="5921389"/>
                  <a:pt x="1826455" y="5883311"/>
                  <a:pt x="1791275" y="5829921"/>
                </a:cubicBezTo>
                <a:cubicBezTo>
                  <a:pt x="1826455" y="5841923"/>
                  <a:pt x="1842596" y="5847718"/>
                  <a:pt x="1863704" y="5854754"/>
                </a:cubicBezTo>
                <a:cubicBezTo>
                  <a:pt x="1860807" y="5837371"/>
                  <a:pt x="1857910" y="5822885"/>
                  <a:pt x="1854599" y="5803433"/>
                </a:cubicBezTo>
                <a:cubicBezTo>
                  <a:pt x="1884398" y="5806744"/>
                  <a:pt x="1911300" y="5809641"/>
                  <a:pt x="1940272" y="5812952"/>
                </a:cubicBezTo>
                <a:cubicBezTo>
                  <a:pt x="1947308" y="5795155"/>
                  <a:pt x="1953930" y="5778600"/>
                  <a:pt x="1969243" y="5740109"/>
                </a:cubicBezTo>
                <a:cubicBezTo>
                  <a:pt x="1987454" y="5765770"/>
                  <a:pt x="1998629" y="5781083"/>
                  <a:pt x="2016840" y="5805916"/>
                </a:cubicBezTo>
                <a:cubicBezTo>
                  <a:pt x="2051192" y="5786050"/>
                  <a:pt x="2088027" y="5759562"/>
                  <a:pt x="2129002" y="5743420"/>
                </a:cubicBezTo>
                <a:cubicBezTo>
                  <a:pt x="2147212" y="5736384"/>
                  <a:pt x="2173701" y="5750456"/>
                  <a:pt x="2201431" y="5755837"/>
                </a:cubicBezTo>
                <a:cubicBezTo>
                  <a:pt x="2203500" y="5719001"/>
                  <a:pt x="2215916" y="5690029"/>
                  <a:pt x="2279654" y="5706998"/>
                </a:cubicBezTo>
                <a:cubicBezTo>
                  <a:pt x="2311937" y="5715690"/>
                  <a:pt x="2353739" y="5690443"/>
                  <a:pt x="2389332" y="5672232"/>
                </a:cubicBezTo>
                <a:cubicBezTo>
                  <a:pt x="2477075" y="5698721"/>
                  <a:pt x="2559437" y="5687132"/>
                  <a:pt x="2590478" y="5627534"/>
                </a:cubicBezTo>
                <a:cubicBezTo>
                  <a:pt x="2499011" y="5588629"/>
                  <a:pt x="2407957" y="5548896"/>
                  <a:pt x="2316075" y="5511647"/>
                </a:cubicBezTo>
                <a:cubicBezTo>
                  <a:pt x="2306970" y="5507922"/>
                  <a:pt x="2292898" y="5519097"/>
                  <a:pt x="2280895" y="5519511"/>
                </a:cubicBezTo>
                <a:cubicBezTo>
                  <a:pt x="2240335" y="5520752"/>
                  <a:pt x="2199775" y="5519925"/>
                  <a:pt x="2159629" y="5519925"/>
                </a:cubicBezTo>
                <a:cubicBezTo>
                  <a:pt x="2158801" y="5514544"/>
                  <a:pt x="2158387" y="5509164"/>
                  <a:pt x="2157559" y="5503783"/>
                </a:cubicBezTo>
                <a:cubicBezTo>
                  <a:pt x="2221711" y="5478537"/>
                  <a:pt x="2286276" y="5452876"/>
                  <a:pt x="2359119" y="5424318"/>
                </a:cubicBezTo>
                <a:cubicBezTo>
                  <a:pt x="2380227" y="5444598"/>
                  <a:pt x="2412923" y="5464051"/>
                  <a:pt x="2457623" y="5422249"/>
                </a:cubicBezTo>
                <a:cubicBezTo>
                  <a:pt x="2472108" y="5408591"/>
                  <a:pt x="2508116" y="5418110"/>
                  <a:pt x="2534190" y="5408591"/>
                </a:cubicBezTo>
                <a:cubicBezTo>
                  <a:pt x="2476247" y="5423490"/>
                  <a:pt x="2433204" y="5372997"/>
                  <a:pt x="2373605" y="5376722"/>
                </a:cubicBezTo>
                <a:cubicBezTo>
                  <a:pt x="2313592" y="5380447"/>
                  <a:pt x="2251096" y="5345267"/>
                  <a:pt x="2186531" y="5326642"/>
                </a:cubicBezTo>
                <a:cubicBezTo>
                  <a:pt x="2186531" y="5310501"/>
                  <a:pt x="2186531" y="5294360"/>
                  <a:pt x="2186531" y="5279046"/>
                </a:cubicBezTo>
                <a:cubicBezTo>
                  <a:pt x="2016840" y="5256282"/>
                  <a:pt x="2016840" y="5225656"/>
                  <a:pt x="2026359" y="5140396"/>
                </a:cubicBezTo>
                <a:cubicBezTo>
                  <a:pt x="2015598" y="5147432"/>
                  <a:pt x="2003182" y="5151157"/>
                  <a:pt x="2001112" y="5157779"/>
                </a:cubicBezTo>
                <a:cubicBezTo>
                  <a:pt x="1996146" y="5174748"/>
                  <a:pt x="1995732" y="5192545"/>
                  <a:pt x="1993662" y="5210342"/>
                </a:cubicBezTo>
                <a:cubicBezTo>
                  <a:pt x="1964691" y="5201650"/>
                  <a:pt x="1936133" y="5192131"/>
                  <a:pt x="1907161" y="5183853"/>
                </a:cubicBezTo>
                <a:cubicBezTo>
                  <a:pt x="1884398" y="5177231"/>
                  <a:pt x="1860807" y="5172679"/>
                  <a:pt x="1828938" y="5164815"/>
                </a:cubicBezTo>
                <a:cubicBezTo>
                  <a:pt x="1843010" y="5214481"/>
                  <a:pt x="1851288" y="5243866"/>
                  <a:pt x="1865360" y="5293118"/>
                </a:cubicBezTo>
                <a:cubicBezTo>
                  <a:pt x="1833077" y="5277805"/>
                  <a:pt x="1814452" y="5274907"/>
                  <a:pt x="1806175" y="5264146"/>
                </a:cubicBezTo>
                <a:cubicBezTo>
                  <a:pt x="1780514" y="5230208"/>
                  <a:pt x="1761889" y="5190476"/>
                  <a:pt x="1734159" y="5159021"/>
                </a:cubicBezTo>
                <a:cubicBezTo>
                  <a:pt x="1720501" y="5143707"/>
                  <a:pt x="1690702" y="5144121"/>
                  <a:pt x="1672077" y="5131291"/>
                </a:cubicBezTo>
                <a:cubicBezTo>
                  <a:pt x="1655936" y="5120116"/>
                  <a:pt x="1645589" y="5100250"/>
                  <a:pt x="1622412" y="5072106"/>
                </a:cubicBezTo>
                <a:cubicBezTo>
                  <a:pt x="1677044" y="5075003"/>
                  <a:pt x="1708085" y="5076659"/>
                  <a:pt x="1739126" y="5078314"/>
                </a:cubicBezTo>
                <a:cubicBezTo>
                  <a:pt x="1739954" y="5072106"/>
                  <a:pt x="1741195" y="5065484"/>
                  <a:pt x="1742023" y="5059275"/>
                </a:cubicBezTo>
                <a:cubicBezTo>
                  <a:pt x="1695669" y="5051826"/>
                  <a:pt x="1649314" y="5044790"/>
                  <a:pt x="1602959" y="5037340"/>
                </a:cubicBezTo>
                <a:cubicBezTo>
                  <a:pt x="1603373" y="5033201"/>
                  <a:pt x="1604201" y="5029476"/>
                  <a:pt x="1604615" y="5025337"/>
                </a:cubicBezTo>
                <a:cubicBezTo>
                  <a:pt x="1668766" y="5014162"/>
                  <a:pt x="1732918" y="5002988"/>
                  <a:pt x="1809072" y="4989744"/>
                </a:cubicBezTo>
                <a:cubicBezTo>
                  <a:pt x="1782583" y="4968636"/>
                  <a:pt x="1764373" y="4953736"/>
                  <a:pt x="1744920" y="4938009"/>
                </a:cubicBezTo>
                <a:cubicBezTo>
                  <a:pt x="1793758" y="4924351"/>
                  <a:pt x="1794172" y="4923937"/>
                  <a:pt x="1821902" y="4966566"/>
                </a:cubicBezTo>
                <a:cubicBezTo>
                  <a:pt x="1839699" y="4993468"/>
                  <a:pt x="1855840" y="5021612"/>
                  <a:pt x="1882329" y="5039410"/>
                </a:cubicBezTo>
                <a:cubicBezTo>
                  <a:pt x="1890606" y="4961186"/>
                  <a:pt x="1911714" y="4937181"/>
                  <a:pt x="1975452" y="4926834"/>
                </a:cubicBezTo>
                <a:cubicBezTo>
                  <a:pt x="1993249" y="4923937"/>
                  <a:pt x="2008976" y="4909865"/>
                  <a:pt x="2025945" y="4900760"/>
                </a:cubicBezTo>
                <a:cubicBezTo>
                  <a:pt x="2023462" y="4892482"/>
                  <a:pt x="2020979" y="4883790"/>
                  <a:pt x="2018909" y="4875512"/>
                </a:cubicBezTo>
                <a:cubicBezTo>
                  <a:pt x="1976279" y="4875512"/>
                  <a:pt x="1934064" y="4875512"/>
                  <a:pt x="1891434" y="4875512"/>
                </a:cubicBezTo>
                <a:cubicBezTo>
                  <a:pt x="1891020" y="4880479"/>
                  <a:pt x="1890192" y="4885032"/>
                  <a:pt x="1889778" y="4889998"/>
                </a:cubicBezTo>
                <a:cubicBezTo>
                  <a:pt x="1874051" y="4873029"/>
                  <a:pt x="1858324" y="4856060"/>
                  <a:pt x="1837216" y="4833297"/>
                </a:cubicBezTo>
                <a:cubicBezTo>
                  <a:pt x="1881915" y="4833297"/>
                  <a:pt x="1918750" y="4833297"/>
                  <a:pt x="1955172" y="4833297"/>
                </a:cubicBezTo>
                <a:cubicBezTo>
                  <a:pt x="1955172" y="4830400"/>
                  <a:pt x="1955172" y="4827089"/>
                  <a:pt x="1955172" y="4824192"/>
                </a:cubicBezTo>
                <a:cubicBezTo>
                  <a:pt x="1891434" y="4816742"/>
                  <a:pt x="1828110" y="4806395"/>
                  <a:pt x="1764373" y="4802670"/>
                </a:cubicBezTo>
                <a:cubicBezTo>
                  <a:pt x="1696910" y="4798531"/>
                  <a:pt x="1627792" y="4791495"/>
                  <a:pt x="1562399" y="4803083"/>
                </a:cubicBezTo>
                <a:cubicBezTo>
                  <a:pt x="1509422" y="4812603"/>
                  <a:pt x="1461412" y="4847783"/>
                  <a:pt x="1395191" y="4879237"/>
                </a:cubicBezTo>
                <a:cubicBezTo>
                  <a:pt x="1446099" y="4892068"/>
                  <a:pt x="1478381" y="4900345"/>
                  <a:pt x="1510664" y="4908623"/>
                </a:cubicBezTo>
                <a:cubicBezTo>
                  <a:pt x="1510664" y="4911934"/>
                  <a:pt x="1510250" y="4915659"/>
                  <a:pt x="1510250" y="4918970"/>
                </a:cubicBezTo>
                <a:cubicBezTo>
                  <a:pt x="1477140" y="4917315"/>
                  <a:pt x="1444443" y="4916900"/>
                  <a:pt x="1411333" y="4914004"/>
                </a:cubicBezTo>
                <a:cubicBezTo>
                  <a:pt x="1277649" y="4901587"/>
                  <a:pt x="1142310" y="4896206"/>
                  <a:pt x="1010696" y="4873029"/>
                </a:cubicBezTo>
                <a:cubicBezTo>
                  <a:pt x="934956" y="4859785"/>
                  <a:pt x="840177" y="4877996"/>
                  <a:pt x="790512" y="4790667"/>
                </a:cubicBezTo>
                <a:cubicBezTo>
                  <a:pt x="778095" y="4768732"/>
                  <a:pt x="770646" y="4744313"/>
                  <a:pt x="759471" y="4717410"/>
                </a:cubicBezTo>
                <a:cubicBezTo>
                  <a:pt x="717669" y="4699199"/>
                  <a:pt x="664278" y="4675608"/>
                  <a:pt x="610888" y="4652431"/>
                </a:cubicBezTo>
                <a:cubicBezTo>
                  <a:pt x="667589" y="4673125"/>
                  <a:pt x="733810" y="4596143"/>
                  <a:pt x="788442" y="4670642"/>
                </a:cubicBezTo>
                <a:cubicBezTo>
                  <a:pt x="797134" y="4682230"/>
                  <a:pt x="827761" y="4677264"/>
                  <a:pt x="848041" y="4680161"/>
                </a:cubicBezTo>
                <a:cubicBezTo>
                  <a:pt x="849697" y="4672711"/>
                  <a:pt x="850938" y="4665261"/>
                  <a:pt x="852594" y="4657811"/>
                </a:cubicBezTo>
                <a:cubicBezTo>
                  <a:pt x="770646" y="4632565"/>
                  <a:pt x="688697" y="4607318"/>
                  <a:pt x="603438" y="4580830"/>
                </a:cubicBezTo>
                <a:cubicBezTo>
                  <a:pt x="607577" y="4531992"/>
                  <a:pt x="607577" y="4531992"/>
                  <a:pt x="684558" y="4549789"/>
                </a:cubicBezTo>
                <a:cubicBezTo>
                  <a:pt x="688283" y="4473635"/>
                  <a:pt x="698216" y="4463701"/>
                  <a:pt x="790512" y="4447974"/>
                </a:cubicBezTo>
                <a:cubicBezTo>
                  <a:pt x="829417" y="4441352"/>
                  <a:pt x="868735" y="4438041"/>
                  <a:pt x="913434" y="4432660"/>
                </a:cubicBezTo>
                <a:cubicBezTo>
                  <a:pt x="809550" y="4401619"/>
                  <a:pt x="711047" y="4371820"/>
                  <a:pt x="612543" y="4342435"/>
                </a:cubicBezTo>
                <a:cubicBezTo>
                  <a:pt x="611715" y="4336226"/>
                  <a:pt x="610888" y="4330018"/>
                  <a:pt x="609646" y="4323810"/>
                </a:cubicBezTo>
                <a:cubicBezTo>
                  <a:pt x="636548" y="4310566"/>
                  <a:pt x="671728" y="4279939"/>
                  <a:pt x="689111" y="4287802"/>
                </a:cubicBezTo>
                <a:cubicBezTo>
                  <a:pt x="745399" y="4313463"/>
                  <a:pt x="772715" y="4265453"/>
                  <a:pt x="805825" y="4255520"/>
                </a:cubicBezTo>
                <a:cubicBezTo>
                  <a:pt x="770646" y="4233170"/>
                  <a:pt x="731327" y="4207923"/>
                  <a:pt x="676695" y="4173157"/>
                </a:cubicBezTo>
                <a:cubicBezTo>
                  <a:pt x="783890" y="4150808"/>
                  <a:pt x="862941" y="4093278"/>
                  <a:pt x="963928" y="4143358"/>
                </a:cubicBezTo>
                <a:cubicBezTo>
                  <a:pt x="1005316" y="4164052"/>
                  <a:pt x="1065742" y="4146669"/>
                  <a:pt x="1121202" y="4146669"/>
                </a:cubicBezTo>
                <a:cubicBezTo>
                  <a:pt x="1120788" y="4108178"/>
                  <a:pt x="1124100" y="4093278"/>
                  <a:pt x="1075262" y="4088312"/>
                </a:cubicBezTo>
                <a:cubicBezTo>
                  <a:pt x="1014421" y="4082104"/>
                  <a:pt x="1066570" y="4034507"/>
                  <a:pt x="1075262" y="4003880"/>
                </a:cubicBezTo>
                <a:cubicBezTo>
                  <a:pt x="1076917" y="4015055"/>
                  <a:pt x="1078159" y="4026230"/>
                  <a:pt x="1080228" y="4041543"/>
                </a:cubicBezTo>
                <a:cubicBezTo>
                  <a:pt x="1169212" y="4031610"/>
                  <a:pt x="1254058" y="4062237"/>
                  <a:pt x="1341801" y="4073826"/>
                </a:cubicBezTo>
                <a:cubicBezTo>
                  <a:pt x="1258197" y="4020021"/>
                  <a:pt x="1178732" y="3960009"/>
                  <a:pt x="1071951" y="3985255"/>
                </a:cubicBezTo>
                <a:cubicBezTo>
                  <a:pt x="1058706" y="3988153"/>
                  <a:pt x="1030976" y="3978633"/>
                  <a:pt x="1029321" y="3970770"/>
                </a:cubicBezTo>
                <a:cubicBezTo>
                  <a:pt x="1023940" y="3946351"/>
                  <a:pt x="1027665" y="3920276"/>
                  <a:pt x="1030562" y="3895030"/>
                </a:cubicBezTo>
                <a:cubicBezTo>
                  <a:pt x="1030562" y="3893788"/>
                  <a:pt x="1057879" y="3897927"/>
                  <a:pt x="1071537" y="3895030"/>
                </a:cubicBezTo>
                <a:cubicBezTo>
                  <a:pt x="1088506" y="3891305"/>
                  <a:pt x="1104233" y="3883027"/>
                  <a:pt x="1118719" y="3864816"/>
                </a:cubicBezTo>
                <a:cubicBezTo>
                  <a:pt x="1105475" y="3864816"/>
                  <a:pt x="1092231" y="3864816"/>
                  <a:pt x="1079400" y="3864816"/>
                </a:cubicBezTo>
                <a:cubicBezTo>
                  <a:pt x="1074848" y="3849089"/>
                  <a:pt x="1074434" y="3823842"/>
                  <a:pt x="1065328" y="3820531"/>
                </a:cubicBezTo>
                <a:cubicBezTo>
                  <a:pt x="1012766" y="3800251"/>
                  <a:pt x="982966" y="3751413"/>
                  <a:pt x="925023" y="3729477"/>
                </a:cubicBezTo>
                <a:cubicBezTo>
                  <a:pt x="842661" y="3698850"/>
                  <a:pt x="777268" y="3622696"/>
                  <a:pt x="702769" y="3568892"/>
                </a:cubicBezTo>
                <a:cubicBezTo>
                  <a:pt x="660139" y="3538264"/>
                  <a:pt x="612543" y="3514673"/>
                  <a:pt x="569500" y="3485288"/>
                </a:cubicBezTo>
                <a:cubicBezTo>
                  <a:pt x="531836" y="3459213"/>
                  <a:pt x="492518" y="3433139"/>
                  <a:pt x="461477" y="3400029"/>
                </a:cubicBezTo>
                <a:cubicBezTo>
                  <a:pt x="377459" y="3311458"/>
                  <a:pt x="298408" y="3218335"/>
                  <a:pt x="214390" y="3129765"/>
                </a:cubicBezTo>
                <a:cubicBezTo>
                  <a:pt x="196179" y="3110312"/>
                  <a:pt x="165138" y="3103276"/>
                  <a:pt x="139892" y="3090446"/>
                </a:cubicBezTo>
                <a:cubicBezTo>
                  <a:pt x="131614" y="3086307"/>
                  <a:pt x="121267" y="3084238"/>
                  <a:pt x="115887" y="3077616"/>
                </a:cubicBezTo>
                <a:cubicBezTo>
                  <a:pt x="76154" y="3029191"/>
                  <a:pt x="38077" y="2979940"/>
                  <a:pt x="0" y="2931516"/>
                </a:cubicBezTo>
                <a:cubicBezTo>
                  <a:pt x="15314" y="2891369"/>
                  <a:pt x="30213" y="2851637"/>
                  <a:pt x="52977" y="2791624"/>
                </a:cubicBezTo>
                <a:cubicBezTo>
                  <a:pt x="83604" y="2848740"/>
                  <a:pt x="105126" y="2889300"/>
                  <a:pt x="128717" y="2933585"/>
                </a:cubicBezTo>
                <a:cubicBezTo>
                  <a:pt x="154791" y="2928619"/>
                  <a:pt x="187488" y="2922824"/>
                  <a:pt x="219771" y="2916616"/>
                </a:cubicBezTo>
                <a:cubicBezTo>
                  <a:pt x="221012" y="2888886"/>
                  <a:pt x="222254" y="2860742"/>
                  <a:pt x="223495" y="2832598"/>
                </a:cubicBezTo>
                <a:cubicBezTo>
                  <a:pt x="230118" y="2831771"/>
                  <a:pt x="236740" y="2830943"/>
                  <a:pt x="243776" y="2829701"/>
                </a:cubicBezTo>
                <a:cubicBezTo>
                  <a:pt x="252467" y="2853292"/>
                  <a:pt x="261159" y="2876470"/>
                  <a:pt x="273575" y="2909994"/>
                </a:cubicBezTo>
                <a:cubicBezTo>
                  <a:pt x="271506" y="2909994"/>
                  <a:pt x="285578" y="2913305"/>
                  <a:pt x="298822" y="2910822"/>
                </a:cubicBezTo>
                <a:cubicBezTo>
                  <a:pt x="312480" y="2908339"/>
                  <a:pt x="331932" y="2903786"/>
                  <a:pt x="337313" y="2893853"/>
                </a:cubicBezTo>
                <a:cubicBezTo>
                  <a:pt x="347246" y="2875642"/>
                  <a:pt x="348901" y="2852878"/>
                  <a:pt x="353868" y="2832184"/>
                </a:cubicBezTo>
                <a:cubicBezTo>
                  <a:pt x="377045" y="2842945"/>
                  <a:pt x="400636" y="2853292"/>
                  <a:pt x="423814" y="2864053"/>
                </a:cubicBezTo>
                <a:cubicBezTo>
                  <a:pt x="422986" y="2861570"/>
                  <a:pt x="422572" y="2859500"/>
                  <a:pt x="421744" y="2857017"/>
                </a:cubicBezTo>
                <a:cubicBezTo>
                  <a:pt x="467685" y="2861156"/>
                  <a:pt x="519006" y="2854120"/>
                  <a:pt x="558325" y="2872331"/>
                </a:cubicBezTo>
                <a:cubicBezTo>
                  <a:pt x="622476" y="2901716"/>
                  <a:pt x="683317" y="2924066"/>
                  <a:pt x="755332" y="2923652"/>
                </a:cubicBezTo>
                <a:cubicBezTo>
                  <a:pt x="784717" y="2923238"/>
                  <a:pt x="814103" y="2954693"/>
                  <a:pt x="842661" y="2971248"/>
                </a:cubicBezTo>
                <a:cubicBezTo>
                  <a:pt x="876185" y="2891369"/>
                  <a:pt x="963928" y="2996495"/>
                  <a:pt x="1013180" y="2929033"/>
                </a:cubicBezTo>
                <a:cubicBezTo>
                  <a:pt x="994555" y="2904614"/>
                  <a:pt x="965583" y="2868606"/>
                  <a:pt x="938681" y="2831357"/>
                </a:cubicBezTo>
                <a:cubicBezTo>
                  <a:pt x="865424" y="2730370"/>
                  <a:pt x="792995" y="2628969"/>
                  <a:pt x="720566" y="2527154"/>
                </a:cubicBezTo>
                <a:cubicBezTo>
                  <a:pt x="672970" y="2460106"/>
                  <a:pt x="599713" y="2429479"/>
                  <a:pt x="531423" y="2391815"/>
                </a:cubicBezTo>
                <a:cubicBezTo>
                  <a:pt x="507004" y="2378571"/>
                  <a:pt x="479688" y="2370294"/>
                  <a:pt x="452785" y="2359533"/>
                </a:cubicBezTo>
                <a:cubicBezTo>
                  <a:pt x="469754" y="2343805"/>
                  <a:pt x="482585" y="2331389"/>
                  <a:pt x="508659" y="2306970"/>
                </a:cubicBezTo>
                <a:cubicBezTo>
                  <a:pt x="453199" y="2300762"/>
                  <a:pt x="392773" y="2383124"/>
                  <a:pt x="387392" y="2290829"/>
                </a:cubicBezTo>
                <a:cubicBezTo>
                  <a:pt x="411811" y="2276343"/>
                  <a:pt x="427125" y="2263099"/>
                  <a:pt x="444508" y="2258960"/>
                </a:cubicBezTo>
                <a:cubicBezTo>
                  <a:pt x="457752" y="2255649"/>
                  <a:pt x="475963" y="2261443"/>
                  <a:pt x="488793" y="2268893"/>
                </a:cubicBezTo>
                <a:cubicBezTo>
                  <a:pt x="558739" y="2310281"/>
                  <a:pt x="627857" y="2353739"/>
                  <a:pt x="705666" y="2388919"/>
                </a:cubicBezTo>
                <a:cubicBezTo>
                  <a:pt x="634893" y="2310281"/>
                  <a:pt x="563705" y="2231644"/>
                  <a:pt x="494587" y="2155076"/>
                </a:cubicBezTo>
                <a:cubicBezTo>
                  <a:pt x="401878" y="2187359"/>
                  <a:pt x="387392" y="2181978"/>
                  <a:pt x="367940" y="2114516"/>
                </a:cubicBezTo>
                <a:cubicBezTo>
                  <a:pt x="356351" y="2122379"/>
                  <a:pt x="345590" y="2129829"/>
                  <a:pt x="329035" y="2141418"/>
                </a:cubicBezTo>
                <a:cubicBezTo>
                  <a:pt x="358007" y="2037120"/>
                  <a:pt x="363387" y="2025531"/>
                  <a:pt x="468927" y="2066919"/>
                </a:cubicBezTo>
                <a:cubicBezTo>
                  <a:pt x="557497" y="2101271"/>
                  <a:pt x="640273" y="2128174"/>
                  <a:pt x="734224" y="2104583"/>
                </a:cubicBezTo>
                <a:cubicBezTo>
                  <a:pt x="738777" y="2103341"/>
                  <a:pt x="744985" y="2109963"/>
                  <a:pt x="755332" y="2115343"/>
                </a:cubicBezTo>
                <a:cubicBezTo>
                  <a:pt x="750365" y="2119482"/>
                  <a:pt x="747468" y="2123207"/>
                  <a:pt x="743743" y="2124449"/>
                </a:cubicBezTo>
                <a:cubicBezTo>
                  <a:pt x="737949" y="2126518"/>
                  <a:pt x="731327" y="2126518"/>
                  <a:pt x="727188" y="2127346"/>
                </a:cubicBezTo>
                <a:cubicBezTo>
                  <a:pt x="729671" y="2144729"/>
                  <a:pt x="731741" y="2161698"/>
                  <a:pt x="733810" y="2178253"/>
                </a:cubicBezTo>
                <a:cubicBezTo>
                  <a:pt x="723463" y="2175770"/>
                  <a:pt x="712702" y="2173287"/>
                  <a:pt x="692836" y="2168734"/>
                </a:cubicBezTo>
                <a:cubicBezTo>
                  <a:pt x="692836" y="2183634"/>
                  <a:pt x="692836" y="2200603"/>
                  <a:pt x="692836" y="2217986"/>
                </a:cubicBezTo>
                <a:cubicBezTo>
                  <a:pt x="706908" y="2213433"/>
                  <a:pt x="721394" y="2208880"/>
                  <a:pt x="737121" y="2203914"/>
                </a:cubicBezTo>
                <a:cubicBezTo>
                  <a:pt x="744985" y="2217986"/>
                  <a:pt x="753676" y="2234127"/>
                  <a:pt x="766093" y="2256477"/>
                </a:cubicBezTo>
                <a:cubicBezTo>
                  <a:pt x="839350" y="2155076"/>
                  <a:pt x="905157" y="2256063"/>
                  <a:pt x="998280" y="2271376"/>
                </a:cubicBezTo>
                <a:cubicBezTo>
                  <a:pt x="981725" y="2222124"/>
                  <a:pt x="976758" y="2184461"/>
                  <a:pt x="957719" y="2156731"/>
                </a:cubicBezTo>
                <a:cubicBezTo>
                  <a:pt x="908468" y="2084716"/>
                  <a:pt x="854249" y="2015598"/>
                  <a:pt x="798375" y="1948963"/>
                </a:cubicBezTo>
                <a:cubicBezTo>
                  <a:pt x="775612" y="1921647"/>
                  <a:pt x="742088" y="1903437"/>
                  <a:pt x="710633" y="1890192"/>
                </a:cubicBezTo>
                <a:cubicBezTo>
                  <a:pt x="679178" y="1878604"/>
                  <a:pt x="648137" y="1867015"/>
                  <a:pt x="610060" y="1852529"/>
                </a:cubicBezTo>
                <a:cubicBezTo>
                  <a:pt x="642343" y="1834318"/>
                  <a:pt x="667175" y="1820660"/>
                  <a:pt x="697803" y="1803277"/>
                </a:cubicBezTo>
                <a:cubicBezTo>
                  <a:pt x="858802" y="1879431"/>
                  <a:pt x="1028493" y="1959724"/>
                  <a:pt x="1211428" y="2046225"/>
                </a:cubicBezTo>
                <a:cubicBezTo>
                  <a:pt x="1163004" y="1962621"/>
                  <a:pt x="1109614" y="1897228"/>
                  <a:pt x="1085609" y="1822316"/>
                </a:cubicBezTo>
                <a:cubicBezTo>
                  <a:pt x="1059948" y="1742437"/>
                  <a:pt x="1014835" y="1683252"/>
                  <a:pt x="947786" y="1626137"/>
                </a:cubicBezTo>
                <a:cubicBezTo>
                  <a:pt x="970964" y="1621998"/>
                  <a:pt x="985863" y="1619101"/>
                  <a:pt x="989588" y="1618273"/>
                </a:cubicBezTo>
                <a:cubicBezTo>
                  <a:pt x="957719" y="1540463"/>
                  <a:pt x="927092" y="1461412"/>
                  <a:pt x="892326" y="1384017"/>
                </a:cubicBezTo>
                <a:cubicBezTo>
                  <a:pt x="886532" y="1371186"/>
                  <a:pt x="865010" y="1365392"/>
                  <a:pt x="838522" y="1348423"/>
                </a:cubicBezTo>
                <a:cubicBezTo>
                  <a:pt x="845972" y="1387741"/>
                  <a:pt x="850524" y="1410919"/>
                  <a:pt x="857560" y="1446926"/>
                </a:cubicBezTo>
                <a:cubicBezTo>
                  <a:pt x="824036" y="1401399"/>
                  <a:pt x="797962" y="1366220"/>
                  <a:pt x="771887" y="1331040"/>
                </a:cubicBezTo>
                <a:cubicBezTo>
                  <a:pt x="768162" y="1326073"/>
                  <a:pt x="762782" y="1320279"/>
                  <a:pt x="762782" y="1314898"/>
                </a:cubicBezTo>
                <a:cubicBezTo>
                  <a:pt x="757815" y="1208117"/>
                  <a:pt x="722635" y="1171696"/>
                  <a:pt x="613785" y="1162590"/>
                </a:cubicBezTo>
                <a:cubicBezTo>
                  <a:pt x="639445" y="1122858"/>
                  <a:pt x="646068" y="1121202"/>
                  <a:pt x="728430" y="1144380"/>
                </a:cubicBezTo>
                <a:cubicBezTo>
                  <a:pt x="706908" y="1115822"/>
                  <a:pt x="695733" y="1100508"/>
                  <a:pt x="684145" y="1085609"/>
                </a:cubicBezTo>
                <a:cubicBezTo>
                  <a:pt x="703183" y="1083125"/>
                  <a:pt x="724291" y="1080228"/>
                  <a:pt x="745813" y="1077331"/>
                </a:cubicBezTo>
                <a:cubicBezTo>
                  <a:pt x="745813" y="1073192"/>
                  <a:pt x="746227" y="1069053"/>
                  <a:pt x="746227" y="1064915"/>
                </a:cubicBezTo>
                <a:cubicBezTo>
                  <a:pt x="725533" y="1061190"/>
                  <a:pt x="704839" y="1057051"/>
                  <a:pt x="681661" y="1052912"/>
                </a:cubicBezTo>
                <a:cubicBezTo>
                  <a:pt x="681661" y="1044634"/>
                  <a:pt x="681661" y="1030562"/>
                  <a:pt x="681661" y="1028079"/>
                </a:cubicBezTo>
                <a:cubicBezTo>
                  <a:pt x="711874" y="1014007"/>
                  <a:pt x="734638" y="995797"/>
                  <a:pt x="758643" y="993727"/>
                </a:cubicBezTo>
                <a:cubicBezTo>
                  <a:pt x="782234" y="991658"/>
                  <a:pt x="807481" y="1006557"/>
                  <a:pt x="824864" y="1011524"/>
                </a:cubicBezTo>
                <a:cubicBezTo>
                  <a:pt x="838108" y="990830"/>
                  <a:pt x="846800" y="961444"/>
                  <a:pt x="866252" y="949442"/>
                </a:cubicBezTo>
                <a:cubicBezTo>
                  <a:pt x="916745" y="918401"/>
                  <a:pt x="935370" y="932473"/>
                  <a:pt x="938267" y="992072"/>
                </a:cubicBezTo>
                <a:cubicBezTo>
                  <a:pt x="939095" y="1013180"/>
                  <a:pt x="948614" y="1034287"/>
                  <a:pt x="955236" y="1059534"/>
                </a:cubicBezTo>
                <a:cubicBezTo>
                  <a:pt x="923367" y="1050015"/>
                  <a:pt x="894396" y="1041737"/>
                  <a:pt x="865838" y="1033460"/>
                </a:cubicBezTo>
                <a:cubicBezTo>
                  <a:pt x="862941" y="1039254"/>
                  <a:pt x="859630" y="1045462"/>
                  <a:pt x="856733" y="1051257"/>
                </a:cubicBezTo>
                <a:cubicBezTo>
                  <a:pt x="876185" y="1066570"/>
                  <a:pt x="895637" y="1081884"/>
                  <a:pt x="916745" y="1098025"/>
                </a:cubicBezTo>
                <a:cubicBezTo>
                  <a:pt x="927506" y="1093886"/>
                  <a:pt x="942406" y="1088506"/>
                  <a:pt x="957306" y="1082711"/>
                </a:cubicBezTo>
                <a:cubicBezTo>
                  <a:pt x="960617" y="1095956"/>
                  <a:pt x="963100" y="1109614"/>
                  <a:pt x="968067" y="1122030"/>
                </a:cubicBezTo>
                <a:cubicBezTo>
                  <a:pt x="973033" y="1134446"/>
                  <a:pt x="978414" y="1151002"/>
                  <a:pt x="988761" y="1156382"/>
                </a:cubicBezTo>
                <a:cubicBezTo>
                  <a:pt x="1030562" y="1179146"/>
                  <a:pt x="1075675" y="1196115"/>
                  <a:pt x="1117064" y="1220120"/>
                </a:cubicBezTo>
                <a:cubicBezTo>
                  <a:pt x="1213084" y="1275166"/>
                  <a:pt x="1307449" y="1332695"/>
                  <a:pt x="1405952" y="1391466"/>
                </a:cubicBezTo>
                <a:cubicBezTo>
                  <a:pt x="1413816" y="1373669"/>
                  <a:pt x="1423749" y="1352562"/>
                  <a:pt x="1433268" y="1331454"/>
                </a:cubicBezTo>
                <a:cubicBezTo>
                  <a:pt x="1438235" y="1331868"/>
                  <a:pt x="1442788" y="1332281"/>
                  <a:pt x="1447754" y="1332695"/>
                </a:cubicBezTo>
                <a:cubicBezTo>
                  <a:pt x="1444443" y="1362909"/>
                  <a:pt x="1441132" y="1393536"/>
                  <a:pt x="1437821" y="1423749"/>
                </a:cubicBezTo>
                <a:cubicBezTo>
                  <a:pt x="1463895" y="1419196"/>
                  <a:pt x="1487900" y="1415058"/>
                  <a:pt x="1521839" y="1409263"/>
                </a:cubicBezTo>
                <a:cubicBezTo>
                  <a:pt x="1498661" y="1388569"/>
                  <a:pt x="1479623" y="1372014"/>
                  <a:pt x="1450651" y="1345939"/>
                </a:cubicBezTo>
                <a:cubicBezTo>
                  <a:pt x="1477140" y="1348423"/>
                  <a:pt x="1490798" y="1350078"/>
                  <a:pt x="1512733" y="1352148"/>
                </a:cubicBezTo>
                <a:cubicBezTo>
                  <a:pt x="1494936" y="1314485"/>
                  <a:pt x="1479209" y="1280960"/>
                  <a:pt x="1462240" y="1244125"/>
                </a:cubicBezTo>
                <a:cubicBezTo>
                  <a:pt x="1457687" y="1247850"/>
                  <a:pt x="1449823" y="1254472"/>
                  <a:pt x="1444857" y="1259025"/>
                </a:cubicBezTo>
                <a:cubicBezTo>
                  <a:pt x="1418782" y="1237503"/>
                  <a:pt x="1392294" y="1215981"/>
                  <a:pt x="1359184" y="1188665"/>
                </a:cubicBezTo>
                <a:cubicBezTo>
                  <a:pt x="1393122" y="1190320"/>
                  <a:pt x="1419196" y="1191562"/>
                  <a:pt x="1451893" y="1193218"/>
                </a:cubicBezTo>
                <a:cubicBezTo>
                  <a:pt x="1451893" y="1193218"/>
                  <a:pt x="1461412" y="1179146"/>
                  <a:pt x="1473829" y="1160935"/>
                </a:cubicBezTo>
                <a:cubicBezTo>
                  <a:pt x="1498247" y="1183698"/>
                  <a:pt x="1517700" y="1201495"/>
                  <a:pt x="1533427" y="1215981"/>
                </a:cubicBezTo>
                <a:cubicBezTo>
                  <a:pt x="1569021" y="1213498"/>
                  <a:pt x="1600476" y="1211428"/>
                  <a:pt x="1641036" y="1208531"/>
                </a:cubicBezTo>
                <a:cubicBezTo>
                  <a:pt x="1622412" y="1200254"/>
                  <a:pt x="1609167" y="1194873"/>
                  <a:pt x="1595923" y="1189079"/>
                </a:cubicBezTo>
                <a:cubicBezTo>
                  <a:pt x="1542119" y="1165074"/>
                  <a:pt x="1541291" y="1111269"/>
                  <a:pt x="1525978" y="1064915"/>
                </a:cubicBezTo>
                <a:cubicBezTo>
                  <a:pt x="1512733" y="1025596"/>
                  <a:pt x="1506525" y="991658"/>
                  <a:pt x="1443201" y="984208"/>
                </a:cubicBezTo>
                <a:cubicBezTo>
                  <a:pt x="1405952" y="979655"/>
                  <a:pt x="1384016" y="1014007"/>
                  <a:pt x="1353389" y="997452"/>
                </a:cubicBezTo>
                <a:lnTo>
                  <a:pt x="1353803" y="999108"/>
                </a:lnTo>
                <a:cubicBezTo>
                  <a:pt x="1360011" y="975103"/>
                  <a:pt x="1366220" y="951097"/>
                  <a:pt x="1375739" y="915090"/>
                </a:cubicBezTo>
                <a:cubicBezTo>
                  <a:pt x="1353803" y="909709"/>
                  <a:pt x="1312829" y="909709"/>
                  <a:pt x="1284685" y="890671"/>
                </a:cubicBezTo>
                <a:cubicBezTo>
                  <a:pt x="1227984" y="852594"/>
                  <a:pt x="1176662" y="805825"/>
                  <a:pt x="1126169" y="759057"/>
                </a:cubicBezTo>
                <a:cubicBezTo>
                  <a:pt x="1115822" y="749538"/>
                  <a:pt x="1121202" y="724705"/>
                  <a:pt x="1116236" y="707736"/>
                </a:cubicBezTo>
                <a:cubicBezTo>
                  <a:pt x="1113753" y="698630"/>
                  <a:pt x="1106303" y="688697"/>
                  <a:pt x="1098439" y="683731"/>
                </a:cubicBezTo>
                <a:cubicBezTo>
                  <a:pt x="1078159" y="670900"/>
                  <a:pt x="1056223" y="660967"/>
                  <a:pt x="1035115" y="649792"/>
                </a:cubicBezTo>
                <a:cubicBezTo>
                  <a:pt x="1038012" y="643170"/>
                  <a:pt x="1040496" y="636548"/>
                  <a:pt x="1043393" y="629926"/>
                </a:cubicBezTo>
                <a:cubicBezTo>
                  <a:pt x="1088920" y="649792"/>
                  <a:pt x="1134447" y="669245"/>
                  <a:pt x="1183284" y="690353"/>
                </a:cubicBezTo>
                <a:cubicBezTo>
                  <a:pt x="1182043" y="676281"/>
                  <a:pt x="1185354" y="658484"/>
                  <a:pt x="1178732" y="653103"/>
                </a:cubicBezTo>
                <a:cubicBezTo>
                  <a:pt x="1152657" y="631582"/>
                  <a:pt x="1137758" y="614199"/>
                  <a:pt x="1138585" y="572397"/>
                </a:cubicBezTo>
                <a:cubicBezTo>
                  <a:pt x="1139413" y="536803"/>
                  <a:pt x="1110028" y="490448"/>
                  <a:pt x="1079814" y="466443"/>
                </a:cubicBezTo>
                <a:cubicBezTo>
                  <a:pt x="1038426" y="433333"/>
                  <a:pt x="1035529" y="393600"/>
                  <a:pt x="1034287" y="350971"/>
                </a:cubicBezTo>
                <a:cubicBezTo>
                  <a:pt x="1033874" y="338554"/>
                  <a:pt x="1052084" y="321171"/>
                  <a:pt x="1066156" y="313308"/>
                </a:cubicBezTo>
                <a:cubicBezTo>
                  <a:pt x="1083539" y="303374"/>
                  <a:pt x="1105475" y="301305"/>
                  <a:pt x="1132377" y="293855"/>
                </a:cubicBezTo>
                <a:cubicBezTo>
                  <a:pt x="1175835" y="329863"/>
                  <a:pt x="1228397" y="373734"/>
                  <a:pt x="1283444" y="419261"/>
                </a:cubicBezTo>
                <a:cubicBezTo>
                  <a:pt x="1290479" y="403533"/>
                  <a:pt x="1297102" y="389048"/>
                  <a:pt x="1303724" y="374148"/>
                </a:cubicBezTo>
                <a:cubicBezTo>
                  <a:pt x="1315312" y="382012"/>
                  <a:pt x="1326901" y="389462"/>
                  <a:pt x="1338490" y="397739"/>
                </a:cubicBezTo>
                <a:cubicBezTo>
                  <a:pt x="1342628" y="390703"/>
                  <a:pt x="1346767" y="386978"/>
                  <a:pt x="1346353" y="384081"/>
                </a:cubicBezTo>
                <a:cubicBezTo>
                  <a:pt x="1340145" y="354696"/>
                  <a:pt x="1333109" y="324896"/>
                  <a:pt x="1326487" y="295511"/>
                </a:cubicBezTo>
                <a:cubicBezTo>
                  <a:pt x="1321107" y="295925"/>
                  <a:pt x="1315726" y="296338"/>
                  <a:pt x="1310346" y="296338"/>
                </a:cubicBezTo>
                <a:cubicBezTo>
                  <a:pt x="1322762" y="282680"/>
                  <a:pt x="1334765" y="269022"/>
                  <a:pt x="1352561" y="249570"/>
                </a:cubicBezTo>
                <a:cubicBezTo>
                  <a:pt x="1372014" y="289302"/>
                  <a:pt x="1388569" y="323655"/>
                  <a:pt x="1406366" y="360490"/>
                </a:cubicBezTo>
                <a:cubicBezTo>
                  <a:pt x="1425818" y="341865"/>
                  <a:pt x="1446926" y="322413"/>
                  <a:pt x="1480037" y="291372"/>
                </a:cubicBezTo>
                <a:cubicBezTo>
                  <a:pt x="1463482" y="326966"/>
                  <a:pt x="1452307" y="349729"/>
                  <a:pt x="1437407" y="381598"/>
                </a:cubicBezTo>
                <a:cubicBezTo>
                  <a:pt x="1460170" y="396911"/>
                  <a:pt x="1486659" y="414294"/>
                  <a:pt x="1511905" y="431264"/>
                </a:cubicBezTo>
                <a:cubicBezTo>
                  <a:pt x="1611651" y="335243"/>
                  <a:pt x="1666697" y="497484"/>
                  <a:pt x="1757337" y="466029"/>
                </a:cubicBezTo>
                <a:cubicBezTo>
                  <a:pt x="1742851" y="423814"/>
                  <a:pt x="1607926" y="428780"/>
                  <a:pt x="1700221" y="353040"/>
                </a:cubicBezTo>
                <a:cubicBezTo>
                  <a:pt x="1684080" y="317860"/>
                  <a:pt x="1670422" y="288889"/>
                  <a:pt x="1655522" y="256606"/>
                </a:cubicBezTo>
                <a:cubicBezTo>
                  <a:pt x="1617445" y="271920"/>
                  <a:pt x="1588473" y="268195"/>
                  <a:pt x="1575643" y="220598"/>
                </a:cubicBezTo>
                <a:cubicBezTo>
                  <a:pt x="1571504" y="205699"/>
                  <a:pt x="1549983" y="195765"/>
                  <a:pt x="1537980" y="182107"/>
                </a:cubicBezTo>
                <a:cubicBezTo>
                  <a:pt x="1528047" y="170933"/>
                  <a:pt x="1521011" y="157275"/>
                  <a:pt x="1512319" y="144858"/>
                </a:cubicBezTo>
                <a:cubicBezTo>
                  <a:pt x="1517286" y="140719"/>
                  <a:pt x="1522666" y="136581"/>
                  <a:pt x="1527633" y="132856"/>
                </a:cubicBezTo>
                <a:cubicBezTo>
                  <a:pt x="1540463" y="144030"/>
                  <a:pt x="1553707" y="154377"/>
                  <a:pt x="1565710" y="165966"/>
                </a:cubicBezTo>
                <a:cubicBezTo>
                  <a:pt x="1589301" y="189143"/>
                  <a:pt x="1607098" y="192041"/>
                  <a:pt x="1619101" y="155619"/>
                </a:cubicBezTo>
                <a:cubicBezTo>
                  <a:pt x="1629861" y="122923"/>
                  <a:pt x="1645589" y="124164"/>
                  <a:pt x="1667938" y="147755"/>
                </a:cubicBezTo>
                <a:cubicBezTo>
                  <a:pt x="1684908" y="165552"/>
                  <a:pt x="1708085" y="177555"/>
                  <a:pt x="1725468" y="195352"/>
                </a:cubicBezTo>
                <a:cubicBezTo>
                  <a:pt x="1740368" y="210665"/>
                  <a:pt x="1750715" y="230118"/>
                  <a:pt x="1763959" y="248742"/>
                </a:cubicBezTo>
                <a:cubicBezTo>
                  <a:pt x="1789205" y="240051"/>
                  <a:pt x="1817763" y="230118"/>
                  <a:pt x="1845907" y="220184"/>
                </a:cubicBezTo>
                <a:cubicBezTo>
                  <a:pt x="1830593" y="137822"/>
                  <a:pt x="1806175" y="118370"/>
                  <a:pt x="1726710" y="120025"/>
                </a:cubicBezTo>
                <a:cubicBezTo>
                  <a:pt x="1741609" y="110920"/>
                  <a:pt x="1755267" y="98917"/>
                  <a:pt x="1771409" y="93951"/>
                </a:cubicBezTo>
                <a:cubicBezTo>
                  <a:pt x="1789619" y="88570"/>
                  <a:pt x="1809899" y="89398"/>
                  <a:pt x="1834732" y="86915"/>
                </a:cubicBezTo>
                <a:cubicBezTo>
                  <a:pt x="1841768" y="97676"/>
                  <a:pt x="1852529" y="114231"/>
                  <a:pt x="1863290" y="130786"/>
                </a:cubicBezTo>
                <a:cubicBezTo>
                  <a:pt x="1870326" y="128303"/>
                  <a:pt x="1877362" y="125820"/>
                  <a:pt x="1884398" y="123750"/>
                </a:cubicBezTo>
                <a:cubicBezTo>
                  <a:pt x="1876948" y="102228"/>
                  <a:pt x="1874051" y="77396"/>
                  <a:pt x="1860807" y="60427"/>
                </a:cubicBezTo>
                <a:cubicBezTo>
                  <a:pt x="1849218" y="45527"/>
                  <a:pt x="1826041" y="39319"/>
                  <a:pt x="1802864" y="26488"/>
                </a:cubicBezTo>
                <a:cubicBezTo>
                  <a:pt x="1840527" y="16141"/>
                  <a:pt x="1862876" y="10347"/>
                  <a:pt x="1901781" y="0"/>
                </a:cubicBezTo>
                <a:cubicBezTo>
                  <a:pt x="1951033" y="37249"/>
                  <a:pt x="2013943" y="84846"/>
                  <a:pt x="2080991" y="135339"/>
                </a:cubicBezTo>
                <a:cubicBezTo>
                  <a:pt x="2076025" y="114645"/>
                  <a:pt x="2071886" y="98504"/>
                  <a:pt x="2068161" y="82776"/>
                </a:cubicBezTo>
                <a:cubicBezTo>
                  <a:pt x="2108721" y="107609"/>
                  <a:pt x="2128588" y="170105"/>
                  <a:pt x="2181564" y="148997"/>
                </a:cubicBezTo>
                <a:cubicBezTo>
                  <a:pt x="2227505" y="130786"/>
                  <a:pt x="2242405" y="157275"/>
                  <a:pt x="2261029" y="180866"/>
                </a:cubicBezTo>
                <a:cubicBezTo>
                  <a:pt x="2289173" y="216460"/>
                  <a:pt x="2321870" y="216046"/>
                  <a:pt x="2357877" y="200732"/>
                </a:cubicBezTo>
                <a:cubicBezTo>
                  <a:pt x="2395127" y="185005"/>
                  <a:pt x="2426168" y="203215"/>
                  <a:pt x="2429892" y="241292"/>
                </a:cubicBezTo>
                <a:cubicBezTo>
                  <a:pt x="2431134" y="255778"/>
                  <a:pt x="2438998" y="276886"/>
                  <a:pt x="2448931" y="281025"/>
                </a:cubicBezTo>
                <a:cubicBezTo>
                  <a:pt x="2462589" y="286405"/>
                  <a:pt x="2482042" y="278128"/>
                  <a:pt x="2514324" y="273161"/>
                </a:cubicBezTo>
                <a:cubicBezTo>
                  <a:pt x="2489078" y="255778"/>
                  <a:pt x="2479972" y="249570"/>
                  <a:pt x="2471281" y="243362"/>
                </a:cubicBezTo>
                <a:cubicBezTo>
                  <a:pt x="2463003" y="237567"/>
                  <a:pt x="2454725" y="231773"/>
                  <a:pt x="2443551" y="223909"/>
                </a:cubicBezTo>
                <a:cubicBezTo>
                  <a:pt x="2453070" y="211079"/>
                  <a:pt x="2461348" y="200318"/>
                  <a:pt x="2470867" y="188316"/>
                </a:cubicBezTo>
                <a:cubicBezTo>
                  <a:pt x="2433617" y="160586"/>
                  <a:pt x="2397196" y="133683"/>
                  <a:pt x="2360361" y="106367"/>
                </a:cubicBezTo>
                <a:cubicBezTo>
                  <a:pt x="2360361" y="100987"/>
                  <a:pt x="2360361" y="96020"/>
                  <a:pt x="2360361" y="90640"/>
                </a:cubicBezTo>
                <a:cubicBezTo>
                  <a:pt x="2383952" y="89398"/>
                  <a:pt x="2411682" y="79051"/>
                  <a:pt x="2429892" y="88157"/>
                </a:cubicBezTo>
                <a:cubicBezTo>
                  <a:pt x="2489078" y="117542"/>
                  <a:pt x="2547021" y="151066"/>
                  <a:pt x="2602067" y="188316"/>
                </a:cubicBezTo>
                <a:cubicBezTo>
                  <a:pt x="2687740" y="245845"/>
                  <a:pt x="2770102" y="309169"/>
                  <a:pt x="2856189" y="366284"/>
                </a:cubicBezTo>
                <a:cubicBezTo>
                  <a:pt x="2869848" y="375390"/>
                  <a:pt x="2896336" y="364215"/>
                  <a:pt x="2916616" y="363387"/>
                </a:cubicBezTo>
                <a:cubicBezTo>
                  <a:pt x="2947657" y="362145"/>
                  <a:pt x="2967523" y="390289"/>
                  <a:pt x="2994012" y="396084"/>
                </a:cubicBezTo>
                <a:cubicBezTo>
                  <a:pt x="3063544" y="411397"/>
                  <a:pt x="3134731" y="420089"/>
                  <a:pt x="3207988" y="426297"/>
                </a:cubicBezTo>
                <a:cubicBezTo>
                  <a:pt x="3149217" y="392359"/>
                  <a:pt x="3067268" y="394014"/>
                  <a:pt x="3038711" y="307927"/>
                </a:cubicBezTo>
                <a:cubicBezTo>
                  <a:pt x="3122729" y="333174"/>
                  <a:pt x="3227854" y="326138"/>
                  <a:pt x="3268415" y="407258"/>
                </a:cubicBezTo>
                <a:cubicBezTo>
                  <a:pt x="3311872" y="494587"/>
                  <a:pt x="3395890" y="480929"/>
                  <a:pt x="3456316" y="519834"/>
                </a:cubicBezTo>
                <a:cubicBezTo>
                  <a:pt x="3485702" y="538872"/>
                  <a:pt x="3497704" y="538872"/>
                  <a:pt x="3496049" y="564533"/>
                </a:cubicBezTo>
                <a:cubicBezTo>
                  <a:pt x="3518812" y="555428"/>
                  <a:pt x="3538265" y="547978"/>
                  <a:pt x="3572203" y="534320"/>
                </a:cubicBezTo>
                <a:cubicBezTo>
                  <a:pt x="3561856" y="559153"/>
                  <a:pt x="3555647" y="573638"/>
                  <a:pt x="3549025" y="589780"/>
                </a:cubicBezTo>
                <a:cubicBezTo>
                  <a:pt x="3585447" y="592263"/>
                  <a:pt x="3624352" y="594746"/>
                  <a:pt x="3674431" y="598057"/>
                </a:cubicBezTo>
                <a:cubicBezTo>
                  <a:pt x="3680639" y="590194"/>
                  <a:pt x="3674845" y="530595"/>
                  <a:pt x="3720786" y="569500"/>
                </a:cubicBezTo>
                <a:cubicBezTo>
                  <a:pt x="3710853" y="591021"/>
                  <a:pt x="3701333" y="611715"/>
                  <a:pt x="3687675" y="641929"/>
                </a:cubicBezTo>
                <a:cubicBezTo>
                  <a:pt x="3741066" y="629512"/>
                  <a:pt x="3775832" y="625373"/>
                  <a:pt x="3813909" y="659312"/>
                </a:cubicBezTo>
                <a:cubicBezTo>
                  <a:pt x="3836259" y="679178"/>
                  <a:pt x="3885510" y="673797"/>
                  <a:pt x="3922346" y="671728"/>
                </a:cubicBezTo>
                <a:cubicBezTo>
                  <a:pt x="4022505" y="666348"/>
                  <a:pt x="4122664" y="657656"/>
                  <a:pt x="4222823" y="647723"/>
                </a:cubicBezTo>
                <a:cubicBezTo>
                  <a:pt x="4268350" y="643170"/>
                  <a:pt x="4326293" y="609646"/>
                  <a:pt x="4356506" y="627443"/>
                </a:cubicBezTo>
                <a:cubicBezTo>
                  <a:pt x="4465357" y="690353"/>
                  <a:pt x="4579174" y="649379"/>
                  <a:pt x="4689266" y="658484"/>
                </a:cubicBezTo>
                <a:cubicBezTo>
                  <a:pt x="4809705" y="668831"/>
                  <a:pt x="4932214" y="653931"/>
                  <a:pt x="5053895" y="651862"/>
                </a:cubicBezTo>
                <a:cubicBezTo>
                  <a:pt x="5092800" y="651448"/>
                  <a:pt x="5132118" y="659312"/>
                  <a:pt x="5171023" y="659726"/>
                </a:cubicBezTo>
                <a:cubicBezTo>
                  <a:pt x="5190062" y="660139"/>
                  <a:pt x="5209100" y="651448"/>
                  <a:pt x="5228553" y="649379"/>
                </a:cubicBezTo>
                <a:cubicBezTo>
                  <a:pt x="5244694" y="647723"/>
                  <a:pt x="5269527" y="632823"/>
                  <a:pt x="5267871" y="669245"/>
                </a:cubicBezTo>
                <a:cubicBezTo>
                  <a:pt x="5267871" y="670486"/>
                  <a:pt x="5279046" y="673797"/>
                  <a:pt x="5284427" y="672970"/>
                </a:cubicBezTo>
                <a:cubicBezTo>
                  <a:pt x="5330781" y="667175"/>
                  <a:pt x="5376722" y="660553"/>
                  <a:pt x="5423904" y="644412"/>
                </a:cubicBezTo>
                <a:cubicBezTo>
                  <a:pt x="5408177" y="639032"/>
                  <a:pt x="5392449" y="634065"/>
                  <a:pt x="5371342" y="627029"/>
                </a:cubicBezTo>
                <a:cubicBezTo>
                  <a:pt x="5377964" y="605093"/>
                  <a:pt x="5384172" y="583572"/>
                  <a:pt x="5389966" y="564533"/>
                </a:cubicBezTo>
                <a:cubicBezTo>
                  <a:pt x="5416040" y="583158"/>
                  <a:pt x="5442943" y="599299"/>
                  <a:pt x="5465292" y="619993"/>
                </a:cubicBezTo>
                <a:cubicBezTo>
                  <a:pt x="5485159" y="638618"/>
                  <a:pt x="5497575" y="665934"/>
                  <a:pt x="5518269" y="683731"/>
                </a:cubicBezTo>
                <a:cubicBezTo>
                  <a:pt x="5588629" y="744571"/>
                  <a:pt x="5677613" y="726774"/>
                  <a:pt x="5759975" y="735466"/>
                </a:cubicBezTo>
                <a:cubicBezTo>
                  <a:pt x="5815849" y="741260"/>
                  <a:pt x="5872551" y="736707"/>
                  <a:pt x="5928838" y="736707"/>
                </a:cubicBezTo>
                <a:cubicBezTo>
                  <a:pt x="5929252" y="743329"/>
                  <a:pt x="5930080" y="749951"/>
                  <a:pt x="5930494" y="756574"/>
                </a:cubicBezTo>
                <a:cubicBezTo>
                  <a:pt x="5904419" y="759885"/>
                  <a:pt x="5878345" y="763196"/>
                  <a:pt x="5852271" y="766507"/>
                </a:cubicBezTo>
                <a:cubicBezTo>
                  <a:pt x="5852271" y="768576"/>
                  <a:pt x="5851857" y="770646"/>
                  <a:pt x="5851857" y="772301"/>
                </a:cubicBezTo>
                <a:cubicBezTo>
                  <a:pt x="5894072" y="780165"/>
                  <a:pt x="5936289" y="788029"/>
                  <a:pt x="5978090" y="795892"/>
                </a:cubicBezTo>
                <a:cubicBezTo>
                  <a:pt x="5980574" y="790098"/>
                  <a:pt x="5983057" y="784304"/>
                  <a:pt x="5985954" y="778509"/>
                </a:cubicBezTo>
                <a:cubicBezTo>
                  <a:pt x="5973952" y="768162"/>
                  <a:pt x="5961535" y="757815"/>
                  <a:pt x="5945394" y="744571"/>
                </a:cubicBezTo>
                <a:cubicBezTo>
                  <a:pt x="5961121" y="723877"/>
                  <a:pt x="6028997" y="766921"/>
                  <a:pt x="6001268" y="682903"/>
                </a:cubicBezTo>
                <a:cubicBezTo>
                  <a:pt x="6008303" y="777682"/>
                  <a:pt x="6088596" y="731327"/>
                  <a:pt x="6126674" y="760298"/>
                </a:cubicBezTo>
                <a:cubicBezTo>
                  <a:pt x="6129984" y="757815"/>
                  <a:pt x="6144884" y="746640"/>
                  <a:pt x="6159784" y="735052"/>
                </a:cubicBezTo>
                <a:cubicBezTo>
                  <a:pt x="6146126" y="812861"/>
                  <a:pt x="6087355" y="783062"/>
                  <a:pt x="6034792" y="789270"/>
                </a:cubicBezTo>
                <a:cubicBezTo>
                  <a:pt x="6065833" y="804584"/>
                  <a:pt x="6089010" y="816172"/>
                  <a:pt x="6112602" y="827761"/>
                </a:cubicBezTo>
                <a:cubicBezTo>
                  <a:pt x="6110946" y="832314"/>
                  <a:pt x="6108876" y="836866"/>
                  <a:pt x="6107221" y="841833"/>
                </a:cubicBezTo>
                <a:cubicBezTo>
                  <a:pt x="6086527" y="840591"/>
                  <a:pt x="6065833" y="839350"/>
                  <a:pt x="6044725" y="838522"/>
                </a:cubicBezTo>
                <a:cubicBezTo>
                  <a:pt x="6044311" y="845558"/>
                  <a:pt x="6043897" y="852594"/>
                  <a:pt x="6043483" y="860044"/>
                </a:cubicBezTo>
                <a:cubicBezTo>
                  <a:pt x="6180064" y="869977"/>
                  <a:pt x="6316231" y="879910"/>
                  <a:pt x="6456122" y="889843"/>
                </a:cubicBezTo>
                <a:cubicBezTo>
                  <a:pt x="6439153" y="862527"/>
                  <a:pt x="6439153" y="862113"/>
                  <a:pt x="6299262" y="851352"/>
                </a:cubicBezTo>
                <a:cubicBezTo>
                  <a:pt x="6241318" y="847213"/>
                  <a:pt x="6183375" y="844730"/>
                  <a:pt x="6125432" y="841833"/>
                </a:cubicBezTo>
                <a:cubicBezTo>
                  <a:pt x="6125432" y="833969"/>
                  <a:pt x="6125432" y="826106"/>
                  <a:pt x="6125018" y="818242"/>
                </a:cubicBezTo>
                <a:cubicBezTo>
                  <a:pt x="6270704" y="818242"/>
                  <a:pt x="6416804" y="818242"/>
                  <a:pt x="6557937" y="818242"/>
                </a:cubicBezTo>
                <a:cubicBezTo>
                  <a:pt x="6569939" y="776854"/>
                  <a:pt x="6579045" y="744157"/>
                  <a:pt x="6588564" y="711047"/>
                </a:cubicBezTo>
                <a:cubicBezTo>
                  <a:pt x="6617536" y="706908"/>
                  <a:pt x="6646094" y="703183"/>
                  <a:pt x="6675065" y="699044"/>
                </a:cubicBezTo>
                <a:cubicBezTo>
                  <a:pt x="6707348" y="699044"/>
                  <a:pt x="6739630" y="699044"/>
                  <a:pt x="6792193" y="699044"/>
                </a:cubicBezTo>
                <a:cubicBezTo>
                  <a:pt x="6756186" y="716427"/>
                  <a:pt x="6736733" y="726360"/>
                  <a:pt x="6717281" y="735880"/>
                </a:cubicBezTo>
                <a:cubicBezTo>
                  <a:pt x="6717695" y="742088"/>
                  <a:pt x="6717695" y="748296"/>
                  <a:pt x="6718108" y="754504"/>
                </a:cubicBezTo>
                <a:cubicBezTo>
                  <a:pt x="6787227" y="754504"/>
                  <a:pt x="6860070" y="767748"/>
                  <a:pt x="6924635" y="749951"/>
                </a:cubicBezTo>
                <a:cubicBezTo>
                  <a:pt x="6966023" y="738363"/>
                  <a:pt x="6967679" y="772715"/>
                  <a:pt x="6992098" y="788856"/>
                </a:cubicBezTo>
                <a:cubicBezTo>
                  <a:pt x="6963126" y="790926"/>
                  <a:pt x="6934568" y="792995"/>
                  <a:pt x="6905596" y="794651"/>
                </a:cubicBezTo>
                <a:cubicBezTo>
                  <a:pt x="6905183" y="797548"/>
                  <a:pt x="6904769" y="800445"/>
                  <a:pt x="6904355" y="802928"/>
                </a:cubicBezTo>
                <a:cubicBezTo>
                  <a:pt x="6938293" y="810378"/>
                  <a:pt x="6972231" y="817414"/>
                  <a:pt x="6997478" y="823208"/>
                </a:cubicBezTo>
                <a:cubicBezTo>
                  <a:pt x="7012378" y="799617"/>
                  <a:pt x="7021483" y="777682"/>
                  <a:pt x="7037624" y="763196"/>
                </a:cubicBezTo>
                <a:cubicBezTo>
                  <a:pt x="7051696" y="749951"/>
                  <a:pt x="7073218" y="744571"/>
                  <a:pt x="7108812" y="727602"/>
                </a:cubicBezTo>
                <a:cubicBezTo>
                  <a:pt x="7138611" y="725119"/>
                  <a:pt x="7188691" y="720980"/>
                  <a:pt x="7238770" y="716841"/>
                </a:cubicBezTo>
                <a:cubicBezTo>
                  <a:pt x="7240012" y="723049"/>
                  <a:pt x="7241253" y="729257"/>
                  <a:pt x="7242495" y="735052"/>
                </a:cubicBezTo>
                <a:cubicBezTo>
                  <a:pt x="7231320" y="744157"/>
                  <a:pt x="7220146" y="753263"/>
                  <a:pt x="7204004" y="766507"/>
                </a:cubicBezTo>
                <a:cubicBezTo>
                  <a:pt x="7289678" y="791340"/>
                  <a:pt x="7371626" y="814931"/>
                  <a:pt x="7453574" y="838522"/>
                </a:cubicBezTo>
                <a:cubicBezTo>
                  <a:pt x="7441985" y="851766"/>
                  <a:pt x="7426672" y="869149"/>
                  <a:pt x="7408461" y="889843"/>
                </a:cubicBezTo>
                <a:cubicBezTo>
                  <a:pt x="7460610" y="904329"/>
                  <a:pt x="7507379" y="917159"/>
                  <a:pt x="7556216" y="930817"/>
                </a:cubicBezTo>
                <a:cubicBezTo>
                  <a:pt x="7549181" y="940337"/>
                  <a:pt x="7543386" y="948200"/>
                  <a:pt x="7539247" y="953581"/>
                </a:cubicBezTo>
                <a:cubicBezTo>
                  <a:pt x="7584774" y="977172"/>
                  <a:pt x="7629887" y="1000349"/>
                  <a:pt x="7675000" y="1023527"/>
                </a:cubicBezTo>
                <a:cubicBezTo>
                  <a:pt x="7675000" y="1030149"/>
                  <a:pt x="7674587" y="1036771"/>
                  <a:pt x="7674587" y="1043807"/>
                </a:cubicBezTo>
                <a:cubicBezTo>
                  <a:pt x="7561597" y="1052084"/>
                  <a:pt x="7449022" y="1060776"/>
                  <a:pt x="7336032" y="1069053"/>
                </a:cubicBezTo>
                <a:cubicBezTo>
                  <a:pt x="7336032" y="1073606"/>
                  <a:pt x="7335618" y="1077745"/>
                  <a:pt x="7335618" y="1082298"/>
                </a:cubicBezTo>
                <a:cubicBezTo>
                  <a:pt x="7441158" y="1092645"/>
                  <a:pt x="7546284" y="1102578"/>
                  <a:pt x="7651823" y="1112925"/>
                </a:cubicBezTo>
                <a:cubicBezTo>
                  <a:pt x="7651823" y="1116650"/>
                  <a:pt x="7651823" y="1120375"/>
                  <a:pt x="7651823" y="1124513"/>
                </a:cubicBezTo>
                <a:cubicBezTo>
                  <a:pt x="7638992" y="1127411"/>
                  <a:pt x="7626576" y="1130722"/>
                  <a:pt x="7613746" y="1133619"/>
                </a:cubicBezTo>
                <a:cubicBezTo>
                  <a:pt x="7613332" y="1136516"/>
                  <a:pt x="7612505" y="1139827"/>
                  <a:pt x="7612090" y="1142724"/>
                </a:cubicBezTo>
                <a:cubicBezTo>
                  <a:pt x="7648926" y="1147277"/>
                  <a:pt x="7686175" y="1151830"/>
                  <a:pt x="7723010" y="1156382"/>
                </a:cubicBezTo>
                <a:cubicBezTo>
                  <a:pt x="7722597" y="1161763"/>
                  <a:pt x="7722183" y="1167557"/>
                  <a:pt x="7721769" y="1172937"/>
                </a:cubicBezTo>
                <a:cubicBezTo>
                  <a:pt x="7710180" y="1173351"/>
                  <a:pt x="7699005" y="1174179"/>
                  <a:pt x="7687417" y="1174593"/>
                </a:cubicBezTo>
                <a:cubicBezTo>
                  <a:pt x="7724252" y="1213498"/>
                  <a:pt x="7815306" y="1218050"/>
                  <a:pt x="7840553" y="1178318"/>
                </a:cubicBezTo>
                <a:cubicBezTo>
                  <a:pt x="7876974" y="1121202"/>
                  <a:pt x="7930778" y="1114994"/>
                  <a:pt x="7989963" y="1113339"/>
                </a:cubicBezTo>
                <a:cubicBezTo>
                  <a:pt x="8013554" y="1112511"/>
                  <a:pt x="8056598" y="1119547"/>
                  <a:pt x="8026799" y="1065329"/>
                </a:cubicBezTo>
                <a:cubicBezTo>
                  <a:pt x="8074809" y="1088506"/>
                  <a:pt x="8123233" y="1126997"/>
                  <a:pt x="8165035" y="1069053"/>
                </a:cubicBezTo>
                <a:cubicBezTo>
                  <a:pt x="8178693" y="1050015"/>
                  <a:pt x="8173313" y="1017318"/>
                  <a:pt x="8176623" y="990830"/>
                </a:cubicBezTo>
                <a:cubicBezTo>
                  <a:pt x="8171243" y="990416"/>
                  <a:pt x="8166276" y="990002"/>
                  <a:pt x="8160896" y="989588"/>
                </a:cubicBezTo>
                <a:cubicBezTo>
                  <a:pt x="8148894" y="1000349"/>
                  <a:pt x="8136891" y="1011110"/>
                  <a:pt x="8127786" y="1019388"/>
                </a:cubicBezTo>
                <a:cubicBezTo>
                  <a:pt x="8105850" y="975103"/>
                  <a:pt x="8084742" y="932473"/>
                  <a:pt x="8069843" y="901432"/>
                </a:cubicBezTo>
                <a:cubicBezTo>
                  <a:pt x="8082259" y="884877"/>
                  <a:pt x="8091364" y="862113"/>
                  <a:pt x="8107506" y="853836"/>
                </a:cubicBezTo>
                <a:cubicBezTo>
                  <a:pt x="8135649" y="838936"/>
                  <a:pt x="8167518" y="827347"/>
                  <a:pt x="8198973" y="824864"/>
                </a:cubicBezTo>
                <a:cubicBezTo>
                  <a:pt x="8242430" y="821553"/>
                  <a:pt x="8289199" y="801273"/>
                  <a:pt x="8329759" y="836453"/>
                </a:cubicBezTo>
                <a:cubicBezTo>
                  <a:pt x="8332657" y="838936"/>
                  <a:pt x="8338037" y="839764"/>
                  <a:pt x="8341762" y="839350"/>
                </a:cubicBezTo>
                <a:cubicBezTo>
                  <a:pt x="8367836" y="836453"/>
                  <a:pt x="8391841" y="817414"/>
                  <a:pt x="8415432" y="857560"/>
                </a:cubicBezTo>
                <a:cubicBezTo>
                  <a:pt x="8424951" y="873702"/>
                  <a:pt x="8478342" y="864183"/>
                  <a:pt x="8515177" y="866666"/>
                </a:cubicBezTo>
                <a:cubicBezTo>
                  <a:pt x="8515177" y="855077"/>
                  <a:pt x="8515177" y="842247"/>
                  <a:pt x="8515177" y="846800"/>
                </a:cubicBezTo>
                <a:cubicBezTo>
                  <a:pt x="8547460" y="846800"/>
                  <a:pt x="8578501" y="838936"/>
                  <a:pt x="8602506" y="848455"/>
                </a:cubicBezTo>
                <a:cubicBezTo>
                  <a:pt x="8647206" y="866666"/>
                  <a:pt x="8693146" y="865424"/>
                  <a:pt x="8738673" y="870391"/>
                </a:cubicBezTo>
                <a:cubicBezTo>
                  <a:pt x="8806550" y="877427"/>
                  <a:pt x="8875253" y="882393"/>
                  <a:pt x="8943543" y="884049"/>
                </a:cubicBezTo>
                <a:cubicBezTo>
                  <a:pt x="8986588" y="884877"/>
                  <a:pt x="9029631" y="878254"/>
                  <a:pt x="9076814" y="874530"/>
                </a:cubicBezTo>
                <a:cubicBezTo>
                  <a:pt x="9067294" y="891499"/>
                  <a:pt x="9061499" y="901846"/>
                  <a:pt x="9055705" y="912193"/>
                </a:cubicBezTo>
                <a:cubicBezTo>
                  <a:pt x="9074744" y="921712"/>
                  <a:pt x="9093369" y="939095"/>
                  <a:pt x="9112407" y="939095"/>
                </a:cubicBezTo>
                <a:cubicBezTo>
                  <a:pt x="9210083" y="938681"/>
                  <a:pt x="9307345" y="934128"/>
                  <a:pt x="9405020" y="931231"/>
                </a:cubicBezTo>
                <a:cubicBezTo>
                  <a:pt x="9423231" y="930817"/>
                  <a:pt x="9441442" y="929576"/>
                  <a:pt x="9460894" y="937853"/>
                </a:cubicBezTo>
                <a:cubicBezTo>
                  <a:pt x="9284167" y="977172"/>
                  <a:pt x="9104544" y="991658"/>
                  <a:pt x="8924091" y="1004074"/>
                </a:cubicBezTo>
                <a:cubicBezTo>
                  <a:pt x="9086746" y="1004074"/>
                  <a:pt x="9249402" y="1004074"/>
                  <a:pt x="9412057" y="1004074"/>
                </a:cubicBezTo>
                <a:cubicBezTo>
                  <a:pt x="9412057" y="1013593"/>
                  <a:pt x="9412057" y="1023113"/>
                  <a:pt x="9412057" y="1032218"/>
                </a:cubicBezTo>
                <a:cubicBezTo>
                  <a:pt x="9351630" y="1032218"/>
                  <a:pt x="9291203" y="1030149"/>
                  <a:pt x="9230777" y="1033046"/>
                </a:cubicBezTo>
                <a:cubicBezTo>
                  <a:pt x="9208014" y="1034287"/>
                  <a:pt x="9185663" y="1051257"/>
                  <a:pt x="9162900" y="1052084"/>
                </a:cubicBezTo>
                <a:cubicBezTo>
                  <a:pt x="9133928" y="1052912"/>
                  <a:pt x="9104544" y="1044221"/>
                  <a:pt x="9066052" y="1038012"/>
                </a:cubicBezTo>
                <a:cubicBezTo>
                  <a:pt x="9066880" y="1050429"/>
                  <a:pt x="9068122" y="1068226"/>
                  <a:pt x="9069364" y="1086023"/>
                </a:cubicBezTo>
                <a:cubicBezTo>
                  <a:pt x="8988657" y="999108"/>
                  <a:pt x="8907950" y="1075262"/>
                  <a:pt x="8827657" y="1079400"/>
                </a:cubicBezTo>
                <a:cubicBezTo>
                  <a:pt x="8873184" y="1088920"/>
                  <a:pt x="8918297" y="1088920"/>
                  <a:pt x="8963824" y="1088506"/>
                </a:cubicBezTo>
                <a:cubicBezTo>
                  <a:pt x="8999004" y="1088092"/>
                  <a:pt x="9034184" y="1086436"/>
                  <a:pt x="9069364" y="1085609"/>
                </a:cubicBezTo>
                <a:cubicBezTo>
                  <a:pt x="9109510" y="1150588"/>
                  <a:pt x="9169937" y="1123686"/>
                  <a:pt x="9226224" y="1122858"/>
                </a:cubicBezTo>
                <a:cubicBezTo>
                  <a:pt x="9314381" y="1121202"/>
                  <a:pt x="9403365" y="1134033"/>
                  <a:pt x="9489866" y="1122858"/>
                </a:cubicBezTo>
                <a:cubicBezTo>
                  <a:pt x="9618169" y="1106303"/>
                  <a:pt x="9743989" y="1072778"/>
                  <a:pt x="9871464" y="1049601"/>
                </a:cubicBezTo>
                <a:cubicBezTo>
                  <a:pt x="9952171" y="1034701"/>
                  <a:pt x="10036602" y="1035529"/>
                  <a:pt x="10113584" y="1010696"/>
                </a:cubicBezTo>
                <a:cubicBezTo>
                  <a:pt x="10163250" y="994555"/>
                  <a:pt x="10212087" y="990416"/>
                  <a:pt x="10261753" y="984208"/>
                </a:cubicBezTo>
                <a:cubicBezTo>
                  <a:pt x="10272928" y="982966"/>
                  <a:pt x="10284931" y="986691"/>
                  <a:pt x="10296519" y="988347"/>
                </a:cubicBezTo>
                <a:cubicBezTo>
                  <a:pt x="10296519" y="988347"/>
                  <a:pt x="10294863" y="986691"/>
                  <a:pt x="10294863" y="986691"/>
                </a:cubicBezTo>
                <a:cubicBezTo>
                  <a:pt x="10252648" y="1004902"/>
                  <a:pt x="10212087" y="1028493"/>
                  <a:pt x="10168216" y="1040496"/>
                </a:cubicBezTo>
                <a:cubicBezTo>
                  <a:pt x="10077990" y="1065742"/>
                  <a:pt x="9986522" y="1084781"/>
                  <a:pt x="9895469" y="1106717"/>
                </a:cubicBezTo>
                <a:cubicBezTo>
                  <a:pt x="9888433" y="1108372"/>
                  <a:pt x="9882225" y="1114994"/>
                  <a:pt x="9875189" y="1114994"/>
                </a:cubicBezTo>
                <a:cubicBezTo>
                  <a:pt x="9824696" y="1115822"/>
                  <a:pt x="9774202" y="1115408"/>
                  <a:pt x="9722053" y="1115408"/>
                </a:cubicBezTo>
                <a:cubicBezTo>
                  <a:pt x="9749370" y="1192390"/>
                  <a:pt x="9783308" y="1196942"/>
                  <a:pt x="9963759" y="1151002"/>
                </a:cubicBezTo>
                <a:cubicBezTo>
                  <a:pt x="9958379" y="1170868"/>
                  <a:pt x="9953826" y="1186595"/>
                  <a:pt x="9949273" y="1202737"/>
                </a:cubicBezTo>
                <a:cubicBezTo>
                  <a:pt x="9946376" y="1196942"/>
                  <a:pt x="9943479" y="1191562"/>
                  <a:pt x="9940582" y="1185768"/>
                </a:cubicBezTo>
                <a:cubicBezTo>
                  <a:pt x="9873119" y="1196529"/>
                  <a:pt x="9805657" y="1207289"/>
                  <a:pt x="9738194" y="1217636"/>
                </a:cubicBezTo>
                <a:cubicBezTo>
                  <a:pt x="9739023" y="1224259"/>
                  <a:pt x="9739850" y="1231295"/>
                  <a:pt x="9740263" y="1237917"/>
                </a:cubicBezTo>
                <a:cubicBezTo>
                  <a:pt x="9794068" y="1228811"/>
                  <a:pt x="9847872" y="1219292"/>
                  <a:pt x="9902091" y="1210187"/>
                </a:cubicBezTo>
                <a:cubicBezTo>
                  <a:pt x="9903746" y="1215981"/>
                  <a:pt x="9905402" y="1221361"/>
                  <a:pt x="9907472" y="1227156"/>
                </a:cubicBezTo>
                <a:cubicBezTo>
                  <a:pt x="9730331" y="1280132"/>
                  <a:pt x="9552776" y="1333523"/>
                  <a:pt x="9371082" y="1387741"/>
                </a:cubicBezTo>
                <a:cubicBezTo>
                  <a:pt x="9470828" y="1383189"/>
                  <a:pt x="9567675" y="1378636"/>
                  <a:pt x="9663282" y="1374083"/>
                </a:cubicBezTo>
                <a:cubicBezTo>
                  <a:pt x="9657902" y="1389811"/>
                  <a:pt x="9648382" y="1408849"/>
                  <a:pt x="9645485" y="1428716"/>
                </a:cubicBezTo>
                <a:cubicBezTo>
                  <a:pt x="9631414" y="1519769"/>
                  <a:pt x="9571814" y="1548741"/>
                  <a:pt x="9491935" y="1505283"/>
                </a:cubicBezTo>
                <a:cubicBezTo>
                  <a:pt x="9482417" y="1499903"/>
                  <a:pt x="9460894" y="1513147"/>
                  <a:pt x="9447237" y="1521011"/>
                </a:cubicBezTo>
                <a:cubicBezTo>
                  <a:pt x="9437303" y="1526805"/>
                  <a:pt x="9431095" y="1543774"/>
                  <a:pt x="9421575" y="1545016"/>
                </a:cubicBezTo>
                <a:cubicBezTo>
                  <a:pt x="9413298" y="1546258"/>
                  <a:pt x="9403779" y="1530944"/>
                  <a:pt x="9393846" y="1525150"/>
                </a:cubicBezTo>
                <a:cubicBezTo>
                  <a:pt x="9383085" y="1518942"/>
                  <a:pt x="9361977" y="1509836"/>
                  <a:pt x="9361149" y="1511078"/>
                </a:cubicBezTo>
                <a:cubicBezTo>
                  <a:pt x="9329281" y="1570263"/>
                  <a:pt x="9269268" y="1528875"/>
                  <a:pt x="9225811" y="1553708"/>
                </a:cubicBezTo>
                <a:cubicBezTo>
                  <a:pt x="9231190" y="1558674"/>
                  <a:pt x="9238640" y="1564882"/>
                  <a:pt x="9253540" y="1577713"/>
                </a:cubicBezTo>
                <a:cubicBezTo>
                  <a:pt x="9152140" y="1589301"/>
                  <a:pt x="9057775" y="1600062"/>
                  <a:pt x="8963410" y="1610823"/>
                </a:cubicBezTo>
                <a:cubicBezTo>
                  <a:pt x="8964237" y="1617445"/>
                  <a:pt x="8965066" y="1623653"/>
                  <a:pt x="8965894" y="1630275"/>
                </a:cubicBezTo>
                <a:cubicBezTo>
                  <a:pt x="9478278" y="1680355"/>
                  <a:pt x="9970796" y="1559088"/>
                  <a:pt x="10473246" y="1454376"/>
                </a:cubicBezTo>
                <a:cubicBezTo>
                  <a:pt x="10477799" y="1492039"/>
                  <a:pt x="10482351" y="1534669"/>
                  <a:pt x="10487318" y="1577299"/>
                </a:cubicBezTo>
                <a:cubicBezTo>
                  <a:pt x="10482766" y="1578126"/>
                  <a:pt x="10477799" y="1578954"/>
                  <a:pt x="10473246" y="1580196"/>
                </a:cubicBezTo>
                <a:cubicBezTo>
                  <a:pt x="10464141" y="1568607"/>
                  <a:pt x="10455036" y="1557019"/>
                  <a:pt x="10439721" y="1537566"/>
                </a:cubicBezTo>
                <a:cubicBezTo>
                  <a:pt x="10442205" y="1572746"/>
                  <a:pt x="10443860" y="1596337"/>
                  <a:pt x="10445930" y="1629448"/>
                </a:cubicBezTo>
                <a:cubicBezTo>
                  <a:pt x="10400817" y="1595509"/>
                  <a:pt x="10387159" y="1567779"/>
                  <a:pt x="10430616" y="1528875"/>
                </a:cubicBezTo>
                <a:cubicBezTo>
                  <a:pt x="10438894" y="1521425"/>
                  <a:pt x="10436411" y="1501972"/>
                  <a:pt x="10439308" y="1488314"/>
                </a:cubicBezTo>
                <a:cubicBezTo>
                  <a:pt x="10432686" y="1485003"/>
                  <a:pt x="10426064" y="1481692"/>
                  <a:pt x="10419442" y="1477967"/>
                </a:cubicBezTo>
                <a:cubicBezTo>
                  <a:pt x="10395851" y="1505283"/>
                  <a:pt x="10372260" y="1533013"/>
                  <a:pt x="10350737" y="1558260"/>
                </a:cubicBezTo>
                <a:cubicBezTo>
                  <a:pt x="10328388" y="1480037"/>
                  <a:pt x="10269203" y="1543774"/>
                  <a:pt x="10226987" y="1547913"/>
                </a:cubicBezTo>
                <a:cubicBezTo>
                  <a:pt x="10155386" y="1554535"/>
                  <a:pt x="10085854" y="1578954"/>
                  <a:pt x="10014253" y="1590957"/>
                </a:cubicBezTo>
                <a:cubicBezTo>
                  <a:pt x="9950515" y="1601718"/>
                  <a:pt x="9885950" y="1605443"/>
                  <a:pt x="9808968" y="1614134"/>
                </a:cubicBezTo>
                <a:cubicBezTo>
                  <a:pt x="9830490" y="1655108"/>
                  <a:pt x="9842493" y="1677872"/>
                  <a:pt x="9854495" y="1700635"/>
                </a:cubicBezTo>
                <a:cubicBezTo>
                  <a:pt x="9859048" y="1698566"/>
                  <a:pt x="9864014" y="1696910"/>
                  <a:pt x="9868566" y="1694841"/>
                </a:cubicBezTo>
                <a:cubicBezTo>
                  <a:pt x="9875603" y="1721329"/>
                  <a:pt x="9793655" y="1752784"/>
                  <a:pt x="9903746" y="1774720"/>
                </a:cubicBezTo>
                <a:cubicBezTo>
                  <a:pt x="9804002" y="1799139"/>
                  <a:pt x="9733228" y="1816108"/>
                  <a:pt x="9648382" y="1836802"/>
                </a:cubicBezTo>
                <a:cubicBezTo>
                  <a:pt x="9697220" y="1782583"/>
                  <a:pt x="9727847" y="1727537"/>
                  <a:pt x="9803174" y="1746576"/>
                </a:cubicBezTo>
                <a:cubicBezTo>
                  <a:pt x="9652108" y="1693599"/>
                  <a:pt x="9592508" y="1700635"/>
                  <a:pt x="9562295" y="1771822"/>
                </a:cubicBezTo>
                <a:cubicBezTo>
                  <a:pt x="9587542" y="1773478"/>
                  <a:pt x="9612375" y="1775134"/>
                  <a:pt x="9643001" y="1777203"/>
                </a:cubicBezTo>
                <a:cubicBezTo>
                  <a:pt x="9584645" y="1838457"/>
                  <a:pt x="9521321" y="1873637"/>
                  <a:pt x="9438545" y="1865773"/>
                </a:cubicBezTo>
                <a:cubicBezTo>
                  <a:pt x="9456755" y="1910886"/>
                  <a:pt x="9496074" y="1913784"/>
                  <a:pt x="9561467" y="1876120"/>
                </a:cubicBezTo>
                <a:cubicBezTo>
                  <a:pt x="9570159" y="1888537"/>
                  <a:pt x="9579264" y="1901367"/>
                  <a:pt x="9585058" y="1909645"/>
                </a:cubicBezTo>
                <a:cubicBezTo>
                  <a:pt x="9639691" y="1891434"/>
                  <a:pt x="9690598" y="1874465"/>
                  <a:pt x="9751025" y="1854599"/>
                </a:cubicBezTo>
                <a:cubicBezTo>
                  <a:pt x="9754336" y="1858737"/>
                  <a:pt x="9765096" y="1872396"/>
                  <a:pt x="9775443" y="1885640"/>
                </a:cubicBezTo>
                <a:cubicBezTo>
                  <a:pt x="9738608" y="1897642"/>
                  <a:pt x="9710051" y="1907161"/>
                  <a:pt x="9681079" y="1916681"/>
                </a:cubicBezTo>
                <a:cubicBezTo>
                  <a:pt x="9680251" y="1921647"/>
                  <a:pt x="9679423" y="1926614"/>
                  <a:pt x="9678596" y="1931166"/>
                </a:cubicBezTo>
                <a:cubicBezTo>
                  <a:pt x="9695565" y="1936961"/>
                  <a:pt x="9713775" y="1949791"/>
                  <a:pt x="9729503" y="1946894"/>
                </a:cubicBezTo>
                <a:cubicBezTo>
                  <a:pt x="9983625" y="1904264"/>
                  <a:pt x="10240231" y="1871982"/>
                  <a:pt x="10490216" y="1811969"/>
                </a:cubicBezTo>
                <a:cubicBezTo>
                  <a:pt x="10747235" y="1750301"/>
                  <a:pt x="10999702" y="1667939"/>
                  <a:pt x="11249686" y="1581437"/>
                </a:cubicBezTo>
                <a:cubicBezTo>
                  <a:pt x="11358123" y="1544188"/>
                  <a:pt x="11452074" y="1466379"/>
                  <a:pt x="11558855" y="1421680"/>
                </a:cubicBezTo>
                <a:cubicBezTo>
                  <a:pt x="11651978" y="1382361"/>
                  <a:pt x="11718199" y="1311174"/>
                  <a:pt x="11797249" y="1255714"/>
                </a:cubicBezTo>
                <a:cubicBezTo>
                  <a:pt x="11810080" y="1246608"/>
                  <a:pt x="11827050" y="1244125"/>
                  <a:pt x="11845260" y="1237089"/>
                </a:cubicBezTo>
                <a:cubicBezTo>
                  <a:pt x="11786075" y="1309932"/>
                  <a:pt x="11731857" y="1376567"/>
                  <a:pt x="11673085" y="1448168"/>
                </a:cubicBezTo>
                <a:cubicBezTo>
                  <a:pt x="11676811" y="1431613"/>
                  <a:pt x="11678880" y="1420852"/>
                  <a:pt x="11681363" y="1410091"/>
                </a:cubicBezTo>
                <a:cubicBezTo>
                  <a:pt x="11677224" y="1408849"/>
                  <a:pt x="11673085" y="1407194"/>
                  <a:pt x="11668947" y="1405952"/>
                </a:cubicBezTo>
                <a:cubicBezTo>
                  <a:pt x="11659841" y="1429957"/>
                  <a:pt x="11651150" y="1453962"/>
                  <a:pt x="11635423" y="1495350"/>
                </a:cubicBezTo>
                <a:cubicBezTo>
                  <a:pt x="11620109" y="1470518"/>
                  <a:pt x="11608934" y="1452721"/>
                  <a:pt x="11603554" y="1444029"/>
                </a:cubicBezTo>
                <a:cubicBezTo>
                  <a:pt x="11513741" y="1490384"/>
                  <a:pt x="11423102" y="1537152"/>
                  <a:pt x="11332876" y="1584335"/>
                </a:cubicBezTo>
                <a:cubicBezTo>
                  <a:pt x="11325840" y="1588060"/>
                  <a:pt x="11318804" y="1594682"/>
                  <a:pt x="11315907" y="1601718"/>
                </a:cubicBezTo>
                <a:cubicBezTo>
                  <a:pt x="11296868" y="1649728"/>
                  <a:pt x="11277002" y="1635656"/>
                  <a:pt x="11255895" y="1601304"/>
                </a:cubicBezTo>
                <a:cubicBezTo>
                  <a:pt x="11196709" y="1678286"/>
                  <a:pt x="11104828" y="1683252"/>
                  <a:pt x="11023707" y="1712224"/>
                </a:cubicBezTo>
                <a:cubicBezTo>
                  <a:pt x="10998047" y="1721329"/>
                  <a:pt x="10976525" y="1742437"/>
                  <a:pt x="10943001" y="1764373"/>
                </a:cubicBezTo>
                <a:cubicBezTo>
                  <a:pt x="10931412" y="1768511"/>
                  <a:pt x="10906166" y="1776789"/>
                  <a:pt x="10879677" y="1785895"/>
                </a:cubicBezTo>
                <a:cubicBezTo>
                  <a:pt x="10856913" y="1780100"/>
                  <a:pt x="10827114" y="1772650"/>
                  <a:pt x="10792348" y="1763959"/>
                </a:cubicBezTo>
                <a:cubicBezTo>
                  <a:pt x="10789865" y="1786722"/>
                  <a:pt x="10787795" y="1808658"/>
                  <a:pt x="10785312" y="1830594"/>
                </a:cubicBezTo>
                <a:cubicBezTo>
                  <a:pt x="10784071" y="1830180"/>
                  <a:pt x="10779932" y="1830594"/>
                  <a:pt x="10777863" y="1828524"/>
                </a:cubicBezTo>
                <a:cubicBezTo>
                  <a:pt x="10761721" y="1810727"/>
                  <a:pt x="10746407" y="1792930"/>
                  <a:pt x="10730680" y="1774720"/>
                </a:cubicBezTo>
                <a:cubicBezTo>
                  <a:pt x="10720747" y="1798311"/>
                  <a:pt x="10711642" y="1821902"/>
                  <a:pt x="10701295" y="1845493"/>
                </a:cubicBezTo>
                <a:cubicBezTo>
                  <a:pt x="10690119" y="1871568"/>
                  <a:pt x="10678117" y="1897228"/>
                  <a:pt x="10667356" y="1921647"/>
                </a:cubicBezTo>
                <a:cubicBezTo>
                  <a:pt x="10639626" y="1883156"/>
                  <a:pt x="10618519" y="1853771"/>
                  <a:pt x="10597825" y="1823971"/>
                </a:cubicBezTo>
                <a:cubicBezTo>
                  <a:pt x="10585821" y="1848804"/>
                  <a:pt x="10573819" y="1873637"/>
                  <a:pt x="10562645" y="1896401"/>
                </a:cubicBezTo>
                <a:cubicBezTo>
                  <a:pt x="10546917" y="1800380"/>
                  <a:pt x="10475730" y="1888951"/>
                  <a:pt x="10429789" y="1869912"/>
                </a:cubicBezTo>
                <a:cubicBezTo>
                  <a:pt x="10415717" y="1864118"/>
                  <a:pt x="10393781" y="1876948"/>
                  <a:pt x="10381365" y="1886881"/>
                </a:cubicBezTo>
                <a:cubicBezTo>
                  <a:pt x="10344116" y="1907989"/>
                  <a:pt x="10308521" y="1934478"/>
                  <a:pt x="10268790" y="1949791"/>
                </a:cubicBezTo>
                <a:cubicBezTo>
                  <a:pt x="10118551" y="2006907"/>
                  <a:pt x="9966657" y="2060297"/>
                  <a:pt x="9815590" y="2115343"/>
                </a:cubicBezTo>
                <a:cubicBezTo>
                  <a:pt x="9806071" y="2118654"/>
                  <a:pt x="9797793" y="2124449"/>
                  <a:pt x="9790758" y="2138521"/>
                </a:cubicBezTo>
                <a:cubicBezTo>
                  <a:pt x="9869808" y="2125690"/>
                  <a:pt x="9948860" y="2113274"/>
                  <a:pt x="10027910" y="2100444"/>
                </a:cubicBezTo>
                <a:cubicBezTo>
                  <a:pt x="10030394" y="2106652"/>
                  <a:pt x="10032878" y="2112446"/>
                  <a:pt x="10035360" y="2118654"/>
                </a:cubicBezTo>
                <a:cubicBezTo>
                  <a:pt x="9913680" y="2144729"/>
                  <a:pt x="9776272" y="2139762"/>
                  <a:pt x="9699290" y="2270963"/>
                </a:cubicBezTo>
                <a:cubicBezTo>
                  <a:pt x="9822626" y="2297037"/>
                  <a:pt x="9931063" y="2265996"/>
                  <a:pt x="10038672" y="2237852"/>
                </a:cubicBezTo>
                <a:cubicBezTo>
                  <a:pt x="10134278" y="2213019"/>
                  <a:pt x="10227402" y="2178667"/>
                  <a:pt x="10321765" y="2149282"/>
                </a:cubicBezTo>
                <a:cubicBezTo>
                  <a:pt x="10332112" y="2145971"/>
                  <a:pt x="10351979" y="2145971"/>
                  <a:pt x="10354048" y="2150523"/>
                </a:cubicBezTo>
                <a:cubicBezTo>
                  <a:pt x="10377639" y="2200603"/>
                  <a:pt x="10411992" y="2173287"/>
                  <a:pt x="10443860" y="2165009"/>
                </a:cubicBezTo>
                <a:cubicBezTo>
                  <a:pt x="10500148" y="2150523"/>
                  <a:pt x="10552298" y="2117413"/>
                  <a:pt x="10615621" y="2159629"/>
                </a:cubicBezTo>
                <a:cubicBezTo>
                  <a:pt x="10635487" y="2172873"/>
                  <a:pt x="10685153" y="2145143"/>
                  <a:pt x="10719505" y="2131899"/>
                </a:cubicBezTo>
                <a:cubicBezTo>
                  <a:pt x="10752201" y="2119482"/>
                  <a:pt x="10781587" y="2097960"/>
                  <a:pt x="10814698" y="2086372"/>
                </a:cubicBezTo>
                <a:cubicBezTo>
                  <a:pt x="10898715" y="2056572"/>
                  <a:pt x="10983974" y="2030498"/>
                  <a:pt x="11073373" y="2001526"/>
                </a:cubicBezTo>
                <a:cubicBezTo>
                  <a:pt x="11024535" y="2039189"/>
                  <a:pt x="10976939" y="2076025"/>
                  <a:pt x="10914443" y="2124035"/>
                </a:cubicBezTo>
                <a:cubicBezTo>
                  <a:pt x="11134213" y="2133968"/>
                  <a:pt x="11246375" y="1968002"/>
                  <a:pt x="11413582" y="1888537"/>
                </a:cubicBezTo>
                <a:cubicBezTo>
                  <a:pt x="11313424" y="1975038"/>
                  <a:pt x="11221128" y="2054917"/>
                  <a:pt x="11128419" y="2134796"/>
                </a:cubicBezTo>
                <a:cubicBezTo>
                  <a:pt x="11085375" y="2179495"/>
                  <a:pt x="11042332" y="2223780"/>
                  <a:pt x="10999289" y="2268065"/>
                </a:cubicBezTo>
                <a:cubicBezTo>
                  <a:pt x="11040262" y="2256063"/>
                  <a:pt x="11081236" y="2240335"/>
                  <a:pt x="11110208" y="2212191"/>
                </a:cubicBezTo>
                <a:cubicBezTo>
                  <a:pt x="11126350" y="2196878"/>
                  <a:pt x="11122211" y="2160456"/>
                  <a:pt x="11127177" y="2133554"/>
                </a:cubicBezTo>
                <a:cubicBezTo>
                  <a:pt x="11140836" y="2145971"/>
                  <a:pt x="11154494" y="2157973"/>
                  <a:pt x="11176015" y="2177012"/>
                </a:cubicBezTo>
                <a:cubicBezTo>
                  <a:pt x="11279899" y="2095477"/>
                  <a:pt x="11389991" y="2008976"/>
                  <a:pt x="11500497" y="1922889"/>
                </a:cubicBezTo>
                <a:cubicBezTo>
                  <a:pt x="11504223" y="1927028"/>
                  <a:pt x="11507947" y="1930753"/>
                  <a:pt x="11511672" y="1934891"/>
                </a:cubicBezTo>
                <a:cubicBezTo>
                  <a:pt x="11496773" y="1947722"/>
                  <a:pt x="11482287" y="1961794"/>
                  <a:pt x="11466974" y="1973796"/>
                </a:cubicBezTo>
                <a:cubicBezTo>
                  <a:pt x="11396200" y="2029256"/>
                  <a:pt x="11324598" y="2083061"/>
                  <a:pt x="11255066" y="2139762"/>
                </a:cubicBezTo>
                <a:cubicBezTo>
                  <a:pt x="11243064" y="2149282"/>
                  <a:pt x="11207056" y="2161284"/>
                  <a:pt x="11243064" y="2186531"/>
                </a:cubicBezTo>
                <a:cubicBezTo>
                  <a:pt x="11232717" y="2198119"/>
                  <a:pt x="11223197" y="2211364"/>
                  <a:pt x="11211195" y="2221711"/>
                </a:cubicBezTo>
                <a:cubicBezTo>
                  <a:pt x="11186362" y="2242818"/>
                  <a:pt x="11160288" y="2262271"/>
                  <a:pt x="11134627" y="2282137"/>
                </a:cubicBezTo>
                <a:cubicBezTo>
                  <a:pt x="11137939" y="2287518"/>
                  <a:pt x="11141663" y="2292484"/>
                  <a:pt x="11144974" y="2297865"/>
                </a:cubicBezTo>
                <a:cubicBezTo>
                  <a:pt x="11178085" y="2275929"/>
                  <a:pt x="11211195" y="2253993"/>
                  <a:pt x="11255066" y="2225436"/>
                </a:cubicBezTo>
                <a:cubicBezTo>
                  <a:pt x="11236856" y="2274274"/>
                  <a:pt x="11221956" y="2314006"/>
                  <a:pt x="11206642" y="2355394"/>
                </a:cubicBezTo>
                <a:cubicBezTo>
                  <a:pt x="11245133" y="2338839"/>
                  <a:pt x="11291488" y="2318559"/>
                  <a:pt x="11337429" y="2299106"/>
                </a:cubicBezTo>
                <a:cubicBezTo>
                  <a:pt x="11380886" y="2340908"/>
                  <a:pt x="11423516" y="2268479"/>
                  <a:pt x="11474009" y="2285862"/>
                </a:cubicBezTo>
                <a:cubicBezTo>
                  <a:pt x="11420205" y="2337183"/>
                  <a:pt x="11353570" y="2347944"/>
                  <a:pt x="11290246" y="2367810"/>
                </a:cubicBezTo>
                <a:cubicBezTo>
                  <a:pt x="11253825" y="2379399"/>
                  <a:pt x="11222370" y="2398851"/>
                  <a:pt x="11243064" y="2446862"/>
                </a:cubicBezTo>
                <a:cubicBezTo>
                  <a:pt x="11106483" y="2453484"/>
                  <a:pt x="11087031" y="2600411"/>
                  <a:pt x="10986872" y="2659182"/>
                </a:cubicBezTo>
                <a:cubicBezTo>
                  <a:pt x="10997633" y="2667046"/>
                  <a:pt x="11007980" y="2674496"/>
                  <a:pt x="11013360" y="2678221"/>
                </a:cubicBezTo>
                <a:cubicBezTo>
                  <a:pt x="10990182" y="2708020"/>
                  <a:pt x="10969903" y="2733681"/>
                  <a:pt x="10949623" y="2759342"/>
                </a:cubicBezTo>
                <a:cubicBezTo>
                  <a:pt x="10955831" y="2764308"/>
                  <a:pt x="10962039" y="2769689"/>
                  <a:pt x="10967833" y="2774655"/>
                </a:cubicBezTo>
                <a:cubicBezTo>
                  <a:pt x="11158633" y="2603722"/>
                  <a:pt x="11373022" y="2458036"/>
                  <a:pt x="11528641" y="2245716"/>
                </a:cubicBezTo>
                <a:cubicBezTo>
                  <a:pt x="11514983" y="2241577"/>
                  <a:pt x="11505050" y="2239094"/>
                  <a:pt x="11494703" y="2235783"/>
                </a:cubicBezTo>
                <a:cubicBezTo>
                  <a:pt x="11496773" y="2232471"/>
                  <a:pt x="11497600" y="2228747"/>
                  <a:pt x="11499670" y="2227505"/>
                </a:cubicBezTo>
                <a:cubicBezTo>
                  <a:pt x="11542713" y="2209708"/>
                  <a:pt x="11585757" y="2193153"/>
                  <a:pt x="11628387" y="2174528"/>
                </a:cubicBezTo>
                <a:cubicBezTo>
                  <a:pt x="11636665" y="2170803"/>
                  <a:pt x="11641217" y="2159629"/>
                  <a:pt x="11647425" y="2151765"/>
                </a:cubicBezTo>
                <a:cubicBezTo>
                  <a:pt x="11638734" y="2145143"/>
                  <a:pt x="11630042" y="2138521"/>
                  <a:pt x="11627973" y="2136865"/>
                </a:cubicBezTo>
                <a:cubicBezTo>
                  <a:pt x="11678053" y="2092994"/>
                  <a:pt x="11730201" y="2047053"/>
                  <a:pt x="11782764" y="2001112"/>
                </a:cubicBezTo>
                <a:cubicBezTo>
                  <a:pt x="11785247" y="2003182"/>
                  <a:pt x="11787731" y="2005665"/>
                  <a:pt x="11790214" y="2007734"/>
                </a:cubicBezTo>
                <a:cubicBezTo>
                  <a:pt x="11784005" y="2019737"/>
                  <a:pt x="11777797" y="2031739"/>
                  <a:pt x="11777384" y="2032567"/>
                </a:cubicBezTo>
                <a:cubicBezTo>
                  <a:pt x="11792697" y="2054917"/>
                  <a:pt x="11816288" y="2083061"/>
                  <a:pt x="11813391" y="2085958"/>
                </a:cubicBezTo>
                <a:cubicBezTo>
                  <a:pt x="11785662" y="2114516"/>
                  <a:pt x="11760414" y="2161284"/>
                  <a:pt x="11710749" y="2116999"/>
                </a:cubicBezTo>
                <a:cubicBezTo>
                  <a:pt x="11681363" y="2170389"/>
                  <a:pt x="11620109" y="2250682"/>
                  <a:pt x="11596104" y="2265582"/>
                </a:cubicBezTo>
                <a:cubicBezTo>
                  <a:pt x="11606451" y="2274687"/>
                  <a:pt x="11616384" y="2283379"/>
                  <a:pt x="11620937" y="2287518"/>
                </a:cubicBezTo>
                <a:cubicBezTo>
                  <a:pt x="11600656" y="2304073"/>
                  <a:pt x="11582032" y="2319386"/>
                  <a:pt x="11561752" y="2335942"/>
                </a:cubicBezTo>
                <a:cubicBezTo>
                  <a:pt x="11558027" y="2326836"/>
                  <a:pt x="11551405" y="2310281"/>
                  <a:pt x="11538161" y="2276757"/>
                </a:cubicBezTo>
                <a:cubicBezTo>
                  <a:pt x="11518709" y="2308626"/>
                  <a:pt x="11505050" y="2331803"/>
                  <a:pt x="11490978" y="2355394"/>
                </a:cubicBezTo>
                <a:cubicBezTo>
                  <a:pt x="11483529" y="2357463"/>
                  <a:pt x="11466559" y="2357463"/>
                  <a:pt x="11457040" y="2365741"/>
                </a:cubicBezTo>
                <a:cubicBezTo>
                  <a:pt x="11426413" y="2393057"/>
                  <a:pt x="11396200" y="2421615"/>
                  <a:pt x="11369712" y="2453070"/>
                </a:cubicBezTo>
                <a:cubicBezTo>
                  <a:pt x="11351500" y="2475006"/>
                  <a:pt x="11340740" y="2503149"/>
                  <a:pt x="11323771" y="2526327"/>
                </a:cubicBezTo>
                <a:cubicBezTo>
                  <a:pt x="11308457" y="2547435"/>
                  <a:pt x="11288591" y="2566059"/>
                  <a:pt x="11262103" y="2595445"/>
                </a:cubicBezTo>
                <a:cubicBezTo>
                  <a:pt x="11262516" y="2600825"/>
                  <a:pt x="11264172" y="2621519"/>
                  <a:pt x="11266242" y="2650905"/>
                </a:cubicBezTo>
                <a:cubicBezTo>
                  <a:pt x="11245133" y="2633936"/>
                  <a:pt x="11229406" y="2621519"/>
                  <a:pt x="11200434" y="2598342"/>
                </a:cubicBezTo>
                <a:cubicBezTo>
                  <a:pt x="11188432" y="2628555"/>
                  <a:pt x="11178912" y="2654216"/>
                  <a:pt x="11168151" y="2679049"/>
                </a:cubicBezTo>
                <a:cubicBezTo>
                  <a:pt x="11165254" y="2685671"/>
                  <a:pt x="11156977" y="2690223"/>
                  <a:pt x="11151596" y="2695604"/>
                </a:cubicBezTo>
                <a:cubicBezTo>
                  <a:pt x="11100275" y="2749408"/>
                  <a:pt x="11047298" y="2801971"/>
                  <a:pt x="10998874" y="2857845"/>
                </a:cubicBezTo>
                <a:cubicBezTo>
                  <a:pt x="10961211" y="2901303"/>
                  <a:pt x="10947554" y="2965040"/>
                  <a:pt x="10881746" y="2984906"/>
                </a:cubicBezTo>
                <a:cubicBezTo>
                  <a:pt x="10875538" y="2986976"/>
                  <a:pt x="10880091" y="3025880"/>
                  <a:pt x="10879677" y="3047816"/>
                </a:cubicBezTo>
                <a:cubicBezTo>
                  <a:pt x="10849463" y="3071407"/>
                  <a:pt x="10833322" y="3063130"/>
                  <a:pt x="10834564" y="3018017"/>
                </a:cubicBezTo>
                <a:cubicBezTo>
                  <a:pt x="10757582" y="3072235"/>
                  <a:pt x="10692603" y="3123142"/>
                  <a:pt x="10712055" y="3209644"/>
                </a:cubicBezTo>
                <a:cubicBezTo>
                  <a:pt x="10678117" y="3234890"/>
                  <a:pt x="10652870" y="3253929"/>
                  <a:pt x="10623485" y="3275864"/>
                </a:cubicBezTo>
                <a:cubicBezTo>
                  <a:pt x="10623485" y="3263448"/>
                  <a:pt x="10623485" y="3253929"/>
                  <a:pt x="10623485" y="3244409"/>
                </a:cubicBezTo>
                <a:cubicBezTo>
                  <a:pt x="10619346" y="3244409"/>
                  <a:pt x="10615207" y="3243996"/>
                  <a:pt x="10611069" y="3243996"/>
                </a:cubicBezTo>
                <a:cubicBezTo>
                  <a:pt x="10611069" y="3288281"/>
                  <a:pt x="10611069" y="3332566"/>
                  <a:pt x="10611069" y="3379335"/>
                </a:cubicBezTo>
                <a:cubicBezTo>
                  <a:pt x="10673151" y="3344568"/>
                  <a:pt x="10733577" y="3307319"/>
                  <a:pt x="10796900" y="3275864"/>
                </a:cubicBezTo>
                <a:cubicBezTo>
                  <a:pt x="10852361" y="3248134"/>
                  <a:pt x="10872227" y="3210885"/>
                  <a:pt x="10862708" y="3150459"/>
                </a:cubicBezTo>
                <a:cubicBezTo>
                  <a:pt x="10859810" y="3130592"/>
                  <a:pt x="10873468" y="3108657"/>
                  <a:pt x="10879263" y="3087549"/>
                </a:cubicBezTo>
                <a:cubicBezTo>
                  <a:pt x="10879263" y="3114451"/>
                  <a:pt x="10879263" y="3140939"/>
                  <a:pt x="10879263" y="3167841"/>
                </a:cubicBezTo>
                <a:cubicBezTo>
                  <a:pt x="10882988" y="3168255"/>
                  <a:pt x="10886712" y="3168255"/>
                  <a:pt x="10890024" y="3168669"/>
                </a:cubicBezTo>
                <a:cubicBezTo>
                  <a:pt x="10909063" y="3109898"/>
                  <a:pt x="10928515" y="3050713"/>
                  <a:pt x="10947554" y="2991942"/>
                </a:cubicBezTo>
                <a:cubicBezTo>
                  <a:pt x="10952520" y="2992356"/>
                  <a:pt x="10957901" y="2992770"/>
                  <a:pt x="10962867" y="2993184"/>
                </a:cubicBezTo>
                <a:cubicBezTo>
                  <a:pt x="10960798" y="3019258"/>
                  <a:pt x="10958314" y="3045333"/>
                  <a:pt x="10956244" y="3068096"/>
                </a:cubicBezTo>
                <a:cubicBezTo>
                  <a:pt x="10972800" y="3064371"/>
                  <a:pt x="11000116" y="3058163"/>
                  <a:pt x="11027432" y="3051541"/>
                </a:cubicBezTo>
                <a:cubicBezTo>
                  <a:pt x="11028260" y="3054852"/>
                  <a:pt x="11029501" y="3057749"/>
                  <a:pt x="11030330" y="3061060"/>
                </a:cubicBezTo>
                <a:cubicBezTo>
                  <a:pt x="11096551" y="3003531"/>
                  <a:pt x="11163185" y="2946002"/>
                  <a:pt x="11229406" y="2888472"/>
                </a:cubicBezTo>
                <a:cubicBezTo>
                  <a:pt x="11232717" y="2890128"/>
                  <a:pt x="11236028" y="2891783"/>
                  <a:pt x="11239753" y="2893025"/>
                </a:cubicBezTo>
                <a:cubicBezTo>
                  <a:pt x="11201262" y="2957176"/>
                  <a:pt x="11162357" y="3020914"/>
                  <a:pt x="11123866" y="3085065"/>
                </a:cubicBezTo>
                <a:cubicBezTo>
                  <a:pt x="11125522" y="3087963"/>
                  <a:pt x="11127592" y="3091274"/>
                  <a:pt x="11129247" y="3094171"/>
                </a:cubicBezTo>
                <a:cubicBezTo>
                  <a:pt x="11157391" y="3074718"/>
                  <a:pt x="11185121" y="3055680"/>
                  <a:pt x="11213265" y="3036227"/>
                </a:cubicBezTo>
                <a:cubicBezTo>
                  <a:pt x="11189259" y="3079271"/>
                  <a:pt x="11186362" y="3142181"/>
                  <a:pt x="11112277" y="3138042"/>
                </a:cubicBezTo>
                <a:cubicBezTo>
                  <a:pt x="11107725" y="3137628"/>
                  <a:pt x="11103586" y="3164117"/>
                  <a:pt x="11095722" y="3175705"/>
                </a:cubicBezTo>
                <a:cubicBezTo>
                  <a:pt x="11067579" y="3218749"/>
                  <a:pt x="11037779" y="3260965"/>
                  <a:pt x="11008807" y="3303594"/>
                </a:cubicBezTo>
                <a:cubicBezTo>
                  <a:pt x="10982733" y="3341671"/>
                  <a:pt x="10957072" y="3379748"/>
                  <a:pt x="10934723" y="3412445"/>
                </a:cubicBezTo>
                <a:cubicBezTo>
                  <a:pt x="10856086" y="3384715"/>
                  <a:pt x="10880504" y="3477424"/>
                  <a:pt x="10831253" y="3487357"/>
                </a:cubicBezTo>
                <a:cubicBezTo>
                  <a:pt x="10831253" y="3460041"/>
                  <a:pt x="10831253" y="3434381"/>
                  <a:pt x="10831253" y="3406651"/>
                </a:cubicBezTo>
                <a:cubicBezTo>
                  <a:pt x="10825872" y="3410789"/>
                  <a:pt x="10815939" y="3421136"/>
                  <a:pt x="10803936" y="3427759"/>
                </a:cubicBezTo>
                <a:cubicBezTo>
                  <a:pt x="10789865" y="3435622"/>
                  <a:pt x="10774137" y="3440589"/>
                  <a:pt x="10759238" y="3446797"/>
                </a:cubicBezTo>
                <a:cubicBezTo>
                  <a:pt x="10748891" y="3403753"/>
                  <a:pt x="10735646" y="3448039"/>
                  <a:pt x="10723644" y="3445555"/>
                </a:cubicBezTo>
                <a:cubicBezTo>
                  <a:pt x="10743510" y="3513846"/>
                  <a:pt x="10667770" y="3523779"/>
                  <a:pt x="10648731" y="3568064"/>
                </a:cubicBezTo>
                <a:cubicBezTo>
                  <a:pt x="10643351" y="3580067"/>
                  <a:pt x="10642523" y="3593725"/>
                  <a:pt x="10640453" y="3602830"/>
                </a:cubicBezTo>
                <a:cubicBezTo>
                  <a:pt x="10628866" y="3616488"/>
                  <a:pt x="10615621" y="3630560"/>
                  <a:pt x="10604860" y="3645873"/>
                </a:cubicBezTo>
                <a:cubicBezTo>
                  <a:pt x="10593686" y="3661601"/>
                  <a:pt x="10584580" y="3678570"/>
                  <a:pt x="10565127" y="3710439"/>
                </a:cubicBezTo>
                <a:cubicBezTo>
                  <a:pt x="10560575" y="3676087"/>
                  <a:pt x="10558506" y="3661187"/>
                  <a:pt x="10553953" y="3628904"/>
                </a:cubicBezTo>
                <a:cubicBezTo>
                  <a:pt x="10522498" y="3670706"/>
                  <a:pt x="10496837" y="3704644"/>
                  <a:pt x="10462485" y="3750585"/>
                </a:cubicBezTo>
                <a:cubicBezTo>
                  <a:pt x="10468280" y="3725753"/>
                  <a:pt x="10470762" y="3714164"/>
                  <a:pt x="10473660" y="3702575"/>
                </a:cubicBezTo>
                <a:cubicBezTo>
                  <a:pt x="10424822" y="3751827"/>
                  <a:pt x="10335838" y="3767141"/>
                  <a:pt x="10342874" y="3861505"/>
                </a:cubicBezTo>
                <a:lnTo>
                  <a:pt x="10342874" y="3861505"/>
                </a:lnTo>
                <a:cubicBezTo>
                  <a:pt x="10332941" y="3862333"/>
                  <a:pt x="10322594" y="3864816"/>
                  <a:pt x="10313075" y="3863161"/>
                </a:cubicBezTo>
                <a:cubicBezTo>
                  <a:pt x="10287414" y="3859436"/>
                  <a:pt x="10257201" y="3842881"/>
                  <a:pt x="10237334" y="3851572"/>
                </a:cubicBezTo>
                <a:cubicBezTo>
                  <a:pt x="10199671" y="3867714"/>
                  <a:pt x="10166975" y="3897099"/>
                  <a:pt x="10196360" y="3952973"/>
                </a:cubicBezTo>
                <a:cubicBezTo>
                  <a:pt x="10211674" y="3945109"/>
                  <a:pt x="10225745" y="3938073"/>
                  <a:pt x="10240231" y="3930623"/>
                </a:cubicBezTo>
                <a:cubicBezTo>
                  <a:pt x="10242715" y="3933107"/>
                  <a:pt x="10245198" y="3935590"/>
                  <a:pt x="10247681" y="3937659"/>
                </a:cubicBezTo>
                <a:cubicBezTo>
                  <a:pt x="10234023" y="3955870"/>
                  <a:pt x="10220779" y="3973667"/>
                  <a:pt x="10205051" y="3994361"/>
                </a:cubicBezTo>
                <a:cubicBezTo>
                  <a:pt x="10186013" y="3962906"/>
                  <a:pt x="10169458" y="3935176"/>
                  <a:pt x="10157042" y="3914482"/>
                </a:cubicBezTo>
                <a:cubicBezTo>
                  <a:pt x="10051088" y="3974495"/>
                  <a:pt x="9944307" y="4035335"/>
                  <a:pt x="9837525" y="4095762"/>
                </a:cubicBezTo>
                <a:cubicBezTo>
                  <a:pt x="9825523" y="4102384"/>
                  <a:pt x="9813107" y="4108592"/>
                  <a:pt x="9800690" y="4114800"/>
                </a:cubicBezTo>
                <a:cubicBezTo>
                  <a:pt x="9805243" y="4121422"/>
                  <a:pt x="9809795" y="4128044"/>
                  <a:pt x="9814349" y="4134666"/>
                </a:cubicBezTo>
                <a:cubicBezTo>
                  <a:pt x="9953412" y="4105281"/>
                  <a:pt x="10092476" y="4075895"/>
                  <a:pt x="10231540" y="4046510"/>
                </a:cubicBezTo>
                <a:cubicBezTo>
                  <a:pt x="10233195" y="4053132"/>
                  <a:pt x="10234851" y="4059754"/>
                  <a:pt x="10236507" y="4066376"/>
                </a:cubicBezTo>
                <a:cubicBezTo>
                  <a:pt x="10157455" y="4077965"/>
                  <a:pt x="10093304" y="4142944"/>
                  <a:pt x="10000595" y="4103211"/>
                </a:cubicBezTo>
                <a:cubicBezTo>
                  <a:pt x="10006389" y="4133011"/>
                  <a:pt x="10010114" y="4152463"/>
                  <a:pt x="10013839" y="4171916"/>
                </a:cubicBezTo>
                <a:cubicBezTo>
                  <a:pt x="9984453" y="4188471"/>
                  <a:pt x="9953826" y="4205440"/>
                  <a:pt x="9923199" y="4222409"/>
                </a:cubicBezTo>
                <a:cubicBezTo>
                  <a:pt x="9924854" y="4226134"/>
                  <a:pt x="9926924" y="4229859"/>
                  <a:pt x="9928579" y="4233584"/>
                </a:cubicBezTo>
                <a:cubicBezTo>
                  <a:pt x="9954240" y="4229445"/>
                  <a:pt x="9979486" y="4225306"/>
                  <a:pt x="10005147" y="4221167"/>
                </a:cubicBezTo>
                <a:cubicBezTo>
                  <a:pt x="10006389" y="4224892"/>
                  <a:pt x="10007631" y="4229031"/>
                  <a:pt x="10008872" y="4232756"/>
                </a:cubicBezTo>
                <a:cubicBezTo>
                  <a:pt x="9969139" y="4248898"/>
                  <a:pt x="9928993" y="4264625"/>
                  <a:pt x="9885122" y="4282422"/>
                </a:cubicBezTo>
                <a:cubicBezTo>
                  <a:pt x="9885536" y="4270006"/>
                  <a:pt x="9886363" y="4258830"/>
                  <a:pt x="9886778" y="4247656"/>
                </a:cubicBezTo>
                <a:cubicBezTo>
                  <a:pt x="9869395" y="4308910"/>
                  <a:pt x="9733228" y="4261728"/>
                  <a:pt x="9768407" y="4373889"/>
                </a:cubicBezTo>
                <a:cubicBezTo>
                  <a:pt x="9751852" y="4346573"/>
                  <a:pt x="9735297" y="4319671"/>
                  <a:pt x="9722053" y="4297322"/>
                </a:cubicBezTo>
                <a:cubicBezTo>
                  <a:pt x="9612789" y="4360645"/>
                  <a:pt x="9498558" y="4426866"/>
                  <a:pt x="9384326" y="4493087"/>
                </a:cubicBezTo>
                <a:cubicBezTo>
                  <a:pt x="9390534" y="4496812"/>
                  <a:pt x="9397984" y="4501779"/>
                  <a:pt x="9405849" y="4506331"/>
                </a:cubicBezTo>
                <a:cubicBezTo>
                  <a:pt x="9405020" y="4508401"/>
                  <a:pt x="9404193" y="4510056"/>
                  <a:pt x="9403365" y="4512126"/>
                </a:cubicBezTo>
                <a:cubicBezTo>
                  <a:pt x="9379360" y="4503848"/>
                  <a:pt x="9354941" y="4495157"/>
                  <a:pt x="9326797" y="4485637"/>
                </a:cubicBezTo>
                <a:cubicBezTo>
                  <a:pt x="9344594" y="4473221"/>
                  <a:pt x="9360735" y="4462046"/>
                  <a:pt x="9376463" y="4451285"/>
                </a:cubicBezTo>
                <a:cubicBezTo>
                  <a:pt x="9375635" y="4448802"/>
                  <a:pt x="9374808" y="4446319"/>
                  <a:pt x="9373979" y="4443835"/>
                </a:cubicBezTo>
                <a:cubicBezTo>
                  <a:pt x="9339214" y="4452941"/>
                  <a:pt x="9304448" y="4461632"/>
                  <a:pt x="9269681" y="4470738"/>
                </a:cubicBezTo>
                <a:cubicBezTo>
                  <a:pt x="9268026" y="4466185"/>
                  <a:pt x="9266370" y="4461218"/>
                  <a:pt x="9264715" y="4456666"/>
                </a:cubicBezTo>
                <a:cubicBezTo>
                  <a:pt x="9289134" y="4446732"/>
                  <a:pt x="9313139" y="4436385"/>
                  <a:pt x="9354527" y="4419416"/>
                </a:cubicBezTo>
                <a:cubicBezTo>
                  <a:pt x="9334247" y="4407000"/>
                  <a:pt x="9321416" y="4398722"/>
                  <a:pt x="9315623" y="4394997"/>
                </a:cubicBezTo>
                <a:cubicBezTo>
                  <a:pt x="9328039" y="4366439"/>
                  <a:pt x="9339214" y="4340365"/>
                  <a:pt x="9350802" y="4313877"/>
                </a:cubicBezTo>
                <a:cubicBezTo>
                  <a:pt x="9286237" y="4304357"/>
                  <a:pt x="9167039" y="4340779"/>
                  <a:pt x="9161659" y="4373062"/>
                </a:cubicBezTo>
                <a:cubicBezTo>
                  <a:pt x="9174076" y="4370164"/>
                  <a:pt x="9186078" y="4367681"/>
                  <a:pt x="9199736" y="4364370"/>
                </a:cubicBezTo>
                <a:cubicBezTo>
                  <a:pt x="9200149" y="4373062"/>
                  <a:pt x="9203461" y="4386720"/>
                  <a:pt x="9200564" y="4388375"/>
                </a:cubicBezTo>
                <a:cubicBezTo>
                  <a:pt x="9166211" y="4406586"/>
                  <a:pt x="9131031" y="4423141"/>
                  <a:pt x="9095852" y="4440110"/>
                </a:cubicBezTo>
                <a:cubicBezTo>
                  <a:pt x="9088816" y="4434316"/>
                  <a:pt x="9081366" y="4428936"/>
                  <a:pt x="9074330" y="4423141"/>
                </a:cubicBezTo>
                <a:cubicBezTo>
                  <a:pt x="9072261" y="4454596"/>
                  <a:pt x="9072675" y="4486465"/>
                  <a:pt x="9067708" y="4517920"/>
                </a:cubicBezTo>
                <a:cubicBezTo>
                  <a:pt x="9065638" y="4531992"/>
                  <a:pt x="9053636" y="4544822"/>
                  <a:pt x="9046600" y="4558066"/>
                </a:cubicBezTo>
                <a:cubicBezTo>
                  <a:pt x="9033770" y="4547305"/>
                  <a:pt x="9014317" y="4538614"/>
                  <a:pt x="9009351" y="4524956"/>
                </a:cubicBezTo>
                <a:cubicBezTo>
                  <a:pt x="9003143" y="4507987"/>
                  <a:pt x="9009351" y="4486879"/>
                  <a:pt x="9010179" y="4467426"/>
                </a:cubicBezTo>
                <a:cubicBezTo>
                  <a:pt x="8949338" y="4460804"/>
                  <a:pt x="8879806" y="4488534"/>
                  <a:pt x="8867804" y="4528267"/>
                </a:cubicBezTo>
                <a:cubicBezTo>
                  <a:pt x="8851249" y="4511712"/>
                  <a:pt x="8838004" y="4493087"/>
                  <a:pt x="8819794" y="4483154"/>
                </a:cubicBezTo>
                <a:cubicBezTo>
                  <a:pt x="8812758" y="4479429"/>
                  <a:pt x="8794961" y="4495570"/>
                  <a:pt x="8782130" y="4502192"/>
                </a:cubicBezTo>
                <a:cubicBezTo>
                  <a:pt x="8771370" y="4507987"/>
                  <a:pt x="8753158" y="4519989"/>
                  <a:pt x="8750676" y="4517920"/>
                </a:cubicBezTo>
                <a:cubicBezTo>
                  <a:pt x="8707218" y="4470738"/>
                  <a:pt x="8672452" y="4489362"/>
                  <a:pt x="8638928" y="4529508"/>
                </a:cubicBezTo>
                <a:cubicBezTo>
                  <a:pt x="8619061" y="4519575"/>
                  <a:pt x="8599609" y="4509642"/>
                  <a:pt x="8572707" y="4495984"/>
                </a:cubicBezTo>
                <a:cubicBezTo>
                  <a:pt x="8568982" y="4517506"/>
                  <a:pt x="8564843" y="4540269"/>
                  <a:pt x="8560704" y="4563447"/>
                </a:cubicBezTo>
                <a:cubicBezTo>
                  <a:pt x="8505659" y="4503020"/>
                  <a:pt x="8480826" y="4501779"/>
                  <a:pt x="8446059" y="4563447"/>
                </a:cubicBezTo>
                <a:cubicBezTo>
                  <a:pt x="8473790" y="4558480"/>
                  <a:pt x="8506486" y="4542339"/>
                  <a:pt x="8517661" y="4551858"/>
                </a:cubicBezTo>
                <a:cubicBezTo>
                  <a:pt x="8572293" y="4596143"/>
                  <a:pt x="8604161" y="4558480"/>
                  <a:pt x="8639756" y="4527439"/>
                </a:cubicBezTo>
                <a:close/>
                <a:moveTo>
                  <a:pt x="7418808" y="1130308"/>
                </a:moveTo>
                <a:cubicBezTo>
                  <a:pt x="7431638" y="1131549"/>
                  <a:pt x="7452746" y="1128238"/>
                  <a:pt x="7456058" y="1134446"/>
                </a:cubicBezTo>
                <a:cubicBezTo>
                  <a:pt x="7491237" y="1205634"/>
                  <a:pt x="7558700" y="1170868"/>
                  <a:pt x="7622023" y="1198598"/>
                </a:cubicBezTo>
                <a:cubicBezTo>
                  <a:pt x="7601329" y="1164660"/>
                  <a:pt x="7590569" y="1146449"/>
                  <a:pt x="7579394" y="1127824"/>
                </a:cubicBezTo>
                <a:cubicBezTo>
                  <a:pt x="7568633" y="1138999"/>
                  <a:pt x="7558286" y="1150588"/>
                  <a:pt x="7543386" y="1166729"/>
                </a:cubicBezTo>
                <a:cubicBezTo>
                  <a:pt x="7517312" y="1107130"/>
                  <a:pt x="7473855" y="1095956"/>
                  <a:pt x="7418808" y="1131135"/>
                </a:cubicBezTo>
                <a:cubicBezTo>
                  <a:pt x="7410944" y="1138172"/>
                  <a:pt x="7403081" y="1144793"/>
                  <a:pt x="7395217" y="1151830"/>
                </a:cubicBezTo>
                <a:cubicBezTo>
                  <a:pt x="7393562" y="1136516"/>
                  <a:pt x="7391906" y="1120788"/>
                  <a:pt x="7389009" y="1089747"/>
                </a:cubicBezTo>
                <a:cubicBezTo>
                  <a:pt x="7345552" y="1112511"/>
                  <a:pt x="7308302" y="1132377"/>
                  <a:pt x="7264431" y="1155554"/>
                </a:cubicBezTo>
                <a:cubicBezTo>
                  <a:pt x="7295472" y="1161763"/>
                  <a:pt x="7323202" y="1165074"/>
                  <a:pt x="7349276" y="1172937"/>
                </a:cubicBezTo>
                <a:cubicBezTo>
                  <a:pt x="7389423" y="1185354"/>
                  <a:pt x="7412600" y="1172937"/>
                  <a:pt x="7418808" y="1130308"/>
                </a:cubicBezTo>
                <a:close/>
                <a:moveTo>
                  <a:pt x="2327664" y="6096460"/>
                </a:moveTo>
                <a:cubicBezTo>
                  <a:pt x="2283379" y="6101013"/>
                  <a:pt x="2239094" y="6105566"/>
                  <a:pt x="2194808" y="6110118"/>
                </a:cubicBezTo>
                <a:cubicBezTo>
                  <a:pt x="2193153" y="6116326"/>
                  <a:pt x="2191911" y="6122535"/>
                  <a:pt x="2190256" y="6128743"/>
                </a:cubicBezTo>
                <a:cubicBezTo>
                  <a:pt x="2203914" y="6140745"/>
                  <a:pt x="2218400" y="6163095"/>
                  <a:pt x="2230816" y="6161853"/>
                </a:cubicBezTo>
                <a:cubicBezTo>
                  <a:pt x="2247785" y="6160198"/>
                  <a:pt x="2263099" y="6140332"/>
                  <a:pt x="2279240" y="6129157"/>
                </a:cubicBezTo>
                <a:cubicBezTo>
                  <a:pt x="2295795" y="6117568"/>
                  <a:pt x="2312764" y="6106393"/>
                  <a:pt x="2329320" y="6095219"/>
                </a:cubicBezTo>
                <a:cubicBezTo>
                  <a:pt x="2332217" y="6101427"/>
                  <a:pt x="2333872" y="6109291"/>
                  <a:pt x="2338839" y="6113015"/>
                </a:cubicBezTo>
                <a:cubicBezTo>
                  <a:pt x="2404646" y="6162267"/>
                  <a:pt x="2477903" y="6135365"/>
                  <a:pt x="2548262" y="6130398"/>
                </a:cubicBezTo>
                <a:cubicBezTo>
                  <a:pt x="2589650" y="6127501"/>
                  <a:pt x="2630625" y="6113843"/>
                  <a:pt x="2671599" y="6105152"/>
                </a:cubicBezTo>
                <a:cubicBezTo>
                  <a:pt x="2556126" y="6059211"/>
                  <a:pt x="2442309" y="6048036"/>
                  <a:pt x="2327664" y="6096460"/>
                </a:cubicBezTo>
                <a:close/>
                <a:moveTo>
                  <a:pt x="10082129" y="1991179"/>
                </a:moveTo>
                <a:cubicBezTo>
                  <a:pt x="10081301" y="1968002"/>
                  <a:pt x="10080060" y="1944411"/>
                  <a:pt x="10078818" y="1920819"/>
                </a:cubicBezTo>
                <a:cubicBezTo>
                  <a:pt x="9919061" y="1917095"/>
                  <a:pt x="9591681" y="2037534"/>
                  <a:pt x="9568503" y="2119482"/>
                </a:cubicBezTo>
                <a:cubicBezTo>
                  <a:pt x="9612789" y="2114516"/>
                  <a:pt x="9652935" y="2115343"/>
                  <a:pt x="9690184" y="2104996"/>
                </a:cubicBezTo>
                <a:cubicBezTo>
                  <a:pt x="9821384" y="2069403"/>
                  <a:pt x="9950929" y="2029670"/>
                  <a:pt x="10082129" y="1991179"/>
                </a:cubicBezTo>
                <a:close/>
                <a:moveTo>
                  <a:pt x="9873534" y="4151222"/>
                </a:moveTo>
                <a:cubicBezTo>
                  <a:pt x="9871878" y="4145427"/>
                  <a:pt x="9869808" y="4139633"/>
                  <a:pt x="9868153" y="4133425"/>
                </a:cubicBezTo>
                <a:cubicBezTo>
                  <a:pt x="9717087" y="4183918"/>
                  <a:pt x="9566020" y="4234826"/>
                  <a:pt x="9416196" y="4284905"/>
                </a:cubicBezTo>
                <a:cubicBezTo>
                  <a:pt x="9431509" y="4350712"/>
                  <a:pt x="9453858" y="4376786"/>
                  <a:pt x="9506835" y="4348229"/>
                </a:cubicBezTo>
                <a:cubicBezTo>
                  <a:pt x="9537462" y="4331674"/>
                  <a:pt x="9578437" y="4325879"/>
                  <a:pt x="9599131" y="4301874"/>
                </a:cubicBezTo>
                <a:cubicBezTo>
                  <a:pt x="9630999" y="4265453"/>
                  <a:pt x="9625205" y="4260900"/>
                  <a:pt x="9664524" y="4281180"/>
                </a:cubicBezTo>
                <a:cubicBezTo>
                  <a:pt x="9667421" y="4282836"/>
                  <a:pt x="9672387" y="4280353"/>
                  <a:pt x="9679837" y="4279111"/>
                </a:cubicBezTo>
                <a:cubicBezTo>
                  <a:pt x="9683562" y="4266281"/>
                  <a:pt x="9688115" y="4251795"/>
                  <a:pt x="9690598" y="4242690"/>
                </a:cubicBezTo>
                <a:cubicBezTo>
                  <a:pt x="9707981" y="4243931"/>
                  <a:pt x="9733642" y="4247656"/>
                  <a:pt x="9734469" y="4245586"/>
                </a:cubicBezTo>
                <a:cubicBezTo>
                  <a:pt x="9750610" y="4175227"/>
                  <a:pt x="9798621" y="4210820"/>
                  <a:pt x="9844148" y="4214959"/>
                </a:cubicBezTo>
                <a:cubicBezTo>
                  <a:pt x="9799035" y="4164052"/>
                  <a:pt x="9854080" y="4168191"/>
                  <a:pt x="9873534" y="4151222"/>
                </a:cubicBezTo>
                <a:close/>
                <a:moveTo>
                  <a:pt x="8458062" y="909295"/>
                </a:moveTo>
                <a:cubicBezTo>
                  <a:pt x="8457648" y="912193"/>
                  <a:pt x="8457234" y="914676"/>
                  <a:pt x="8456821" y="917573"/>
                </a:cubicBezTo>
                <a:cubicBezTo>
                  <a:pt x="8516006" y="925851"/>
                  <a:pt x="8574776" y="934956"/>
                  <a:pt x="8633962" y="941992"/>
                </a:cubicBezTo>
                <a:cubicBezTo>
                  <a:pt x="8701838" y="949856"/>
                  <a:pt x="8770128" y="963514"/>
                  <a:pt x="8837591" y="960617"/>
                </a:cubicBezTo>
                <a:cubicBezTo>
                  <a:pt x="8900915" y="958133"/>
                  <a:pt x="8963410" y="937026"/>
                  <a:pt x="9025906" y="924195"/>
                </a:cubicBezTo>
                <a:cubicBezTo>
                  <a:pt x="9024664" y="919229"/>
                  <a:pt x="9023423" y="914262"/>
                  <a:pt x="9022181" y="909295"/>
                </a:cubicBezTo>
                <a:cubicBezTo>
                  <a:pt x="8834279" y="909295"/>
                  <a:pt x="8646378" y="909295"/>
                  <a:pt x="8458062" y="909295"/>
                </a:cubicBezTo>
                <a:close/>
                <a:moveTo>
                  <a:pt x="7581049" y="5249247"/>
                </a:moveTo>
                <a:cubicBezTo>
                  <a:pt x="7672517" y="5282771"/>
                  <a:pt x="7706041" y="5277391"/>
                  <a:pt x="7763157" y="5228966"/>
                </a:cubicBezTo>
                <a:cubicBezTo>
                  <a:pt x="7767295" y="5225241"/>
                  <a:pt x="7771849" y="5220275"/>
                  <a:pt x="7776815" y="5219033"/>
                </a:cubicBezTo>
                <a:cubicBezTo>
                  <a:pt x="7830206" y="5205375"/>
                  <a:pt x="7884424" y="5194615"/>
                  <a:pt x="7937401" y="5178473"/>
                </a:cubicBezTo>
                <a:cubicBezTo>
                  <a:pt x="7960992" y="5171437"/>
                  <a:pt x="7981272" y="5154468"/>
                  <a:pt x="8005691" y="5140396"/>
                </a:cubicBezTo>
                <a:cubicBezTo>
                  <a:pt x="7989963" y="5129221"/>
                  <a:pt x="7978375" y="5121358"/>
                  <a:pt x="7967614" y="5113908"/>
                </a:cubicBezTo>
                <a:cubicBezTo>
                  <a:pt x="7941540" y="5141638"/>
                  <a:pt x="7921259" y="5180129"/>
                  <a:pt x="7876146" y="5143707"/>
                </a:cubicBezTo>
                <a:cubicBezTo>
                  <a:pt x="7869938" y="5138741"/>
                  <a:pt x="7854625" y="5139982"/>
                  <a:pt x="7845519" y="5143707"/>
                </a:cubicBezTo>
                <a:cubicBezTo>
                  <a:pt x="7761087" y="5176404"/>
                  <a:pt x="7677070" y="5210756"/>
                  <a:pt x="7581049" y="5249247"/>
                </a:cubicBezTo>
                <a:close/>
                <a:moveTo>
                  <a:pt x="9545740" y="2040845"/>
                </a:moveTo>
                <a:cubicBezTo>
                  <a:pt x="9544912" y="2035878"/>
                  <a:pt x="9544084" y="2030912"/>
                  <a:pt x="9543257" y="2026359"/>
                </a:cubicBezTo>
                <a:cubicBezTo>
                  <a:pt x="9519666" y="2026359"/>
                  <a:pt x="9494419" y="2020565"/>
                  <a:pt x="9473310" y="2027187"/>
                </a:cubicBezTo>
                <a:cubicBezTo>
                  <a:pt x="9365702" y="2060711"/>
                  <a:pt x="9260162" y="2099616"/>
                  <a:pt x="9152140" y="2131485"/>
                </a:cubicBezTo>
                <a:cubicBezTo>
                  <a:pt x="9108682" y="2144315"/>
                  <a:pt x="9061086" y="2142660"/>
                  <a:pt x="9015972" y="2151351"/>
                </a:cubicBezTo>
                <a:cubicBezTo>
                  <a:pt x="9004798" y="2153420"/>
                  <a:pt x="8996935" y="2170389"/>
                  <a:pt x="8987415" y="2180736"/>
                </a:cubicBezTo>
                <a:cubicBezTo>
                  <a:pt x="9001487" y="2184461"/>
                  <a:pt x="9017214" y="2194395"/>
                  <a:pt x="9029631" y="2191497"/>
                </a:cubicBezTo>
                <a:cubicBezTo>
                  <a:pt x="9121926" y="2169148"/>
                  <a:pt x="9213808" y="2146384"/>
                  <a:pt x="9304861" y="2119896"/>
                </a:cubicBezTo>
                <a:cubicBezTo>
                  <a:pt x="9385568" y="2096305"/>
                  <a:pt x="9465447" y="2067333"/>
                  <a:pt x="9545740" y="2040845"/>
                </a:cubicBezTo>
                <a:close/>
                <a:moveTo>
                  <a:pt x="1549569" y="4570896"/>
                </a:moveTo>
                <a:cubicBezTo>
                  <a:pt x="1459343" y="4449630"/>
                  <a:pt x="1331867" y="4497226"/>
                  <a:pt x="1222603" y="4466599"/>
                </a:cubicBezTo>
                <a:cubicBezTo>
                  <a:pt x="1240400" y="4490604"/>
                  <a:pt x="1254472" y="4510056"/>
                  <a:pt x="1266060" y="4525370"/>
                </a:cubicBezTo>
                <a:cubicBezTo>
                  <a:pt x="1278063" y="4519989"/>
                  <a:pt x="1288824" y="4510884"/>
                  <a:pt x="1294204" y="4513367"/>
                </a:cubicBezTo>
                <a:cubicBezTo>
                  <a:pt x="1333523" y="4532406"/>
                  <a:pt x="1382361" y="4519989"/>
                  <a:pt x="1417127" y="4567171"/>
                </a:cubicBezTo>
                <a:cubicBezTo>
                  <a:pt x="1431199" y="4587865"/>
                  <a:pt x="1496592" y="4570896"/>
                  <a:pt x="1549569" y="4570896"/>
                </a:cubicBezTo>
                <a:close/>
                <a:moveTo>
                  <a:pt x="9490280" y="3888408"/>
                </a:moveTo>
                <a:cubicBezTo>
                  <a:pt x="9525874" y="3910757"/>
                  <a:pt x="9544084" y="3921932"/>
                  <a:pt x="9562295" y="3933107"/>
                </a:cubicBezTo>
                <a:cubicBezTo>
                  <a:pt x="9563951" y="3928968"/>
                  <a:pt x="9566020" y="3924829"/>
                  <a:pt x="9567675" y="3920690"/>
                </a:cubicBezTo>
                <a:cubicBezTo>
                  <a:pt x="9563951" y="3912826"/>
                  <a:pt x="9560640" y="3905377"/>
                  <a:pt x="9557328" y="3898341"/>
                </a:cubicBezTo>
                <a:cubicBezTo>
                  <a:pt x="9644658" y="3873922"/>
                  <a:pt x="9727847" y="3850330"/>
                  <a:pt x="9816004" y="3825911"/>
                </a:cubicBezTo>
                <a:cubicBezTo>
                  <a:pt x="9784135" y="3766313"/>
                  <a:pt x="9758060" y="3743963"/>
                  <a:pt x="9720811" y="3800665"/>
                </a:cubicBezTo>
                <a:cubicBezTo>
                  <a:pt x="9717500" y="3805631"/>
                  <a:pt x="9713775" y="3814737"/>
                  <a:pt x="9711292" y="3814323"/>
                </a:cubicBezTo>
                <a:cubicBezTo>
                  <a:pt x="9628102" y="3802320"/>
                  <a:pt x="9582161" y="3881372"/>
                  <a:pt x="9490280" y="3888408"/>
                </a:cubicBezTo>
                <a:close/>
                <a:moveTo>
                  <a:pt x="9609063" y="1229639"/>
                </a:moveTo>
                <a:cubicBezTo>
                  <a:pt x="9612789" y="1210601"/>
                  <a:pt x="9615686" y="1195287"/>
                  <a:pt x="9619410" y="1174593"/>
                </a:cubicBezTo>
                <a:cubicBezTo>
                  <a:pt x="9565193" y="1199426"/>
                  <a:pt x="9537462" y="1274752"/>
                  <a:pt x="9468758" y="1215567"/>
                </a:cubicBezTo>
                <a:cubicBezTo>
                  <a:pt x="9470828" y="1241642"/>
                  <a:pt x="9472070" y="1259438"/>
                  <a:pt x="9474139" y="1285513"/>
                </a:cubicBezTo>
                <a:cubicBezTo>
                  <a:pt x="9558985" y="1268544"/>
                  <a:pt x="9639277" y="1252402"/>
                  <a:pt x="9719984" y="1236675"/>
                </a:cubicBezTo>
                <a:cubicBezTo>
                  <a:pt x="9719156" y="1231295"/>
                  <a:pt x="9718328" y="1225500"/>
                  <a:pt x="9717500" y="1220120"/>
                </a:cubicBezTo>
                <a:cubicBezTo>
                  <a:pt x="9681079" y="1223017"/>
                  <a:pt x="9644658" y="1226328"/>
                  <a:pt x="9609063" y="1229639"/>
                </a:cubicBezTo>
                <a:close/>
                <a:moveTo>
                  <a:pt x="9189802" y="4021677"/>
                </a:moveTo>
                <a:cubicBezTo>
                  <a:pt x="9193114" y="4031610"/>
                  <a:pt x="9196425" y="4041957"/>
                  <a:pt x="9200149" y="4051890"/>
                </a:cubicBezTo>
                <a:cubicBezTo>
                  <a:pt x="9304448" y="4016296"/>
                  <a:pt x="9408746" y="3981117"/>
                  <a:pt x="9512629" y="3945523"/>
                </a:cubicBezTo>
                <a:cubicBezTo>
                  <a:pt x="9509732" y="3937245"/>
                  <a:pt x="9507249" y="3928968"/>
                  <a:pt x="9504351" y="3921104"/>
                </a:cubicBezTo>
                <a:cubicBezTo>
                  <a:pt x="9399226" y="3954628"/>
                  <a:pt x="9294514" y="3988153"/>
                  <a:pt x="9189802" y="4021677"/>
                </a:cubicBezTo>
                <a:close/>
                <a:moveTo>
                  <a:pt x="9782893" y="1631517"/>
                </a:moveTo>
                <a:cubicBezTo>
                  <a:pt x="9573056" y="1634414"/>
                  <a:pt x="9545740" y="1641864"/>
                  <a:pt x="9541187" y="1698152"/>
                </a:cubicBezTo>
                <a:cubicBezTo>
                  <a:pt x="9616099" y="1663386"/>
                  <a:pt x="9709222" y="1708913"/>
                  <a:pt x="9782893" y="1631517"/>
                </a:cubicBezTo>
                <a:close/>
                <a:moveTo>
                  <a:pt x="8957616" y="1922889"/>
                </a:moveTo>
                <a:cubicBezTo>
                  <a:pt x="8964652" y="1925372"/>
                  <a:pt x="8971687" y="1928269"/>
                  <a:pt x="8978723" y="1930753"/>
                </a:cubicBezTo>
                <a:cubicBezTo>
                  <a:pt x="9012662" y="1913784"/>
                  <a:pt x="9080124" y="1954344"/>
                  <a:pt x="9080538" y="1888123"/>
                </a:cubicBezTo>
                <a:cubicBezTo>
                  <a:pt x="9080953" y="1857910"/>
                  <a:pt x="9032528" y="1828524"/>
                  <a:pt x="8996107" y="1848390"/>
                </a:cubicBezTo>
                <a:cubicBezTo>
                  <a:pt x="8975826" y="1859151"/>
                  <a:pt x="8970032" y="1897228"/>
                  <a:pt x="8957616" y="1922889"/>
                </a:cubicBezTo>
                <a:close/>
                <a:moveTo>
                  <a:pt x="3068924" y="486310"/>
                </a:moveTo>
                <a:cubicBezTo>
                  <a:pt x="3069338" y="566189"/>
                  <a:pt x="3156253" y="526042"/>
                  <a:pt x="3172808" y="561222"/>
                </a:cubicBezTo>
                <a:cubicBezTo>
                  <a:pt x="3198883" y="616682"/>
                  <a:pt x="3246893" y="612957"/>
                  <a:pt x="3287453" y="631582"/>
                </a:cubicBezTo>
                <a:cubicBezTo>
                  <a:pt x="3210471" y="591021"/>
                  <a:pt x="3179844" y="477618"/>
                  <a:pt x="3068924" y="486310"/>
                </a:cubicBezTo>
                <a:close/>
                <a:moveTo>
                  <a:pt x="8308238" y="1595923"/>
                </a:moveTo>
                <a:cubicBezTo>
                  <a:pt x="8274299" y="1626964"/>
                  <a:pt x="8256503" y="1643520"/>
                  <a:pt x="8238292" y="1660075"/>
                </a:cubicBezTo>
                <a:cubicBezTo>
                  <a:pt x="8260641" y="1679527"/>
                  <a:pt x="8280922" y="1703118"/>
                  <a:pt x="8306168" y="1715535"/>
                </a:cubicBezTo>
                <a:cubicBezTo>
                  <a:pt x="8313204" y="1718846"/>
                  <a:pt x="8349626" y="1689874"/>
                  <a:pt x="8349212" y="1676216"/>
                </a:cubicBezTo>
                <a:cubicBezTo>
                  <a:pt x="8348798" y="1654280"/>
                  <a:pt x="8328518" y="1633172"/>
                  <a:pt x="8308238" y="1595923"/>
                </a:cubicBezTo>
                <a:close/>
                <a:moveTo>
                  <a:pt x="9883881" y="3736927"/>
                </a:moveTo>
                <a:cubicBezTo>
                  <a:pt x="9916991" y="3771279"/>
                  <a:pt x="9992317" y="3758035"/>
                  <a:pt x="10003077" y="3719130"/>
                </a:cubicBezTo>
                <a:cubicBezTo>
                  <a:pt x="10005975" y="3707955"/>
                  <a:pt x="10009286" y="3695539"/>
                  <a:pt x="10006803" y="3684778"/>
                </a:cubicBezTo>
                <a:cubicBezTo>
                  <a:pt x="10004319" y="3672362"/>
                  <a:pt x="9996456" y="3661187"/>
                  <a:pt x="9987351" y="3642149"/>
                </a:cubicBezTo>
                <a:cubicBezTo>
                  <a:pt x="9957137" y="3669879"/>
                  <a:pt x="9920716" y="3703403"/>
                  <a:pt x="9883881" y="3736927"/>
                </a:cubicBezTo>
                <a:close/>
                <a:moveTo>
                  <a:pt x="8802824" y="1895159"/>
                </a:moveTo>
                <a:cubicBezTo>
                  <a:pt x="8857870" y="1915025"/>
                  <a:pt x="8900086" y="1930339"/>
                  <a:pt x="8948511" y="1947722"/>
                </a:cubicBezTo>
                <a:cubicBezTo>
                  <a:pt x="8948511" y="1902609"/>
                  <a:pt x="8948511" y="1875706"/>
                  <a:pt x="8948511" y="1844252"/>
                </a:cubicBezTo>
                <a:cubicBezTo>
                  <a:pt x="8902570" y="1859979"/>
                  <a:pt x="8861182" y="1874465"/>
                  <a:pt x="8802824" y="1895159"/>
                </a:cubicBezTo>
                <a:close/>
                <a:moveTo>
                  <a:pt x="10949623" y="2581373"/>
                </a:moveTo>
                <a:cubicBezTo>
                  <a:pt x="10968248" y="2572268"/>
                  <a:pt x="10988113" y="2564404"/>
                  <a:pt x="11006324" y="2554057"/>
                </a:cubicBezTo>
                <a:cubicBezTo>
                  <a:pt x="11035709" y="2537088"/>
                  <a:pt x="11065095" y="2519291"/>
                  <a:pt x="11092412" y="2499424"/>
                </a:cubicBezTo>
                <a:cubicBezTo>
                  <a:pt x="11098620" y="2494872"/>
                  <a:pt x="11097378" y="2479558"/>
                  <a:pt x="11099448" y="2469211"/>
                </a:cubicBezTo>
                <a:cubicBezTo>
                  <a:pt x="11091583" y="2471695"/>
                  <a:pt x="11083720" y="2477075"/>
                  <a:pt x="11075857" y="2476247"/>
                </a:cubicBezTo>
                <a:cubicBezTo>
                  <a:pt x="11013774" y="2471281"/>
                  <a:pt x="10989769" y="2519291"/>
                  <a:pt x="10959556" y="2558610"/>
                </a:cubicBezTo>
                <a:cubicBezTo>
                  <a:pt x="10954175" y="2564818"/>
                  <a:pt x="10952520" y="2573509"/>
                  <a:pt x="10949623" y="2581373"/>
                </a:cubicBezTo>
                <a:close/>
                <a:moveTo>
                  <a:pt x="9112407" y="1408022"/>
                </a:moveTo>
                <a:cubicBezTo>
                  <a:pt x="9113234" y="1416713"/>
                  <a:pt x="9114063" y="1425405"/>
                  <a:pt x="9114891" y="1434096"/>
                </a:cubicBezTo>
                <a:cubicBezTo>
                  <a:pt x="9193528" y="1423749"/>
                  <a:pt x="9272165" y="1412988"/>
                  <a:pt x="9350802" y="1402641"/>
                </a:cubicBezTo>
                <a:cubicBezTo>
                  <a:pt x="9349561" y="1393950"/>
                  <a:pt x="9348319" y="1385258"/>
                  <a:pt x="9347077" y="1376567"/>
                </a:cubicBezTo>
                <a:cubicBezTo>
                  <a:pt x="9268854" y="1386914"/>
                  <a:pt x="9190631" y="1397261"/>
                  <a:pt x="9112407" y="1408022"/>
                </a:cubicBezTo>
                <a:close/>
                <a:moveTo>
                  <a:pt x="8120750" y="1523080"/>
                </a:moveTo>
                <a:cubicBezTo>
                  <a:pt x="8123233" y="1515630"/>
                  <a:pt x="8126130" y="1507767"/>
                  <a:pt x="8128613" y="1500317"/>
                </a:cubicBezTo>
                <a:cubicBezTo>
                  <a:pt x="8085156" y="1482106"/>
                  <a:pt x="8041285" y="1463481"/>
                  <a:pt x="7997827" y="1445271"/>
                </a:cubicBezTo>
                <a:cubicBezTo>
                  <a:pt x="7986238" y="1464723"/>
                  <a:pt x="7976719" y="1480865"/>
                  <a:pt x="7963061" y="1504042"/>
                </a:cubicBezTo>
                <a:cubicBezTo>
                  <a:pt x="8021004" y="1511078"/>
                  <a:pt x="8070670" y="1516872"/>
                  <a:pt x="8120750" y="1523080"/>
                </a:cubicBezTo>
                <a:close/>
                <a:moveTo>
                  <a:pt x="8665416" y="1901367"/>
                </a:moveTo>
                <a:cubicBezTo>
                  <a:pt x="8720048" y="1921233"/>
                  <a:pt x="8765161" y="1937789"/>
                  <a:pt x="8823518" y="1959310"/>
                </a:cubicBezTo>
                <a:cubicBezTo>
                  <a:pt x="8770128" y="1861221"/>
                  <a:pt x="8727912" y="1845079"/>
                  <a:pt x="8665416" y="1901367"/>
                </a:cubicBezTo>
                <a:close/>
                <a:moveTo>
                  <a:pt x="9114476" y="4277041"/>
                </a:moveTo>
                <a:cubicBezTo>
                  <a:pt x="9194770" y="4301874"/>
                  <a:pt x="9224155" y="4218270"/>
                  <a:pt x="9284582" y="4203371"/>
                </a:cubicBezTo>
                <a:cubicBezTo>
                  <a:pt x="9209255" y="4196335"/>
                  <a:pt x="9130618" y="4231928"/>
                  <a:pt x="9114476" y="4277041"/>
                </a:cubicBezTo>
                <a:close/>
                <a:moveTo>
                  <a:pt x="9321416" y="3911171"/>
                </a:moveTo>
                <a:cubicBezTo>
                  <a:pt x="9317692" y="3900410"/>
                  <a:pt x="9314381" y="3889649"/>
                  <a:pt x="9310656" y="3878474"/>
                </a:cubicBezTo>
                <a:cubicBezTo>
                  <a:pt x="9237399" y="3907860"/>
                  <a:pt x="9164142" y="3937245"/>
                  <a:pt x="9090885" y="3966631"/>
                </a:cubicBezTo>
                <a:cubicBezTo>
                  <a:pt x="9092955" y="3972425"/>
                  <a:pt x="9095024" y="3978220"/>
                  <a:pt x="9097093" y="3984014"/>
                </a:cubicBezTo>
                <a:cubicBezTo>
                  <a:pt x="9172006" y="3960009"/>
                  <a:pt x="9246918" y="3935590"/>
                  <a:pt x="9321416" y="3911171"/>
                </a:cubicBezTo>
                <a:close/>
                <a:moveTo>
                  <a:pt x="10500563" y="3576342"/>
                </a:moveTo>
                <a:cubicBezTo>
                  <a:pt x="10363568" y="3604072"/>
                  <a:pt x="10329630" y="3630560"/>
                  <a:pt x="10347840" y="3691814"/>
                </a:cubicBezTo>
                <a:cubicBezTo>
                  <a:pt x="10395851" y="3655807"/>
                  <a:pt x="10441791" y="3621041"/>
                  <a:pt x="10500563" y="3576342"/>
                </a:cubicBezTo>
                <a:close/>
                <a:moveTo>
                  <a:pt x="10114825" y="1949791"/>
                </a:moveTo>
                <a:cubicBezTo>
                  <a:pt x="10119793" y="1958483"/>
                  <a:pt x="10124345" y="1966760"/>
                  <a:pt x="10129311" y="1975452"/>
                </a:cubicBezTo>
                <a:cubicBezTo>
                  <a:pt x="10168630" y="1961794"/>
                  <a:pt x="10207535" y="1948136"/>
                  <a:pt x="10247681" y="1934064"/>
                </a:cubicBezTo>
                <a:cubicBezTo>
                  <a:pt x="10238576" y="1915853"/>
                  <a:pt x="10232368" y="1903437"/>
                  <a:pt x="10222848" y="1883984"/>
                </a:cubicBezTo>
                <a:cubicBezTo>
                  <a:pt x="10184357" y="1907161"/>
                  <a:pt x="10149592" y="1928269"/>
                  <a:pt x="10114825" y="1949791"/>
                </a:cubicBezTo>
                <a:close/>
                <a:moveTo>
                  <a:pt x="8170829" y="1290893"/>
                </a:moveTo>
                <a:cubicBezTo>
                  <a:pt x="8170415" y="1283443"/>
                  <a:pt x="8169588" y="1275580"/>
                  <a:pt x="8169174" y="1268130"/>
                </a:cubicBezTo>
                <a:cubicBezTo>
                  <a:pt x="8105436" y="1264405"/>
                  <a:pt x="8041285" y="1260680"/>
                  <a:pt x="7965958" y="1256127"/>
                </a:cubicBezTo>
                <a:cubicBezTo>
                  <a:pt x="7978375" y="1272269"/>
                  <a:pt x="7985411" y="1289652"/>
                  <a:pt x="7992860" y="1289652"/>
                </a:cubicBezTo>
                <a:cubicBezTo>
                  <a:pt x="8052045" y="1292135"/>
                  <a:pt x="8111231" y="1290893"/>
                  <a:pt x="8170829" y="1290893"/>
                </a:cubicBezTo>
                <a:close/>
                <a:moveTo>
                  <a:pt x="9213808" y="1179146"/>
                </a:moveTo>
                <a:cubicBezTo>
                  <a:pt x="9303619" y="1162590"/>
                  <a:pt x="9385568" y="1147691"/>
                  <a:pt x="9467102" y="1132791"/>
                </a:cubicBezTo>
                <a:cubicBezTo>
                  <a:pt x="9467102" y="1131135"/>
                  <a:pt x="9466689" y="1129480"/>
                  <a:pt x="9466689" y="1127824"/>
                </a:cubicBezTo>
                <a:cubicBezTo>
                  <a:pt x="9379774" y="1133619"/>
                  <a:pt x="9293272" y="1138999"/>
                  <a:pt x="9202219" y="1144793"/>
                </a:cubicBezTo>
                <a:cubicBezTo>
                  <a:pt x="9207186" y="1160107"/>
                  <a:pt x="9212152" y="1174179"/>
                  <a:pt x="9213808" y="1179146"/>
                </a:cubicBezTo>
                <a:close/>
                <a:moveTo>
                  <a:pt x="8962582" y="4365612"/>
                </a:moveTo>
                <a:cubicBezTo>
                  <a:pt x="8964237" y="4370164"/>
                  <a:pt x="8965479" y="4374717"/>
                  <a:pt x="8967135" y="4379270"/>
                </a:cubicBezTo>
                <a:cubicBezTo>
                  <a:pt x="8987829" y="4361059"/>
                  <a:pt x="9008937" y="4342848"/>
                  <a:pt x="9029631" y="4325051"/>
                </a:cubicBezTo>
                <a:cubicBezTo>
                  <a:pt x="8950166" y="4325466"/>
                  <a:pt x="8869873" y="4363129"/>
                  <a:pt x="8854973" y="4409483"/>
                </a:cubicBezTo>
                <a:cubicBezTo>
                  <a:pt x="8892223" y="4394170"/>
                  <a:pt x="8927402" y="4379684"/>
                  <a:pt x="8962582" y="4365612"/>
                </a:cubicBezTo>
                <a:close/>
                <a:moveTo>
                  <a:pt x="8441507" y="4134666"/>
                </a:moveTo>
                <a:cubicBezTo>
                  <a:pt x="8496967" y="4163638"/>
                  <a:pt x="8564429" y="4145013"/>
                  <a:pt x="8616578" y="4081690"/>
                </a:cubicBezTo>
                <a:cubicBezTo>
                  <a:pt x="8549944" y="4101970"/>
                  <a:pt x="8499450" y="4117283"/>
                  <a:pt x="8441507" y="4134666"/>
                </a:cubicBezTo>
                <a:close/>
                <a:moveTo>
                  <a:pt x="8304513" y="5464465"/>
                </a:moveTo>
                <a:cubicBezTo>
                  <a:pt x="8361628" y="5449979"/>
                  <a:pt x="8410466" y="5437562"/>
                  <a:pt x="8458890" y="5425146"/>
                </a:cubicBezTo>
                <a:cubicBezTo>
                  <a:pt x="8457234" y="5417696"/>
                  <a:pt x="8455165" y="5410660"/>
                  <a:pt x="8453509" y="5403210"/>
                </a:cubicBezTo>
                <a:cubicBezTo>
                  <a:pt x="8398877" y="5413557"/>
                  <a:pt x="8344245" y="5423904"/>
                  <a:pt x="8286302" y="5435079"/>
                </a:cubicBezTo>
                <a:cubicBezTo>
                  <a:pt x="8296235" y="5451221"/>
                  <a:pt x="8303685" y="5463223"/>
                  <a:pt x="8304513" y="5464465"/>
                </a:cubicBezTo>
                <a:close/>
                <a:moveTo>
                  <a:pt x="7996172" y="4780734"/>
                </a:moveTo>
                <a:cubicBezTo>
                  <a:pt x="7997413" y="4786942"/>
                  <a:pt x="7999069" y="4793564"/>
                  <a:pt x="8000310" y="4799773"/>
                </a:cubicBezTo>
                <a:cubicBezTo>
                  <a:pt x="8036732" y="4791081"/>
                  <a:pt x="8073567" y="4784045"/>
                  <a:pt x="8107919" y="4770801"/>
                </a:cubicBezTo>
                <a:cubicBezTo>
                  <a:pt x="8111644" y="4769145"/>
                  <a:pt x="8100469" y="4729413"/>
                  <a:pt x="8097986" y="4716996"/>
                </a:cubicBezTo>
                <a:cubicBezTo>
                  <a:pt x="8058254" y="4741829"/>
                  <a:pt x="8027213" y="4761282"/>
                  <a:pt x="7996172" y="4780734"/>
                </a:cubicBezTo>
                <a:close/>
                <a:moveTo>
                  <a:pt x="1351734" y="4875927"/>
                </a:moveTo>
                <a:cubicBezTo>
                  <a:pt x="1355459" y="4872202"/>
                  <a:pt x="1359598" y="4868477"/>
                  <a:pt x="1363322" y="4864338"/>
                </a:cubicBezTo>
                <a:cubicBezTo>
                  <a:pt x="1351734" y="4848196"/>
                  <a:pt x="1341801" y="4820053"/>
                  <a:pt x="1328143" y="4817983"/>
                </a:cubicBezTo>
                <a:cubicBezTo>
                  <a:pt x="1302482" y="4813845"/>
                  <a:pt x="1274338" y="4824605"/>
                  <a:pt x="1247436" y="4829158"/>
                </a:cubicBezTo>
                <a:cubicBezTo>
                  <a:pt x="1247850" y="4837436"/>
                  <a:pt x="1248264" y="4845713"/>
                  <a:pt x="1248264" y="4853991"/>
                </a:cubicBezTo>
                <a:cubicBezTo>
                  <a:pt x="1283030" y="4861441"/>
                  <a:pt x="1317382" y="4868890"/>
                  <a:pt x="1351734" y="4875927"/>
                </a:cubicBezTo>
                <a:close/>
                <a:moveTo>
                  <a:pt x="8256503" y="1878190"/>
                </a:moveTo>
                <a:cubicBezTo>
                  <a:pt x="8251950" y="1891434"/>
                  <a:pt x="8243258" y="1917508"/>
                  <a:pt x="8233739" y="1944825"/>
                </a:cubicBezTo>
                <a:cubicBezTo>
                  <a:pt x="8285060" y="1929925"/>
                  <a:pt x="8329345" y="1916681"/>
                  <a:pt x="8373217" y="1903850"/>
                </a:cubicBezTo>
                <a:cubicBezTo>
                  <a:pt x="8335140" y="1895573"/>
                  <a:pt x="8297062" y="1887295"/>
                  <a:pt x="8256503" y="1878190"/>
                </a:cubicBezTo>
                <a:close/>
                <a:moveTo>
                  <a:pt x="7436605" y="5284840"/>
                </a:moveTo>
                <a:cubicBezTo>
                  <a:pt x="7521037" y="5327056"/>
                  <a:pt x="7538420" y="5322090"/>
                  <a:pt x="7543800" y="5243866"/>
                </a:cubicBezTo>
                <a:cubicBezTo>
                  <a:pt x="7506137" y="5258352"/>
                  <a:pt x="7473855" y="5270768"/>
                  <a:pt x="7436605" y="5284840"/>
                </a:cubicBezTo>
                <a:close/>
                <a:moveTo>
                  <a:pt x="7142336" y="5539377"/>
                </a:moveTo>
                <a:cubicBezTo>
                  <a:pt x="7140266" y="5536066"/>
                  <a:pt x="7138611" y="5532755"/>
                  <a:pt x="7136542" y="5529444"/>
                </a:cubicBezTo>
                <a:cubicBezTo>
                  <a:pt x="7106328" y="5532341"/>
                  <a:pt x="7076529" y="5538549"/>
                  <a:pt x="7046730" y="5537307"/>
                </a:cubicBezTo>
                <a:cubicBezTo>
                  <a:pt x="7001617" y="5535238"/>
                  <a:pt x="6987959" y="5546413"/>
                  <a:pt x="7002031" y="5586973"/>
                </a:cubicBezTo>
                <a:cubicBezTo>
                  <a:pt x="7048799" y="5571246"/>
                  <a:pt x="7095568" y="5555105"/>
                  <a:pt x="7142336" y="5539377"/>
                </a:cubicBezTo>
                <a:close/>
                <a:moveTo>
                  <a:pt x="1322348" y="4373062"/>
                </a:moveTo>
                <a:cubicBezTo>
                  <a:pt x="1325659" y="4361887"/>
                  <a:pt x="1328970" y="4350712"/>
                  <a:pt x="1332281" y="4339123"/>
                </a:cubicBezTo>
                <a:cubicBezTo>
                  <a:pt x="1283030" y="4328363"/>
                  <a:pt x="1234192" y="4317602"/>
                  <a:pt x="1184940" y="4306841"/>
                </a:cubicBezTo>
                <a:cubicBezTo>
                  <a:pt x="1183284" y="4311394"/>
                  <a:pt x="1182043" y="4315946"/>
                  <a:pt x="1180387" y="4320499"/>
                </a:cubicBezTo>
                <a:cubicBezTo>
                  <a:pt x="1227984" y="4338296"/>
                  <a:pt x="1275166" y="4355679"/>
                  <a:pt x="1322348" y="4373062"/>
                </a:cubicBezTo>
                <a:close/>
                <a:moveTo>
                  <a:pt x="8504417" y="1963449"/>
                </a:moveTo>
                <a:cubicBezTo>
                  <a:pt x="8535458" y="1934478"/>
                  <a:pt x="8549529" y="1921233"/>
                  <a:pt x="8577673" y="1895159"/>
                </a:cubicBezTo>
                <a:cubicBezTo>
                  <a:pt x="8535044" y="1888951"/>
                  <a:pt x="8509383" y="1885226"/>
                  <a:pt x="8484136" y="1881501"/>
                </a:cubicBezTo>
                <a:cubicBezTo>
                  <a:pt x="8489517" y="1903437"/>
                  <a:pt x="8494897" y="1924958"/>
                  <a:pt x="8504417" y="1963449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1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3373988-3BF1-8FDD-2809-2B504C9CA127}"/>
              </a:ext>
            </a:extLst>
          </p:cNvPr>
          <p:cNvGrpSpPr/>
          <p:nvPr/>
        </p:nvGrpSpPr>
        <p:grpSpPr>
          <a:xfrm>
            <a:off x="1860634" y="740724"/>
            <a:ext cx="3298246" cy="937052"/>
            <a:chOff x="6103249" y="789089"/>
            <a:chExt cx="3298246" cy="937052"/>
          </a:xfrm>
        </p:grpSpPr>
        <p:sp>
          <p:nvSpPr>
            <p:cNvPr id="4" name="Freeform 30">
              <a:extLst>
                <a:ext uri="{FF2B5EF4-FFF2-40B4-BE49-F238E27FC236}">
                  <a16:creationId xmlns:a16="http://schemas.microsoft.com/office/drawing/2014/main" id="{63AD8E50-D10A-1470-881A-C6D9658A1385}"/>
                </a:ext>
              </a:extLst>
            </p:cNvPr>
            <p:cNvSpPr>
              <a:spLocks/>
            </p:cNvSpPr>
            <p:nvPr/>
          </p:nvSpPr>
          <p:spPr bwMode="auto">
            <a:xfrm rot="264633" flipH="1">
              <a:off x="6103249" y="789089"/>
              <a:ext cx="3298246" cy="937052"/>
            </a:xfrm>
            <a:custGeom>
              <a:avLst/>
              <a:gdLst>
                <a:gd name="T0" fmla="*/ 405 w 439"/>
                <a:gd name="T1" fmla="*/ 122 h 166"/>
                <a:gd name="T2" fmla="*/ 392 w 439"/>
                <a:gd name="T3" fmla="*/ 112 h 166"/>
                <a:gd name="T4" fmla="*/ 410 w 439"/>
                <a:gd name="T5" fmla="*/ 96 h 166"/>
                <a:gd name="T6" fmla="*/ 405 w 439"/>
                <a:gd name="T7" fmla="*/ 94 h 166"/>
                <a:gd name="T8" fmla="*/ 396 w 439"/>
                <a:gd name="T9" fmla="*/ 86 h 166"/>
                <a:gd name="T10" fmla="*/ 406 w 439"/>
                <a:gd name="T11" fmla="*/ 77 h 166"/>
                <a:gd name="T12" fmla="*/ 426 w 439"/>
                <a:gd name="T13" fmla="*/ 74 h 166"/>
                <a:gd name="T14" fmla="*/ 400 w 439"/>
                <a:gd name="T15" fmla="*/ 75 h 166"/>
                <a:gd name="T16" fmla="*/ 426 w 439"/>
                <a:gd name="T17" fmla="*/ 51 h 166"/>
                <a:gd name="T18" fmla="*/ 407 w 439"/>
                <a:gd name="T19" fmla="*/ 68 h 166"/>
                <a:gd name="T20" fmla="*/ 404 w 439"/>
                <a:gd name="T21" fmla="*/ 63 h 166"/>
                <a:gd name="T22" fmla="*/ 395 w 439"/>
                <a:gd name="T23" fmla="*/ 51 h 166"/>
                <a:gd name="T24" fmla="*/ 380 w 439"/>
                <a:gd name="T25" fmla="*/ 44 h 166"/>
                <a:gd name="T26" fmla="*/ 391 w 439"/>
                <a:gd name="T27" fmla="*/ 33 h 166"/>
                <a:gd name="T28" fmla="*/ 367 w 439"/>
                <a:gd name="T29" fmla="*/ 43 h 166"/>
                <a:gd name="T30" fmla="*/ 358 w 439"/>
                <a:gd name="T31" fmla="*/ 33 h 166"/>
                <a:gd name="T32" fmla="*/ 348 w 439"/>
                <a:gd name="T33" fmla="*/ 37 h 166"/>
                <a:gd name="T34" fmla="*/ 337 w 439"/>
                <a:gd name="T35" fmla="*/ 35 h 166"/>
                <a:gd name="T36" fmla="*/ 321 w 439"/>
                <a:gd name="T37" fmla="*/ 30 h 166"/>
                <a:gd name="T38" fmla="*/ 305 w 439"/>
                <a:gd name="T39" fmla="*/ 32 h 166"/>
                <a:gd name="T40" fmla="*/ 285 w 439"/>
                <a:gd name="T41" fmla="*/ 25 h 166"/>
                <a:gd name="T42" fmla="*/ 275 w 439"/>
                <a:gd name="T43" fmla="*/ 23 h 166"/>
                <a:gd name="T44" fmla="*/ 266 w 439"/>
                <a:gd name="T45" fmla="*/ 22 h 166"/>
                <a:gd name="T46" fmla="*/ 250 w 439"/>
                <a:gd name="T47" fmla="*/ 28 h 166"/>
                <a:gd name="T48" fmla="*/ 243 w 439"/>
                <a:gd name="T49" fmla="*/ 21 h 166"/>
                <a:gd name="T50" fmla="*/ 228 w 439"/>
                <a:gd name="T51" fmla="*/ 21 h 166"/>
                <a:gd name="T52" fmla="*/ 213 w 439"/>
                <a:gd name="T53" fmla="*/ 11 h 166"/>
                <a:gd name="T54" fmla="*/ 208 w 439"/>
                <a:gd name="T55" fmla="*/ 21 h 166"/>
                <a:gd name="T56" fmla="*/ 195 w 439"/>
                <a:gd name="T57" fmla="*/ 18 h 166"/>
                <a:gd name="T58" fmla="*/ 198 w 439"/>
                <a:gd name="T59" fmla="*/ 6 h 166"/>
                <a:gd name="T60" fmla="*/ 179 w 439"/>
                <a:gd name="T61" fmla="*/ 9 h 166"/>
                <a:gd name="T62" fmla="*/ 171 w 439"/>
                <a:gd name="T63" fmla="*/ 5 h 166"/>
                <a:gd name="T64" fmla="*/ 156 w 439"/>
                <a:gd name="T65" fmla="*/ 6 h 166"/>
                <a:gd name="T66" fmla="*/ 140 w 439"/>
                <a:gd name="T67" fmla="*/ 3 h 166"/>
                <a:gd name="T68" fmla="*/ 131 w 439"/>
                <a:gd name="T69" fmla="*/ 9 h 166"/>
                <a:gd name="T70" fmla="*/ 118 w 439"/>
                <a:gd name="T71" fmla="*/ 6 h 166"/>
                <a:gd name="T72" fmla="*/ 60 w 439"/>
                <a:gd name="T73" fmla="*/ 7 h 166"/>
                <a:gd name="T74" fmla="*/ 63 w 439"/>
                <a:gd name="T75" fmla="*/ 25 h 166"/>
                <a:gd name="T76" fmla="*/ 64 w 439"/>
                <a:gd name="T77" fmla="*/ 40 h 166"/>
                <a:gd name="T78" fmla="*/ 6 w 439"/>
                <a:gd name="T79" fmla="*/ 51 h 166"/>
                <a:gd name="T80" fmla="*/ 6 w 439"/>
                <a:gd name="T81" fmla="*/ 66 h 166"/>
                <a:gd name="T82" fmla="*/ 8 w 439"/>
                <a:gd name="T83" fmla="*/ 84 h 166"/>
                <a:gd name="T84" fmla="*/ 38 w 439"/>
                <a:gd name="T85" fmla="*/ 102 h 166"/>
                <a:gd name="T86" fmla="*/ 43 w 439"/>
                <a:gd name="T87" fmla="*/ 119 h 166"/>
                <a:gd name="T88" fmla="*/ 51 w 439"/>
                <a:gd name="T89" fmla="*/ 137 h 166"/>
                <a:gd name="T90" fmla="*/ 60 w 439"/>
                <a:gd name="T91" fmla="*/ 148 h 166"/>
                <a:gd name="T92" fmla="*/ 103 w 439"/>
                <a:gd name="T93" fmla="*/ 144 h 166"/>
                <a:gd name="T94" fmla="*/ 129 w 439"/>
                <a:gd name="T95" fmla="*/ 155 h 166"/>
                <a:gd name="T96" fmla="*/ 137 w 439"/>
                <a:gd name="T97" fmla="*/ 154 h 166"/>
                <a:gd name="T98" fmla="*/ 156 w 439"/>
                <a:gd name="T99" fmla="*/ 160 h 166"/>
                <a:gd name="T100" fmla="*/ 215 w 439"/>
                <a:gd name="T101" fmla="*/ 162 h 166"/>
                <a:gd name="T102" fmla="*/ 232 w 439"/>
                <a:gd name="T103" fmla="*/ 163 h 166"/>
                <a:gd name="T104" fmla="*/ 274 w 439"/>
                <a:gd name="T105" fmla="*/ 160 h 166"/>
                <a:gd name="T106" fmla="*/ 295 w 439"/>
                <a:gd name="T107" fmla="*/ 162 h 166"/>
                <a:gd name="T108" fmla="*/ 325 w 439"/>
                <a:gd name="T109" fmla="*/ 160 h 166"/>
                <a:gd name="T110" fmla="*/ 343 w 439"/>
                <a:gd name="T111" fmla="*/ 164 h 166"/>
                <a:gd name="T112" fmla="*/ 380 w 439"/>
                <a:gd name="T113" fmla="*/ 160 h 166"/>
                <a:gd name="T114" fmla="*/ 389 w 439"/>
                <a:gd name="T115" fmla="*/ 158 h 166"/>
                <a:gd name="T116" fmla="*/ 401 w 439"/>
                <a:gd name="T117" fmla="*/ 159 h 166"/>
                <a:gd name="T118" fmla="*/ 403 w 439"/>
                <a:gd name="T119" fmla="*/ 150 h 166"/>
                <a:gd name="T120" fmla="*/ 407 w 439"/>
                <a:gd name="T121" fmla="*/ 138 h 166"/>
                <a:gd name="T122" fmla="*/ 413 w 439"/>
                <a:gd name="T123" fmla="*/ 131 h 166"/>
                <a:gd name="T124" fmla="*/ 433 w 439"/>
                <a:gd name="T125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166">
                  <a:moveTo>
                    <a:pt x="433" y="125"/>
                  </a:moveTo>
                  <a:cubicBezTo>
                    <a:pt x="430" y="123"/>
                    <a:pt x="428" y="126"/>
                    <a:pt x="426" y="124"/>
                  </a:cubicBezTo>
                  <a:cubicBezTo>
                    <a:pt x="426" y="125"/>
                    <a:pt x="425" y="125"/>
                    <a:pt x="425" y="125"/>
                  </a:cubicBezTo>
                  <a:cubicBezTo>
                    <a:pt x="424" y="124"/>
                    <a:pt x="422" y="125"/>
                    <a:pt x="421" y="124"/>
                  </a:cubicBezTo>
                  <a:cubicBezTo>
                    <a:pt x="423" y="123"/>
                    <a:pt x="423" y="123"/>
                    <a:pt x="423" y="123"/>
                  </a:cubicBezTo>
                  <a:cubicBezTo>
                    <a:pt x="422" y="123"/>
                    <a:pt x="422" y="123"/>
                    <a:pt x="422" y="123"/>
                  </a:cubicBezTo>
                  <a:cubicBezTo>
                    <a:pt x="422" y="124"/>
                    <a:pt x="422" y="124"/>
                    <a:pt x="422" y="124"/>
                  </a:cubicBezTo>
                  <a:cubicBezTo>
                    <a:pt x="420" y="125"/>
                    <a:pt x="418" y="125"/>
                    <a:pt x="415" y="124"/>
                  </a:cubicBezTo>
                  <a:cubicBezTo>
                    <a:pt x="412" y="124"/>
                    <a:pt x="413" y="124"/>
                    <a:pt x="410" y="124"/>
                  </a:cubicBezTo>
                  <a:cubicBezTo>
                    <a:pt x="414" y="122"/>
                    <a:pt x="407" y="121"/>
                    <a:pt x="409" y="118"/>
                  </a:cubicBezTo>
                  <a:cubicBezTo>
                    <a:pt x="405" y="118"/>
                    <a:pt x="405" y="118"/>
                    <a:pt x="405" y="118"/>
                  </a:cubicBezTo>
                  <a:cubicBezTo>
                    <a:pt x="405" y="119"/>
                    <a:pt x="405" y="119"/>
                    <a:pt x="405" y="119"/>
                  </a:cubicBezTo>
                  <a:cubicBezTo>
                    <a:pt x="407" y="118"/>
                    <a:pt x="407" y="118"/>
                    <a:pt x="407" y="118"/>
                  </a:cubicBezTo>
                  <a:cubicBezTo>
                    <a:pt x="410" y="120"/>
                    <a:pt x="405" y="120"/>
                    <a:pt x="405" y="121"/>
                  </a:cubicBezTo>
                  <a:cubicBezTo>
                    <a:pt x="407" y="121"/>
                    <a:pt x="408" y="120"/>
                    <a:pt x="409" y="121"/>
                  </a:cubicBezTo>
                  <a:cubicBezTo>
                    <a:pt x="405" y="122"/>
                    <a:pt x="405" y="122"/>
                    <a:pt x="405" y="122"/>
                  </a:cubicBezTo>
                  <a:cubicBezTo>
                    <a:pt x="405" y="122"/>
                    <a:pt x="406" y="122"/>
                    <a:pt x="406" y="122"/>
                  </a:cubicBezTo>
                  <a:cubicBezTo>
                    <a:pt x="406" y="123"/>
                    <a:pt x="406" y="124"/>
                    <a:pt x="405" y="125"/>
                  </a:cubicBezTo>
                  <a:cubicBezTo>
                    <a:pt x="403" y="124"/>
                    <a:pt x="403" y="124"/>
                    <a:pt x="401" y="124"/>
                  </a:cubicBezTo>
                  <a:cubicBezTo>
                    <a:pt x="400" y="124"/>
                    <a:pt x="398" y="123"/>
                    <a:pt x="400" y="122"/>
                  </a:cubicBezTo>
                  <a:cubicBezTo>
                    <a:pt x="401" y="122"/>
                    <a:pt x="401" y="123"/>
                    <a:pt x="402" y="123"/>
                  </a:cubicBezTo>
                  <a:cubicBezTo>
                    <a:pt x="402" y="118"/>
                    <a:pt x="402" y="118"/>
                    <a:pt x="402" y="118"/>
                  </a:cubicBezTo>
                  <a:cubicBezTo>
                    <a:pt x="400" y="119"/>
                    <a:pt x="404" y="120"/>
                    <a:pt x="401" y="120"/>
                  </a:cubicBezTo>
                  <a:cubicBezTo>
                    <a:pt x="400" y="119"/>
                    <a:pt x="398" y="119"/>
                    <a:pt x="398" y="118"/>
                  </a:cubicBezTo>
                  <a:cubicBezTo>
                    <a:pt x="396" y="119"/>
                    <a:pt x="396" y="119"/>
                    <a:pt x="396" y="119"/>
                  </a:cubicBezTo>
                  <a:cubicBezTo>
                    <a:pt x="392" y="118"/>
                    <a:pt x="395" y="116"/>
                    <a:pt x="391" y="115"/>
                  </a:cubicBezTo>
                  <a:cubicBezTo>
                    <a:pt x="388" y="115"/>
                    <a:pt x="385" y="116"/>
                    <a:pt x="383" y="115"/>
                  </a:cubicBezTo>
                  <a:cubicBezTo>
                    <a:pt x="381" y="115"/>
                    <a:pt x="384" y="114"/>
                    <a:pt x="381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84" y="112"/>
                    <a:pt x="387" y="113"/>
                    <a:pt x="392" y="112"/>
                  </a:cubicBezTo>
                  <a:cubicBezTo>
                    <a:pt x="392" y="112"/>
                    <a:pt x="392" y="111"/>
                    <a:pt x="391" y="111"/>
                  </a:cubicBezTo>
                  <a:cubicBezTo>
                    <a:pt x="392" y="110"/>
                    <a:pt x="394" y="111"/>
                    <a:pt x="396" y="110"/>
                  </a:cubicBezTo>
                  <a:cubicBezTo>
                    <a:pt x="398" y="110"/>
                    <a:pt x="397" y="109"/>
                    <a:pt x="398" y="108"/>
                  </a:cubicBezTo>
                  <a:cubicBezTo>
                    <a:pt x="410" y="109"/>
                    <a:pt x="410" y="109"/>
                    <a:pt x="410" y="109"/>
                  </a:cubicBezTo>
                  <a:cubicBezTo>
                    <a:pt x="409" y="107"/>
                    <a:pt x="409" y="107"/>
                    <a:pt x="409" y="107"/>
                  </a:cubicBezTo>
                  <a:cubicBezTo>
                    <a:pt x="412" y="107"/>
                    <a:pt x="417" y="108"/>
                    <a:pt x="419" y="107"/>
                  </a:cubicBezTo>
                  <a:cubicBezTo>
                    <a:pt x="417" y="106"/>
                    <a:pt x="417" y="106"/>
                    <a:pt x="417" y="106"/>
                  </a:cubicBezTo>
                  <a:cubicBezTo>
                    <a:pt x="419" y="105"/>
                    <a:pt x="419" y="105"/>
                    <a:pt x="419" y="105"/>
                  </a:cubicBezTo>
                  <a:cubicBezTo>
                    <a:pt x="417" y="105"/>
                    <a:pt x="417" y="105"/>
                    <a:pt x="417" y="105"/>
                  </a:cubicBezTo>
                  <a:cubicBezTo>
                    <a:pt x="413" y="103"/>
                    <a:pt x="421" y="105"/>
                    <a:pt x="420" y="103"/>
                  </a:cubicBezTo>
                  <a:cubicBezTo>
                    <a:pt x="418" y="103"/>
                    <a:pt x="418" y="103"/>
                    <a:pt x="418" y="103"/>
                  </a:cubicBezTo>
                  <a:cubicBezTo>
                    <a:pt x="418" y="100"/>
                    <a:pt x="412" y="102"/>
                    <a:pt x="409" y="101"/>
                  </a:cubicBezTo>
                  <a:cubicBezTo>
                    <a:pt x="412" y="100"/>
                    <a:pt x="412" y="100"/>
                    <a:pt x="412" y="100"/>
                  </a:cubicBezTo>
                  <a:cubicBezTo>
                    <a:pt x="410" y="99"/>
                    <a:pt x="412" y="98"/>
                    <a:pt x="409" y="97"/>
                  </a:cubicBezTo>
                  <a:cubicBezTo>
                    <a:pt x="412" y="96"/>
                    <a:pt x="412" y="96"/>
                    <a:pt x="412" y="96"/>
                  </a:cubicBezTo>
                  <a:cubicBezTo>
                    <a:pt x="410" y="96"/>
                    <a:pt x="410" y="96"/>
                    <a:pt x="410" y="96"/>
                  </a:cubicBezTo>
                  <a:cubicBezTo>
                    <a:pt x="405" y="97"/>
                    <a:pt x="404" y="100"/>
                    <a:pt x="405" y="102"/>
                  </a:cubicBezTo>
                  <a:cubicBezTo>
                    <a:pt x="400" y="102"/>
                    <a:pt x="400" y="102"/>
                    <a:pt x="400" y="102"/>
                  </a:cubicBezTo>
                  <a:cubicBezTo>
                    <a:pt x="401" y="103"/>
                    <a:pt x="401" y="103"/>
                    <a:pt x="401" y="103"/>
                  </a:cubicBezTo>
                  <a:cubicBezTo>
                    <a:pt x="400" y="103"/>
                    <a:pt x="399" y="104"/>
                    <a:pt x="398" y="103"/>
                  </a:cubicBezTo>
                  <a:cubicBezTo>
                    <a:pt x="396" y="102"/>
                    <a:pt x="400" y="102"/>
                    <a:pt x="397" y="101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399" y="100"/>
                    <a:pt x="397" y="100"/>
                    <a:pt x="396" y="100"/>
                  </a:cubicBezTo>
                  <a:cubicBezTo>
                    <a:pt x="399" y="99"/>
                    <a:pt x="401" y="99"/>
                    <a:pt x="402" y="98"/>
                  </a:cubicBezTo>
                  <a:cubicBezTo>
                    <a:pt x="395" y="98"/>
                    <a:pt x="395" y="98"/>
                    <a:pt x="395" y="98"/>
                  </a:cubicBezTo>
                  <a:cubicBezTo>
                    <a:pt x="395" y="99"/>
                    <a:pt x="394" y="100"/>
                    <a:pt x="392" y="101"/>
                  </a:cubicBezTo>
                  <a:cubicBezTo>
                    <a:pt x="392" y="98"/>
                    <a:pt x="392" y="98"/>
                    <a:pt x="392" y="98"/>
                  </a:cubicBezTo>
                  <a:cubicBezTo>
                    <a:pt x="392" y="97"/>
                    <a:pt x="396" y="97"/>
                    <a:pt x="396" y="96"/>
                  </a:cubicBezTo>
                  <a:cubicBezTo>
                    <a:pt x="397" y="97"/>
                    <a:pt x="399" y="96"/>
                    <a:pt x="400" y="97"/>
                  </a:cubicBezTo>
                  <a:cubicBezTo>
                    <a:pt x="404" y="97"/>
                    <a:pt x="404" y="97"/>
                    <a:pt x="404" y="97"/>
                  </a:cubicBezTo>
                  <a:cubicBezTo>
                    <a:pt x="406" y="96"/>
                    <a:pt x="402" y="94"/>
                    <a:pt x="407" y="94"/>
                  </a:cubicBezTo>
                  <a:cubicBezTo>
                    <a:pt x="406" y="94"/>
                    <a:pt x="405" y="94"/>
                    <a:pt x="405" y="94"/>
                  </a:cubicBezTo>
                  <a:cubicBezTo>
                    <a:pt x="406" y="92"/>
                    <a:pt x="405" y="90"/>
                    <a:pt x="408" y="89"/>
                  </a:cubicBezTo>
                  <a:cubicBezTo>
                    <a:pt x="408" y="89"/>
                    <a:pt x="407" y="89"/>
                    <a:pt x="407" y="89"/>
                  </a:cubicBezTo>
                  <a:cubicBezTo>
                    <a:pt x="405" y="89"/>
                    <a:pt x="402" y="90"/>
                    <a:pt x="402" y="91"/>
                  </a:cubicBezTo>
                  <a:cubicBezTo>
                    <a:pt x="399" y="91"/>
                    <a:pt x="396" y="91"/>
                    <a:pt x="393" y="90"/>
                  </a:cubicBezTo>
                  <a:cubicBezTo>
                    <a:pt x="395" y="89"/>
                    <a:pt x="395" y="89"/>
                    <a:pt x="395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9"/>
                    <a:pt x="392" y="89"/>
                    <a:pt x="392" y="89"/>
                  </a:cubicBezTo>
                  <a:cubicBezTo>
                    <a:pt x="392" y="90"/>
                    <a:pt x="392" y="90"/>
                    <a:pt x="392" y="90"/>
                  </a:cubicBezTo>
                  <a:cubicBezTo>
                    <a:pt x="391" y="90"/>
                    <a:pt x="391" y="90"/>
                    <a:pt x="391" y="90"/>
                  </a:cubicBezTo>
                  <a:cubicBezTo>
                    <a:pt x="391" y="90"/>
                    <a:pt x="390" y="90"/>
                    <a:pt x="390" y="90"/>
                  </a:cubicBezTo>
                  <a:cubicBezTo>
                    <a:pt x="390" y="90"/>
                    <a:pt x="390" y="89"/>
                    <a:pt x="391" y="89"/>
                  </a:cubicBezTo>
                  <a:cubicBezTo>
                    <a:pt x="389" y="89"/>
                    <a:pt x="389" y="89"/>
                    <a:pt x="389" y="89"/>
                  </a:cubicBezTo>
                  <a:cubicBezTo>
                    <a:pt x="394" y="87"/>
                    <a:pt x="402" y="88"/>
                    <a:pt x="408" y="88"/>
                  </a:cubicBezTo>
                  <a:cubicBezTo>
                    <a:pt x="401" y="88"/>
                    <a:pt x="401" y="88"/>
                    <a:pt x="401" y="88"/>
                  </a:cubicBezTo>
                  <a:cubicBezTo>
                    <a:pt x="398" y="86"/>
                    <a:pt x="394" y="87"/>
                    <a:pt x="391" y="87"/>
                  </a:cubicBezTo>
                  <a:cubicBezTo>
                    <a:pt x="392" y="86"/>
                    <a:pt x="394" y="86"/>
                    <a:pt x="396" y="86"/>
                  </a:cubicBezTo>
                  <a:cubicBezTo>
                    <a:pt x="398" y="85"/>
                    <a:pt x="403" y="86"/>
                    <a:pt x="404" y="85"/>
                  </a:cubicBezTo>
                  <a:cubicBezTo>
                    <a:pt x="403" y="85"/>
                    <a:pt x="402" y="85"/>
                    <a:pt x="401" y="85"/>
                  </a:cubicBezTo>
                  <a:cubicBezTo>
                    <a:pt x="400" y="84"/>
                    <a:pt x="402" y="84"/>
                    <a:pt x="402" y="83"/>
                  </a:cubicBezTo>
                  <a:cubicBezTo>
                    <a:pt x="398" y="83"/>
                    <a:pt x="398" y="83"/>
                    <a:pt x="398" y="83"/>
                  </a:cubicBezTo>
                  <a:cubicBezTo>
                    <a:pt x="401" y="81"/>
                    <a:pt x="406" y="82"/>
                    <a:pt x="409" y="81"/>
                  </a:cubicBezTo>
                  <a:cubicBezTo>
                    <a:pt x="405" y="81"/>
                    <a:pt x="401" y="80"/>
                    <a:pt x="398" y="81"/>
                  </a:cubicBezTo>
                  <a:cubicBezTo>
                    <a:pt x="396" y="79"/>
                    <a:pt x="391" y="82"/>
                    <a:pt x="388" y="80"/>
                  </a:cubicBezTo>
                  <a:cubicBezTo>
                    <a:pt x="388" y="80"/>
                    <a:pt x="389" y="80"/>
                    <a:pt x="389" y="80"/>
                  </a:cubicBezTo>
                  <a:cubicBezTo>
                    <a:pt x="394" y="80"/>
                    <a:pt x="401" y="80"/>
                    <a:pt x="404" y="79"/>
                  </a:cubicBezTo>
                  <a:cubicBezTo>
                    <a:pt x="387" y="79"/>
                    <a:pt x="387" y="79"/>
                    <a:pt x="387" y="79"/>
                  </a:cubicBezTo>
                  <a:cubicBezTo>
                    <a:pt x="387" y="78"/>
                    <a:pt x="389" y="79"/>
                    <a:pt x="390" y="78"/>
                  </a:cubicBezTo>
                  <a:cubicBezTo>
                    <a:pt x="389" y="78"/>
                    <a:pt x="389" y="78"/>
                    <a:pt x="389" y="78"/>
                  </a:cubicBezTo>
                  <a:cubicBezTo>
                    <a:pt x="392" y="77"/>
                    <a:pt x="396" y="77"/>
                    <a:pt x="399" y="77"/>
                  </a:cubicBezTo>
                  <a:cubicBezTo>
                    <a:pt x="394" y="78"/>
                    <a:pt x="394" y="78"/>
                    <a:pt x="394" y="78"/>
                  </a:cubicBezTo>
                  <a:cubicBezTo>
                    <a:pt x="400" y="78"/>
                    <a:pt x="400" y="78"/>
                    <a:pt x="400" y="78"/>
                  </a:cubicBezTo>
                  <a:cubicBezTo>
                    <a:pt x="399" y="76"/>
                    <a:pt x="404" y="77"/>
                    <a:pt x="406" y="77"/>
                  </a:cubicBezTo>
                  <a:cubicBezTo>
                    <a:pt x="408" y="76"/>
                    <a:pt x="410" y="75"/>
                    <a:pt x="411" y="74"/>
                  </a:cubicBezTo>
                  <a:cubicBezTo>
                    <a:pt x="413" y="75"/>
                    <a:pt x="410" y="76"/>
                    <a:pt x="410" y="77"/>
                  </a:cubicBezTo>
                  <a:cubicBezTo>
                    <a:pt x="411" y="77"/>
                    <a:pt x="413" y="76"/>
                    <a:pt x="413" y="75"/>
                  </a:cubicBezTo>
                  <a:cubicBezTo>
                    <a:pt x="414" y="75"/>
                    <a:pt x="415" y="76"/>
                    <a:pt x="416" y="76"/>
                  </a:cubicBezTo>
                  <a:cubicBezTo>
                    <a:pt x="415" y="76"/>
                    <a:pt x="415" y="76"/>
                    <a:pt x="415" y="76"/>
                  </a:cubicBezTo>
                  <a:cubicBezTo>
                    <a:pt x="416" y="77"/>
                    <a:pt x="417" y="78"/>
                    <a:pt x="420" y="77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20" y="76"/>
                    <a:pt x="421" y="77"/>
                    <a:pt x="422" y="77"/>
                  </a:cubicBezTo>
                  <a:cubicBezTo>
                    <a:pt x="423" y="77"/>
                    <a:pt x="423" y="77"/>
                    <a:pt x="423" y="77"/>
                  </a:cubicBezTo>
                  <a:cubicBezTo>
                    <a:pt x="424" y="76"/>
                    <a:pt x="426" y="77"/>
                    <a:pt x="427" y="77"/>
                  </a:cubicBezTo>
                  <a:cubicBezTo>
                    <a:pt x="425" y="75"/>
                    <a:pt x="421" y="77"/>
                    <a:pt x="419" y="76"/>
                  </a:cubicBezTo>
                  <a:cubicBezTo>
                    <a:pt x="419" y="75"/>
                    <a:pt x="419" y="75"/>
                    <a:pt x="420" y="75"/>
                  </a:cubicBezTo>
                  <a:cubicBezTo>
                    <a:pt x="421" y="75"/>
                    <a:pt x="423" y="75"/>
                    <a:pt x="424" y="75"/>
                  </a:cubicBezTo>
                  <a:cubicBezTo>
                    <a:pt x="423" y="74"/>
                    <a:pt x="423" y="74"/>
                    <a:pt x="423" y="74"/>
                  </a:cubicBezTo>
                  <a:cubicBezTo>
                    <a:pt x="424" y="73"/>
                    <a:pt x="427" y="74"/>
                    <a:pt x="427" y="74"/>
                  </a:cubicBezTo>
                  <a:cubicBezTo>
                    <a:pt x="426" y="74"/>
                    <a:pt x="426" y="74"/>
                    <a:pt x="426" y="74"/>
                  </a:cubicBezTo>
                  <a:cubicBezTo>
                    <a:pt x="428" y="70"/>
                    <a:pt x="416" y="73"/>
                    <a:pt x="415" y="71"/>
                  </a:cubicBezTo>
                  <a:cubicBezTo>
                    <a:pt x="416" y="70"/>
                    <a:pt x="418" y="69"/>
                    <a:pt x="420" y="70"/>
                  </a:cubicBezTo>
                  <a:cubicBezTo>
                    <a:pt x="420" y="70"/>
                    <a:pt x="420" y="71"/>
                    <a:pt x="420" y="71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4" y="71"/>
                    <a:pt x="423" y="70"/>
                    <a:pt x="424" y="70"/>
                  </a:cubicBezTo>
                  <a:cubicBezTo>
                    <a:pt x="425" y="70"/>
                    <a:pt x="425" y="70"/>
                    <a:pt x="426" y="70"/>
                  </a:cubicBezTo>
                  <a:cubicBezTo>
                    <a:pt x="425" y="70"/>
                    <a:pt x="425" y="71"/>
                    <a:pt x="425" y="71"/>
                  </a:cubicBezTo>
                  <a:cubicBezTo>
                    <a:pt x="427" y="71"/>
                    <a:pt x="427" y="71"/>
                    <a:pt x="427" y="71"/>
                  </a:cubicBezTo>
                  <a:cubicBezTo>
                    <a:pt x="425" y="70"/>
                    <a:pt x="424" y="68"/>
                    <a:pt x="428" y="68"/>
                  </a:cubicBezTo>
                  <a:cubicBezTo>
                    <a:pt x="425" y="68"/>
                    <a:pt x="427" y="67"/>
                    <a:pt x="426" y="66"/>
                  </a:cubicBezTo>
                  <a:cubicBezTo>
                    <a:pt x="423" y="67"/>
                    <a:pt x="419" y="68"/>
                    <a:pt x="415" y="68"/>
                  </a:cubicBezTo>
                  <a:cubicBezTo>
                    <a:pt x="416" y="69"/>
                    <a:pt x="416" y="69"/>
                    <a:pt x="416" y="69"/>
                  </a:cubicBezTo>
                  <a:cubicBezTo>
                    <a:pt x="415" y="69"/>
                    <a:pt x="414" y="70"/>
                    <a:pt x="415" y="70"/>
                  </a:cubicBezTo>
                  <a:cubicBezTo>
                    <a:pt x="411" y="72"/>
                    <a:pt x="411" y="76"/>
                    <a:pt x="404" y="75"/>
                  </a:cubicBezTo>
                  <a:cubicBezTo>
                    <a:pt x="404" y="75"/>
                    <a:pt x="404" y="76"/>
                    <a:pt x="403" y="76"/>
                  </a:cubicBezTo>
                  <a:cubicBezTo>
                    <a:pt x="403" y="75"/>
                    <a:pt x="401" y="75"/>
                    <a:pt x="400" y="75"/>
                  </a:cubicBezTo>
                  <a:cubicBezTo>
                    <a:pt x="401" y="73"/>
                    <a:pt x="403" y="75"/>
                    <a:pt x="404" y="73"/>
                  </a:cubicBezTo>
                  <a:cubicBezTo>
                    <a:pt x="411" y="75"/>
                    <a:pt x="406" y="71"/>
                    <a:pt x="412" y="71"/>
                  </a:cubicBezTo>
                  <a:cubicBezTo>
                    <a:pt x="412" y="70"/>
                    <a:pt x="411" y="68"/>
                    <a:pt x="413" y="66"/>
                  </a:cubicBezTo>
                  <a:cubicBezTo>
                    <a:pt x="415" y="67"/>
                    <a:pt x="419" y="66"/>
                    <a:pt x="422" y="66"/>
                  </a:cubicBezTo>
                  <a:cubicBezTo>
                    <a:pt x="423" y="66"/>
                    <a:pt x="422" y="65"/>
                    <a:pt x="422" y="65"/>
                  </a:cubicBezTo>
                  <a:cubicBezTo>
                    <a:pt x="420" y="65"/>
                    <a:pt x="418" y="65"/>
                    <a:pt x="417" y="66"/>
                  </a:cubicBezTo>
                  <a:cubicBezTo>
                    <a:pt x="416" y="66"/>
                    <a:pt x="413" y="66"/>
                    <a:pt x="413" y="65"/>
                  </a:cubicBezTo>
                  <a:cubicBezTo>
                    <a:pt x="413" y="64"/>
                    <a:pt x="414" y="64"/>
                    <a:pt x="416" y="64"/>
                  </a:cubicBezTo>
                  <a:cubicBezTo>
                    <a:pt x="431" y="68"/>
                    <a:pt x="424" y="59"/>
                    <a:pt x="429" y="58"/>
                  </a:cubicBezTo>
                  <a:cubicBezTo>
                    <a:pt x="428" y="58"/>
                    <a:pt x="428" y="58"/>
                    <a:pt x="428" y="58"/>
                  </a:cubicBezTo>
                  <a:cubicBezTo>
                    <a:pt x="426" y="57"/>
                    <a:pt x="431" y="57"/>
                    <a:pt x="428" y="56"/>
                  </a:cubicBezTo>
                  <a:cubicBezTo>
                    <a:pt x="428" y="57"/>
                    <a:pt x="427" y="58"/>
                    <a:pt x="424" y="59"/>
                  </a:cubicBezTo>
                  <a:cubicBezTo>
                    <a:pt x="423" y="59"/>
                    <a:pt x="424" y="58"/>
                    <a:pt x="424" y="58"/>
                  </a:cubicBezTo>
                  <a:cubicBezTo>
                    <a:pt x="422" y="58"/>
                    <a:pt x="422" y="58"/>
                    <a:pt x="422" y="58"/>
                  </a:cubicBezTo>
                  <a:cubicBezTo>
                    <a:pt x="422" y="55"/>
                    <a:pt x="422" y="55"/>
                    <a:pt x="422" y="55"/>
                  </a:cubicBezTo>
                  <a:cubicBezTo>
                    <a:pt x="422" y="54"/>
                    <a:pt x="426" y="53"/>
                    <a:pt x="426" y="51"/>
                  </a:cubicBezTo>
                  <a:cubicBezTo>
                    <a:pt x="426" y="50"/>
                    <a:pt x="428" y="49"/>
                    <a:pt x="431" y="49"/>
                  </a:cubicBezTo>
                  <a:cubicBezTo>
                    <a:pt x="433" y="49"/>
                    <a:pt x="428" y="50"/>
                    <a:pt x="431" y="51"/>
                  </a:cubicBezTo>
                  <a:cubicBezTo>
                    <a:pt x="429" y="51"/>
                    <a:pt x="428" y="51"/>
                    <a:pt x="429" y="52"/>
                  </a:cubicBezTo>
                  <a:cubicBezTo>
                    <a:pt x="434" y="49"/>
                    <a:pt x="434" y="49"/>
                    <a:pt x="434" y="49"/>
                  </a:cubicBezTo>
                  <a:cubicBezTo>
                    <a:pt x="432" y="49"/>
                    <a:pt x="432" y="49"/>
                    <a:pt x="432" y="49"/>
                  </a:cubicBezTo>
                  <a:cubicBezTo>
                    <a:pt x="431" y="48"/>
                    <a:pt x="433" y="47"/>
                    <a:pt x="433" y="46"/>
                  </a:cubicBezTo>
                  <a:cubicBezTo>
                    <a:pt x="432" y="46"/>
                    <a:pt x="432" y="46"/>
                    <a:pt x="432" y="46"/>
                  </a:cubicBezTo>
                  <a:cubicBezTo>
                    <a:pt x="431" y="45"/>
                    <a:pt x="433" y="44"/>
                    <a:pt x="431" y="43"/>
                  </a:cubicBezTo>
                  <a:cubicBezTo>
                    <a:pt x="430" y="44"/>
                    <a:pt x="428" y="45"/>
                    <a:pt x="429" y="46"/>
                  </a:cubicBezTo>
                  <a:cubicBezTo>
                    <a:pt x="433" y="48"/>
                    <a:pt x="425" y="49"/>
                    <a:pt x="424" y="51"/>
                  </a:cubicBezTo>
                  <a:cubicBezTo>
                    <a:pt x="423" y="54"/>
                    <a:pt x="419" y="56"/>
                    <a:pt x="417" y="58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14" y="62"/>
                    <a:pt x="414" y="62"/>
                    <a:pt x="414" y="62"/>
                  </a:cubicBezTo>
                  <a:cubicBezTo>
                    <a:pt x="410" y="63"/>
                    <a:pt x="413" y="66"/>
                    <a:pt x="408" y="67"/>
                  </a:cubicBezTo>
                  <a:cubicBezTo>
                    <a:pt x="410" y="68"/>
                    <a:pt x="410" y="68"/>
                    <a:pt x="410" y="68"/>
                  </a:cubicBezTo>
                  <a:cubicBezTo>
                    <a:pt x="409" y="68"/>
                    <a:pt x="409" y="68"/>
                    <a:pt x="407" y="68"/>
                  </a:cubicBezTo>
                  <a:cubicBezTo>
                    <a:pt x="408" y="69"/>
                    <a:pt x="408" y="69"/>
                    <a:pt x="408" y="69"/>
                  </a:cubicBezTo>
                  <a:cubicBezTo>
                    <a:pt x="402" y="69"/>
                    <a:pt x="409" y="72"/>
                    <a:pt x="404" y="73"/>
                  </a:cubicBezTo>
                  <a:cubicBezTo>
                    <a:pt x="402" y="72"/>
                    <a:pt x="402" y="72"/>
                    <a:pt x="402" y="72"/>
                  </a:cubicBezTo>
                  <a:cubicBezTo>
                    <a:pt x="402" y="72"/>
                    <a:pt x="402" y="71"/>
                    <a:pt x="403" y="70"/>
                  </a:cubicBezTo>
                  <a:cubicBezTo>
                    <a:pt x="406" y="69"/>
                    <a:pt x="404" y="68"/>
                    <a:pt x="407" y="66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6" y="65"/>
                    <a:pt x="406" y="65"/>
                    <a:pt x="406" y="65"/>
                  </a:cubicBezTo>
                  <a:cubicBezTo>
                    <a:pt x="405" y="64"/>
                    <a:pt x="405" y="64"/>
                    <a:pt x="405" y="64"/>
                  </a:cubicBezTo>
                  <a:cubicBezTo>
                    <a:pt x="406" y="63"/>
                    <a:pt x="406" y="63"/>
                    <a:pt x="406" y="63"/>
                  </a:cubicBezTo>
                  <a:cubicBezTo>
                    <a:pt x="406" y="63"/>
                    <a:pt x="407" y="63"/>
                    <a:pt x="407" y="63"/>
                  </a:cubicBezTo>
                  <a:cubicBezTo>
                    <a:pt x="405" y="63"/>
                    <a:pt x="405" y="61"/>
                    <a:pt x="407" y="61"/>
                  </a:cubicBezTo>
                  <a:cubicBezTo>
                    <a:pt x="405" y="60"/>
                    <a:pt x="406" y="59"/>
                    <a:pt x="404" y="59"/>
                  </a:cubicBezTo>
                  <a:cubicBezTo>
                    <a:pt x="404" y="60"/>
                    <a:pt x="404" y="60"/>
                    <a:pt x="404" y="60"/>
                  </a:cubicBezTo>
                  <a:cubicBezTo>
                    <a:pt x="404" y="60"/>
                    <a:pt x="404" y="60"/>
                    <a:pt x="405" y="60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02" y="62"/>
                    <a:pt x="403" y="62"/>
                    <a:pt x="404" y="63"/>
                  </a:cubicBezTo>
                  <a:cubicBezTo>
                    <a:pt x="398" y="64"/>
                    <a:pt x="407" y="66"/>
                    <a:pt x="401" y="67"/>
                  </a:cubicBezTo>
                  <a:cubicBezTo>
                    <a:pt x="398" y="67"/>
                    <a:pt x="395" y="67"/>
                    <a:pt x="392" y="67"/>
                  </a:cubicBezTo>
                  <a:cubicBezTo>
                    <a:pt x="393" y="67"/>
                    <a:pt x="393" y="66"/>
                    <a:pt x="394" y="66"/>
                  </a:cubicBezTo>
                  <a:cubicBezTo>
                    <a:pt x="392" y="66"/>
                    <a:pt x="395" y="64"/>
                    <a:pt x="396" y="64"/>
                  </a:cubicBezTo>
                  <a:cubicBezTo>
                    <a:pt x="395" y="64"/>
                    <a:pt x="395" y="64"/>
                    <a:pt x="395" y="64"/>
                  </a:cubicBezTo>
                  <a:cubicBezTo>
                    <a:pt x="397" y="63"/>
                    <a:pt x="397" y="63"/>
                    <a:pt x="397" y="63"/>
                  </a:cubicBezTo>
                  <a:cubicBezTo>
                    <a:pt x="397" y="63"/>
                    <a:pt x="395" y="62"/>
                    <a:pt x="396" y="61"/>
                  </a:cubicBezTo>
                  <a:cubicBezTo>
                    <a:pt x="397" y="62"/>
                    <a:pt x="397" y="62"/>
                    <a:pt x="397" y="62"/>
                  </a:cubicBezTo>
                  <a:cubicBezTo>
                    <a:pt x="396" y="61"/>
                    <a:pt x="399" y="60"/>
                    <a:pt x="396" y="60"/>
                  </a:cubicBezTo>
                  <a:cubicBezTo>
                    <a:pt x="396" y="59"/>
                    <a:pt x="396" y="59"/>
                    <a:pt x="397" y="59"/>
                  </a:cubicBezTo>
                  <a:cubicBezTo>
                    <a:pt x="400" y="58"/>
                    <a:pt x="401" y="56"/>
                    <a:pt x="400" y="55"/>
                  </a:cubicBezTo>
                  <a:cubicBezTo>
                    <a:pt x="400" y="54"/>
                    <a:pt x="396" y="53"/>
                    <a:pt x="398" y="52"/>
                  </a:cubicBezTo>
                  <a:cubicBezTo>
                    <a:pt x="398" y="53"/>
                    <a:pt x="398" y="53"/>
                    <a:pt x="399" y="53"/>
                  </a:cubicBezTo>
                  <a:cubicBezTo>
                    <a:pt x="399" y="52"/>
                    <a:pt x="399" y="52"/>
                    <a:pt x="398" y="52"/>
                  </a:cubicBezTo>
                  <a:cubicBezTo>
                    <a:pt x="397" y="53"/>
                    <a:pt x="397" y="53"/>
                    <a:pt x="397" y="53"/>
                  </a:cubicBezTo>
                  <a:cubicBezTo>
                    <a:pt x="395" y="52"/>
                    <a:pt x="396" y="51"/>
                    <a:pt x="395" y="51"/>
                  </a:cubicBezTo>
                  <a:cubicBezTo>
                    <a:pt x="393" y="51"/>
                    <a:pt x="392" y="51"/>
                    <a:pt x="391" y="51"/>
                  </a:cubicBezTo>
                  <a:cubicBezTo>
                    <a:pt x="391" y="50"/>
                    <a:pt x="386" y="49"/>
                    <a:pt x="390" y="48"/>
                  </a:cubicBezTo>
                  <a:cubicBezTo>
                    <a:pt x="388" y="47"/>
                    <a:pt x="390" y="46"/>
                    <a:pt x="386" y="46"/>
                  </a:cubicBezTo>
                  <a:cubicBezTo>
                    <a:pt x="386" y="47"/>
                    <a:pt x="387" y="49"/>
                    <a:pt x="383" y="49"/>
                  </a:cubicBezTo>
                  <a:cubicBezTo>
                    <a:pt x="382" y="49"/>
                    <a:pt x="382" y="48"/>
                    <a:pt x="380" y="48"/>
                  </a:cubicBezTo>
                  <a:cubicBezTo>
                    <a:pt x="380" y="49"/>
                    <a:pt x="381" y="49"/>
                    <a:pt x="381" y="49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78" y="51"/>
                    <a:pt x="378" y="51"/>
                    <a:pt x="378" y="51"/>
                  </a:cubicBezTo>
                  <a:cubicBezTo>
                    <a:pt x="376" y="51"/>
                    <a:pt x="373" y="51"/>
                    <a:pt x="372" y="50"/>
                  </a:cubicBezTo>
                  <a:cubicBezTo>
                    <a:pt x="372" y="49"/>
                    <a:pt x="370" y="48"/>
                    <a:pt x="372" y="48"/>
                  </a:cubicBezTo>
                  <a:cubicBezTo>
                    <a:pt x="374" y="48"/>
                    <a:pt x="376" y="48"/>
                    <a:pt x="376" y="49"/>
                  </a:cubicBezTo>
                  <a:cubicBezTo>
                    <a:pt x="377" y="49"/>
                    <a:pt x="377" y="49"/>
                    <a:pt x="377" y="48"/>
                  </a:cubicBezTo>
                  <a:cubicBezTo>
                    <a:pt x="376" y="48"/>
                    <a:pt x="376" y="48"/>
                    <a:pt x="376" y="48"/>
                  </a:cubicBezTo>
                  <a:cubicBezTo>
                    <a:pt x="376" y="47"/>
                    <a:pt x="374" y="47"/>
                    <a:pt x="376" y="46"/>
                  </a:cubicBezTo>
                  <a:cubicBezTo>
                    <a:pt x="375" y="45"/>
                    <a:pt x="375" y="45"/>
                    <a:pt x="375" y="45"/>
                  </a:cubicBezTo>
                  <a:cubicBezTo>
                    <a:pt x="376" y="44"/>
                    <a:pt x="378" y="45"/>
                    <a:pt x="380" y="44"/>
                  </a:cubicBezTo>
                  <a:cubicBezTo>
                    <a:pt x="377" y="43"/>
                    <a:pt x="377" y="43"/>
                    <a:pt x="377" y="43"/>
                  </a:cubicBezTo>
                  <a:cubicBezTo>
                    <a:pt x="376" y="42"/>
                    <a:pt x="380" y="41"/>
                    <a:pt x="382" y="40"/>
                  </a:cubicBezTo>
                  <a:cubicBezTo>
                    <a:pt x="386" y="42"/>
                    <a:pt x="381" y="43"/>
                    <a:pt x="383" y="45"/>
                  </a:cubicBezTo>
                  <a:cubicBezTo>
                    <a:pt x="387" y="45"/>
                    <a:pt x="387" y="45"/>
                    <a:pt x="389" y="44"/>
                  </a:cubicBezTo>
                  <a:cubicBezTo>
                    <a:pt x="387" y="43"/>
                    <a:pt x="387" y="44"/>
                    <a:pt x="385" y="44"/>
                  </a:cubicBezTo>
                  <a:cubicBezTo>
                    <a:pt x="384" y="44"/>
                    <a:pt x="385" y="43"/>
                    <a:pt x="385" y="43"/>
                  </a:cubicBezTo>
                  <a:cubicBezTo>
                    <a:pt x="384" y="41"/>
                    <a:pt x="388" y="42"/>
                    <a:pt x="391" y="42"/>
                  </a:cubicBezTo>
                  <a:cubicBezTo>
                    <a:pt x="391" y="41"/>
                    <a:pt x="391" y="41"/>
                    <a:pt x="391" y="41"/>
                  </a:cubicBezTo>
                  <a:cubicBezTo>
                    <a:pt x="388" y="40"/>
                    <a:pt x="385" y="41"/>
                    <a:pt x="384" y="39"/>
                  </a:cubicBezTo>
                  <a:cubicBezTo>
                    <a:pt x="387" y="39"/>
                    <a:pt x="390" y="40"/>
                    <a:pt x="393" y="39"/>
                  </a:cubicBezTo>
                  <a:cubicBezTo>
                    <a:pt x="393" y="39"/>
                    <a:pt x="393" y="39"/>
                    <a:pt x="393" y="39"/>
                  </a:cubicBezTo>
                  <a:cubicBezTo>
                    <a:pt x="394" y="38"/>
                    <a:pt x="392" y="38"/>
                    <a:pt x="392" y="38"/>
                  </a:cubicBezTo>
                  <a:cubicBezTo>
                    <a:pt x="393" y="37"/>
                    <a:pt x="395" y="37"/>
                    <a:pt x="394" y="37"/>
                  </a:cubicBezTo>
                  <a:cubicBezTo>
                    <a:pt x="394" y="33"/>
                    <a:pt x="394" y="33"/>
                    <a:pt x="394" y="33"/>
                  </a:cubicBezTo>
                  <a:cubicBezTo>
                    <a:pt x="392" y="34"/>
                    <a:pt x="392" y="34"/>
                    <a:pt x="392" y="34"/>
                  </a:cubicBezTo>
                  <a:cubicBezTo>
                    <a:pt x="391" y="33"/>
                    <a:pt x="391" y="33"/>
                    <a:pt x="391" y="33"/>
                  </a:cubicBezTo>
                  <a:cubicBezTo>
                    <a:pt x="391" y="34"/>
                    <a:pt x="391" y="34"/>
                    <a:pt x="391" y="34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1" y="35"/>
                    <a:pt x="392" y="38"/>
                    <a:pt x="391" y="38"/>
                  </a:cubicBezTo>
                  <a:cubicBezTo>
                    <a:pt x="391" y="38"/>
                    <a:pt x="391" y="38"/>
                    <a:pt x="391" y="39"/>
                  </a:cubicBezTo>
                  <a:cubicBezTo>
                    <a:pt x="391" y="39"/>
                    <a:pt x="391" y="39"/>
                    <a:pt x="391" y="39"/>
                  </a:cubicBezTo>
                  <a:cubicBezTo>
                    <a:pt x="389" y="39"/>
                    <a:pt x="386" y="39"/>
                    <a:pt x="385" y="39"/>
                  </a:cubicBezTo>
                  <a:cubicBezTo>
                    <a:pt x="386" y="38"/>
                    <a:pt x="386" y="38"/>
                    <a:pt x="386" y="38"/>
                  </a:cubicBezTo>
                  <a:cubicBezTo>
                    <a:pt x="383" y="36"/>
                    <a:pt x="382" y="35"/>
                    <a:pt x="383" y="33"/>
                  </a:cubicBezTo>
                  <a:cubicBezTo>
                    <a:pt x="383" y="33"/>
                    <a:pt x="380" y="32"/>
                    <a:pt x="382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3" y="32"/>
                    <a:pt x="383" y="32"/>
                    <a:pt x="383" y="32"/>
                  </a:cubicBezTo>
                  <a:cubicBezTo>
                    <a:pt x="381" y="32"/>
                    <a:pt x="381" y="32"/>
                    <a:pt x="381" y="32"/>
                  </a:cubicBezTo>
                  <a:cubicBezTo>
                    <a:pt x="380" y="34"/>
                    <a:pt x="385" y="38"/>
                    <a:pt x="380" y="40"/>
                  </a:cubicBezTo>
                  <a:cubicBezTo>
                    <a:pt x="378" y="40"/>
                    <a:pt x="378" y="40"/>
                    <a:pt x="378" y="40"/>
                  </a:cubicBezTo>
                  <a:cubicBezTo>
                    <a:pt x="374" y="41"/>
                    <a:pt x="372" y="43"/>
                    <a:pt x="367" y="43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8" y="43"/>
                    <a:pt x="368" y="42"/>
                    <a:pt x="369" y="42"/>
                  </a:cubicBezTo>
                  <a:cubicBezTo>
                    <a:pt x="367" y="41"/>
                    <a:pt x="371" y="40"/>
                    <a:pt x="374" y="40"/>
                  </a:cubicBezTo>
                  <a:cubicBezTo>
                    <a:pt x="373" y="40"/>
                    <a:pt x="373" y="40"/>
                    <a:pt x="373" y="40"/>
                  </a:cubicBezTo>
                  <a:cubicBezTo>
                    <a:pt x="370" y="38"/>
                    <a:pt x="367" y="41"/>
                    <a:pt x="363" y="40"/>
                  </a:cubicBezTo>
                  <a:cubicBezTo>
                    <a:pt x="364" y="40"/>
                    <a:pt x="365" y="40"/>
                    <a:pt x="366" y="39"/>
                  </a:cubicBezTo>
                  <a:cubicBezTo>
                    <a:pt x="368" y="38"/>
                    <a:pt x="365" y="37"/>
                    <a:pt x="364" y="36"/>
                  </a:cubicBezTo>
                  <a:cubicBezTo>
                    <a:pt x="365" y="36"/>
                    <a:pt x="365" y="36"/>
                    <a:pt x="365" y="36"/>
                  </a:cubicBezTo>
                  <a:cubicBezTo>
                    <a:pt x="363" y="35"/>
                    <a:pt x="361" y="37"/>
                    <a:pt x="359" y="35"/>
                  </a:cubicBezTo>
                  <a:cubicBezTo>
                    <a:pt x="359" y="34"/>
                    <a:pt x="363" y="35"/>
                    <a:pt x="363" y="35"/>
                  </a:cubicBezTo>
                  <a:cubicBezTo>
                    <a:pt x="359" y="35"/>
                    <a:pt x="362" y="33"/>
                    <a:pt x="361" y="33"/>
                  </a:cubicBezTo>
                  <a:cubicBezTo>
                    <a:pt x="360" y="32"/>
                    <a:pt x="368" y="30"/>
                    <a:pt x="361" y="29"/>
                  </a:cubicBezTo>
                  <a:cubicBezTo>
                    <a:pt x="359" y="29"/>
                    <a:pt x="362" y="30"/>
                    <a:pt x="361" y="30"/>
                  </a:cubicBezTo>
                  <a:cubicBezTo>
                    <a:pt x="357" y="31"/>
                    <a:pt x="362" y="32"/>
                    <a:pt x="359" y="33"/>
                  </a:cubicBezTo>
                  <a:cubicBezTo>
                    <a:pt x="358" y="32"/>
                    <a:pt x="355" y="33"/>
                    <a:pt x="354" y="33"/>
                  </a:cubicBezTo>
                  <a:cubicBezTo>
                    <a:pt x="354" y="34"/>
                    <a:pt x="354" y="35"/>
                    <a:pt x="355" y="35"/>
                  </a:cubicBezTo>
                  <a:cubicBezTo>
                    <a:pt x="358" y="34"/>
                    <a:pt x="356" y="34"/>
                    <a:pt x="358" y="33"/>
                  </a:cubicBezTo>
                  <a:cubicBezTo>
                    <a:pt x="359" y="34"/>
                    <a:pt x="359" y="35"/>
                    <a:pt x="358" y="36"/>
                  </a:cubicBezTo>
                  <a:cubicBezTo>
                    <a:pt x="359" y="36"/>
                    <a:pt x="360" y="36"/>
                    <a:pt x="360" y="36"/>
                  </a:cubicBezTo>
                  <a:cubicBezTo>
                    <a:pt x="357" y="36"/>
                    <a:pt x="358" y="37"/>
                    <a:pt x="357" y="38"/>
                  </a:cubicBezTo>
                  <a:cubicBezTo>
                    <a:pt x="358" y="38"/>
                    <a:pt x="359" y="38"/>
                    <a:pt x="360" y="39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57" y="40"/>
                    <a:pt x="360" y="40"/>
                    <a:pt x="361" y="41"/>
                  </a:cubicBezTo>
                  <a:cubicBezTo>
                    <a:pt x="359" y="41"/>
                    <a:pt x="359" y="41"/>
                    <a:pt x="359" y="41"/>
                  </a:cubicBezTo>
                  <a:cubicBezTo>
                    <a:pt x="357" y="42"/>
                    <a:pt x="353" y="41"/>
                    <a:pt x="352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38"/>
                    <a:pt x="350" y="37"/>
                    <a:pt x="351" y="37"/>
                  </a:cubicBezTo>
                  <a:cubicBezTo>
                    <a:pt x="351" y="37"/>
                    <a:pt x="352" y="37"/>
                    <a:pt x="353" y="37"/>
                  </a:cubicBezTo>
                  <a:cubicBezTo>
                    <a:pt x="350" y="37"/>
                    <a:pt x="350" y="37"/>
                    <a:pt x="350" y="37"/>
                  </a:cubicBezTo>
                  <a:cubicBezTo>
                    <a:pt x="352" y="36"/>
                    <a:pt x="352" y="36"/>
                    <a:pt x="352" y="36"/>
                  </a:cubicBezTo>
                  <a:cubicBezTo>
                    <a:pt x="350" y="36"/>
                    <a:pt x="350" y="36"/>
                    <a:pt x="350" y="36"/>
                  </a:cubicBezTo>
                  <a:cubicBezTo>
                    <a:pt x="349" y="36"/>
                    <a:pt x="349" y="37"/>
                    <a:pt x="348" y="37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6" y="37"/>
                    <a:pt x="344" y="39"/>
                    <a:pt x="342" y="38"/>
                  </a:cubicBezTo>
                  <a:cubicBezTo>
                    <a:pt x="345" y="37"/>
                    <a:pt x="345" y="37"/>
                    <a:pt x="345" y="37"/>
                  </a:cubicBezTo>
                  <a:cubicBezTo>
                    <a:pt x="344" y="37"/>
                    <a:pt x="344" y="37"/>
                    <a:pt x="343" y="36"/>
                  </a:cubicBezTo>
                  <a:cubicBezTo>
                    <a:pt x="344" y="36"/>
                    <a:pt x="344" y="36"/>
                    <a:pt x="345" y="36"/>
                  </a:cubicBezTo>
                  <a:cubicBezTo>
                    <a:pt x="344" y="35"/>
                    <a:pt x="348" y="34"/>
                    <a:pt x="346" y="33"/>
                  </a:cubicBezTo>
                  <a:cubicBezTo>
                    <a:pt x="346" y="34"/>
                    <a:pt x="344" y="33"/>
                    <a:pt x="343" y="33"/>
                  </a:cubicBezTo>
                  <a:cubicBezTo>
                    <a:pt x="342" y="32"/>
                    <a:pt x="345" y="32"/>
                    <a:pt x="345" y="32"/>
                  </a:cubicBezTo>
                  <a:cubicBezTo>
                    <a:pt x="340" y="32"/>
                    <a:pt x="340" y="32"/>
                    <a:pt x="340" y="32"/>
                  </a:cubicBezTo>
                  <a:cubicBezTo>
                    <a:pt x="340" y="32"/>
                    <a:pt x="341" y="33"/>
                    <a:pt x="341" y="33"/>
                  </a:cubicBezTo>
                  <a:cubicBezTo>
                    <a:pt x="340" y="33"/>
                    <a:pt x="342" y="35"/>
                    <a:pt x="339" y="34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0" y="35"/>
                    <a:pt x="339" y="35"/>
                    <a:pt x="339" y="35"/>
                  </a:cubicBezTo>
                  <a:cubicBezTo>
                    <a:pt x="340" y="35"/>
                    <a:pt x="341" y="36"/>
                    <a:pt x="339" y="37"/>
                  </a:cubicBezTo>
                  <a:cubicBezTo>
                    <a:pt x="337" y="37"/>
                    <a:pt x="336" y="37"/>
                    <a:pt x="335" y="36"/>
                  </a:cubicBezTo>
                  <a:cubicBezTo>
                    <a:pt x="335" y="36"/>
                    <a:pt x="337" y="35"/>
                    <a:pt x="337" y="35"/>
                  </a:cubicBezTo>
                  <a:cubicBezTo>
                    <a:pt x="337" y="35"/>
                    <a:pt x="336" y="35"/>
                    <a:pt x="336" y="34"/>
                  </a:cubicBezTo>
                  <a:cubicBezTo>
                    <a:pt x="337" y="34"/>
                    <a:pt x="337" y="34"/>
                    <a:pt x="338" y="34"/>
                  </a:cubicBezTo>
                  <a:cubicBezTo>
                    <a:pt x="339" y="33"/>
                    <a:pt x="337" y="33"/>
                    <a:pt x="336" y="32"/>
                  </a:cubicBezTo>
                  <a:cubicBezTo>
                    <a:pt x="335" y="33"/>
                    <a:pt x="335" y="33"/>
                    <a:pt x="335" y="33"/>
                  </a:cubicBezTo>
                  <a:cubicBezTo>
                    <a:pt x="334" y="33"/>
                    <a:pt x="334" y="33"/>
                    <a:pt x="333" y="33"/>
                  </a:cubicBezTo>
                  <a:cubicBezTo>
                    <a:pt x="333" y="32"/>
                    <a:pt x="334" y="32"/>
                    <a:pt x="334" y="32"/>
                  </a:cubicBezTo>
                  <a:cubicBezTo>
                    <a:pt x="338" y="32"/>
                    <a:pt x="336" y="31"/>
                    <a:pt x="337" y="30"/>
                  </a:cubicBezTo>
                  <a:cubicBezTo>
                    <a:pt x="335" y="30"/>
                    <a:pt x="336" y="31"/>
                    <a:pt x="335" y="31"/>
                  </a:cubicBezTo>
                  <a:cubicBezTo>
                    <a:pt x="334" y="31"/>
                    <a:pt x="333" y="31"/>
                    <a:pt x="332" y="30"/>
                  </a:cubicBezTo>
                  <a:cubicBezTo>
                    <a:pt x="332" y="30"/>
                    <a:pt x="332" y="30"/>
                    <a:pt x="333" y="29"/>
                  </a:cubicBezTo>
                  <a:cubicBezTo>
                    <a:pt x="335" y="29"/>
                    <a:pt x="339" y="29"/>
                    <a:pt x="337" y="27"/>
                  </a:cubicBezTo>
                  <a:cubicBezTo>
                    <a:pt x="333" y="26"/>
                    <a:pt x="336" y="30"/>
                    <a:pt x="332" y="29"/>
                  </a:cubicBezTo>
                  <a:cubicBezTo>
                    <a:pt x="332" y="31"/>
                    <a:pt x="329" y="30"/>
                    <a:pt x="328" y="32"/>
                  </a:cubicBezTo>
                  <a:cubicBezTo>
                    <a:pt x="325" y="32"/>
                    <a:pt x="325" y="33"/>
                    <a:pt x="322" y="33"/>
                  </a:cubicBezTo>
                  <a:cubicBezTo>
                    <a:pt x="320" y="31"/>
                    <a:pt x="320" y="30"/>
                    <a:pt x="322" y="29"/>
                  </a:cubicBezTo>
                  <a:cubicBezTo>
                    <a:pt x="321" y="30"/>
                    <a:pt x="321" y="30"/>
                    <a:pt x="321" y="30"/>
                  </a:cubicBezTo>
                  <a:cubicBezTo>
                    <a:pt x="320" y="30"/>
                    <a:pt x="320" y="30"/>
                    <a:pt x="319" y="30"/>
                  </a:cubicBezTo>
                  <a:cubicBezTo>
                    <a:pt x="319" y="29"/>
                    <a:pt x="320" y="28"/>
                    <a:pt x="321" y="28"/>
                  </a:cubicBezTo>
                  <a:cubicBezTo>
                    <a:pt x="323" y="29"/>
                    <a:pt x="324" y="28"/>
                    <a:pt x="327" y="29"/>
                  </a:cubicBezTo>
                  <a:cubicBezTo>
                    <a:pt x="327" y="30"/>
                    <a:pt x="322" y="30"/>
                    <a:pt x="322" y="32"/>
                  </a:cubicBezTo>
                  <a:cubicBezTo>
                    <a:pt x="326" y="31"/>
                    <a:pt x="326" y="30"/>
                    <a:pt x="329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8" y="28"/>
                    <a:pt x="328" y="29"/>
                    <a:pt x="327" y="28"/>
                  </a:cubicBezTo>
                  <a:cubicBezTo>
                    <a:pt x="325" y="28"/>
                    <a:pt x="319" y="27"/>
                    <a:pt x="321" y="25"/>
                  </a:cubicBezTo>
                  <a:cubicBezTo>
                    <a:pt x="318" y="26"/>
                    <a:pt x="317" y="25"/>
                    <a:pt x="315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6"/>
                    <a:pt x="317" y="25"/>
                    <a:pt x="318" y="26"/>
                  </a:cubicBezTo>
                  <a:cubicBezTo>
                    <a:pt x="314" y="27"/>
                    <a:pt x="317" y="30"/>
                    <a:pt x="317" y="31"/>
                  </a:cubicBezTo>
                  <a:cubicBezTo>
                    <a:pt x="317" y="32"/>
                    <a:pt x="317" y="33"/>
                    <a:pt x="315" y="33"/>
                  </a:cubicBezTo>
                  <a:cubicBezTo>
                    <a:pt x="314" y="33"/>
                    <a:pt x="314" y="33"/>
                    <a:pt x="314" y="33"/>
                  </a:cubicBezTo>
                  <a:cubicBezTo>
                    <a:pt x="318" y="30"/>
                    <a:pt x="310" y="31"/>
                    <a:pt x="309" y="29"/>
                  </a:cubicBezTo>
                  <a:cubicBezTo>
                    <a:pt x="308" y="30"/>
                    <a:pt x="308" y="31"/>
                    <a:pt x="305" y="32"/>
                  </a:cubicBezTo>
                  <a:cubicBezTo>
                    <a:pt x="304" y="31"/>
                    <a:pt x="304" y="31"/>
                    <a:pt x="304" y="31"/>
                  </a:cubicBezTo>
                  <a:cubicBezTo>
                    <a:pt x="305" y="31"/>
                    <a:pt x="304" y="30"/>
                    <a:pt x="305" y="30"/>
                  </a:cubicBezTo>
                  <a:cubicBezTo>
                    <a:pt x="304" y="30"/>
                    <a:pt x="302" y="29"/>
                    <a:pt x="303" y="28"/>
                  </a:cubicBezTo>
                  <a:cubicBezTo>
                    <a:pt x="304" y="27"/>
                    <a:pt x="306" y="29"/>
                    <a:pt x="308" y="28"/>
                  </a:cubicBezTo>
                  <a:cubicBezTo>
                    <a:pt x="307" y="27"/>
                    <a:pt x="306" y="26"/>
                    <a:pt x="304" y="26"/>
                  </a:cubicBezTo>
                  <a:cubicBezTo>
                    <a:pt x="304" y="25"/>
                    <a:pt x="305" y="24"/>
                    <a:pt x="306" y="24"/>
                  </a:cubicBezTo>
                  <a:cubicBezTo>
                    <a:pt x="300" y="24"/>
                    <a:pt x="305" y="26"/>
                    <a:pt x="300" y="27"/>
                  </a:cubicBezTo>
                  <a:cubicBezTo>
                    <a:pt x="302" y="29"/>
                    <a:pt x="297" y="30"/>
                    <a:pt x="300" y="32"/>
                  </a:cubicBezTo>
                  <a:cubicBezTo>
                    <a:pt x="297" y="32"/>
                    <a:pt x="297" y="34"/>
                    <a:pt x="295" y="35"/>
                  </a:cubicBezTo>
                  <a:cubicBezTo>
                    <a:pt x="294" y="34"/>
                    <a:pt x="294" y="33"/>
                    <a:pt x="295" y="32"/>
                  </a:cubicBezTo>
                  <a:cubicBezTo>
                    <a:pt x="294" y="31"/>
                    <a:pt x="297" y="29"/>
                    <a:pt x="293" y="29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85" y="31"/>
                    <a:pt x="293" y="29"/>
                    <a:pt x="289" y="28"/>
                  </a:cubicBezTo>
                  <a:cubicBezTo>
                    <a:pt x="290" y="27"/>
                    <a:pt x="293" y="28"/>
                    <a:pt x="293" y="27"/>
                  </a:cubicBezTo>
                  <a:cubicBezTo>
                    <a:pt x="291" y="27"/>
                    <a:pt x="293" y="26"/>
                    <a:pt x="293" y="26"/>
                  </a:cubicBezTo>
                  <a:cubicBezTo>
                    <a:pt x="291" y="27"/>
                    <a:pt x="289" y="25"/>
                    <a:pt x="285" y="25"/>
                  </a:cubicBezTo>
                  <a:cubicBezTo>
                    <a:pt x="290" y="24"/>
                    <a:pt x="287" y="23"/>
                    <a:pt x="291" y="22"/>
                  </a:cubicBezTo>
                  <a:cubicBezTo>
                    <a:pt x="294" y="23"/>
                    <a:pt x="298" y="22"/>
                    <a:pt x="299" y="21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7" y="21"/>
                    <a:pt x="297" y="21"/>
                    <a:pt x="296" y="22"/>
                  </a:cubicBezTo>
                  <a:cubicBezTo>
                    <a:pt x="293" y="22"/>
                    <a:pt x="293" y="20"/>
                    <a:pt x="292" y="20"/>
                  </a:cubicBezTo>
                  <a:cubicBezTo>
                    <a:pt x="291" y="21"/>
                    <a:pt x="287" y="21"/>
                    <a:pt x="287" y="20"/>
                  </a:cubicBezTo>
                  <a:cubicBezTo>
                    <a:pt x="283" y="21"/>
                    <a:pt x="285" y="23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4"/>
                    <a:pt x="282" y="23"/>
                    <a:pt x="282" y="24"/>
                  </a:cubicBezTo>
                  <a:cubicBezTo>
                    <a:pt x="281" y="25"/>
                    <a:pt x="286" y="25"/>
                    <a:pt x="282" y="26"/>
                  </a:cubicBezTo>
                  <a:cubicBezTo>
                    <a:pt x="280" y="27"/>
                    <a:pt x="278" y="25"/>
                    <a:pt x="276" y="25"/>
                  </a:cubicBezTo>
                  <a:cubicBezTo>
                    <a:pt x="276" y="26"/>
                    <a:pt x="276" y="26"/>
                    <a:pt x="276" y="26"/>
                  </a:cubicBezTo>
                  <a:cubicBezTo>
                    <a:pt x="275" y="27"/>
                    <a:pt x="274" y="28"/>
                    <a:pt x="272" y="27"/>
                  </a:cubicBezTo>
                  <a:cubicBezTo>
                    <a:pt x="273" y="26"/>
                    <a:pt x="270" y="24"/>
                    <a:pt x="274" y="24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5" y="23"/>
                    <a:pt x="275" y="23"/>
                    <a:pt x="275" y="23"/>
                  </a:cubicBezTo>
                  <a:cubicBezTo>
                    <a:pt x="274" y="20"/>
                    <a:pt x="275" y="18"/>
                    <a:pt x="271" y="16"/>
                  </a:cubicBezTo>
                  <a:cubicBezTo>
                    <a:pt x="272" y="16"/>
                    <a:pt x="272" y="16"/>
                    <a:pt x="273" y="16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0" y="13"/>
                    <a:pt x="270" y="14"/>
                    <a:pt x="269" y="15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2" y="16"/>
                    <a:pt x="269" y="16"/>
                    <a:pt x="268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3" y="19"/>
                    <a:pt x="269" y="21"/>
                    <a:pt x="272" y="22"/>
                  </a:cubicBezTo>
                  <a:cubicBezTo>
                    <a:pt x="273" y="24"/>
                    <a:pt x="269" y="24"/>
                    <a:pt x="267" y="25"/>
                  </a:cubicBezTo>
                  <a:cubicBezTo>
                    <a:pt x="266" y="26"/>
                    <a:pt x="268" y="27"/>
                    <a:pt x="269" y="28"/>
                  </a:cubicBezTo>
                  <a:cubicBezTo>
                    <a:pt x="268" y="28"/>
                    <a:pt x="268" y="28"/>
                    <a:pt x="268" y="28"/>
                  </a:cubicBezTo>
                  <a:cubicBezTo>
                    <a:pt x="266" y="28"/>
                    <a:pt x="264" y="28"/>
                    <a:pt x="263" y="28"/>
                  </a:cubicBezTo>
                  <a:cubicBezTo>
                    <a:pt x="267" y="27"/>
                    <a:pt x="262" y="25"/>
                    <a:pt x="263" y="24"/>
                  </a:cubicBezTo>
                  <a:cubicBezTo>
                    <a:pt x="266" y="25"/>
                    <a:pt x="267" y="23"/>
                    <a:pt x="269" y="23"/>
                  </a:cubicBezTo>
                  <a:cubicBezTo>
                    <a:pt x="268" y="22"/>
                    <a:pt x="267" y="22"/>
                    <a:pt x="266" y="22"/>
                  </a:cubicBezTo>
                  <a:cubicBezTo>
                    <a:pt x="267" y="22"/>
                    <a:pt x="267" y="22"/>
                    <a:pt x="267" y="22"/>
                  </a:cubicBezTo>
                  <a:cubicBezTo>
                    <a:pt x="265" y="23"/>
                    <a:pt x="265" y="23"/>
                    <a:pt x="265" y="23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2" y="24"/>
                    <a:pt x="262" y="25"/>
                    <a:pt x="261" y="27"/>
                  </a:cubicBezTo>
                  <a:cubicBezTo>
                    <a:pt x="258" y="27"/>
                    <a:pt x="258" y="26"/>
                    <a:pt x="256" y="26"/>
                  </a:cubicBezTo>
                  <a:cubicBezTo>
                    <a:pt x="259" y="25"/>
                    <a:pt x="259" y="22"/>
                    <a:pt x="262" y="21"/>
                  </a:cubicBezTo>
                  <a:cubicBezTo>
                    <a:pt x="261" y="20"/>
                    <a:pt x="266" y="19"/>
                    <a:pt x="263" y="18"/>
                  </a:cubicBezTo>
                  <a:cubicBezTo>
                    <a:pt x="262" y="16"/>
                    <a:pt x="262" y="14"/>
                    <a:pt x="258" y="13"/>
                  </a:cubicBezTo>
                  <a:cubicBezTo>
                    <a:pt x="258" y="14"/>
                    <a:pt x="258" y="14"/>
                    <a:pt x="258" y="14"/>
                  </a:cubicBezTo>
                  <a:cubicBezTo>
                    <a:pt x="260" y="16"/>
                    <a:pt x="263" y="17"/>
                    <a:pt x="260" y="19"/>
                  </a:cubicBezTo>
                  <a:cubicBezTo>
                    <a:pt x="259" y="19"/>
                    <a:pt x="258" y="19"/>
                    <a:pt x="258" y="1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58" y="18"/>
                    <a:pt x="258" y="17"/>
                    <a:pt x="256" y="17"/>
                  </a:cubicBezTo>
                  <a:cubicBezTo>
                    <a:pt x="255" y="19"/>
                    <a:pt x="256" y="20"/>
                    <a:pt x="256" y="21"/>
                  </a:cubicBezTo>
                  <a:cubicBezTo>
                    <a:pt x="259" y="21"/>
                    <a:pt x="255" y="24"/>
                    <a:pt x="256" y="25"/>
                  </a:cubicBezTo>
                  <a:cubicBezTo>
                    <a:pt x="250" y="24"/>
                    <a:pt x="255" y="28"/>
                    <a:pt x="250" y="28"/>
                  </a:cubicBezTo>
                  <a:cubicBezTo>
                    <a:pt x="250" y="29"/>
                    <a:pt x="250" y="29"/>
                    <a:pt x="250" y="29"/>
                  </a:cubicBezTo>
                  <a:cubicBezTo>
                    <a:pt x="249" y="29"/>
                    <a:pt x="249" y="29"/>
                    <a:pt x="248" y="29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5" y="30"/>
                    <a:pt x="245" y="29"/>
                    <a:pt x="243" y="28"/>
                  </a:cubicBezTo>
                  <a:cubicBezTo>
                    <a:pt x="244" y="28"/>
                    <a:pt x="246" y="28"/>
                    <a:pt x="247" y="28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8" y="23"/>
                    <a:pt x="250" y="24"/>
                    <a:pt x="252" y="24"/>
                  </a:cubicBezTo>
                  <a:cubicBezTo>
                    <a:pt x="249" y="24"/>
                    <a:pt x="250" y="22"/>
                    <a:pt x="248" y="22"/>
                  </a:cubicBezTo>
                  <a:cubicBezTo>
                    <a:pt x="245" y="21"/>
                    <a:pt x="245" y="23"/>
                    <a:pt x="243" y="23"/>
                  </a:cubicBezTo>
                  <a:cubicBezTo>
                    <a:pt x="245" y="23"/>
                    <a:pt x="245" y="23"/>
                    <a:pt x="245" y="23"/>
                  </a:cubicBezTo>
                  <a:cubicBezTo>
                    <a:pt x="248" y="25"/>
                    <a:pt x="243" y="26"/>
                    <a:pt x="245" y="28"/>
                  </a:cubicBezTo>
                  <a:cubicBezTo>
                    <a:pt x="245" y="28"/>
                    <a:pt x="244" y="27"/>
                    <a:pt x="244" y="27"/>
                  </a:cubicBezTo>
                  <a:cubicBezTo>
                    <a:pt x="243" y="26"/>
                    <a:pt x="240" y="24"/>
                    <a:pt x="242" y="23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1" y="21"/>
                    <a:pt x="238" y="20"/>
                    <a:pt x="241" y="20"/>
                  </a:cubicBezTo>
                  <a:cubicBezTo>
                    <a:pt x="242" y="20"/>
                    <a:pt x="241" y="21"/>
                    <a:pt x="243" y="21"/>
                  </a:cubicBezTo>
                  <a:cubicBezTo>
                    <a:pt x="243" y="21"/>
                    <a:pt x="241" y="20"/>
                    <a:pt x="243" y="20"/>
                  </a:cubicBezTo>
                  <a:cubicBezTo>
                    <a:pt x="243" y="20"/>
                    <a:pt x="242" y="19"/>
                    <a:pt x="241" y="20"/>
                  </a:cubicBezTo>
                  <a:cubicBezTo>
                    <a:pt x="238" y="19"/>
                    <a:pt x="245" y="16"/>
                    <a:pt x="239" y="16"/>
                  </a:cubicBezTo>
                  <a:cubicBezTo>
                    <a:pt x="239" y="16"/>
                    <a:pt x="239" y="16"/>
                    <a:pt x="240" y="16"/>
                  </a:cubicBezTo>
                  <a:cubicBezTo>
                    <a:pt x="240" y="14"/>
                    <a:pt x="242" y="14"/>
                    <a:pt x="244" y="14"/>
                  </a:cubicBezTo>
                  <a:cubicBezTo>
                    <a:pt x="243" y="13"/>
                    <a:pt x="242" y="14"/>
                    <a:pt x="241" y="13"/>
                  </a:cubicBezTo>
                  <a:cubicBezTo>
                    <a:pt x="242" y="12"/>
                    <a:pt x="240" y="11"/>
                    <a:pt x="243" y="11"/>
                  </a:cubicBezTo>
                  <a:cubicBezTo>
                    <a:pt x="242" y="10"/>
                    <a:pt x="242" y="10"/>
                    <a:pt x="242" y="10"/>
                  </a:cubicBezTo>
                  <a:cubicBezTo>
                    <a:pt x="238" y="10"/>
                    <a:pt x="239" y="12"/>
                    <a:pt x="237" y="12"/>
                  </a:cubicBezTo>
                  <a:cubicBezTo>
                    <a:pt x="236" y="11"/>
                    <a:pt x="238" y="9"/>
                    <a:pt x="238" y="8"/>
                  </a:cubicBezTo>
                  <a:cubicBezTo>
                    <a:pt x="236" y="6"/>
                    <a:pt x="235" y="9"/>
                    <a:pt x="232" y="8"/>
                  </a:cubicBezTo>
                  <a:cubicBezTo>
                    <a:pt x="232" y="9"/>
                    <a:pt x="233" y="10"/>
                    <a:pt x="235" y="10"/>
                  </a:cubicBezTo>
                  <a:cubicBezTo>
                    <a:pt x="233" y="11"/>
                    <a:pt x="236" y="12"/>
                    <a:pt x="233" y="13"/>
                  </a:cubicBezTo>
                  <a:cubicBezTo>
                    <a:pt x="227" y="13"/>
                    <a:pt x="231" y="15"/>
                    <a:pt x="228" y="17"/>
                  </a:cubicBezTo>
                  <a:cubicBezTo>
                    <a:pt x="227" y="18"/>
                    <a:pt x="230" y="18"/>
                    <a:pt x="231" y="19"/>
                  </a:cubicBezTo>
                  <a:cubicBezTo>
                    <a:pt x="231" y="20"/>
                    <a:pt x="229" y="21"/>
                    <a:pt x="228" y="21"/>
                  </a:cubicBezTo>
                  <a:cubicBezTo>
                    <a:pt x="227" y="21"/>
                    <a:pt x="227" y="21"/>
                    <a:pt x="227" y="21"/>
                  </a:cubicBezTo>
                  <a:cubicBezTo>
                    <a:pt x="224" y="21"/>
                    <a:pt x="223" y="20"/>
                    <a:pt x="221" y="19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22" y="16"/>
                    <a:pt x="227" y="14"/>
                    <a:pt x="228" y="11"/>
                  </a:cubicBezTo>
                  <a:cubicBezTo>
                    <a:pt x="224" y="11"/>
                    <a:pt x="228" y="13"/>
                    <a:pt x="225" y="14"/>
                  </a:cubicBezTo>
                  <a:cubicBezTo>
                    <a:pt x="224" y="14"/>
                    <a:pt x="224" y="14"/>
                    <a:pt x="224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4"/>
                    <a:pt x="219" y="15"/>
                    <a:pt x="221" y="16"/>
                  </a:cubicBezTo>
                  <a:cubicBezTo>
                    <a:pt x="216" y="17"/>
                    <a:pt x="220" y="19"/>
                    <a:pt x="219" y="21"/>
                  </a:cubicBezTo>
                  <a:cubicBezTo>
                    <a:pt x="215" y="20"/>
                    <a:pt x="215" y="18"/>
                    <a:pt x="212" y="17"/>
                  </a:cubicBezTo>
                  <a:cubicBezTo>
                    <a:pt x="211" y="16"/>
                    <a:pt x="214" y="16"/>
                    <a:pt x="215" y="15"/>
                  </a:cubicBezTo>
                  <a:cubicBezTo>
                    <a:pt x="214" y="15"/>
                    <a:pt x="214" y="14"/>
                    <a:pt x="214" y="14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6" y="13"/>
                    <a:pt x="213" y="14"/>
                    <a:pt x="212" y="13"/>
                  </a:cubicBezTo>
                  <a:cubicBezTo>
                    <a:pt x="214" y="12"/>
                    <a:pt x="214" y="12"/>
                    <a:pt x="214" y="12"/>
                  </a:cubicBezTo>
                  <a:cubicBezTo>
                    <a:pt x="214" y="12"/>
                    <a:pt x="213" y="12"/>
                    <a:pt x="213" y="11"/>
                  </a:cubicBezTo>
                  <a:cubicBezTo>
                    <a:pt x="215" y="11"/>
                    <a:pt x="215" y="11"/>
                    <a:pt x="215" y="11"/>
                  </a:cubicBezTo>
                  <a:cubicBezTo>
                    <a:pt x="213" y="11"/>
                    <a:pt x="212" y="11"/>
                    <a:pt x="212" y="12"/>
                  </a:cubicBezTo>
                  <a:cubicBezTo>
                    <a:pt x="211" y="12"/>
                    <a:pt x="209" y="12"/>
                    <a:pt x="208" y="11"/>
                  </a:cubicBezTo>
                  <a:cubicBezTo>
                    <a:pt x="208" y="11"/>
                    <a:pt x="209" y="11"/>
                    <a:pt x="209" y="11"/>
                  </a:cubicBezTo>
                  <a:cubicBezTo>
                    <a:pt x="210" y="11"/>
                    <a:pt x="210" y="11"/>
                    <a:pt x="210" y="11"/>
                  </a:cubicBezTo>
                  <a:cubicBezTo>
                    <a:pt x="206" y="9"/>
                    <a:pt x="216" y="11"/>
                    <a:pt x="217" y="9"/>
                  </a:cubicBezTo>
                  <a:cubicBezTo>
                    <a:pt x="216" y="9"/>
                    <a:pt x="216" y="8"/>
                    <a:pt x="214" y="8"/>
                  </a:cubicBezTo>
                  <a:cubicBezTo>
                    <a:pt x="214" y="9"/>
                    <a:pt x="216" y="9"/>
                    <a:pt x="215" y="10"/>
                  </a:cubicBezTo>
                  <a:cubicBezTo>
                    <a:pt x="213" y="10"/>
                    <a:pt x="210" y="10"/>
                    <a:pt x="209" y="9"/>
                  </a:cubicBezTo>
                  <a:cubicBezTo>
                    <a:pt x="213" y="9"/>
                    <a:pt x="209" y="7"/>
                    <a:pt x="210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5" y="8"/>
                    <a:pt x="207" y="11"/>
                    <a:pt x="207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5" y="15"/>
                    <a:pt x="207" y="14"/>
                    <a:pt x="208" y="14"/>
                  </a:cubicBezTo>
                  <a:cubicBezTo>
                    <a:pt x="210" y="16"/>
                    <a:pt x="210" y="19"/>
                    <a:pt x="208" y="21"/>
                  </a:cubicBezTo>
                  <a:cubicBezTo>
                    <a:pt x="207" y="20"/>
                    <a:pt x="204" y="20"/>
                    <a:pt x="204" y="19"/>
                  </a:cubicBezTo>
                  <a:cubicBezTo>
                    <a:pt x="205" y="18"/>
                    <a:pt x="204" y="16"/>
                    <a:pt x="203" y="15"/>
                  </a:cubicBezTo>
                  <a:cubicBezTo>
                    <a:pt x="203" y="18"/>
                    <a:pt x="201" y="21"/>
                    <a:pt x="204" y="23"/>
                  </a:cubicBezTo>
                  <a:cubicBezTo>
                    <a:pt x="204" y="22"/>
                    <a:pt x="204" y="22"/>
                    <a:pt x="204" y="22"/>
                  </a:cubicBezTo>
                  <a:cubicBezTo>
                    <a:pt x="205" y="22"/>
                    <a:pt x="206" y="21"/>
                    <a:pt x="208" y="21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08" y="24"/>
                    <a:pt x="206" y="23"/>
                    <a:pt x="204" y="23"/>
                  </a:cubicBezTo>
                  <a:cubicBezTo>
                    <a:pt x="207" y="25"/>
                    <a:pt x="203" y="26"/>
                    <a:pt x="201" y="27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2" y="26"/>
                    <a:pt x="198" y="25"/>
                    <a:pt x="202" y="24"/>
                  </a:cubicBezTo>
                  <a:cubicBezTo>
                    <a:pt x="201" y="24"/>
                    <a:pt x="199" y="24"/>
                    <a:pt x="199" y="23"/>
                  </a:cubicBezTo>
                  <a:cubicBezTo>
                    <a:pt x="195" y="23"/>
                    <a:pt x="200" y="20"/>
                    <a:pt x="197" y="20"/>
                  </a:cubicBezTo>
                  <a:cubicBezTo>
                    <a:pt x="197" y="19"/>
                    <a:pt x="199" y="19"/>
                    <a:pt x="200" y="19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89" y="20"/>
                    <a:pt x="197" y="19"/>
                    <a:pt x="195" y="18"/>
                  </a:cubicBezTo>
                  <a:cubicBezTo>
                    <a:pt x="198" y="17"/>
                    <a:pt x="198" y="15"/>
                    <a:pt x="200" y="13"/>
                  </a:cubicBezTo>
                  <a:cubicBezTo>
                    <a:pt x="197" y="13"/>
                    <a:pt x="199" y="12"/>
                    <a:pt x="197" y="11"/>
                  </a:cubicBezTo>
                  <a:cubicBezTo>
                    <a:pt x="195" y="12"/>
                    <a:pt x="193" y="15"/>
                    <a:pt x="192" y="17"/>
                  </a:cubicBezTo>
                  <a:cubicBezTo>
                    <a:pt x="191" y="18"/>
                    <a:pt x="186" y="18"/>
                    <a:pt x="186" y="20"/>
                  </a:cubicBezTo>
                  <a:cubicBezTo>
                    <a:pt x="188" y="20"/>
                    <a:pt x="191" y="20"/>
                    <a:pt x="190" y="21"/>
                  </a:cubicBezTo>
                  <a:cubicBezTo>
                    <a:pt x="188" y="22"/>
                    <a:pt x="185" y="23"/>
                    <a:pt x="182" y="22"/>
                  </a:cubicBezTo>
                  <a:cubicBezTo>
                    <a:pt x="183" y="22"/>
                    <a:pt x="182" y="21"/>
                    <a:pt x="183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5" y="22"/>
                    <a:pt x="186" y="22"/>
                    <a:pt x="186" y="22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83" y="21"/>
                    <a:pt x="182" y="21"/>
                  </a:cubicBezTo>
                  <a:cubicBezTo>
                    <a:pt x="176" y="17"/>
                    <a:pt x="188" y="17"/>
                    <a:pt x="188" y="13"/>
                  </a:cubicBezTo>
                  <a:cubicBezTo>
                    <a:pt x="190" y="11"/>
                    <a:pt x="196" y="11"/>
                    <a:pt x="195" y="9"/>
                  </a:cubicBezTo>
                  <a:cubicBezTo>
                    <a:pt x="199" y="5"/>
                    <a:pt x="197" y="11"/>
                    <a:pt x="201" y="10"/>
                  </a:cubicBezTo>
                  <a:cubicBezTo>
                    <a:pt x="202" y="9"/>
                    <a:pt x="197" y="8"/>
                    <a:pt x="201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9" y="5"/>
                    <a:pt x="202" y="4"/>
                    <a:pt x="204" y="3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1" y="1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194" y="4"/>
                    <a:pt x="196" y="10"/>
                    <a:pt x="186" y="12"/>
                  </a:cubicBezTo>
                  <a:cubicBezTo>
                    <a:pt x="185" y="13"/>
                    <a:pt x="184" y="15"/>
                    <a:pt x="180" y="15"/>
                  </a:cubicBezTo>
                  <a:cubicBezTo>
                    <a:pt x="182" y="14"/>
                    <a:pt x="178" y="13"/>
                    <a:pt x="181" y="12"/>
                  </a:cubicBezTo>
                  <a:cubicBezTo>
                    <a:pt x="178" y="11"/>
                    <a:pt x="179" y="13"/>
                    <a:pt x="175" y="13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77" y="15"/>
                    <a:pt x="177" y="18"/>
                    <a:pt x="173" y="18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3" y="13"/>
                    <a:pt x="173" y="12"/>
                    <a:pt x="176" y="12"/>
                  </a:cubicBezTo>
                  <a:cubicBezTo>
                    <a:pt x="176" y="10"/>
                    <a:pt x="183" y="12"/>
                    <a:pt x="184" y="10"/>
                  </a:cubicBezTo>
                  <a:cubicBezTo>
                    <a:pt x="183" y="10"/>
                    <a:pt x="182" y="10"/>
                    <a:pt x="182" y="9"/>
                  </a:cubicBezTo>
                  <a:cubicBezTo>
                    <a:pt x="181" y="9"/>
                    <a:pt x="179" y="9"/>
                    <a:pt x="179" y="9"/>
                  </a:cubicBezTo>
                  <a:cubicBezTo>
                    <a:pt x="179" y="7"/>
                    <a:pt x="182" y="8"/>
                    <a:pt x="184" y="8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78" y="6"/>
                    <a:pt x="184" y="5"/>
                    <a:pt x="184" y="3"/>
                  </a:cubicBezTo>
                  <a:cubicBezTo>
                    <a:pt x="180" y="3"/>
                    <a:pt x="178" y="3"/>
                    <a:pt x="175" y="4"/>
                  </a:cubicBezTo>
                  <a:cubicBezTo>
                    <a:pt x="175" y="4"/>
                    <a:pt x="176" y="4"/>
                    <a:pt x="177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6" y="5"/>
                    <a:pt x="175" y="5"/>
                    <a:pt x="175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4" y="6"/>
                    <a:pt x="171" y="10"/>
                    <a:pt x="177" y="9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69" y="10"/>
                    <a:pt x="171" y="7"/>
                    <a:pt x="169" y="6"/>
                  </a:cubicBezTo>
                  <a:cubicBezTo>
                    <a:pt x="171" y="6"/>
                    <a:pt x="172" y="5"/>
                    <a:pt x="171" y="5"/>
                  </a:cubicBezTo>
                  <a:cubicBezTo>
                    <a:pt x="169" y="6"/>
                    <a:pt x="164" y="7"/>
                    <a:pt x="166" y="9"/>
                  </a:cubicBezTo>
                  <a:cubicBezTo>
                    <a:pt x="166" y="10"/>
                    <a:pt x="161" y="12"/>
                    <a:pt x="165" y="11"/>
                  </a:cubicBezTo>
                  <a:cubicBezTo>
                    <a:pt x="166" y="11"/>
                    <a:pt x="166" y="10"/>
                    <a:pt x="167" y="11"/>
                  </a:cubicBezTo>
                  <a:cubicBezTo>
                    <a:pt x="167" y="12"/>
                    <a:pt x="167" y="14"/>
                    <a:pt x="164" y="15"/>
                  </a:cubicBezTo>
                  <a:cubicBezTo>
                    <a:pt x="163" y="15"/>
                    <a:pt x="161" y="15"/>
                    <a:pt x="160" y="14"/>
                  </a:cubicBezTo>
                  <a:cubicBezTo>
                    <a:pt x="159" y="15"/>
                    <a:pt x="160" y="15"/>
                    <a:pt x="158" y="16"/>
                  </a:cubicBezTo>
                  <a:cubicBezTo>
                    <a:pt x="157" y="15"/>
                    <a:pt x="156" y="15"/>
                    <a:pt x="155" y="15"/>
                  </a:cubicBezTo>
                  <a:cubicBezTo>
                    <a:pt x="155" y="14"/>
                    <a:pt x="156" y="13"/>
                    <a:pt x="156" y="13"/>
                  </a:cubicBezTo>
                  <a:cubicBezTo>
                    <a:pt x="154" y="12"/>
                    <a:pt x="154" y="13"/>
                    <a:pt x="152" y="12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4" y="9"/>
                    <a:pt x="151" y="10"/>
                    <a:pt x="150" y="9"/>
                  </a:cubicBezTo>
                  <a:cubicBezTo>
                    <a:pt x="152" y="8"/>
                    <a:pt x="157" y="9"/>
                    <a:pt x="159" y="9"/>
                  </a:cubicBezTo>
                  <a:cubicBezTo>
                    <a:pt x="158" y="8"/>
                    <a:pt x="156" y="9"/>
                    <a:pt x="154" y="8"/>
                  </a:cubicBezTo>
                  <a:cubicBezTo>
                    <a:pt x="156" y="7"/>
                    <a:pt x="160" y="9"/>
                    <a:pt x="161" y="7"/>
                  </a:cubicBezTo>
                  <a:cubicBezTo>
                    <a:pt x="158" y="8"/>
                    <a:pt x="156" y="8"/>
                    <a:pt x="153" y="7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5"/>
                    <a:pt x="151" y="4"/>
                    <a:pt x="154" y="3"/>
                  </a:cubicBezTo>
                  <a:cubicBezTo>
                    <a:pt x="155" y="3"/>
                    <a:pt x="156" y="3"/>
                    <a:pt x="156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2" y="2"/>
                    <a:pt x="159" y="1"/>
                    <a:pt x="157" y="0"/>
                  </a:cubicBezTo>
                  <a:cubicBezTo>
                    <a:pt x="155" y="0"/>
                    <a:pt x="156" y="1"/>
                    <a:pt x="155" y="1"/>
                  </a:cubicBezTo>
                  <a:cubicBezTo>
                    <a:pt x="154" y="1"/>
                    <a:pt x="154" y="1"/>
                    <a:pt x="153" y="1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2" y="0"/>
                    <a:pt x="148" y="1"/>
                    <a:pt x="145" y="0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6" y="1"/>
                    <a:pt x="147" y="1"/>
                    <a:pt x="147" y="1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2"/>
                    <a:pt x="148" y="2"/>
                    <a:pt x="147" y="2"/>
                  </a:cubicBezTo>
                  <a:cubicBezTo>
                    <a:pt x="148" y="3"/>
                    <a:pt x="147" y="4"/>
                    <a:pt x="146" y="4"/>
                  </a:cubicBezTo>
                  <a:cubicBezTo>
                    <a:pt x="144" y="5"/>
                    <a:pt x="142" y="5"/>
                    <a:pt x="140" y="4"/>
                  </a:cubicBezTo>
                  <a:cubicBezTo>
                    <a:pt x="139" y="4"/>
                    <a:pt x="140" y="3"/>
                    <a:pt x="140" y="3"/>
                  </a:cubicBezTo>
                  <a:cubicBezTo>
                    <a:pt x="144" y="2"/>
                    <a:pt x="140" y="1"/>
                    <a:pt x="142" y="0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2" y="3"/>
                    <a:pt x="138" y="5"/>
                    <a:pt x="136" y="7"/>
                  </a:cubicBezTo>
                  <a:cubicBezTo>
                    <a:pt x="135" y="8"/>
                    <a:pt x="140" y="10"/>
                    <a:pt x="139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9" y="12"/>
                    <a:pt x="140" y="12"/>
                    <a:pt x="141" y="11"/>
                  </a:cubicBezTo>
                  <a:cubicBezTo>
                    <a:pt x="143" y="13"/>
                    <a:pt x="146" y="15"/>
                    <a:pt x="141" y="15"/>
                  </a:cubicBezTo>
                  <a:cubicBezTo>
                    <a:pt x="142" y="16"/>
                    <a:pt x="142" y="17"/>
                    <a:pt x="142" y="17"/>
                  </a:cubicBezTo>
                  <a:cubicBezTo>
                    <a:pt x="141" y="17"/>
                    <a:pt x="140" y="17"/>
                    <a:pt x="140" y="17"/>
                  </a:cubicBezTo>
                  <a:cubicBezTo>
                    <a:pt x="137" y="16"/>
                    <a:pt x="140" y="15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8" y="11"/>
                    <a:pt x="130" y="11"/>
                    <a:pt x="134" y="9"/>
                  </a:cubicBezTo>
                  <a:cubicBezTo>
                    <a:pt x="133" y="9"/>
                    <a:pt x="132" y="9"/>
                    <a:pt x="131" y="9"/>
                  </a:cubicBezTo>
                  <a:cubicBezTo>
                    <a:pt x="130" y="8"/>
                    <a:pt x="132" y="8"/>
                    <a:pt x="133" y="7"/>
                  </a:cubicBezTo>
                  <a:cubicBezTo>
                    <a:pt x="131" y="5"/>
                    <a:pt x="138" y="2"/>
                    <a:pt x="136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5" y="3"/>
                    <a:pt x="130" y="5"/>
                    <a:pt x="130" y="7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5"/>
                    <a:pt x="126" y="4"/>
                    <a:pt x="124" y="3"/>
                  </a:cubicBezTo>
                  <a:cubicBezTo>
                    <a:pt x="127" y="2"/>
                    <a:pt x="127" y="5"/>
                    <a:pt x="131" y="4"/>
                  </a:cubicBezTo>
                  <a:cubicBezTo>
                    <a:pt x="128" y="3"/>
                    <a:pt x="131" y="2"/>
                    <a:pt x="129" y="0"/>
                  </a:cubicBezTo>
                  <a:cubicBezTo>
                    <a:pt x="124" y="1"/>
                    <a:pt x="120" y="0"/>
                    <a:pt x="116" y="1"/>
                  </a:cubicBezTo>
                  <a:cubicBezTo>
                    <a:pt x="116" y="1"/>
                    <a:pt x="118" y="2"/>
                    <a:pt x="118" y="2"/>
                  </a:cubicBezTo>
                  <a:cubicBezTo>
                    <a:pt x="118" y="3"/>
                    <a:pt x="116" y="2"/>
                    <a:pt x="115" y="3"/>
                  </a:cubicBezTo>
                  <a:cubicBezTo>
                    <a:pt x="116" y="4"/>
                    <a:pt x="126" y="1"/>
                    <a:pt x="121" y="4"/>
                  </a:cubicBezTo>
                  <a:cubicBezTo>
                    <a:pt x="121" y="5"/>
                    <a:pt x="122" y="6"/>
                    <a:pt x="123" y="7"/>
                  </a:cubicBezTo>
                  <a:cubicBezTo>
                    <a:pt x="122" y="7"/>
                    <a:pt x="120" y="7"/>
                    <a:pt x="118" y="7"/>
                  </a:cubicBezTo>
                  <a:cubicBezTo>
                    <a:pt x="118" y="7"/>
                    <a:pt x="117" y="7"/>
                    <a:pt x="117" y="6"/>
                  </a:cubicBezTo>
                  <a:cubicBezTo>
                    <a:pt x="117" y="6"/>
                    <a:pt x="118" y="6"/>
                    <a:pt x="118" y="6"/>
                  </a:cubicBezTo>
                  <a:cubicBezTo>
                    <a:pt x="116" y="6"/>
                    <a:pt x="117" y="3"/>
                    <a:pt x="114" y="4"/>
                  </a:cubicBezTo>
                  <a:cubicBezTo>
                    <a:pt x="112" y="4"/>
                    <a:pt x="112" y="3"/>
                    <a:pt x="113" y="3"/>
                  </a:cubicBezTo>
                  <a:cubicBezTo>
                    <a:pt x="112" y="2"/>
                    <a:pt x="110" y="2"/>
                    <a:pt x="110" y="1"/>
                  </a:cubicBezTo>
                  <a:cubicBezTo>
                    <a:pt x="109" y="2"/>
                    <a:pt x="110" y="3"/>
                    <a:pt x="108" y="3"/>
                  </a:cubicBezTo>
                  <a:cubicBezTo>
                    <a:pt x="108" y="0"/>
                    <a:pt x="102" y="1"/>
                    <a:pt x="99" y="1"/>
                  </a:cubicBezTo>
                  <a:cubicBezTo>
                    <a:pt x="99" y="3"/>
                    <a:pt x="105" y="4"/>
                    <a:pt x="108" y="5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4" y="6"/>
                    <a:pt x="103" y="5"/>
                    <a:pt x="102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4" y="4"/>
                    <a:pt x="96" y="2"/>
                    <a:pt x="96" y="1"/>
                  </a:cubicBezTo>
                  <a:cubicBezTo>
                    <a:pt x="84" y="1"/>
                    <a:pt x="71" y="3"/>
                    <a:pt x="59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0" y="5"/>
                    <a:pt x="59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7"/>
                    <a:pt x="59" y="6"/>
                    <a:pt x="6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2" y="10"/>
                    <a:pt x="58" y="10"/>
                    <a:pt x="56" y="11"/>
                  </a:cubicBezTo>
                  <a:cubicBezTo>
                    <a:pt x="59" y="12"/>
                    <a:pt x="62" y="13"/>
                    <a:pt x="65" y="13"/>
                  </a:cubicBezTo>
                  <a:cubicBezTo>
                    <a:pt x="64" y="14"/>
                    <a:pt x="60" y="14"/>
                    <a:pt x="58" y="14"/>
                  </a:cubicBezTo>
                  <a:cubicBezTo>
                    <a:pt x="62" y="14"/>
                    <a:pt x="62" y="17"/>
                    <a:pt x="66" y="17"/>
                  </a:cubicBezTo>
                  <a:cubicBezTo>
                    <a:pt x="65" y="18"/>
                    <a:pt x="63" y="18"/>
                    <a:pt x="61" y="18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5" y="22"/>
                    <a:pt x="62" y="21"/>
                    <a:pt x="60" y="22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4"/>
                    <a:pt x="60" y="23"/>
                    <a:pt x="61" y="24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3" y="2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3" y="27"/>
                    <a:pt x="62" y="25"/>
                    <a:pt x="60" y="26"/>
                  </a:cubicBezTo>
                  <a:cubicBezTo>
                    <a:pt x="60" y="27"/>
                    <a:pt x="65" y="28"/>
                    <a:pt x="61" y="28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2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2" y="31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3" y="34"/>
                    <a:pt x="64" y="35"/>
                    <a:pt x="66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9" y="37"/>
                    <a:pt x="71" y="38"/>
                  </a:cubicBezTo>
                  <a:cubicBezTo>
                    <a:pt x="67" y="39"/>
                    <a:pt x="65" y="37"/>
                    <a:pt x="61" y="37"/>
                  </a:cubicBezTo>
                  <a:cubicBezTo>
                    <a:pt x="64" y="38"/>
                    <a:pt x="65" y="39"/>
                    <a:pt x="68" y="39"/>
                  </a:cubicBezTo>
                  <a:cubicBezTo>
                    <a:pt x="68" y="41"/>
                    <a:pt x="66" y="39"/>
                    <a:pt x="64" y="40"/>
                  </a:cubicBezTo>
                  <a:cubicBezTo>
                    <a:pt x="64" y="40"/>
                    <a:pt x="67" y="41"/>
                    <a:pt x="65" y="41"/>
                  </a:cubicBezTo>
                  <a:cubicBezTo>
                    <a:pt x="64" y="41"/>
                    <a:pt x="62" y="40"/>
                    <a:pt x="60" y="41"/>
                  </a:cubicBezTo>
                  <a:cubicBezTo>
                    <a:pt x="62" y="44"/>
                    <a:pt x="72" y="43"/>
                    <a:pt x="68" y="47"/>
                  </a:cubicBezTo>
                  <a:cubicBezTo>
                    <a:pt x="63" y="49"/>
                    <a:pt x="68" y="51"/>
                    <a:pt x="66" y="54"/>
                  </a:cubicBezTo>
                  <a:cubicBezTo>
                    <a:pt x="65" y="54"/>
                    <a:pt x="65" y="54"/>
                    <a:pt x="64" y="54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8"/>
                    <a:pt x="61" y="47"/>
                    <a:pt x="59" y="48"/>
                  </a:cubicBezTo>
                  <a:cubicBezTo>
                    <a:pt x="56" y="49"/>
                    <a:pt x="61" y="49"/>
                    <a:pt x="60" y="51"/>
                  </a:cubicBezTo>
                  <a:cubicBezTo>
                    <a:pt x="61" y="51"/>
                    <a:pt x="60" y="51"/>
                    <a:pt x="59" y="51"/>
                  </a:cubicBezTo>
                  <a:cubicBezTo>
                    <a:pt x="58" y="51"/>
                    <a:pt x="57" y="50"/>
                    <a:pt x="57" y="50"/>
                  </a:cubicBezTo>
                  <a:cubicBezTo>
                    <a:pt x="54" y="49"/>
                    <a:pt x="51" y="46"/>
                    <a:pt x="47" y="48"/>
                  </a:cubicBezTo>
                  <a:cubicBezTo>
                    <a:pt x="46" y="47"/>
                    <a:pt x="42" y="49"/>
                    <a:pt x="40" y="48"/>
                  </a:cubicBezTo>
                  <a:cubicBezTo>
                    <a:pt x="30" y="48"/>
                    <a:pt x="19" y="45"/>
                    <a:pt x="8" y="47"/>
                  </a:cubicBezTo>
                  <a:cubicBezTo>
                    <a:pt x="8" y="47"/>
                    <a:pt x="8" y="49"/>
                    <a:pt x="5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10" y="52"/>
                    <a:pt x="5" y="51"/>
                    <a:pt x="5" y="52"/>
                  </a:cubicBezTo>
                  <a:cubicBezTo>
                    <a:pt x="7" y="53"/>
                    <a:pt x="12" y="52"/>
                    <a:pt x="13" y="54"/>
                  </a:cubicBezTo>
                  <a:cubicBezTo>
                    <a:pt x="10" y="54"/>
                    <a:pt x="5" y="53"/>
                    <a:pt x="3" y="54"/>
                  </a:cubicBezTo>
                  <a:cubicBezTo>
                    <a:pt x="4" y="55"/>
                    <a:pt x="7" y="55"/>
                    <a:pt x="9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7" y="56"/>
                    <a:pt x="7" y="58"/>
                    <a:pt x="9" y="58"/>
                  </a:cubicBezTo>
                  <a:cubicBezTo>
                    <a:pt x="9" y="58"/>
                    <a:pt x="8" y="58"/>
                    <a:pt x="7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0" y="62"/>
                    <a:pt x="9" y="62"/>
                  </a:cubicBezTo>
                  <a:cubicBezTo>
                    <a:pt x="8" y="62"/>
                    <a:pt x="8" y="63"/>
                    <a:pt x="9" y="63"/>
                  </a:cubicBezTo>
                  <a:cubicBezTo>
                    <a:pt x="9" y="64"/>
                    <a:pt x="6" y="64"/>
                    <a:pt x="7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8" y="65"/>
                    <a:pt x="6" y="6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9" y="68"/>
                    <a:pt x="8" y="68"/>
                    <a:pt x="6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5" y="69"/>
                    <a:pt x="10" y="70"/>
                    <a:pt x="7" y="70"/>
                  </a:cubicBezTo>
                  <a:cubicBezTo>
                    <a:pt x="0" y="71"/>
                    <a:pt x="13" y="74"/>
                    <a:pt x="6" y="7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8" y="77"/>
                    <a:pt x="7" y="77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0"/>
                    <a:pt x="10" y="80"/>
                    <a:pt x="9" y="80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1"/>
                    <a:pt x="7" y="81"/>
                    <a:pt x="5" y="81"/>
                  </a:cubicBezTo>
                  <a:cubicBezTo>
                    <a:pt x="7" y="82"/>
                    <a:pt x="8" y="82"/>
                    <a:pt x="10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6" y="83"/>
                    <a:pt x="7" y="84"/>
                    <a:pt x="8" y="84"/>
                  </a:cubicBezTo>
                  <a:cubicBezTo>
                    <a:pt x="7" y="85"/>
                    <a:pt x="4" y="84"/>
                    <a:pt x="5" y="85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10" y="88"/>
                    <a:pt x="14" y="88"/>
                    <a:pt x="16" y="90"/>
                  </a:cubicBezTo>
                  <a:cubicBezTo>
                    <a:pt x="19" y="90"/>
                    <a:pt x="22" y="92"/>
                    <a:pt x="26" y="92"/>
                  </a:cubicBezTo>
                  <a:cubicBezTo>
                    <a:pt x="28" y="93"/>
                    <a:pt x="32" y="93"/>
                    <a:pt x="35" y="94"/>
                  </a:cubicBezTo>
                  <a:cubicBezTo>
                    <a:pt x="35" y="94"/>
                    <a:pt x="33" y="94"/>
                    <a:pt x="32" y="94"/>
                  </a:cubicBezTo>
                  <a:cubicBezTo>
                    <a:pt x="33" y="96"/>
                    <a:pt x="35" y="93"/>
                    <a:pt x="36" y="95"/>
                  </a:cubicBezTo>
                  <a:cubicBezTo>
                    <a:pt x="37" y="96"/>
                    <a:pt x="39" y="96"/>
                    <a:pt x="36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3" y="96"/>
                    <a:pt x="32" y="96"/>
                    <a:pt x="31" y="96"/>
                  </a:cubicBezTo>
                  <a:cubicBezTo>
                    <a:pt x="32" y="97"/>
                    <a:pt x="33" y="97"/>
                    <a:pt x="34" y="97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9"/>
                    <a:pt x="34" y="100"/>
                    <a:pt x="36" y="100"/>
                  </a:cubicBezTo>
                  <a:cubicBezTo>
                    <a:pt x="36" y="101"/>
                    <a:pt x="33" y="100"/>
                    <a:pt x="35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5"/>
                    <a:pt x="41" y="105"/>
                    <a:pt x="37" y="106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9"/>
                    <a:pt x="39" y="109"/>
                    <a:pt x="40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9" y="110"/>
                    <a:pt x="40" y="111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9" y="111"/>
                    <a:pt x="39" y="111"/>
                    <a:pt x="40" y="112"/>
                  </a:cubicBezTo>
                  <a:cubicBezTo>
                    <a:pt x="39" y="112"/>
                    <a:pt x="39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9" y="114"/>
                    <a:pt x="39" y="116"/>
                    <a:pt x="41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120"/>
                    <a:pt x="44" y="121"/>
                    <a:pt x="46" y="121"/>
                  </a:cubicBezTo>
                  <a:cubicBezTo>
                    <a:pt x="47" y="123"/>
                    <a:pt x="42" y="122"/>
                    <a:pt x="42" y="123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5"/>
                    <a:pt x="39" y="124"/>
                    <a:pt x="39" y="125"/>
                  </a:cubicBezTo>
                  <a:cubicBezTo>
                    <a:pt x="41" y="125"/>
                    <a:pt x="42" y="126"/>
                    <a:pt x="44" y="126"/>
                  </a:cubicBezTo>
                  <a:cubicBezTo>
                    <a:pt x="43" y="127"/>
                    <a:pt x="42" y="126"/>
                    <a:pt x="42" y="126"/>
                  </a:cubicBezTo>
                  <a:cubicBezTo>
                    <a:pt x="45" y="127"/>
                    <a:pt x="41" y="128"/>
                    <a:pt x="42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39" y="132"/>
                    <a:pt x="50" y="130"/>
                    <a:pt x="51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3" y="133"/>
                    <a:pt x="57" y="133"/>
                    <a:pt x="60" y="133"/>
                  </a:cubicBezTo>
                  <a:cubicBezTo>
                    <a:pt x="59" y="135"/>
                    <a:pt x="53" y="133"/>
                    <a:pt x="52" y="134"/>
                  </a:cubicBezTo>
                  <a:cubicBezTo>
                    <a:pt x="55" y="135"/>
                    <a:pt x="59" y="134"/>
                    <a:pt x="61" y="135"/>
                  </a:cubicBezTo>
                  <a:cubicBezTo>
                    <a:pt x="58" y="136"/>
                    <a:pt x="52" y="136"/>
                    <a:pt x="48" y="137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2" y="139"/>
                    <a:pt x="59" y="137"/>
                    <a:pt x="62" y="139"/>
                  </a:cubicBezTo>
                  <a:cubicBezTo>
                    <a:pt x="61" y="140"/>
                    <a:pt x="56" y="140"/>
                    <a:pt x="53" y="140"/>
                  </a:cubicBezTo>
                  <a:cubicBezTo>
                    <a:pt x="56" y="140"/>
                    <a:pt x="58" y="140"/>
                    <a:pt x="60" y="141"/>
                  </a:cubicBezTo>
                  <a:cubicBezTo>
                    <a:pt x="57" y="142"/>
                    <a:pt x="53" y="142"/>
                    <a:pt x="50" y="142"/>
                  </a:cubicBezTo>
                  <a:cubicBezTo>
                    <a:pt x="55" y="142"/>
                    <a:pt x="62" y="142"/>
                    <a:pt x="66" y="143"/>
                  </a:cubicBezTo>
                  <a:cubicBezTo>
                    <a:pt x="60" y="143"/>
                    <a:pt x="60" y="143"/>
                    <a:pt x="60" y="143"/>
                  </a:cubicBezTo>
                  <a:cubicBezTo>
                    <a:pt x="62" y="143"/>
                    <a:pt x="63" y="143"/>
                    <a:pt x="64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58" y="145"/>
                    <a:pt x="52" y="143"/>
                    <a:pt x="51" y="146"/>
                  </a:cubicBezTo>
                  <a:cubicBezTo>
                    <a:pt x="52" y="146"/>
                    <a:pt x="53" y="146"/>
                    <a:pt x="55" y="146"/>
                  </a:cubicBezTo>
                  <a:cubicBezTo>
                    <a:pt x="54" y="146"/>
                    <a:pt x="55" y="146"/>
                    <a:pt x="55" y="146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61" y="148"/>
                    <a:pt x="64" y="146"/>
                    <a:pt x="66" y="148"/>
                  </a:cubicBezTo>
                  <a:cubicBezTo>
                    <a:pt x="66" y="148"/>
                    <a:pt x="65" y="148"/>
                    <a:pt x="64" y="148"/>
                  </a:cubicBezTo>
                  <a:cubicBezTo>
                    <a:pt x="63" y="148"/>
                    <a:pt x="63" y="149"/>
                    <a:pt x="62" y="149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60" y="150"/>
                    <a:pt x="55" y="149"/>
                    <a:pt x="53" y="150"/>
                  </a:cubicBezTo>
                  <a:cubicBezTo>
                    <a:pt x="57" y="150"/>
                    <a:pt x="61" y="150"/>
                    <a:pt x="65" y="151"/>
                  </a:cubicBezTo>
                  <a:cubicBezTo>
                    <a:pt x="68" y="149"/>
                    <a:pt x="71" y="152"/>
                    <a:pt x="74" y="151"/>
                  </a:cubicBezTo>
                  <a:cubicBezTo>
                    <a:pt x="73" y="152"/>
                    <a:pt x="69" y="151"/>
                    <a:pt x="68" y="152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5" y="152"/>
                    <a:pt x="62" y="151"/>
                    <a:pt x="62" y="152"/>
                  </a:cubicBezTo>
                  <a:cubicBezTo>
                    <a:pt x="65" y="153"/>
                    <a:pt x="68" y="153"/>
                    <a:pt x="71" y="153"/>
                  </a:cubicBezTo>
                  <a:cubicBezTo>
                    <a:pt x="79" y="151"/>
                    <a:pt x="78" y="156"/>
                    <a:pt x="86" y="154"/>
                  </a:cubicBezTo>
                  <a:cubicBezTo>
                    <a:pt x="85" y="152"/>
                    <a:pt x="92" y="154"/>
                    <a:pt x="94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8" y="153"/>
                    <a:pt x="97" y="153"/>
                    <a:pt x="97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2"/>
                    <a:pt x="95" y="152"/>
                    <a:pt x="95" y="151"/>
                  </a:cubicBezTo>
                  <a:cubicBezTo>
                    <a:pt x="99" y="150"/>
                    <a:pt x="97" y="149"/>
                    <a:pt x="98" y="147"/>
                  </a:cubicBezTo>
                  <a:cubicBezTo>
                    <a:pt x="104" y="147"/>
                    <a:pt x="101" y="145"/>
                    <a:pt x="103" y="144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101" y="144"/>
                    <a:pt x="101" y="144"/>
                    <a:pt x="102" y="143"/>
                  </a:cubicBezTo>
                  <a:cubicBezTo>
                    <a:pt x="104" y="143"/>
                    <a:pt x="105" y="144"/>
                    <a:pt x="107" y="145"/>
                  </a:cubicBezTo>
                  <a:cubicBezTo>
                    <a:pt x="106" y="147"/>
                    <a:pt x="102" y="148"/>
                    <a:pt x="103" y="151"/>
                  </a:cubicBezTo>
                  <a:cubicBezTo>
                    <a:pt x="98" y="151"/>
                    <a:pt x="101" y="153"/>
                    <a:pt x="99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9" y="157"/>
                    <a:pt x="109" y="152"/>
                    <a:pt x="114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6" y="151"/>
                    <a:pt x="111" y="149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147"/>
                    <a:pt x="113" y="147"/>
                    <a:pt x="112" y="146"/>
                  </a:cubicBezTo>
                  <a:cubicBezTo>
                    <a:pt x="113" y="146"/>
                    <a:pt x="117" y="147"/>
                    <a:pt x="118" y="145"/>
                  </a:cubicBezTo>
                  <a:cubicBezTo>
                    <a:pt x="119" y="145"/>
                    <a:pt x="121" y="145"/>
                    <a:pt x="122" y="145"/>
                  </a:cubicBezTo>
                  <a:cubicBezTo>
                    <a:pt x="123" y="147"/>
                    <a:pt x="119" y="148"/>
                    <a:pt x="119" y="149"/>
                  </a:cubicBezTo>
                  <a:cubicBezTo>
                    <a:pt x="124" y="151"/>
                    <a:pt x="124" y="154"/>
                    <a:pt x="129" y="155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8" y="154"/>
                    <a:pt x="128" y="154"/>
                    <a:pt x="127" y="154"/>
                  </a:cubicBezTo>
                  <a:cubicBezTo>
                    <a:pt x="128" y="154"/>
                    <a:pt x="128" y="154"/>
                    <a:pt x="128" y="154"/>
                  </a:cubicBezTo>
                  <a:cubicBezTo>
                    <a:pt x="127" y="152"/>
                    <a:pt x="122" y="151"/>
                    <a:pt x="122" y="149"/>
                  </a:cubicBezTo>
                  <a:cubicBezTo>
                    <a:pt x="124" y="149"/>
                    <a:pt x="123" y="150"/>
                    <a:pt x="124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6" y="150"/>
                    <a:pt x="128" y="150"/>
                    <a:pt x="128" y="151"/>
                  </a:cubicBezTo>
                  <a:cubicBezTo>
                    <a:pt x="126" y="153"/>
                    <a:pt x="134" y="152"/>
                    <a:pt x="131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4"/>
                    <a:pt x="132" y="153"/>
                    <a:pt x="134" y="152"/>
                  </a:cubicBezTo>
                  <a:cubicBezTo>
                    <a:pt x="135" y="153"/>
                    <a:pt x="135" y="153"/>
                    <a:pt x="135" y="153"/>
                  </a:cubicBezTo>
                  <a:cubicBezTo>
                    <a:pt x="137" y="153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41" y="153"/>
                    <a:pt x="138" y="152"/>
                    <a:pt x="142" y="151"/>
                  </a:cubicBezTo>
                  <a:cubicBezTo>
                    <a:pt x="146" y="152"/>
                    <a:pt x="147" y="154"/>
                    <a:pt x="149" y="155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3" y="157"/>
                    <a:pt x="143" y="156"/>
                    <a:pt x="144" y="156"/>
                  </a:cubicBezTo>
                  <a:cubicBezTo>
                    <a:pt x="143" y="155"/>
                    <a:pt x="142" y="156"/>
                    <a:pt x="142" y="155"/>
                  </a:cubicBezTo>
                  <a:cubicBezTo>
                    <a:pt x="141" y="159"/>
                    <a:pt x="139" y="154"/>
                    <a:pt x="135" y="155"/>
                  </a:cubicBezTo>
                  <a:cubicBezTo>
                    <a:pt x="134" y="156"/>
                    <a:pt x="137" y="157"/>
                    <a:pt x="137" y="157"/>
                  </a:cubicBezTo>
                  <a:cubicBezTo>
                    <a:pt x="135" y="158"/>
                    <a:pt x="136" y="160"/>
                    <a:pt x="136" y="161"/>
                  </a:cubicBezTo>
                  <a:cubicBezTo>
                    <a:pt x="137" y="161"/>
                    <a:pt x="139" y="160"/>
                    <a:pt x="140" y="159"/>
                  </a:cubicBezTo>
                  <a:cubicBezTo>
                    <a:pt x="142" y="160"/>
                    <a:pt x="137" y="161"/>
                    <a:pt x="138" y="162"/>
                  </a:cubicBezTo>
                  <a:cubicBezTo>
                    <a:pt x="141" y="162"/>
                    <a:pt x="143" y="161"/>
                    <a:pt x="146" y="161"/>
                  </a:cubicBezTo>
                  <a:cubicBezTo>
                    <a:pt x="147" y="162"/>
                    <a:pt x="148" y="162"/>
                    <a:pt x="147" y="162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51" y="162"/>
                    <a:pt x="153" y="164"/>
                    <a:pt x="156" y="162"/>
                  </a:cubicBezTo>
                  <a:cubicBezTo>
                    <a:pt x="157" y="162"/>
                    <a:pt x="159" y="161"/>
                    <a:pt x="156" y="160"/>
                  </a:cubicBezTo>
                  <a:cubicBezTo>
                    <a:pt x="158" y="159"/>
                    <a:pt x="158" y="158"/>
                    <a:pt x="160" y="158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2" y="159"/>
                    <a:pt x="165" y="159"/>
                    <a:pt x="167" y="159"/>
                  </a:cubicBezTo>
                  <a:cubicBezTo>
                    <a:pt x="166" y="160"/>
                    <a:pt x="166" y="161"/>
                    <a:pt x="165" y="161"/>
                  </a:cubicBezTo>
                  <a:cubicBezTo>
                    <a:pt x="166" y="161"/>
                    <a:pt x="167" y="161"/>
                    <a:pt x="168" y="161"/>
                  </a:cubicBezTo>
                  <a:cubicBezTo>
                    <a:pt x="167" y="162"/>
                    <a:pt x="166" y="162"/>
                    <a:pt x="166" y="162"/>
                  </a:cubicBezTo>
                  <a:cubicBezTo>
                    <a:pt x="169" y="163"/>
                    <a:pt x="176" y="162"/>
                    <a:pt x="179" y="163"/>
                  </a:cubicBezTo>
                  <a:cubicBezTo>
                    <a:pt x="180" y="159"/>
                    <a:pt x="180" y="159"/>
                    <a:pt x="180" y="159"/>
                  </a:cubicBezTo>
                  <a:cubicBezTo>
                    <a:pt x="185" y="159"/>
                    <a:pt x="180" y="161"/>
                    <a:pt x="184" y="162"/>
                  </a:cubicBezTo>
                  <a:cubicBezTo>
                    <a:pt x="186" y="161"/>
                    <a:pt x="190" y="161"/>
                    <a:pt x="190" y="160"/>
                  </a:cubicBezTo>
                  <a:cubicBezTo>
                    <a:pt x="193" y="159"/>
                    <a:pt x="195" y="158"/>
                    <a:pt x="197" y="159"/>
                  </a:cubicBezTo>
                  <a:cubicBezTo>
                    <a:pt x="198" y="160"/>
                    <a:pt x="193" y="161"/>
                    <a:pt x="192" y="162"/>
                  </a:cubicBezTo>
                  <a:cubicBezTo>
                    <a:pt x="193" y="163"/>
                    <a:pt x="194" y="163"/>
                    <a:pt x="195" y="163"/>
                  </a:cubicBezTo>
                  <a:cubicBezTo>
                    <a:pt x="201" y="164"/>
                    <a:pt x="201" y="161"/>
                    <a:pt x="206" y="161"/>
                  </a:cubicBezTo>
                  <a:cubicBezTo>
                    <a:pt x="207" y="162"/>
                    <a:pt x="208" y="162"/>
                    <a:pt x="208" y="163"/>
                  </a:cubicBezTo>
                  <a:cubicBezTo>
                    <a:pt x="210" y="161"/>
                    <a:pt x="213" y="164"/>
                    <a:pt x="215" y="162"/>
                  </a:cubicBezTo>
                  <a:cubicBezTo>
                    <a:pt x="213" y="161"/>
                    <a:pt x="214" y="160"/>
                    <a:pt x="214" y="160"/>
                  </a:cubicBezTo>
                  <a:cubicBezTo>
                    <a:pt x="213" y="157"/>
                    <a:pt x="218" y="159"/>
                    <a:pt x="219" y="159"/>
                  </a:cubicBezTo>
                  <a:cubicBezTo>
                    <a:pt x="222" y="161"/>
                    <a:pt x="215" y="160"/>
                    <a:pt x="217" y="162"/>
                  </a:cubicBezTo>
                  <a:cubicBezTo>
                    <a:pt x="218" y="162"/>
                    <a:pt x="219" y="162"/>
                    <a:pt x="220" y="162"/>
                  </a:cubicBezTo>
                  <a:cubicBezTo>
                    <a:pt x="219" y="163"/>
                    <a:pt x="219" y="163"/>
                    <a:pt x="219" y="163"/>
                  </a:cubicBezTo>
                  <a:cubicBezTo>
                    <a:pt x="225" y="165"/>
                    <a:pt x="226" y="161"/>
                    <a:pt x="231" y="161"/>
                  </a:cubicBezTo>
                  <a:cubicBezTo>
                    <a:pt x="231" y="161"/>
                    <a:pt x="231" y="160"/>
                    <a:pt x="232" y="160"/>
                  </a:cubicBezTo>
                  <a:cubicBezTo>
                    <a:pt x="234" y="160"/>
                    <a:pt x="233" y="161"/>
                    <a:pt x="234" y="161"/>
                  </a:cubicBezTo>
                  <a:cubicBezTo>
                    <a:pt x="235" y="161"/>
                    <a:pt x="235" y="161"/>
                    <a:pt x="235" y="161"/>
                  </a:cubicBezTo>
                  <a:cubicBezTo>
                    <a:pt x="235" y="160"/>
                    <a:pt x="239" y="160"/>
                    <a:pt x="240" y="160"/>
                  </a:cubicBezTo>
                  <a:cubicBezTo>
                    <a:pt x="245" y="158"/>
                    <a:pt x="249" y="161"/>
                    <a:pt x="253" y="159"/>
                  </a:cubicBezTo>
                  <a:cubicBezTo>
                    <a:pt x="254" y="159"/>
                    <a:pt x="255" y="159"/>
                    <a:pt x="254" y="160"/>
                  </a:cubicBezTo>
                  <a:cubicBezTo>
                    <a:pt x="253" y="161"/>
                    <a:pt x="251" y="162"/>
                    <a:pt x="248" y="162"/>
                  </a:cubicBezTo>
                  <a:cubicBezTo>
                    <a:pt x="247" y="162"/>
                    <a:pt x="246" y="161"/>
                    <a:pt x="246" y="161"/>
                  </a:cubicBezTo>
                  <a:cubicBezTo>
                    <a:pt x="245" y="160"/>
                    <a:pt x="242" y="160"/>
                    <a:pt x="241" y="161"/>
                  </a:cubicBezTo>
                  <a:cubicBezTo>
                    <a:pt x="236" y="160"/>
                    <a:pt x="235" y="163"/>
                    <a:pt x="232" y="163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241" y="160"/>
                    <a:pt x="248" y="166"/>
                    <a:pt x="256" y="163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7" y="162"/>
                    <a:pt x="258" y="162"/>
                    <a:pt x="259" y="162"/>
                  </a:cubicBezTo>
                  <a:cubicBezTo>
                    <a:pt x="262" y="160"/>
                    <a:pt x="258" y="159"/>
                    <a:pt x="260" y="157"/>
                  </a:cubicBezTo>
                  <a:cubicBezTo>
                    <a:pt x="261" y="157"/>
                    <a:pt x="263" y="157"/>
                    <a:pt x="263" y="157"/>
                  </a:cubicBezTo>
                  <a:cubicBezTo>
                    <a:pt x="264" y="158"/>
                    <a:pt x="263" y="158"/>
                    <a:pt x="262" y="159"/>
                  </a:cubicBezTo>
                  <a:cubicBezTo>
                    <a:pt x="265" y="160"/>
                    <a:pt x="265" y="160"/>
                    <a:pt x="265" y="160"/>
                  </a:cubicBezTo>
                  <a:cubicBezTo>
                    <a:pt x="265" y="161"/>
                    <a:pt x="266" y="162"/>
                    <a:pt x="264" y="162"/>
                  </a:cubicBezTo>
                  <a:cubicBezTo>
                    <a:pt x="263" y="162"/>
                    <a:pt x="263" y="162"/>
                    <a:pt x="262" y="162"/>
                  </a:cubicBezTo>
                  <a:cubicBezTo>
                    <a:pt x="262" y="163"/>
                    <a:pt x="262" y="163"/>
                    <a:pt x="262" y="163"/>
                  </a:cubicBezTo>
                  <a:cubicBezTo>
                    <a:pt x="263" y="163"/>
                    <a:pt x="264" y="164"/>
                    <a:pt x="265" y="164"/>
                  </a:cubicBezTo>
                  <a:cubicBezTo>
                    <a:pt x="265" y="163"/>
                    <a:pt x="265" y="163"/>
                    <a:pt x="265" y="163"/>
                  </a:cubicBezTo>
                  <a:cubicBezTo>
                    <a:pt x="267" y="164"/>
                    <a:pt x="267" y="164"/>
                    <a:pt x="267" y="164"/>
                  </a:cubicBezTo>
                  <a:cubicBezTo>
                    <a:pt x="268" y="163"/>
                    <a:pt x="270" y="162"/>
                    <a:pt x="269" y="161"/>
                  </a:cubicBezTo>
                  <a:cubicBezTo>
                    <a:pt x="270" y="159"/>
                    <a:pt x="272" y="160"/>
                    <a:pt x="274" y="160"/>
                  </a:cubicBezTo>
                  <a:cubicBezTo>
                    <a:pt x="274" y="161"/>
                    <a:pt x="273" y="161"/>
                    <a:pt x="272" y="162"/>
                  </a:cubicBezTo>
                  <a:cubicBezTo>
                    <a:pt x="272" y="162"/>
                    <a:pt x="272" y="163"/>
                    <a:pt x="273" y="164"/>
                  </a:cubicBezTo>
                  <a:cubicBezTo>
                    <a:pt x="275" y="164"/>
                    <a:pt x="274" y="162"/>
                    <a:pt x="276" y="162"/>
                  </a:cubicBezTo>
                  <a:cubicBezTo>
                    <a:pt x="278" y="162"/>
                    <a:pt x="276" y="163"/>
                    <a:pt x="276" y="163"/>
                  </a:cubicBezTo>
                  <a:cubicBezTo>
                    <a:pt x="278" y="163"/>
                    <a:pt x="280" y="162"/>
                    <a:pt x="282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4" y="161"/>
                    <a:pt x="283" y="161"/>
                    <a:pt x="284" y="161"/>
                  </a:cubicBezTo>
                  <a:cubicBezTo>
                    <a:pt x="284" y="160"/>
                    <a:pt x="284" y="160"/>
                    <a:pt x="285" y="160"/>
                  </a:cubicBezTo>
                  <a:cubicBezTo>
                    <a:pt x="285" y="160"/>
                    <a:pt x="284" y="159"/>
                    <a:pt x="284" y="159"/>
                  </a:cubicBezTo>
                  <a:cubicBezTo>
                    <a:pt x="286" y="157"/>
                    <a:pt x="289" y="159"/>
                    <a:pt x="291" y="159"/>
                  </a:cubicBezTo>
                  <a:cubicBezTo>
                    <a:pt x="288" y="160"/>
                    <a:pt x="288" y="160"/>
                    <a:pt x="288" y="160"/>
                  </a:cubicBezTo>
                  <a:cubicBezTo>
                    <a:pt x="289" y="161"/>
                    <a:pt x="289" y="161"/>
                    <a:pt x="289" y="161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7" y="163"/>
                    <a:pt x="289" y="162"/>
                    <a:pt x="291" y="162"/>
                  </a:cubicBezTo>
                  <a:cubicBezTo>
                    <a:pt x="291" y="162"/>
                    <a:pt x="291" y="162"/>
                    <a:pt x="291" y="162"/>
                  </a:cubicBezTo>
                  <a:cubicBezTo>
                    <a:pt x="292" y="161"/>
                    <a:pt x="294" y="161"/>
                    <a:pt x="295" y="162"/>
                  </a:cubicBezTo>
                  <a:cubicBezTo>
                    <a:pt x="296" y="162"/>
                    <a:pt x="291" y="163"/>
                    <a:pt x="294" y="162"/>
                  </a:cubicBezTo>
                  <a:cubicBezTo>
                    <a:pt x="296" y="163"/>
                    <a:pt x="296" y="161"/>
                    <a:pt x="298" y="161"/>
                  </a:cubicBezTo>
                  <a:cubicBezTo>
                    <a:pt x="299" y="161"/>
                    <a:pt x="298" y="161"/>
                    <a:pt x="298" y="162"/>
                  </a:cubicBezTo>
                  <a:cubicBezTo>
                    <a:pt x="300" y="162"/>
                    <a:pt x="300" y="162"/>
                    <a:pt x="300" y="162"/>
                  </a:cubicBezTo>
                  <a:cubicBezTo>
                    <a:pt x="304" y="162"/>
                    <a:pt x="300" y="163"/>
                    <a:pt x="301" y="164"/>
                  </a:cubicBezTo>
                  <a:cubicBezTo>
                    <a:pt x="304" y="164"/>
                    <a:pt x="304" y="163"/>
                    <a:pt x="306" y="162"/>
                  </a:cubicBezTo>
                  <a:cubicBezTo>
                    <a:pt x="307" y="162"/>
                    <a:pt x="307" y="163"/>
                    <a:pt x="308" y="163"/>
                  </a:cubicBezTo>
                  <a:cubicBezTo>
                    <a:pt x="309" y="162"/>
                    <a:pt x="312" y="163"/>
                    <a:pt x="313" y="163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9" y="161"/>
                    <a:pt x="313" y="161"/>
                    <a:pt x="315" y="161"/>
                  </a:cubicBezTo>
                  <a:cubicBezTo>
                    <a:pt x="318" y="162"/>
                    <a:pt x="316" y="162"/>
                    <a:pt x="317" y="163"/>
                  </a:cubicBezTo>
                  <a:cubicBezTo>
                    <a:pt x="318" y="163"/>
                    <a:pt x="318" y="163"/>
                    <a:pt x="319" y="163"/>
                  </a:cubicBezTo>
                  <a:cubicBezTo>
                    <a:pt x="320" y="163"/>
                    <a:pt x="320" y="163"/>
                    <a:pt x="320" y="163"/>
                  </a:cubicBezTo>
                  <a:cubicBezTo>
                    <a:pt x="321" y="162"/>
                    <a:pt x="325" y="161"/>
                    <a:pt x="326" y="160"/>
                  </a:cubicBezTo>
                  <a:cubicBezTo>
                    <a:pt x="326" y="160"/>
                    <a:pt x="325" y="160"/>
                    <a:pt x="325" y="160"/>
                  </a:cubicBezTo>
                  <a:cubicBezTo>
                    <a:pt x="328" y="160"/>
                    <a:pt x="330" y="159"/>
                    <a:pt x="333" y="160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30" y="161"/>
                    <a:pt x="333" y="163"/>
                    <a:pt x="330" y="163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27" y="162"/>
                    <a:pt x="327" y="163"/>
                    <a:pt x="326" y="163"/>
                  </a:cubicBezTo>
                  <a:cubicBezTo>
                    <a:pt x="324" y="162"/>
                    <a:pt x="324" y="162"/>
                    <a:pt x="324" y="162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4"/>
                    <a:pt x="324" y="164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333" y="163"/>
                    <a:pt x="339" y="163"/>
                    <a:pt x="339" y="163"/>
                  </a:cubicBezTo>
                  <a:cubicBezTo>
                    <a:pt x="337" y="162"/>
                    <a:pt x="337" y="162"/>
                    <a:pt x="337" y="162"/>
                  </a:cubicBezTo>
                  <a:cubicBezTo>
                    <a:pt x="340" y="161"/>
                    <a:pt x="340" y="161"/>
                    <a:pt x="340" y="161"/>
                  </a:cubicBezTo>
                  <a:cubicBezTo>
                    <a:pt x="342" y="161"/>
                    <a:pt x="345" y="161"/>
                    <a:pt x="346" y="162"/>
                  </a:cubicBezTo>
                  <a:cubicBezTo>
                    <a:pt x="345" y="163"/>
                    <a:pt x="342" y="162"/>
                    <a:pt x="342" y="163"/>
                  </a:cubicBezTo>
                  <a:cubicBezTo>
                    <a:pt x="343" y="164"/>
                    <a:pt x="343" y="164"/>
                    <a:pt x="343" y="164"/>
                  </a:cubicBezTo>
                  <a:cubicBezTo>
                    <a:pt x="345" y="164"/>
                    <a:pt x="347" y="163"/>
                    <a:pt x="348" y="162"/>
                  </a:cubicBezTo>
                  <a:cubicBezTo>
                    <a:pt x="347" y="162"/>
                    <a:pt x="347" y="162"/>
                    <a:pt x="347" y="162"/>
                  </a:cubicBezTo>
                  <a:cubicBezTo>
                    <a:pt x="349" y="163"/>
                    <a:pt x="351" y="161"/>
                    <a:pt x="354" y="161"/>
                  </a:cubicBezTo>
                  <a:cubicBezTo>
                    <a:pt x="356" y="163"/>
                    <a:pt x="350" y="162"/>
                    <a:pt x="350" y="164"/>
                  </a:cubicBezTo>
                  <a:cubicBezTo>
                    <a:pt x="354" y="164"/>
                    <a:pt x="356" y="162"/>
                    <a:pt x="359" y="162"/>
                  </a:cubicBezTo>
                  <a:cubicBezTo>
                    <a:pt x="362" y="162"/>
                    <a:pt x="366" y="161"/>
                    <a:pt x="369" y="162"/>
                  </a:cubicBezTo>
                  <a:cubicBezTo>
                    <a:pt x="368" y="162"/>
                    <a:pt x="367" y="163"/>
                    <a:pt x="367" y="163"/>
                  </a:cubicBezTo>
                  <a:cubicBezTo>
                    <a:pt x="370" y="164"/>
                    <a:pt x="369" y="162"/>
                    <a:pt x="370" y="162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70" y="160"/>
                    <a:pt x="371" y="160"/>
                  </a:cubicBezTo>
                  <a:cubicBezTo>
                    <a:pt x="376" y="160"/>
                    <a:pt x="371" y="158"/>
                    <a:pt x="374" y="157"/>
                  </a:cubicBezTo>
                  <a:cubicBezTo>
                    <a:pt x="379" y="158"/>
                    <a:pt x="374" y="160"/>
                    <a:pt x="376" y="160"/>
                  </a:cubicBezTo>
                  <a:cubicBezTo>
                    <a:pt x="377" y="160"/>
                    <a:pt x="379" y="160"/>
                    <a:pt x="380" y="159"/>
                  </a:cubicBezTo>
                  <a:cubicBezTo>
                    <a:pt x="379" y="159"/>
                    <a:pt x="378" y="159"/>
                    <a:pt x="378" y="158"/>
                  </a:cubicBezTo>
                  <a:cubicBezTo>
                    <a:pt x="379" y="157"/>
                    <a:pt x="380" y="158"/>
                    <a:pt x="381" y="159"/>
                  </a:cubicBezTo>
                  <a:cubicBezTo>
                    <a:pt x="382" y="159"/>
                    <a:pt x="381" y="159"/>
                    <a:pt x="380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2" y="160"/>
                    <a:pt x="382" y="160"/>
                    <a:pt x="383" y="159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5" y="160"/>
                    <a:pt x="386" y="159"/>
                    <a:pt x="384" y="159"/>
                  </a:cubicBezTo>
                  <a:cubicBezTo>
                    <a:pt x="383" y="159"/>
                    <a:pt x="383" y="159"/>
                    <a:pt x="383" y="159"/>
                  </a:cubicBezTo>
                  <a:cubicBezTo>
                    <a:pt x="381" y="157"/>
                    <a:pt x="385" y="156"/>
                    <a:pt x="383" y="155"/>
                  </a:cubicBezTo>
                  <a:cubicBezTo>
                    <a:pt x="384" y="154"/>
                    <a:pt x="385" y="153"/>
                    <a:pt x="387" y="153"/>
                  </a:cubicBezTo>
                  <a:cubicBezTo>
                    <a:pt x="390" y="153"/>
                    <a:pt x="389" y="155"/>
                    <a:pt x="389" y="155"/>
                  </a:cubicBezTo>
                  <a:cubicBezTo>
                    <a:pt x="388" y="155"/>
                    <a:pt x="388" y="155"/>
                    <a:pt x="388" y="155"/>
                  </a:cubicBezTo>
                  <a:cubicBezTo>
                    <a:pt x="387" y="155"/>
                    <a:pt x="387" y="155"/>
                    <a:pt x="387" y="154"/>
                  </a:cubicBezTo>
                  <a:cubicBezTo>
                    <a:pt x="386" y="154"/>
                    <a:pt x="386" y="154"/>
                    <a:pt x="386" y="154"/>
                  </a:cubicBezTo>
                  <a:cubicBezTo>
                    <a:pt x="386" y="155"/>
                    <a:pt x="386" y="155"/>
                    <a:pt x="386" y="155"/>
                  </a:cubicBezTo>
                  <a:cubicBezTo>
                    <a:pt x="387" y="156"/>
                    <a:pt x="390" y="155"/>
                    <a:pt x="391" y="156"/>
                  </a:cubicBezTo>
                  <a:cubicBezTo>
                    <a:pt x="390" y="156"/>
                    <a:pt x="390" y="156"/>
                    <a:pt x="390" y="156"/>
                  </a:cubicBezTo>
                  <a:cubicBezTo>
                    <a:pt x="391" y="157"/>
                    <a:pt x="392" y="157"/>
                    <a:pt x="392" y="157"/>
                  </a:cubicBezTo>
                  <a:cubicBezTo>
                    <a:pt x="389" y="158"/>
                    <a:pt x="389" y="158"/>
                    <a:pt x="389" y="158"/>
                  </a:cubicBezTo>
                  <a:cubicBezTo>
                    <a:pt x="389" y="157"/>
                    <a:pt x="389" y="155"/>
                    <a:pt x="385" y="156"/>
                  </a:cubicBezTo>
                  <a:cubicBezTo>
                    <a:pt x="387" y="157"/>
                    <a:pt x="387" y="157"/>
                    <a:pt x="387" y="157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6" y="159"/>
                    <a:pt x="387" y="158"/>
                    <a:pt x="389" y="158"/>
                  </a:cubicBezTo>
                  <a:cubicBezTo>
                    <a:pt x="390" y="158"/>
                    <a:pt x="392" y="159"/>
                    <a:pt x="391" y="160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0"/>
                    <a:pt x="387" y="160"/>
                    <a:pt x="387" y="160"/>
                  </a:cubicBezTo>
                  <a:cubicBezTo>
                    <a:pt x="388" y="160"/>
                    <a:pt x="388" y="160"/>
                    <a:pt x="389" y="160"/>
                  </a:cubicBezTo>
                  <a:cubicBezTo>
                    <a:pt x="389" y="161"/>
                    <a:pt x="389" y="161"/>
                    <a:pt x="389" y="161"/>
                  </a:cubicBezTo>
                  <a:cubicBezTo>
                    <a:pt x="390" y="160"/>
                    <a:pt x="396" y="160"/>
                    <a:pt x="396" y="159"/>
                  </a:cubicBezTo>
                  <a:cubicBezTo>
                    <a:pt x="397" y="159"/>
                    <a:pt x="398" y="159"/>
                    <a:pt x="399" y="160"/>
                  </a:cubicBezTo>
                  <a:cubicBezTo>
                    <a:pt x="398" y="160"/>
                    <a:pt x="398" y="160"/>
                    <a:pt x="398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399" y="160"/>
                    <a:pt x="399" y="160"/>
                    <a:pt x="398" y="159"/>
                  </a:cubicBezTo>
                  <a:cubicBezTo>
                    <a:pt x="399" y="159"/>
                    <a:pt x="400" y="159"/>
                    <a:pt x="401" y="159"/>
                  </a:cubicBezTo>
                  <a:cubicBezTo>
                    <a:pt x="399" y="158"/>
                    <a:pt x="401" y="157"/>
                    <a:pt x="402" y="156"/>
                  </a:cubicBezTo>
                  <a:cubicBezTo>
                    <a:pt x="401" y="156"/>
                    <a:pt x="400" y="156"/>
                    <a:pt x="400" y="156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9" y="157"/>
                    <a:pt x="399" y="157"/>
                    <a:pt x="399" y="157"/>
                  </a:cubicBezTo>
                  <a:cubicBezTo>
                    <a:pt x="399" y="157"/>
                    <a:pt x="399" y="158"/>
                    <a:pt x="398" y="158"/>
                  </a:cubicBezTo>
                  <a:cubicBezTo>
                    <a:pt x="397" y="159"/>
                    <a:pt x="396" y="158"/>
                    <a:pt x="394" y="157"/>
                  </a:cubicBezTo>
                  <a:cubicBezTo>
                    <a:pt x="394" y="156"/>
                    <a:pt x="395" y="155"/>
                    <a:pt x="395" y="154"/>
                  </a:cubicBezTo>
                  <a:cubicBezTo>
                    <a:pt x="392" y="155"/>
                    <a:pt x="392" y="155"/>
                    <a:pt x="392" y="155"/>
                  </a:cubicBezTo>
                  <a:cubicBezTo>
                    <a:pt x="391" y="155"/>
                    <a:pt x="390" y="154"/>
                    <a:pt x="391" y="154"/>
                  </a:cubicBezTo>
                  <a:cubicBezTo>
                    <a:pt x="393" y="154"/>
                    <a:pt x="395" y="154"/>
                    <a:pt x="396" y="153"/>
                  </a:cubicBezTo>
                  <a:cubicBezTo>
                    <a:pt x="397" y="155"/>
                    <a:pt x="402" y="152"/>
                    <a:pt x="401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1" y="153"/>
                    <a:pt x="401" y="153"/>
                    <a:pt x="401" y="153"/>
                  </a:cubicBezTo>
                  <a:cubicBezTo>
                    <a:pt x="400" y="153"/>
                    <a:pt x="398" y="153"/>
                    <a:pt x="398" y="153"/>
                  </a:cubicBezTo>
                  <a:cubicBezTo>
                    <a:pt x="401" y="153"/>
                    <a:pt x="402" y="151"/>
                    <a:pt x="403" y="150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10" y="152"/>
                    <a:pt x="410" y="150"/>
                    <a:pt x="409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5" y="151"/>
                    <a:pt x="403" y="149"/>
                    <a:pt x="402" y="148"/>
                  </a:cubicBezTo>
                  <a:cubicBezTo>
                    <a:pt x="403" y="147"/>
                    <a:pt x="406" y="146"/>
                    <a:pt x="406" y="145"/>
                  </a:cubicBezTo>
                  <a:cubicBezTo>
                    <a:pt x="407" y="145"/>
                    <a:pt x="407" y="145"/>
                    <a:pt x="408" y="145"/>
                  </a:cubicBezTo>
                  <a:cubicBezTo>
                    <a:pt x="408" y="144"/>
                    <a:pt x="408" y="143"/>
                    <a:pt x="409" y="143"/>
                  </a:cubicBezTo>
                  <a:cubicBezTo>
                    <a:pt x="410" y="144"/>
                    <a:pt x="412" y="146"/>
                    <a:pt x="407" y="146"/>
                  </a:cubicBezTo>
                  <a:cubicBezTo>
                    <a:pt x="411" y="147"/>
                    <a:pt x="406" y="148"/>
                    <a:pt x="407" y="148"/>
                  </a:cubicBezTo>
                  <a:cubicBezTo>
                    <a:pt x="414" y="150"/>
                    <a:pt x="409" y="145"/>
                    <a:pt x="413" y="145"/>
                  </a:cubicBezTo>
                  <a:cubicBezTo>
                    <a:pt x="411" y="145"/>
                    <a:pt x="409" y="144"/>
                    <a:pt x="409" y="143"/>
                  </a:cubicBezTo>
                  <a:cubicBezTo>
                    <a:pt x="412" y="143"/>
                    <a:pt x="409" y="141"/>
                    <a:pt x="407" y="141"/>
                  </a:cubicBezTo>
                  <a:cubicBezTo>
                    <a:pt x="406" y="141"/>
                    <a:pt x="406" y="143"/>
                    <a:pt x="404" y="142"/>
                  </a:cubicBezTo>
                  <a:cubicBezTo>
                    <a:pt x="401" y="142"/>
                    <a:pt x="403" y="141"/>
                    <a:pt x="402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409" y="139"/>
                    <a:pt x="408" y="138"/>
                    <a:pt x="407" y="138"/>
                  </a:cubicBezTo>
                  <a:cubicBezTo>
                    <a:pt x="409" y="138"/>
                    <a:pt x="410" y="137"/>
                    <a:pt x="411" y="137"/>
                  </a:cubicBezTo>
                  <a:cubicBezTo>
                    <a:pt x="412" y="137"/>
                    <a:pt x="411" y="137"/>
                    <a:pt x="411" y="138"/>
                  </a:cubicBezTo>
                  <a:cubicBezTo>
                    <a:pt x="414" y="138"/>
                    <a:pt x="411" y="137"/>
                    <a:pt x="413" y="137"/>
                  </a:cubicBezTo>
                  <a:cubicBezTo>
                    <a:pt x="414" y="137"/>
                    <a:pt x="416" y="137"/>
                    <a:pt x="416" y="138"/>
                  </a:cubicBezTo>
                  <a:cubicBezTo>
                    <a:pt x="417" y="137"/>
                    <a:pt x="417" y="137"/>
                    <a:pt x="417" y="137"/>
                  </a:cubicBezTo>
                  <a:cubicBezTo>
                    <a:pt x="417" y="137"/>
                    <a:pt x="416" y="136"/>
                    <a:pt x="415" y="136"/>
                  </a:cubicBezTo>
                  <a:cubicBezTo>
                    <a:pt x="414" y="137"/>
                    <a:pt x="412" y="136"/>
                    <a:pt x="410" y="136"/>
                  </a:cubicBezTo>
                  <a:cubicBezTo>
                    <a:pt x="410" y="135"/>
                    <a:pt x="412" y="135"/>
                    <a:pt x="412" y="134"/>
                  </a:cubicBezTo>
                  <a:cubicBezTo>
                    <a:pt x="410" y="135"/>
                    <a:pt x="408" y="137"/>
                    <a:pt x="406" y="135"/>
                  </a:cubicBezTo>
                  <a:cubicBezTo>
                    <a:pt x="409" y="134"/>
                    <a:pt x="412" y="133"/>
                    <a:pt x="415" y="133"/>
                  </a:cubicBezTo>
                  <a:cubicBezTo>
                    <a:pt x="414" y="133"/>
                    <a:pt x="414" y="134"/>
                    <a:pt x="414" y="134"/>
                  </a:cubicBezTo>
                  <a:cubicBezTo>
                    <a:pt x="415" y="134"/>
                    <a:pt x="415" y="134"/>
                    <a:pt x="415" y="134"/>
                  </a:cubicBezTo>
                  <a:cubicBezTo>
                    <a:pt x="415" y="132"/>
                    <a:pt x="415" y="132"/>
                    <a:pt x="415" y="132"/>
                  </a:cubicBezTo>
                  <a:cubicBezTo>
                    <a:pt x="413" y="133"/>
                    <a:pt x="408" y="131"/>
                    <a:pt x="407" y="133"/>
                  </a:cubicBezTo>
                  <a:cubicBezTo>
                    <a:pt x="406" y="133"/>
                    <a:pt x="407" y="132"/>
                    <a:pt x="406" y="132"/>
                  </a:cubicBezTo>
                  <a:cubicBezTo>
                    <a:pt x="408" y="131"/>
                    <a:pt x="411" y="130"/>
                    <a:pt x="413" y="131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7" y="131"/>
                    <a:pt x="423" y="131"/>
                    <a:pt x="427" y="131"/>
                  </a:cubicBezTo>
                  <a:cubicBezTo>
                    <a:pt x="427" y="130"/>
                    <a:pt x="427" y="130"/>
                    <a:pt x="427" y="130"/>
                  </a:cubicBezTo>
                  <a:cubicBezTo>
                    <a:pt x="421" y="129"/>
                    <a:pt x="414" y="130"/>
                    <a:pt x="407" y="129"/>
                  </a:cubicBezTo>
                  <a:cubicBezTo>
                    <a:pt x="410" y="128"/>
                    <a:pt x="410" y="128"/>
                    <a:pt x="410" y="128"/>
                  </a:cubicBezTo>
                  <a:cubicBezTo>
                    <a:pt x="412" y="129"/>
                    <a:pt x="412" y="129"/>
                    <a:pt x="412" y="129"/>
                  </a:cubicBezTo>
                  <a:cubicBezTo>
                    <a:pt x="415" y="128"/>
                    <a:pt x="413" y="126"/>
                    <a:pt x="416" y="127"/>
                  </a:cubicBezTo>
                  <a:cubicBezTo>
                    <a:pt x="416" y="129"/>
                    <a:pt x="416" y="129"/>
                    <a:pt x="416" y="129"/>
                  </a:cubicBezTo>
                  <a:cubicBezTo>
                    <a:pt x="419" y="127"/>
                    <a:pt x="423" y="129"/>
                    <a:pt x="426" y="128"/>
                  </a:cubicBezTo>
                  <a:cubicBezTo>
                    <a:pt x="426" y="128"/>
                    <a:pt x="426" y="128"/>
                    <a:pt x="426" y="128"/>
                  </a:cubicBezTo>
                  <a:cubicBezTo>
                    <a:pt x="425" y="126"/>
                    <a:pt x="421" y="126"/>
                    <a:pt x="420" y="127"/>
                  </a:cubicBezTo>
                  <a:cubicBezTo>
                    <a:pt x="420" y="127"/>
                    <a:pt x="421" y="127"/>
                    <a:pt x="421" y="127"/>
                  </a:cubicBezTo>
                  <a:cubicBezTo>
                    <a:pt x="418" y="128"/>
                    <a:pt x="417" y="126"/>
                    <a:pt x="414" y="126"/>
                  </a:cubicBezTo>
                  <a:cubicBezTo>
                    <a:pt x="418" y="125"/>
                    <a:pt x="423" y="125"/>
                    <a:pt x="428" y="126"/>
                  </a:cubicBezTo>
                  <a:cubicBezTo>
                    <a:pt x="431" y="125"/>
                    <a:pt x="431" y="125"/>
                    <a:pt x="431" y="125"/>
                  </a:cubicBezTo>
                  <a:cubicBezTo>
                    <a:pt x="433" y="126"/>
                    <a:pt x="433" y="126"/>
                    <a:pt x="433" y="126"/>
                  </a:cubicBezTo>
                  <a:cubicBezTo>
                    <a:pt x="433" y="125"/>
                    <a:pt x="433" y="125"/>
                    <a:pt x="433" y="125"/>
                  </a:cubicBezTo>
                  <a:cubicBezTo>
                    <a:pt x="433" y="125"/>
                    <a:pt x="434" y="125"/>
                    <a:pt x="435" y="125"/>
                  </a:cubicBezTo>
                  <a:cubicBezTo>
                    <a:pt x="436" y="125"/>
                    <a:pt x="437" y="125"/>
                    <a:pt x="437" y="126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36" y="126"/>
                    <a:pt x="436" y="123"/>
                    <a:pt x="433" y="125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04FBC50-00CD-44F5-730F-CC011948C100}"/>
                </a:ext>
              </a:extLst>
            </p:cNvPr>
            <p:cNvSpPr txBox="1"/>
            <p:nvPr/>
          </p:nvSpPr>
          <p:spPr>
            <a:xfrm>
              <a:off x="6915427" y="875104"/>
              <a:ext cx="20153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  <a:cs typeface="+mn-ea"/>
                  <a:sym typeface="+mn-lt"/>
                </a:rPr>
                <a:t>包粽子</a:t>
              </a:r>
              <a:endParaRPr lang="zh-CN" altLang="en-US" sz="8800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D1B61D39-587C-8D1F-2AB4-5DA18FA836E9}"/>
              </a:ext>
            </a:extLst>
          </p:cNvPr>
          <p:cNvSpPr/>
          <p:nvPr/>
        </p:nvSpPr>
        <p:spPr>
          <a:xfrm>
            <a:off x="6327459" y="1609928"/>
            <a:ext cx="4263765" cy="3734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26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包粽子，首先要准备好粽子叶，老北京包粽子的粽子叶一般是苇叶，用在包粽子上就被称为粽叶。过去，粽子叶都是老人们去自己摘的，现在北京城周边没有芦苇荡了，这粽子叶也只有去超市买了。很多人认为粽子叶越绿越艳越好，其实不然，越绿越艳的粽叶有可能是用颜料染成的，正常的粽叶应该是黄绿色略显陈旧；正常的粽叶包出的粽子有一种粽叶的香味而不是其他的怪味；如果煮完粽子之后，水是淡黄色，那说明这粽叶没问题，否则，那粽子还是不要吃了。</a:t>
            </a:r>
          </a:p>
        </p:txBody>
      </p:sp>
    </p:spTree>
    <p:extLst>
      <p:ext uri="{BB962C8B-B14F-4D97-AF65-F5344CB8AC3E}">
        <p14:creationId xmlns:p14="http://schemas.microsoft.com/office/powerpoint/2010/main" val="777103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wyevsuk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1037</Words>
  <Application>Microsoft Office PowerPoint</Application>
  <PresentationFormat>宽屏</PresentationFormat>
  <Paragraphs>77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HarmonyOS Sans SC Light</vt:lpstr>
      <vt:lpstr>阿里巴巴普惠体 2.0 55 Regular</vt:lpstr>
      <vt:lpstr>阿里巴巴普惠体 2.0 65 Medium</vt:lpstr>
      <vt:lpstr>等线</vt:lpstr>
      <vt:lpstr>三极行楷简体-粗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清新国风端午节主题班会ppt模板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74</cp:revision>
  <dcterms:created xsi:type="dcterms:W3CDTF">2023-06-13T02:39:44Z</dcterms:created>
  <dcterms:modified xsi:type="dcterms:W3CDTF">2023-06-13T14:41:10Z</dcterms:modified>
</cp:coreProperties>
</file>