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</p:sldMasterIdLst>
  <p:notesMasterIdLst>
    <p:notesMasterId r:id="rId24"/>
  </p:notesMasterIdLst>
  <p:sldIdLst>
    <p:sldId id="317" r:id="rId3"/>
    <p:sldId id="318" r:id="rId4"/>
    <p:sldId id="319" r:id="rId5"/>
    <p:sldId id="320" r:id="rId6"/>
    <p:sldId id="321" r:id="rId7"/>
    <p:sldId id="325" r:id="rId8"/>
    <p:sldId id="326" r:id="rId9"/>
    <p:sldId id="329" r:id="rId10"/>
    <p:sldId id="323" r:id="rId11"/>
    <p:sldId id="328" r:id="rId12"/>
    <p:sldId id="331" r:id="rId13"/>
    <p:sldId id="327" r:id="rId14"/>
    <p:sldId id="332" r:id="rId15"/>
    <p:sldId id="333" r:id="rId16"/>
    <p:sldId id="336" r:id="rId17"/>
    <p:sldId id="339" r:id="rId18"/>
    <p:sldId id="334" r:id="rId19"/>
    <p:sldId id="337" r:id="rId20"/>
    <p:sldId id="338" r:id="rId21"/>
    <p:sldId id="341" r:id="rId22"/>
    <p:sldId id="342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F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352" autoAdjust="0"/>
  </p:normalViewPr>
  <p:slideViewPr>
    <p:cSldViewPr snapToGrid="0" showGuides="1">
      <p:cViewPr>
        <p:scale>
          <a:sx n="66" d="100"/>
          <a:sy n="66" d="100"/>
        </p:scale>
        <p:origin x="1146" y="540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6603A2-4A62-4215-8DC3-8AC84E67AF54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2161A-95F3-4710-82AF-80EAB68A6F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292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8628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414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61803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34611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61979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75873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6646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6549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7197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1508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983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95139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46368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3974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5098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4116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28859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0645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1132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D6C67BF-8A2E-4DE9-A149-11385DAECD8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235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6A13A14-F281-0627-D48D-2F198E6A6774}"/>
              </a:ext>
            </a:extLst>
          </p:cNvPr>
          <p:cNvSpPr txBox="1"/>
          <p:nvPr userDrawn="1"/>
        </p:nvSpPr>
        <p:spPr>
          <a:xfrm>
            <a:off x="11258550" y="6572935"/>
            <a:ext cx="647700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23DAEDE-EC59-3827-A304-4F942C3151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custGeom>
            <a:avLst/>
            <a:gdLst>
              <a:gd name="connsiteX0" fmla="*/ 0 w 6858000"/>
              <a:gd name="connsiteY0" fmla="*/ 12192000 h 12192000"/>
              <a:gd name="connsiteX1" fmla="*/ 0 w 6858000"/>
              <a:gd name="connsiteY1" fmla="*/ 0 h 12192000"/>
              <a:gd name="connsiteX2" fmla="*/ 6858000 w 6858000"/>
              <a:gd name="connsiteY2" fmla="*/ 0 h 12192000"/>
              <a:gd name="connsiteX3" fmla="*/ 6858000 w 68580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12192000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2192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6531432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23DAEDE-EC59-3827-A304-4F942C31511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2667000" y="-2667000"/>
            <a:ext cx="6858000" cy="12192000"/>
          </a:xfrm>
          <a:custGeom>
            <a:avLst/>
            <a:gdLst>
              <a:gd name="connsiteX0" fmla="*/ 0 w 6858000"/>
              <a:gd name="connsiteY0" fmla="*/ 12192000 h 12192000"/>
              <a:gd name="connsiteX1" fmla="*/ 0 w 6858000"/>
              <a:gd name="connsiteY1" fmla="*/ 0 h 12192000"/>
              <a:gd name="connsiteX2" fmla="*/ 6858000 w 6858000"/>
              <a:gd name="connsiteY2" fmla="*/ 0 h 12192000"/>
              <a:gd name="connsiteX3" fmla="*/ 6858000 w 6858000"/>
              <a:gd name="connsiteY3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2192000">
                <a:moveTo>
                  <a:pt x="0" y="12192000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12192000"/>
                </a:lnTo>
                <a:close/>
              </a:path>
            </a:pathLst>
          </a:cu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id="{E1B1E9B6-C47F-B663-E320-CA8DF4EE2324}"/>
              </a:ext>
            </a:extLst>
          </p:cNvPr>
          <p:cNvSpPr/>
          <p:nvPr userDrawn="1"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4FCC7EDA-4A49-AD0F-0E26-179E2F838045}"/>
              </a:ext>
            </a:extLst>
          </p:cNvPr>
          <p:cNvSpPr/>
          <p:nvPr userDrawn="1"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21FC3F0-0776-7272-8F3F-0FDC6E2B67B0}"/>
              </a:ext>
            </a:extLst>
          </p:cNvPr>
          <p:cNvSpPr/>
          <p:nvPr userDrawn="1"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缺角矩形 5">
            <a:extLst>
              <a:ext uri="{FF2B5EF4-FFF2-40B4-BE49-F238E27FC236}">
                <a16:creationId xmlns:a16="http://schemas.microsoft.com/office/drawing/2014/main" id="{D470774B-BECC-9E8C-5787-841533FA9885}"/>
              </a:ext>
            </a:extLst>
          </p:cNvPr>
          <p:cNvSpPr/>
          <p:nvPr userDrawn="1"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缺角矩形 6">
            <a:extLst>
              <a:ext uri="{FF2B5EF4-FFF2-40B4-BE49-F238E27FC236}">
                <a16:creationId xmlns:a16="http://schemas.microsoft.com/office/drawing/2014/main" id="{2F7C25A5-8A4E-DA20-55CF-C03DB8CFCFF5}"/>
              </a:ext>
            </a:extLst>
          </p:cNvPr>
          <p:cNvSpPr/>
          <p:nvPr userDrawn="1"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4DE0C27-FDB7-90FD-2909-80C866CA89B4}"/>
              </a:ext>
            </a:extLst>
          </p:cNvPr>
          <p:cNvSpPr/>
          <p:nvPr userDrawn="1"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C30E57D-6836-08A3-A427-89EF345EC7DA}"/>
              </a:ext>
            </a:extLst>
          </p:cNvPr>
          <p:cNvSpPr/>
          <p:nvPr userDrawn="1"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41CAD08-FA45-FE00-B313-E9ED5F1DC086}"/>
              </a:ext>
            </a:extLst>
          </p:cNvPr>
          <p:cNvGrpSpPr/>
          <p:nvPr userDrawn="1"/>
        </p:nvGrpSpPr>
        <p:grpSpPr>
          <a:xfrm>
            <a:off x="56231" y="901700"/>
            <a:ext cx="1115936" cy="236493"/>
            <a:chOff x="2364985" y="4112448"/>
            <a:chExt cx="1115936" cy="23649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26B6C7F8-D625-8835-3F32-451D73D59A32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FE25F06-E25C-631B-612B-01C93810F0AE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89E168D-C21E-035D-9AD0-8A965295E9B0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2A5D7B2E-F10A-B39C-FEDF-712B296A99FE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FEEF3D4B-2652-DBD3-9845-74BD7B893254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DFC60136-EA48-D100-8CE9-0F35AD6D6B5D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E3C0CA24-803B-2D7B-C02B-3FB92F0EFC8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B5AFB22F-4957-37ED-81E9-DBF5B5A2F073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B968AB78-2BB8-1795-6B71-8AC3ABD63128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65AE8838-D5EE-91FA-1E2F-B1A407111A5B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EDADBCDF-115E-97CC-1F13-98A4ACC77EC7}"/>
              </a:ext>
            </a:extLst>
          </p:cNvPr>
          <p:cNvSpPr/>
          <p:nvPr userDrawn="1"/>
        </p:nvSpPr>
        <p:spPr>
          <a:xfrm rot="2700000">
            <a:off x="11334521" y="6201362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6234028-58EF-DD14-C881-BFA97DA0B827}"/>
              </a:ext>
            </a:extLst>
          </p:cNvPr>
          <p:cNvGrpSpPr/>
          <p:nvPr userDrawn="1"/>
        </p:nvGrpSpPr>
        <p:grpSpPr>
          <a:xfrm>
            <a:off x="-1294955" y="2692470"/>
            <a:ext cx="14241224" cy="5909158"/>
            <a:chOff x="3599893" y="2279222"/>
            <a:chExt cx="4878972" cy="2024447"/>
          </a:xfrm>
        </p:grpSpPr>
        <p:sp>
          <p:nvSpPr>
            <p:cNvPr id="32" name="弧形 31">
              <a:extLst>
                <a:ext uri="{FF2B5EF4-FFF2-40B4-BE49-F238E27FC236}">
                  <a16:creationId xmlns:a16="http://schemas.microsoft.com/office/drawing/2014/main" id="{0272F3DB-9259-3A16-C39D-1ED59934BB33}"/>
                </a:ext>
              </a:extLst>
            </p:cNvPr>
            <p:cNvSpPr/>
            <p:nvPr/>
          </p:nvSpPr>
          <p:spPr>
            <a:xfrm rot="19080411">
              <a:off x="3599893" y="2279222"/>
              <a:ext cx="4613098" cy="1802257"/>
            </a:xfrm>
            <a:prstGeom prst="arc">
              <a:avLst>
                <a:gd name="adj1" fmla="val 19938441"/>
                <a:gd name="adj2" fmla="val 18157088"/>
              </a:avLst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弧形 32">
              <a:extLst>
                <a:ext uri="{FF2B5EF4-FFF2-40B4-BE49-F238E27FC236}">
                  <a16:creationId xmlns:a16="http://schemas.microsoft.com/office/drawing/2014/main" id="{161F68FD-9024-1087-E8A1-CBB627B00BF8}"/>
                </a:ext>
              </a:extLst>
            </p:cNvPr>
            <p:cNvSpPr/>
            <p:nvPr/>
          </p:nvSpPr>
          <p:spPr>
            <a:xfrm rot="19080411">
              <a:off x="3865767" y="2501412"/>
              <a:ext cx="4613098" cy="1802257"/>
            </a:xfrm>
            <a:prstGeom prst="arc">
              <a:avLst>
                <a:gd name="adj1" fmla="val 16210852"/>
                <a:gd name="adj2" fmla="val 13374374"/>
              </a:avLst>
            </a:prstGeom>
            <a:ln w="127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2201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07976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4A6D1B6-E68C-2186-657A-AF5932C3EE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5358179-4F85-7025-8915-FBDB15A02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8D0767-3D76-A787-4981-11626CCF7B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CF582A-3388-48BB-8FA7-7A110C22D09C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AB20ED8-64AA-5772-E3CF-30CE6E2726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AC2138A-8FA5-CE4D-A77A-5F52086085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631F0-79DB-4419-9180-17C755BDE5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231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31001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FC4EB82-337A-51B0-5793-2DD7E3450207}"/>
              </a:ext>
            </a:extLst>
          </p:cNvPr>
          <p:cNvSpPr/>
          <p:nvPr/>
        </p:nvSpPr>
        <p:spPr>
          <a:xfrm>
            <a:off x="8011378" y="4734451"/>
            <a:ext cx="2430898" cy="4721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6F2C6A28-3792-6E3F-E86C-DDBF67686203}"/>
              </a:ext>
            </a:extLst>
          </p:cNvPr>
          <p:cNvSpPr/>
          <p:nvPr/>
        </p:nvSpPr>
        <p:spPr>
          <a:xfrm>
            <a:off x="6635750" y="1621036"/>
            <a:ext cx="678028" cy="9021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0F0F81C-6F4E-FCA3-7A43-A907B5146AF0}"/>
              </a:ext>
            </a:extLst>
          </p:cNvPr>
          <p:cNvSpPr/>
          <p:nvPr/>
        </p:nvSpPr>
        <p:spPr>
          <a:xfrm>
            <a:off x="7107357" y="4734451"/>
            <a:ext cx="1808043" cy="472174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756B939-C522-FBB0-A6E2-7A469E3BC250}"/>
              </a:ext>
            </a:extLst>
          </p:cNvPr>
          <p:cNvSpPr txBox="1"/>
          <p:nvPr/>
        </p:nvSpPr>
        <p:spPr>
          <a:xfrm>
            <a:off x="2227580" y="2018604"/>
            <a:ext cx="528221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年中工作汇报</a:t>
            </a:r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4429302" y="2279222"/>
            <a:ext cx="4613098" cy="1802257"/>
          </a:xfrm>
          <a:prstGeom prst="arc">
            <a:avLst>
              <a:gd name="adj1" fmla="val 20115072"/>
              <a:gd name="adj2" fmla="val 1143623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1991801" y="149631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2068C1-3057-7776-8DB1-A31B46C1C32A}"/>
              </a:ext>
            </a:extLst>
          </p:cNvPr>
          <p:cNvSpPr txBox="1"/>
          <p:nvPr/>
        </p:nvSpPr>
        <p:spPr>
          <a:xfrm>
            <a:off x="2227580" y="3133346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4695176" y="2501412"/>
            <a:ext cx="4613098" cy="1802257"/>
          </a:xfrm>
          <a:prstGeom prst="arc">
            <a:avLst>
              <a:gd name="adj1" fmla="val 20115072"/>
              <a:gd name="adj2" fmla="val 1143623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E2C13D3-7416-3130-86B6-2EF6E6C78E89}"/>
              </a:ext>
            </a:extLst>
          </p:cNvPr>
          <p:cNvSpPr/>
          <p:nvPr/>
        </p:nvSpPr>
        <p:spPr>
          <a:xfrm>
            <a:off x="5843599" y="1843226"/>
            <a:ext cx="1784504" cy="902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8BA05C2-1CAF-BEC0-F0A3-16E510141B98}"/>
              </a:ext>
            </a:extLst>
          </p:cNvPr>
          <p:cNvSpPr/>
          <p:nvPr/>
        </p:nvSpPr>
        <p:spPr>
          <a:xfrm rot="2700000">
            <a:off x="8561282" y="4071696"/>
            <a:ext cx="210354" cy="210354"/>
          </a:xfrm>
          <a:prstGeom prst="roundRect">
            <a:avLst/>
          </a:pr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2375968" y="3940380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BFB268C-3C16-C46A-FA4E-A0F0DA6D1185}"/>
              </a:ext>
            </a:extLst>
          </p:cNvPr>
          <p:cNvGrpSpPr/>
          <p:nvPr/>
        </p:nvGrpSpPr>
        <p:grpSpPr>
          <a:xfrm>
            <a:off x="7232166" y="4833866"/>
            <a:ext cx="3205712" cy="265600"/>
            <a:chOff x="4275853" y="5868701"/>
            <a:chExt cx="1730545" cy="26560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BEC590-5506-B991-26DE-51551177F892}"/>
                </a:ext>
              </a:extLst>
            </p:cNvPr>
            <p:cNvSpPr txBox="1"/>
            <p:nvPr/>
          </p:nvSpPr>
          <p:spPr>
            <a:xfrm>
              <a:off x="4275853" y="5868701"/>
              <a:ext cx="8545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2990C11-C867-5B0D-201D-060858AA86A9}"/>
                </a:ext>
              </a:extLst>
            </p:cNvPr>
            <p:cNvSpPr txBox="1"/>
            <p:nvPr/>
          </p:nvSpPr>
          <p:spPr>
            <a:xfrm>
              <a:off x="5218542" y="5872691"/>
              <a:ext cx="7878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2023.06.14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5624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主要业绩展示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D4FED452-8185-FE78-E65A-7E2AF61C1EDC}"/>
              </a:ext>
            </a:extLst>
          </p:cNvPr>
          <p:cNvSpPr/>
          <p:nvPr/>
        </p:nvSpPr>
        <p:spPr>
          <a:xfrm rot="2700000">
            <a:off x="1475872" y="1818358"/>
            <a:ext cx="2187497" cy="2187498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8A7D58CD-2458-A7E5-16CA-1A323CE0A8D8}"/>
              </a:ext>
            </a:extLst>
          </p:cNvPr>
          <p:cNvSpPr/>
          <p:nvPr/>
        </p:nvSpPr>
        <p:spPr>
          <a:xfrm>
            <a:off x="2229547" y="2023571"/>
            <a:ext cx="680146" cy="628106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C156F9D-82E0-FBE8-CEB3-D64BFA9DB188}"/>
              </a:ext>
            </a:extLst>
          </p:cNvPr>
          <p:cNvSpPr/>
          <p:nvPr/>
        </p:nvSpPr>
        <p:spPr>
          <a:xfrm>
            <a:off x="1096661" y="2852421"/>
            <a:ext cx="2945920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1D06847-8C68-5E96-3213-A213A9B66F4C}"/>
              </a:ext>
            </a:extLst>
          </p:cNvPr>
          <p:cNvSpPr/>
          <p:nvPr/>
        </p:nvSpPr>
        <p:spPr>
          <a:xfrm rot="2700000">
            <a:off x="5002252" y="1818358"/>
            <a:ext cx="2187497" cy="2187498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" name="椭圆 8">
            <a:extLst>
              <a:ext uri="{FF2B5EF4-FFF2-40B4-BE49-F238E27FC236}">
                <a16:creationId xmlns:a16="http://schemas.microsoft.com/office/drawing/2014/main" id="{70B03320-CDEB-222B-5E9F-E834FC9BA0B9}"/>
              </a:ext>
            </a:extLst>
          </p:cNvPr>
          <p:cNvSpPr/>
          <p:nvPr/>
        </p:nvSpPr>
        <p:spPr>
          <a:xfrm>
            <a:off x="5761133" y="1997551"/>
            <a:ext cx="669734" cy="680146"/>
          </a:xfrm>
          <a:custGeom>
            <a:avLst/>
            <a:gdLst>
              <a:gd name="connsiteX0" fmla="*/ 87620 w 596114"/>
              <a:gd name="connsiteY0" fmla="*/ 437153 h 605381"/>
              <a:gd name="connsiteX1" fmla="*/ 147471 w 596114"/>
              <a:gd name="connsiteY1" fmla="*/ 437153 h 605381"/>
              <a:gd name="connsiteX2" fmla="*/ 155808 w 596114"/>
              <a:gd name="connsiteY2" fmla="*/ 476105 h 605381"/>
              <a:gd name="connsiteX3" fmla="*/ 87620 w 596114"/>
              <a:gd name="connsiteY3" fmla="*/ 476105 h 605381"/>
              <a:gd name="connsiteX4" fmla="*/ 68166 w 596114"/>
              <a:gd name="connsiteY4" fmla="*/ 456679 h 605381"/>
              <a:gd name="connsiteX5" fmla="*/ 87620 w 596114"/>
              <a:gd name="connsiteY5" fmla="*/ 437153 h 605381"/>
              <a:gd name="connsiteX6" fmla="*/ 241113 w 596114"/>
              <a:gd name="connsiteY6" fmla="*/ 372802 h 605381"/>
              <a:gd name="connsiteX7" fmla="*/ 230888 w 596114"/>
              <a:gd name="connsiteY7" fmla="*/ 419692 h 605381"/>
              <a:gd name="connsiteX8" fmla="*/ 277846 w 596114"/>
              <a:gd name="connsiteY8" fmla="*/ 409481 h 605381"/>
              <a:gd name="connsiteX9" fmla="*/ 87625 w 596114"/>
              <a:gd name="connsiteY9" fmla="*/ 339420 h 605381"/>
              <a:gd name="connsiteX10" fmla="*/ 168439 w 596114"/>
              <a:gd name="connsiteY10" fmla="*/ 339420 h 605381"/>
              <a:gd name="connsiteX11" fmla="*/ 160000 w 596114"/>
              <a:gd name="connsiteY11" fmla="*/ 378372 h 605381"/>
              <a:gd name="connsiteX12" fmla="*/ 87625 w 596114"/>
              <a:gd name="connsiteY12" fmla="*/ 378372 h 605381"/>
              <a:gd name="connsiteX13" fmla="*/ 68166 w 596114"/>
              <a:gd name="connsiteY13" fmla="*/ 358946 h 605381"/>
              <a:gd name="connsiteX14" fmla="*/ 87625 w 596114"/>
              <a:gd name="connsiteY14" fmla="*/ 339420 h 605381"/>
              <a:gd name="connsiteX15" fmla="*/ 87622 w 596114"/>
              <a:gd name="connsiteY15" fmla="*/ 241687 h 605381"/>
              <a:gd name="connsiteX16" fmla="*/ 239005 w 596114"/>
              <a:gd name="connsiteY16" fmla="*/ 241687 h 605381"/>
              <a:gd name="connsiteX17" fmla="*/ 199993 w 596114"/>
              <a:gd name="connsiteY17" fmla="*/ 280639 h 605381"/>
              <a:gd name="connsiteX18" fmla="*/ 87622 w 596114"/>
              <a:gd name="connsiteY18" fmla="*/ 280639 h 605381"/>
              <a:gd name="connsiteX19" fmla="*/ 68166 w 596114"/>
              <a:gd name="connsiteY19" fmla="*/ 261213 h 605381"/>
              <a:gd name="connsiteX20" fmla="*/ 87622 w 596114"/>
              <a:gd name="connsiteY20" fmla="*/ 241687 h 605381"/>
              <a:gd name="connsiteX21" fmla="*/ 87627 w 596114"/>
              <a:gd name="connsiteY21" fmla="*/ 143954 h 605381"/>
              <a:gd name="connsiteX22" fmla="*/ 336949 w 596114"/>
              <a:gd name="connsiteY22" fmla="*/ 143954 h 605381"/>
              <a:gd name="connsiteX23" fmla="*/ 297927 w 596114"/>
              <a:gd name="connsiteY23" fmla="*/ 182906 h 605381"/>
              <a:gd name="connsiteX24" fmla="*/ 87627 w 596114"/>
              <a:gd name="connsiteY24" fmla="*/ 182906 h 605381"/>
              <a:gd name="connsiteX25" fmla="*/ 68166 w 596114"/>
              <a:gd name="connsiteY25" fmla="*/ 163480 h 605381"/>
              <a:gd name="connsiteX26" fmla="*/ 87627 w 596114"/>
              <a:gd name="connsiteY26" fmla="*/ 143954 h 605381"/>
              <a:gd name="connsiteX27" fmla="*/ 515787 w 596114"/>
              <a:gd name="connsiteY27" fmla="*/ 93955 h 605381"/>
              <a:gd name="connsiteX28" fmla="*/ 484936 w 596114"/>
              <a:gd name="connsiteY28" fmla="*/ 106334 h 605381"/>
              <a:gd name="connsiteX29" fmla="*/ 257196 w 596114"/>
              <a:gd name="connsiteY29" fmla="*/ 333744 h 605381"/>
              <a:gd name="connsiteX30" fmla="*/ 316961 w 596114"/>
              <a:gd name="connsiteY30" fmla="*/ 393422 h 605381"/>
              <a:gd name="connsiteX31" fmla="*/ 544701 w 596114"/>
              <a:gd name="connsiteY31" fmla="*/ 166012 h 605381"/>
              <a:gd name="connsiteX32" fmla="*/ 546190 w 596114"/>
              <a:gd name="connsiteY32" fmla="*/ 107821 h 605381"/>
              <a:gd name="connsiteX33" fmla="*/ 515787 w 596114"/>
              <a:gd name="connsiteY33" fmla="*/ 93955 h 605381"/>
              <a:gd name="connsiteX34" fmla="*/ 515178 w 596114"/>
              <a:gd name="connsiteY34" fmla="*/ 54984 h 605381"/>
              <a:gd name="connsiteX35" fmla="*/ 573094 w 596114"/>
              <a:gd name="connsiteY35" fmla="*/ 79668 h 605381"/>
              <a:gd name="connsiteX36" fmla="*/ 572300 w 596114"/>
              <a:gd name="connsiteY36" fmla="*/ 193571 h 605381"/>
              <a:gd name="connsiteX37" fmla="*/ 330760 w 596114"/>
              <a:gd name="connsiteY37" fmla="*/ 434760 h 605381"/>
              <a:gd name="connsiteX38" fmla="*/ 321031 w 596114"/>
              <a:gd name="connsiteY38" fmla="*/ 440014 h 605381"/>
              <a:gd name="connsiteX39" fmla="*/ 209543 w 596114"/>
              <a:gd name="connsiteY39" fmla="*/ 464202 h 605381"/>
              <a:gd name="connsiteX40" fmla="*/ 191674 w 596114"/>
              <a:gd name="connsiteY40" fmla="*/ 458849 h 605381"/>
              <a:gd name="connsiteX41" fmla="*/ 186412 w 596114"/>
              <a:gd name="connsiteY41" fmla="*/ 441005 h 605381"/>
              <a:gd name="connsiteX42" fmla="*/ 210536 w 596114"/>
              <a:gd name="connsiteY42" fmla="*/ 329680 h 605381"/>
              <a:gd name="connsiteX43" fmla="*/ 215798 w 596114"/>
              <a:gd name="connsiteY43" fmla="*/ 319965 h 605381"/>
              <a:gd name="connsiteX44" fmla="*/ 457338 w 596114"/>
              <a:gd name="connsiteY44" fmla="*/ 78776 h 605381"/>
              <a:gd name="connsiteX45" fmla="*/ 515178 w 596114"/>
              <a:gd name="connsiteY45" fmla="*/ 54984 h 605381"/>
              <a:gd name="connsiteX46" fmla="*/ 42688 w 596114"/>
              <a:gd name="connsiteY46" fmla="*/ 0 h 605381"/>
              <a:gd name="connsiteX47" fmla="*/ 398388 w 596114"/>
              <a:gd name="connsiteY47" fmla="*/ 0 h 605381"/>
              <a:gd name="connsiteX48" fmla="*/ 441076 w 596114"/>
              <a:gd name="connsiteY48" fmla="*/ 41337 h 605381"/>
              <a:gd name="connsiteX49" fmla="*/ 402160 w 596114"/>
              <a:gd name="connsiteY49" fmla="*/ 78907 h 605381"/>
              <a:gd name="connsiteX50" fmla="*/ 402160 w 596114"/>
              <a:gd name="connsiteY50" fmla="*/ 42625 h 605381"/>
              <a:gd name="connsiteX51" fmla="*/ 398388 w 596114"/>
              <a:gd name="connsiteY51" fmla="*/ 38958 h 605381"/>
              <a:gd name="connsiteX52" fmla="*/ 42688 w 596114"/>
              <a:gd name="connsiteY52" fmla="*/ 38958 h 605381"/>
              <a:gd name="connsiteX53" fmla="*/ 39015 w 596114"/>
              <a:gd name="connsiteY53" fmla="*/ 42625 h 605381"/>
              <a:gd name="connsiteX54" fmla="*/ 39015 w 596114"/>
              <a:gd name="connsiteY54" fmla="*/ 562656 h 605381"/>
              <a:gd name="connsiteX55" fmla="*/ 42688 w 596114"/>
              <a:gd name="connsiteY55" fmla="*/ 566423 h 605381"/>
              <a:gd name="connsiteX56" fmla="*/ 398388 w 596114"/>
              <a:gd name="connsiteY56" fmla="*/ 566423 h 605381"/>
              <a:gd name="connsiteX57" fmla="*/ 402160 w 596114"/>
              <a:gd name="connsiteY57" fmla="*/ 562656 h 605381"/>
              <a:gd name="connsiteX58" fmla="*/ 402160 w 596114"/>
              <a:gd name="connsiteY58" fmla="*/ 418622 h 605381"/>
              <a:gd name="connsiteX59" fmla="*/ 441175 w 596114"/>
              <a:gd name="connsiteY59" fmla="*/ 379664 h 605381"/>
              <a:gd name="connsiteX60" fmla="*/ 441175 w 596114"/>
              <a:gd name="connsiteY60" fmla="*/ 562656 h 605381"/>
              <a:gd name="connsiteX61" fmla="*/ 398388 w 596114"/>
              <a:gd name="connsiteY61" fmla="*/ 605381 h 605381"/>
              <a:gd name="connsiteX62" fmla="*/ 42688 w 596114"/>
              <a:gd name="connsiteY62" fmla="*/ 605381 h 605381"/>
              <a:gd name="connsiteX63" fmla="*/ 0 w 596114"/>
              <a:gd name="connsiteY63" fmla="*/ 562656 h 605381"/>
              <a:gd name="connsiteX64" fmla="*/ 0 w 596114"/>
              <a:gd name="connsiteY64" fmla="*/ 42625 h 605381"/>
              <a:gd name="connsiteX65" fmla="*/ 42688 w 596114"/>
              <a:gd name="connsiteY65" fmla="*/ 0 h 60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96114" h="605381">
                <a:moveTo>
                  <a:pt x="87620" y="437153"/>
                </a:moveTo>
                <a:lnTo>
                  <a:pt x="147471" y="437153"/>
                </a:lnTo>
                <a:cubicBezTo>
                  <a:pt x="145585" y="450930"/>
                  <a:pt x="148562" y="464608"/>
                  <a:pt x="155808" y="476105"/>
                </a:cubicBezTo>
                <a:lnTo>
                  <a:pt x="87620" y="476105"/>
                </a:lnTo>
                <a:cubicBezTo>
                  <a:pt x="76900" y="476105"/>
                  <a:pt x="68166" y="467383"/>
                  <a:pt x="68166" y="456679"/>
                </a:cubicBezTo>
                <a:cubicBezTo>
                  <a:pt x="68166" y="445875"/>
                  <a:pt x="76900" y="437153"/>
                  <a:pt x="87620" y="437153"/>
                </a:cubicBezTo>
                <a:close/>
                <a:moveTo>
                  <a:pt x="241113" y="372802"/>
                </a:moveTo>
                <a:lnTo>
                  <a:pt x="230888" y="419692"/>
                </a:lnTo>
                <a:lnTo>
                  <a:pt x="277846" y="409481"/>
                </a:lnTo>
                <a:close/>
                <a:moveTo>
                  <a:pt x="87625" y="339420"/>
                </a:moveTo>
                <a:lnTo>
                  <a:pt x="168439" y="339420"/>
                </a:lnTo>
                <a:lnTo>
                  <a:pt x="160000" y="378372"/>
                </a:lnTo>
                <a:lnTo>
                  <a:pt x="87625" y="378372"/>
                </a:lnTo>
                <a:cubicBezTo>
                  <a:pt x="76903" y="378372"/>
                  <a:pt x="68166" y="369650"/>
                  <a:pt x="68166" y="358946"/>
                </a:cubicBezTo>
                <a:cubicBezTo>
                  <a:pt x="68166" y="348142"/>
                  <a:pt x="76903" y="339420"/>
                  <a:pt x="87625" y="339420"/>
                </a:cubicBezTo>
                <a:close/>
                <a:moveTo>
                  <a:pt x="87622" y="241687"/>
                </a:moveTo>
                <a:lnTo>
                  <a:pt x="239005" y="241687"/>
                </a:lnTo>
                <a:lnTo>
                  <a:pt x="199993" y="280639"/>
                </a:lnTo>
                <a:lnTo>
                  <a:pt x="87622" y="280639"/>
                </a:lnTo>
                <a:cubicBezTo>
                  <a:pt x="76902" y="280639"/>
                  <a:pt x="68166" y="271917"/>
                  <a:pt x="68166" y="261213"/>
                </a:cubicBezTo>
                <a:cubicBezTo>
                  <a:pt x="68166" y="250409"/>
                  <a:pt x="76902" y="241687"/>
                  <a:pt x="87622" y="241687"/>
                </a:cubicBezTo>
                <a:close/>
                <a:moveTo>
                  <a:pt x="87627" y="143954"/>
                </a:moveTo>
                <a:lnTo>
                  <a:pt x="336949" y="143954"/>
                </a:lnTo>
                <a:lnTo>
                  <a:pt x="297927" y="182906"/>
                </a:lnTo>
                <a:lnTo>
                  <a:pt x="87627" y="182906"/>
                </a:lnTo>
                <a:cubicBezTo>
                  <a:pt x="76904" y="182906"/>
                  <a:pt x="68166" y="174184"/>
                  <a:pt x="68166" y="163480"/>
                </a:cubicBezTo>
                <a:cubicBezTo>
                  <a:pt x="68166" y="152676"/>
                  <a:pt x="76904" y="143954"/>
                  <a:pt x="87627" y="143954"/>
                </a:cubicBezTo>
                <a:close/>
                <a:moveTo>
                  <a:pt x="515787" y="93955"/>
                </a:moveTo>
                <a:cubicBezTo>
                  <a:pt x="504643" y="93695"/>
                  <a:pt x="493425" y="97809"/>
                  <a:pt x="484936" y="106334"/>
                </a:cubicBezTo>
                <a:lnTo>
                  <a:pt x="257196" y="333744"/>
                </a:lnTo>
                <a:lnTo>
                  <a:pt x="316961" y="393422"/>
                </a:lnTo>
                <a:lnTo>
                  <a:pt x="544701" y="166012"/>
                </a:lnTo>
                <a:cubicBezTo>
                  <a:pt x="560784" y="149953"/>
                  <a:pt x="561082" y="124376"/>
                  <a:pt x="546190" y="107821"/>
                </a:cubicBezTo>
                <a:cubicBezTo>
                  <a:pt x="538000" y="98850"/>
                  <a:pt x="526930" y="94215"/>
                  <a:pt x="515787" y="93955"/>
                </a:cubicBezTo>
                <a:close/>
                <a:moveTo>
                  <a:pt x="515178" y="54984"/>
                </a:moveTo>
                <a:cubicBezTo>
                  <a:pt x="536138" y="55083"/>
                  <a:pt x="557110" y="63262"/>
                  <a:pt x="573094" y="79668"/>
                </a:cubicBezTo>
                <a:cubicBezTo>
                  <a:pt x="603870" y="111291"/>
                  <a:pt x="603969" y="161948"/>
                  <a:pt x="572300" y="193571"/>
                </a:cubicBezTo>
                <a:lnTo>
                  <a:pt x="330760" y="434760"/>
                </a:lnTo>
                <a:cubicBezTo>
                  <a:pt x="328179" y="437337"/>
                  <a:pt x="324704" y="439221"/>
                  <a:pt x="321031" y="440014"/>
                </a:cubicBezTo>
                <a:lnTo>
                  <a:pt x="209543" y="464202"/>
                </a:lnTo>
                <a:cubicBezTo>
                  <a:pt x="203090" y="465590"/>
                  <a:pt x="196340" y="463607"/>
                  <a:pt x="191674" y="458849"/>
                </a:cubicBezTo>
                <a:cubicBezTo>
                  <a:pt x="186908" y="454190"/>
                  <a:pt x="185022" y="447350"/>
                  <a:pt x="186412" y="441005"/>
                </a:cubicBezTo>
                <a:lnTo>
                  <a:pt x="210536" y="329680"/>
                </a:lnTo>
                <a:cubicBezTo>
                  <a:pt x="211330" y="325913"/>
                  <a:pt x="213217" y="322542"/>
                  <a:pt x="215798" y="319965"/>
                </a:cubicBezTo>
                <a:cubicBezTo>
                  <a:pt x="225825" y="310051"/>
                  <a:pt x="439369" y="96719"/>
                  <a:pt x="457338" y="78776"/>
                </a:cubicBezTo>
                <a:cubicBezTo>
                  <a:pt x="473271" y="62865"/>
                  <a:pt x="494219" y="54885"/>
                  <a:pt x="515178" y="54984"/>
                </a:cubicBezTo>
                <a:close/>
                <a:moveTo>
                  <a:pt x="42688" y="0"/>
                </a:moveTo>
                <a:lnTo>
                  <a:pt x="398388" y="0"/>
                </a:lnTo>
                <a:cubicBezTo>
                  <a:pt x="421519" y="0"/>
                  <a:pt x="440381" y="18438"/>
                  <a:pt x="441076" y="41337"/>
                </a:cubicBezTo>
                <a:lnTo>
                  <a:pt x="402160" y="78907"/>
                </a:lnTo>
                <a:lnTo>
                  <a:pt x="402160" y="42625"/>
                </a:lnTo>
                <a:cubicBezTo>
                  <a:pt x="402160" y="40643"/>
                  <a:pt x="400473" y="38958"/>
                  <a:pt x="398388" y="38958"/>
                </a:cubicBezTo>
                <a:lnTo>
                  <a:pt x="42688" y="38958"/>
                </a:lnTo>
                <a:cubicBezTo>
                  <a:pt x="40702" y="38958"/>
                  <a:pt x="39015" y="40643"/>
                  <a:pt x="39015" y="42625"/>
                </a:cubicBezTo>
                <a:lnTo>
                  <a:pt x="39015" y="562656"/>
                </a:lnTo>
                <a:cubicBezTo>
                  <a:pt x="39015" y="564738"/>
                  <a:pt x="40702" y="566423"/>
                  <a:pt x="42688" y="566423"/>
                </a:cubicBezTo>
                <a:lnTo>
                  <a:pt x="398388" y="566423"/>
                </a:lnTo>
                <a:cubicBezTo>
                  <a:pt x="400473" y="566423"/>
                  <a:pt x="402160" y="564738"/>
                  <a:pt x="402160" y="562656"/>
                </a:cubicBezTo>
                <a:lnTo>
                  <a:pt x="402160" y="418622"/>
                </a:lnTo>
                <a:lnTo>
                  <a:pt x="441175" y="379664"/>
                </a:lnTo>
                <a:lnTo>
                  <a:pt x="441175" y="562656"/>
                </a:lnTo>
                <a:cubicBezTo>
                  <a:pt x="441175" y="586249"/>
                  <a:pt x="422015" y="605381"/>
                  <a:pt x="398388" y="605381"/>
                </a:cubicBezTo>
                <a:lnTo>
                  <a:pt x="42688" y="605381"/>
                </a:lnTo>
                <a:cubicBezTo>
                  <a:pt x="19160" y="605381"/>
                  <a:pt x="0" y="586249"/>
                  <a:pt x="0" y="562656"/>
                </a:cubicBezTo>
                <a:lnTo>
                  <a:pt x="0" y="42625"/>
                </a:lnTo>
                <a:cubicBezTo>
                  <a:pt x="0" y="19132"/>
                  <a:pt x="19160" y="0"/>
                  <a:pt x="42688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2A78CF-7ECF-7011-6F9D-D1998F029977}"/>
              </a:ext>
            </a:extLst>
          </p:cNvPr>
          <p:cNvSpPr/>
          <p:nvPr/>
        </p:nvSpPr>
        <p:spPr>
          <a:xfrm>
            <a:off x="4623041" y="2852421"/>
            <a:ext cx="2945920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55E744-328B-EDA8-A5CC-C0FE50ACAD8D}"/>
              </a:ext>
            </a:extLst>
          </p:cNvPr>
          <p:cNvSpPr/>
          <p:nvPr/>
        </p:nvSpPr>
        <p:spPr>
          <a:xfrm rot="2700000">
            <a:off x="8528632" y="1818358"/>
            <a:ext cx="2187497" cy="2187498"/>
          </a:xfrm>
          <a:prstGeom prst="rect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2" name="椭圆 13">
            <a:extLst>
              <a:ext uri="{FF2B5EF4-FFF2-40B4-BE49-F238E27FC236}">
                <a16:creationId xmlns:a16="http://schemas.microsoft.com/office/drawing/2014/main" id="{4FBE9926-09F8-FBEA-A85D-41B655856631}"/>
              </a:ext>
            </a:extLst>
          </p:cNvPr>
          <p:cNvSpPr/>
          <p:nvPr/>
        </p:nvSpPr>
        <p:spPr>
          <a:xfrm>
            <a:off x="9282307" y="2022472"/>
            <a:ext cx="680146" cy="630305"/>
          </a:xfrm>
          <a:custGeom>
            <a:avLst/>
            <a:gdLst>
              <a:gd name="T0" fmla="*/ 5404 w 6827"/>
              <a:gd name="T1" fmla="*/ 0 h 6336"/>
              <a:gd name="T2" fmla="*/ 1422 w 6827"/>
              <a:gd name="T3" fmla="*/ 0 h 6336"/>
              <a:gd name="T4" fmla="*/ 0 w 6827"/>
              <a:gd name="T5" fmla="*/ 1422 h 6336"/>
              <a:gd name="T6" fmla="*/ 0 w 6827"/>
              <a:gd name="T7" fmla="*/ 3698 h 6336"/>
              <a:gd name="T8" fmla="*/ 1422 w 6827"/>
              <a:gd name="T9" fmla="*/ 5120 h 6336"/>
              <a:gd name="T10" fmla="*/ 2276 w 6827"/>
              <a:gd name="T11" fmla="*/ 5120 h 6336"/>
              <a:gd name="T12" fmla="*/ 2560 w 6827"/>
              <a:gd name="T13" fmla="*/ 4836 h 6336"/>
              <a:gd name="T14" fmla="*/ 2276 w 6827"/>
              <a:gd name="T15" fmla="*/ 4551 h 6336"/>
              <a:gd name="T16" fmla="*/ 1422 w 6827"/>
              <a:gd name="T17" fmla="*/ 4551 h 6336"/>
              <a:gd name="T18" fmla="*/ 569 w 6827"/>
              <a:gd name="T19" fmla="*/ 3698 h 6336"/>
              <a:gd name="T20" fmla="*/ 569 w 6827"/>
              <a:gd name="T21" fmla="*/ 1422 h 6336"/>
              <a:gd name="T22" fmla="*/ 1422 w 6827"/>
              <a:gd name="T23" fmla="*/ 569 h 6336"/>
              <a:gd name="T24" fmla="*/ 5404 w 6827"/>
              <a:gd name="T25" fmla="*/ 569 h 6336"/>
              <a:gd name="T26" fmla="*/ 6258 w 6827"/>
              <a:gd name="T27" fmla="*/ 1422 h 6336"/>
              <a:gd name="T28" fmla="*/ 6258 w 6827"/>
              <a:gd name="T29" fmla="*/ 3698 h 6336"/>
              <a:gd name="T30" fmla="*/ 5404 w 6827"/>
              <a:gd name="T31" fmla="*/ 4551 h 6336"/>
              <a:gd name="T32" fmla="*/ 5404 w 6827"/>
              <a:gd name="T33" fmla="*/ 3698 h 6336"/>
              <a:gd name="T34" fmla="*/ 4962 w 6827"/>
              <a:gd name="T35" fmla="*/ 3461 h 6336"/>
              <a:gd name="T36" fmla="*/ 3256 w 6827"/>
              <a:gd name="T37" fmla="*/ 4599 h 6336"/>
              <a:gd name="T38" fmla="*/ 3256 w 6827"/>
              <a:gd name="T39" fmla="*/ 5072 h 6336"/>
              <a:gd name="T40" fmla="*/ 4962 w 6827"/>
              <a:gd name="T41" fmla="*/ 6210 h 6336"/>
              <a:gd name="T42" fmla="*/ 5404 w 6827"/>
              <a:gd name="T43" fmla="*/ 5974 h 6336"/>
              <a:gd name="T44" fmla="*/ 5404 w 6827"/>
              <a:gd name="T45" fmla="*/ 5120 h 6336"/>
              <a:gd name="T46" fmla="*/ 6827 w 6827"/>
              <a:gd name="T47" fmla="*/ 3698 h 6336"/>
              <a:gd name="T48" fmla="*/ 6827 w 6827"/>
              <a:gd name="T49" fmla="*/ 1422 h 6336"/>
              <a:gd name="T50" fmla="*/ 5404 w 6827"/>
              <a:gd name="T51" fmla="*/ 0 h 6336"/>
              <a:gd name="T52" fmla="*/ 4836 w 6827"/>
              <a:gd name="T53" fmla="*/ 5442 h 6336"/>
              <a:gd name="T54" fmla="*/ 3926 w 6827"/>
              <a:gd name="T55" fmla="*/ 4836 h 6336"/>
              <a:gd name="T56" fmla="*/ 4836 w 6827"/>
              <a:gd name="T57" fmla="*/ 4229 h 6336"/>
              <a:gd name="T58" fmla="*/ 4836 w 6827"/>
              <a:gd name="T59" fmla="*/ 5442 h 6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827" h="6336">
                <a:moveTo>
                  <a:pt x="5404" y="0"/>
                </a:moveTo>
                <a:lnTo>
                  <a:pt x="1422" y="0"/>
                </a:lnTo>
                <a:cubicBezTo>
                  <a:pt x="637" y="0"/>
                  <a:pt x="0" y="637"/>
                  <a:pt x="0" y="1422"/>
                </a:cubicBezTo>
                <a:lnTo>
                  <a:pt x="0" y="3698"/>
                </a:lnTo>
                <a:cubicBezTo>
                  <a:pt x="0" y="4483"/>
                  <a:pt x="637" y="5120"/>
                  <a:pt x="1422" y="5120"/>
                </a:cubicBezTo>
                <a:lnTo>
                  <a:pt x="2276" y="5120"/>
                </a:lnTo>
                <a:cubicBezTo>
                  <a:pt x="2433" y="5120"/>
                  <a:pt x="2560" y="4993"/>
                  <a:pt x="2560" y="4836"/>
                </a:cubicBezTo>
                <a:cubicBezTo>
                  <a:pt x="2560" y="4679"/>
                  <a:pt x="2433" y="4551"/>
                  <a:pt x="2276" y="4551"/>
                </a:cubicBezTo>
                <a:lnTo>
                  <a:pt x="1422" y="4551"/>
                </a:lnTo>
                <a:cubicBezTo>
                  <a:pt x="951" y="4551"/>
                  <a:pt x="569" y="4169"/>
                  <a:pt x="569" y="3698"/>
                </a:cubicBezTo>
                <a:lnTo>
                  <a:pt x="569" y="1422"/>
                </a:lnTo>
                <a:cubicBezTo>
                  <a:pt x="569" y="951"/>
                  <a:pt x="951" y="569"/>
                  <a:pt x="1422" y="569"/>
                </a:cubicBezTo>
                <a:lnTo>
                  <a:pt x="5404" y="569"/>
                </a:lnTo>
                <a:cubicBezTo>
                  <a:pt x="5876" y="569"/>
                  <a:pt x="6258" y="951"/>
                  <a:pt x="6258" y="1422"/>
                </a:cubicBezTo>
                <a:lnTo>
                  <a:pt x="6258" y="3698"/>
                </a:lnTo>
                <a:cubicBezTo>
                  <a:pt x="6258" y="4169"/>
                  <a:pt x="5876" y="4551"/>
                  <a:pt x="5404" y="4551"/>
                </a:cubicBezTo>
                <a:lnTo>
                  <a:pt x="5404" y="3698"/>
                </a:lnTo>
                <a:cubicBezTo>
                  <a:pt x="5404" y="3471"/>
                  <a:pt x="5151" y="3335"/>
                  <a:pt x="4962" y="3461"/>
                </a:cubicBezTo>
                <a:lnTo>
                  <a:pt x="3256" y="4599"/>
                </a:lnTo>
                <a:cubicBezTo>
                  <a:pt x="3087" y="4712"/>
                  <a:pt x="3087" y="4960"/>
                  <a:pt x="3256" y="5072"/>
                </a:cubicBezTo>
                <a:lnTo>
                  <a:pt x="4962" y="6210"/>
                </a:lnTo>
                <a:cubicBezTo>
                  <a:pt x="5151" y="6336"/>
                  <a:pt x="5404" y="6201"/>
                  <a:pt x="5404" y="5974"/>
                </a:cubicBezTo>
                <a:lnTo>
                  <a:pt x="5404" y="5120"/>
                </a:lnTo>
                <a:cubicBezTo>
                  <a:pt x="6190" y="5120"/>
                  <a:pt x="6827" y="4483"/>
                  <a:pt x="6827" y="3698"/>
                </a:cubicBezTo>
                <a:lnTo>
                  <a:pt x="6827" y="1422"/>
                </a:lnTo>
                <a:cubicBezTo>
                  <a:pt x="6827" y="637"/>
                  <a:pt x="6190" y="0"/>
                  <a:pt x="5404" y="0"/>
                </a:cubicBezTo>
                <a:close/>
                <a:moveTo>
                  <a:pt x="4836" y="5442"/>
                </a:moveTo>
                <a:lnTo>
                  <a:pt x="3926" y="4836"/>
                </a:lnTo>
                <a:lnTo>
                  <a:pt x="4836" y="4229"/>
                </a:lnTo>
                <a:lnTo>
                  <a:pt x="4836" y="54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B039DC26-A4CD-537F-3230-35A893E53EAE}"/>
              </a:ext>
            </a:extLst>
          </p:cNvPr>
          <p:cNvSpPr/>
          <p:nvPr/>
        </p:nvSpPr>
        <p:spPr>
          <a:xfrm>
            <a:off x="8149421" y="2852421"/>
            <a:ext cx="2945920" cy="44409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E29E42D6-3E7E-0E24-1AEF-123F585A27E7}"/>
              </a:ext>
            </a:extLst>
          </p:cNvPr>
          <p:cNvSpPr/>
          <p:nvPr/>
        </p:nvSpPr>
        <p:spPr>
          <a:xfrm rot="2700000">
            <a:off x="3766731" y="1406070"/>
            <a:ext cx="1132159" cy="1132160"/>
          </a:xfrm>
          <a:prstGeom prst="rect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AF53E62A-1558-2A27-BC26-2F1AD617601B}"/>
              </a:ext>
            </a:extLst>
          </p:cNvPr>
          <p:cNvSpPr/>
          <p:nvPr/>
        </p:nvSpPr>
        <p:spPr>
          <a:xfrm rot="2700000">
            <a:off x="7293111" y="1406070"/>
            <a:ext cx="1132159" cy="1132160"/>
          </a:xfrm>
          <a:prstGeom prst="rect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C34FDFB-A87E-E32F-3F8C-0A315BDE28E2}"/>
              </a:ext>
            </a:extLst>
          </p:cNvPr>
          <p:cNvSpPr/>
          <p:nvPr/>
        </p:nvSpPr>
        <p:spPr>
          <a:xfrm rot="2700000">
            <a:off x="3766731" y="3283972"/>
            <a:ext cx="1132159" cy="1132160"/>
          </a:xfrm>
          <a:prstGeom prst="rect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BC16036-FA44-3FB2-3B41-58F0230DFC15}"/>
              </a:ext>
            </a:extLst>
          </p:cNvPr>
          <p:cNvSpPr/>
          <p:nvPr/>
        </p:nvSpPr>
        <p:spPr>
          <a:xfrm rot="2700000">
            <a:off x="7293111" y="3283972"/>
            <a:ext cx="1132159" cy="1132160"/>
          </a:xfrm>
          <a:prstGeom prst="rect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883350F-5661-A2A7-BA16-B513CBB03034}"/>
              </a:ext>
            </a:extLst>
          </p:cNvPr>
          <p:cNvGrpSpPr/>
          <p:nvPr/>
        </p:nvGrpSpPr>
        <p:grpSpPr>
          <a:xfrm>
            <a:off x="1451837" y="4583453"/>
            <a:ext cx="2235567" cy="1067415"/>
            <a:chOff x="714382" y="1886474"/>
            <a:chExt cx="2235567" cy="106741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623A2EA-CC13-7D94-DD84-9C62FF3C886C}"/>
                </a:ext>
              </a:extLst>
            </p:cNvPr>
            <p:cNvSpPr txBox="1"/>
            <p:nvPr/>
          </p:nvSpPr>
          <p:spPr>
            <a:xfrm>
              <a:off x="815212" y="2190603"/>
              <a:ext cx="20339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019CCFA-485A-7915-D849-1D88D22215A1}"/>
                </a:ext>
              </a:extLst>
            </p:cNvPr>
            <p:cNvSpPr txBox="1"/>
            <p:nvPr/>
          </p:nvSpPr>
          <p:spPr>
            <a:xfrm>
              <a:off x="714382" y="188647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2BC5EAC-2BD9-21F8-F0BC-D9F0564CD957}"/>
              </a:ext>
            </a:extLst>
          </p:cNvPr>
          <p:cNvGrpSpPr/>
          <p:nvPr/>
        </p:nvGrpSpPr>
        <p:grpSpPr>
          <a:xfrm>
            <a:off x="4978216" y="4583453"/>
            <a:ext cx="2235567" cy="1067415"/>
            <a:chOff x="714382" y="1886474"/>
            <a:chExt cx="2235567" cy="106741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2779483-328A-91A2-4B5E-E634A30ABA63}"/>
                </a:ext>
              </a:extLst>
            </p:cNvPr>
            <p:cNvSpPr txBox="1"/>
            <p:nvPr/>
          </p:nvSpPr>
          <p:spPr>
            <a:xfrm>
              <a:off x="815212" y="2190603"/>
              <a:ext cx="20339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897B01E-4C98-C680-A0DE-1C656F8037F8}"/>
                </a:ext>
              </a:extLst>
            </p:cNvPr>
            <p:cNvSpPr txBox="1"/>
            <p:nvPr/>
          </p:nvSpPr>
          <p:spPr>
            <a:xfrm>
              <a:off x="714382" y="188647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E94C649-CD54-58BF-9238-0117292262AD}"/>
              </a:ext>
            </a:extLst>
          </p:cNvPr>
          <p:cNvGrpSpPr/>
          <p:nvPr/>
        </p:nvGrpSpPr>
        <p:grpSpPr>
          <a:xfrm>
            <a:off x="8403766" y="4583453"/>
            <a:ext cx="2235567" cy="1067415"/>
            <a:chOff x="714382" y="1886474"/>
            <a:chExt cx="2235567" cy="1067415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7D58F8F-D62E-7879-8FF3-A5A824809B03}"/>
                </a:ext>
              </a:extLst>
            </p:cNvPr>
            <p:cNvSpPr txBox="1"/>
            <p:nvPr/>
          </p:nvSpPr>
          <p:spPr>
            <a:xfrm>
              <a:off x="815212" y="2190603"/>
              <a:ext cx="203390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06D1593-D25E-AD9C-E412-04EF632555E2}"/>
                </a:ext>
              </a:extLst>
            </p:cNvPr>
            <p:cNvSpPr txBox="1"/>
            <p:nvPr/>
          </p:nvSpPr>
          <p:spPr>
            <a:xfrm>
              <a:off x="714382" y="188647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70477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2981744" y="2279223"/>
            <a:ext cx="4613098" cy="1802257"/>
          </a:xfrm>
          <a:prstGeom prst="arc">
            <a:avLst>
              <a:gd name="adj1" fmla="val 19938441"/>
              <a:gd name="adj2" fmla="val 18157088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767330" y="206617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3247618" y="2501413"/>
            <a:ext cx="4613098" cy="1802257"/>
          </a:xfrm>
          <a:prstGeom prst="arc">
            <a:avLst>
              <a:gd name="adj1" fmla="val 16210852"/>
              <a:gd name="adj2" fmla="val 13374374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4438231" y="3421608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89F20E-E9AA-69C3-9F8E-0D88CD51BFA8}"/>
              </a:ext>
            </a:extLst>
          </p:cNvPr>
          <p:cNvSpPr/>
          <p:nvPr/>
        </p:nvSpPr>
        <p:spPr>
          <a:xfrm rot="2700000">
            <a:off x="10524159" y="5357854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E136F2-D586-42F3-7728-19CC7BEF0FBB}"/>
              </a:ext>
            </a:extLst>
          </p:cNvPr>
          <p:cNvSpPr/>
          <p:nvPr/>
        </p:nvSpPr>
        <p:spPr>
          <a:xfrm rot="6893292">
            <a:off x="11066737" y="5651810"/>
            <a:ext cx="488398" cy="48839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DAC9342-0B0A-6B2B-2733-6D3748501FA9}"/>
              </a:ext>
            </a:extLst>
          </p:cNvPr>
          <p:cNvGrpSpPr/>
          <p:nvPr/>
        </p:nvGrpSpPr>
        <p:grpSpPr>
          <a:xfrm>
            <a:off x="3279240" y="2788490"/>
            <a:ext cx="2430898" cy="472174"/>
            <a:chOff x="2548233" y="1869474"/>
            <a:chExt cx="2430898" cy="47217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EC6EEAB-61B9-E762-5BAA-03FD581915E9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0FA182-ED1C-632B-1CCD-C33CCEBB48E9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存在问题分析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EF56C7-3BAD-E6C9-6F85-6AE333610325}"/>
              </a:ext>
            </a:extLst>
          </p:cNvPr>
          <p:cNvGrpSpPr/>
          <p:nvPr/>
        </p:nvGrpSpPr>
        <p:grpSpPr>
          <a:xfrm>
            <a:off x="5179206" y="1585169"/>
            <a:ext cx="550810" cy="536725"/>
            <a:chOff x="5061272" y="1835723"/>
            <a:chExt cx="550810" cy="5367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B1BEDB-5254-7564-40A4-7E45C4A8E140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A14DFC-F18A-9989-6295-C1EA4B9A5FFC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6073A38A-1C6B-3698-D272-6339C7D69111}"/>
              </a:ext>
            </a:extLst>
          </p:cNvPr>
          <p:cNvSpPr txBox="1"/>
          <p:nvPr/>
        </p:nvSpPr>
        <p:spPr>
          <a:xfrm>
            <a:off x="6630406" y="3924058"/>
            <a:ext cx="368538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1548247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存在问题分析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A7D12EA9-722D-40F2-7924-A5C6ACDCC88B}"/>
              </a:ext>
            </a:extLst>
          </p:cNvPr>
          <p:cNvGrpSpPr/>
          <p:nvPr/>
        </p:nvGrpSpPr>
        <p:grpSpPr>
          <a:xfrm>
            <a:off x="1127125" y="1164186"/>
            <a:ext cx="4888630" cy="2411000"/>
            <a:chOff x="1127125" y="1164185"/>
            <a:chExt cx="4134444" cy="4984120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F20C07EB-FFC4-A39A-4DFA-9D2FEF0A3B4B}"/>
                </a:ext>
              </a:extLst>
            </p:cNvPr>
            <p:cNvSpPr/>
            <p:nvPr/>
          </p:nvSpPr>
          <p:spPr>
            <a:xfrm>
              <a:off x="1127125" y="1164185"/>
              <a:ext cx="4005919" cy="4711700"/>
            </a:xfrm>
            <a:prstGeom prst="round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07320631-F83A-1D5F-3E67-27992CF3F0C6}"/>
                </a:ext>
              </a:extLst>
            </p:cNvPr>
            <p:cNvSpPr/>
            <p:nvPr/>
          </p:nvSpPr>
          <p:spPr>
            <a:xfrm>
              <a:off x="1255650" y="1436604"/>
              <a:ext cx="4005919" cy="4711701"/>
            </a:xfrm>
            <a:prstGeom prst="roundRect">
              <a:avLst/>
            </a:prstGeom>
            <a:ln w="2540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6C94202-20BF-ED42-C859-1B5EB324C0C5}"/>
              </a:ext>
            </a:extLst>
          </p:cNvPr>
          <p:cNvGrpSpPr/>
          <p:nvPr/>
        </p:nvGrpSpPr>
        <p:grpSpPr>
          <a:xfrm>
            <a:off x="6159998" y="3575186"/>
            <a:ext cx="4888630" cy="2411000"/>
            <a:chOff x="1127125" y="1164185"/>
            <a:chExt cx="4134444" cy="4984120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9ACB138D-59D0-0CAB-2D86-9602E5B3B769}"/>
                </a:ext>
              </a:extLst>
            </p:cNvPr>
            <p:cNvSpPr/>
            <p:nvPr/>
          </p:nvSpPr>
          <p:spPr>
            <a:xfrm>
              <a:off x="1127125" y="1164185"/>
              <a:ext cx="4005919" cy="4711700"/>
            </a:xfrm>
            <a:prstGeom prst="roundRect">
              <a:avLst/>
            </a:prstGeom>
            <a:blipFill>
              <a:blip r:embed="rId4" cstate="screen">
                <a:grayscl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A2FBF75C-2554-240D-06D1-26FE86E73438}"/>
                </a:ext>
              </a:extLst>
            </p:cNvPr>
            <p:cNvSpPr/>
            <p:nvPr/>
          </p:nvSpPr>
          <p:spPr>
            <a:xfrm>
              <a:off x="1255650" y="1436604"/>
              <a:ext cx="4005919" cy="4711701"/>
            </a:xfrm>
            <a:prstGeom prst="roundRect">
              <a:avLst/>
            </a:prstGeom>
            <a:ln w="25400" cap="rnd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CF065D-151E-B37E-9F17-3E59CAB92150}"/>
              </a:ext>
            </a:extLst>
          </p:cNvPr>
          <p:cNvGrpSpPr/>
          <p:nvPr/>
        </p:nvGrpSpPr>
        <p:grpSpPr>
          <a:xfrm>
            <a:off x="6628358" y="1461874"/>
            <a:ext cx="4436517" cy="1303587"/>
            <a:chOff x="-94764" y="1881134"/>
            <a:chExt cx="4436517" cy="1303587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00B5541-6475-C490-11C5-41765AFDBF38}"/>
                </a:ext>
              </a:extLst>
            </p:cNvPr>
            <p:cNvSpPr txBox="1"/>
            <p:nvPr/>
          </p:nvSpPr>
          <p:spPr>
            <a:xfrm>
              <a:off x="-94764" y="2190603"/>
              <a:ext cx="443651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A6DFF6B-7690-A398-427A-6D34B5CFE0C1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A7BD8C8-061E-AC50-701B-798A22530A96}"/>
              </a:ext>
            </a:extLst>
          </p:cNvPr>
          <p:cNvGrpSpPr/>
          <p:nvPr/>
        </p:nvGrpSpPr>
        <p:grpSpPr>
          <a:xfrm>
            <a:off x="1143372" y="4194781"/>
            <a:ext cx="4436517" cy="1303587"/>
            <a:chOff x="-94764" y="1881134"/>
            <a:chExt cx="4436517" cy="130358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AD926FC-A2BB-6633-7237-BBE90E1BB437}"/>
                </a:ext>
              </a:extLst>
            </p:cNvPr>
            <p:cNvSpPr txBox="1"/>
            <p:nvPr/>
          </p:nvSpPr>
          <p:spPr>
            <a:xfrm>
              <a:off x="-94764" y="2190603"/>
              <a:ext cx="4436517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5355C3C-DFAB-F934-D376-82B2AB2028AC}"/>
                </a:ext>
              </a:extLst>
            </p:cNvPr>
            <p:cNvSpPr txBox="1"/>
            <p:nvPr/>
          </p:nvSpPr>
          <p:spPr>
            <a:xfrm>
              <a:off x="2106186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2390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存在问题分析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椭圆 6">
            <a:extLst>
              <a:ext uri="{FF2B5EF4-FFF2-40B4-BE49-F238E27FC236}">
                <a16:creationId xmlns:a16="http://schemas.microsoft.com/office/drawing/2014/main" id="{42E10458-8256-E90A-A9AF-DC56F231A420}"/>
              </a:ext>
            </a:extLst>
          </p:cNvPr>
          <p:cNvSpPr/>
          <p:nvPr/>
        </p:nvSpPr>
        <p:spPr>
          <a:xfrm flipH="1" flipV="1">
            <a:off x="6117970" y="3280304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6" name="椭圆 61">
            <a:extLst>
              <a:ext uri="{FF2B5EF4-FFF2-40B4-BE49-F238E27FC236}">
                <a16:creationId xmlns:a16="http://schemas.microsoft.com/office/drawing/2014/main" id="{4DF3F98E-3DA9-7C8C-3104-3439FD398BE6}"/>
              </a:ext>
            </a:extLst>
          </p:cNvPr>
          <p:cNvSpPr/>
          <p:nvPr/>
        </p:nvSpPr>
        <p:spPr>
          <a:xfrm flipH="1" flipV="1">
            <a:off x="4338890" y="3528928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C0242DFD-3E0C-E16F-970F-948CB75110B1}"/>
              </a:ext>
            </a:extLst>
          </p:cNvPr>
          <p:cNvSpPr/>
          <p:nvPr/>
        </p:nvSpPr>
        <p:spPr>
          <a:xfrm>
            <a:off x="4338890" y="1761577"/>
            <a:ext cx="1639889" cy="1888738"/>
          </a:xfrm>
          <a:custGeom>
            <a:avLst/>
            <a:gdLst/>
            <a:ahLst/>
            <a:cxnLst/>
            <a:rect l="l" t="t" r="r" b="b"/>
            <a:pathLst>
              <a:path w="1352978" h="1558290">
                <a:moveTo>
                  <a:pt x="779145" y="0"/>
                </a:moveTo>
                <a:cubicBezTo>
                  <a:pt x="1007226" y="0"/>
                  <a:pt x="1212417" y="98002"/>
                  <a:pt x="1352978" y="255954"/>
                </a:cubicBezTo>
                <a:cubicBezTo>
                  <a:pt x="1230457" y="395537"/>
                  <a:pt x="1158327" y="578918"/>
                  <a:pt x="1158327" y="779145"/>
                </a:cubicBezTo>
                <a:cubicBezTo>
                  <a:pt x="1158327" y="979373"/>
                  <a:pt x="1230457" y="1162753"/>
                  <a:pt x="1352978" y="1302337"/>
                </a:cubicBezTo>
                <a:cubicBezTo>
                  <a:pt x="1212417" y="1460288"/>
                  <a:pt x="1007226" y="1558290"/>
                  <a:pt x="779145" y="1558290"/>
                </a:cubicBezTo>
                <a:cubicBezTo>
                  <a:pt x="348835" y="1558290"/>
                  <a:pt x="0" y="1209455"/>
                  <a:pt x="0" y="779145"/>
                </a:cubicBezTo>
                <a:cubicBezTo>
                  <a:pt x="0" y="611543"/>
                  <a:pt x="52919" y="456302"/>
                  <a:pt x="144162" y="330069"/>
                </a:cubicBezTo>
                <a:lnTo>
                  <a:pt x="109784" y="108908"/>
                </a:lnTo>
                <a:lnTo>
                  <a:pt x="331101" y="143310"/>
                </a:lnTo>
                <a:cubicBezTo>
                  <a:pt x="457190" y="52617"/>
                  <a:pt x="612023" y="0"/>
                  <a:pt x="779145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8" name="椭圆 61">
            <a:extLst>
              <a:ext uri="{FF2B5EF4-FFF2-40B4-BE49-F238E27FC236}">
                <a16:creationId xmlns:a16="http://schemas.microsoft.com/office/drawing/2014/main" id="{7001B8B5-139C-76D3-0EC9-F1464C391B02}"/>
              </a:ext>
            </a:extLst>
          </p:cNvPr>
          <p:cNvSpPr/>
          <p:nvPr/>
        </p:nvSpPr>
        <p:spPr>
          <a:xfrm>
            <a:off x="5857048" y="1749515"/>
            <a:ext cx="1888738" cy="1640112"/>
          </a:xfrm>
          <a:custGeom>
            <a:avLst/>
            <a:gdLst/>
            <a:ahLst/>
            <a:cxnLst/>
            <a:rect l="l" t="t" r="r" b="b"/>
            <a:pathLst>
              <a:path w="1558290" h="1353163">
                <a:moveTo>
                  <a:pt x="779145" y="0"/>
                </a:moveTo>
                <a:cubicBezTo>
                  <a:pt x="946584" y="0"/>
                  <a:pt x="1101686" y="52816"/>
                  <a:pt x="1227870" y="143872"/>
                </a:cubicBezTo>
                <a:lnTo>
                  <a:pt x="1452805" y="108907"/>
                </a:lnTo>
                <a:lnTo>
                  <a:pt x="1417746" y="334454"/>
                </a:lnTo>
                <a:cubicBezTo>
                  <a:pt x="1506649" y="460075"/>
                  <a:pt x="1558290" y="613579"/>
                  <a:pt x="1558290" y="779145"/>
                </a:cubicBezTo>
                <a:cubicBezTo>
                  <a:pt x="1558290" y="1007122"/>
                  <a:pt x="1460378" y="1212230"/>
                  <a:pt x="1302560" y="1352794"/>
                </a:cubicBezTo>
                <a:cubicBezTo>
                  <a:pt x="1163008" y="1230383"/>
                  <a:pt x="979715" y="1158329"/>
                  <a:pt x="779593" y="1158329"/>
                </a:cubicBezTo>
                <a:cubicBezTo>
                  <a:pt x="579261" y="1158329"/>
                  <a:pt x="395794" y="1230534"/>
                  <a:pt x="256179" y="1353163"/>
                </a:cubicBezTo>
                <a:cubicBezTo>
                  <a:pt x="98093" y="1212607"/>
                  <a:pt x="0" y="1007331"/>
                  <a:pt x="0" y="779145"/>
                </a:cubicBezTo>
                <a:cubicBezTo>
                  <a:pt x="0" y="348835"/>
                  <a:pt x="348835" y="0"/>
                  <a:pt x="779145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19" name="TextBox 121">
            <a:extLst>
              <a:ext uri="{FF2B5EF4-FFF2-40B4-BE49-F238E27FC236}">
                <a16:creationId xmlns:a16="http://schemas.microsoft.com/office/drawing/2014/main" id="{3E344C6D-A708-FCA1-93F5-D3441BC176A2}"/>
              </a:ext>
            </a:extLst>
          </p:cNvPr>
          <p:cNvSpPr txBox="1"/>
          <p:nvPr/>
        </p:nvSpPr>
        <p:spPr>
          <a:xfrm>
            <a:off x="4650615" y="2295166"/>
            <a:ext cx="1072026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cs typeface="+mn-ea"/>
                <a:sym typeface="+mn-lt"/>
              </a:rPr>
              <a:t>S</a:t>
            </a:r>
            <a:endParaRPr lang="zh-CN" altLang="en-US" sz="4400" kern="0" dirty="0">
              <a:cs typeface="+mn-ea"/>
              <a:sym typeface="+mn-lt"/>
            </a:endParaRPr>
          </a:p>
        </p:txBody>
      </p:sp>
      <p:sp>
        <p:nvSpPr>
          <p:cNvPr id="20" name="TextBox 122">
            <a:extLst>
              <a:ext uri="{FF2B5EF4-FFF2-40B4-BE49-F238E27FC236}">
                <a16:creationId xmlns:a16="http://schemas.microsoft.com/office/drawing/2014/main" id="{FE000F08-EE3C-3D5B-F47A-D27F83A56847}"/>
              </a:ext>
            </a:extLst>
          </p:cNvPr>
          <p:cNvSpPr txBox="1"/>
          <p:nvPr/>
        </p:nvSpPr>
        <p:spPr>
          <a:xfrm>
            <a:off x="6329352" y="2270879"/>
            <a:ext cx="9878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zh-CN" altLang="en-US" sz="4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TextBox 123">
            <a:extLst>
              <a:ext uri="{FF2B5EF4-FFF2-40B4-BE49-F238E27FC236}">
                <a16:creationId xmlns:a16="http://schemas.microsoft.com/office/drawing/2014/main" id="{1B34E455-9FDD-D880-1FA9-317CF28D5325}"/>
              </a:ext>
            </a:extLst>
          </p:cNvPr>
          <p:cNvSpPr txBox="1"/>
          <p:nvPr/>
        </p:nvSpPr>
        <p:spPr>
          <a:xfrm>
            <a:off x="4705089" y="3996225"/>
            <a:ext cx="1104809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zh-CN" altLang="en-US" sz="44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TextBox 124">
            <a:extLst>
              <a:ext uri="{FF2B5EF4-FFF2-40B4-BE49-F238E27FC236}">
                <a16:creationId xmlns:a16="http://schemas.microsoft.com/office/drawing/2014/main" id="{B94A3404-267A-F811-E35A-A100061272C2}"/>
              </a:ext>
            </a:extLst>
          </p:cNvPr>
          <p:cNvSpPr txBox="1"/>
          <p:nvPr/>
        </p:nvSpPr>
        <p:spPr>
          <a:xfrm>
            <a:off x="6453138" y="3923593"/>
            <a:ext cx="102114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defRPr/>
            </a:pPr>
            <a:r>
              <a:rPr lang="en-US" altLang="zh-CN" sz="4400" kern="0" dirty="0">
                <a:cs typeface="+mn-ea"/>
                <a:sym typeface="+mn-lt"/>
              </a:rPr>
              <a:t>O</a:t>
            </a:r>
            <a:endParaRPr lang="zh-CN" altLang="en-US" sz="4400" kern="0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C49C4B9-E588-DC33-B88B-E39A8583169B}"/>
              </a:ext>
            </a:extLst>
          </p:cNvPr>
          <p:cNvGrpSpPr/>
          <p:nvPr/>
        </p:nvGrpSpPr>
        <p:grpSpPr>
          <a:xfrm>
            <a:off x="7863066" y="1727649"/>
            <a:ext cx="3201809" cy="841922"/>
            <a:chOff x="-94764" y="1881134"/>
            <a:chExt cx="3201809" cy="8419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E7B08AD-1E76-2763-09B7-C4B1677473BB}"/>
                </a:ext>
              </a:extLst>
            </p:cNvPr>
            <p:cNvSpPr txBox="1"/>
            <p:nvPr/>
          </p:nvSpPr>
          <p:spPr>
            <a:xfrm>
              <a:off x="-94764" y="2190603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E0DAD80-6927-0B74-F048-D4806257B1EB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F46DD77-49EA-1B88-7268-42A17FB1000F}"/>
              </a:ext>
            </a:extLst>
          </p:cNvPr>
          <p:cNvGrpSpPr/>
          <p:nvPr/>
        </p:nvGrpSpPr>
        <p:grpSpPr>
          <a:xfrm>
            <a:off x="1069877" y="1727649"/>
            <a:ext cx="3210373" cy="841922"/>
            <a:chOff x="-94764" y="1881134"/>
            <a:chExt cx="3210373" cy="8419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89B8CA3-5774-A38D-E390-7612B97635E9}"/>
                </a:ext>
              </a:extLst>
            </p:cNvPr>
            <p:cNvSpPr txBox="1"/>
            <p:nvPr/>
          </p:nvSpPr>
          <p:spPr>
            <a:xfrm>
              <a:off x="-94764" y="2190603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21EB969-7518-2FF7-76CC-DCCDF3EB5E24}"/>
                </a:ext>
              </a:extLst>
            </p:cNvPr>
            <p:cNvSpPr txBox="1"/>
            <p:nvPr/>
          </p:nvSpPr>
          <p:spPr>
            <a:xfrm>
              <a:off x="880042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A9E17B4-24DB-2CEF-C62F-DBDA8EE28BB4}"/>
              </a:ext>
            </a:extLst>
          </p:cNvPr>
          <p:cNvGrpSpPr/>
          <p:nvPr/>
        </p:nvGrpSpPr>
        <p:grpSpPr>
          <a:xfrm>
            <a:off x="7863066" y="4478776"/>
            <a:ext cx="3201809" cy="841922"/>
            <a:chOff x="-94764" y="1881134"/>
            <a:chExt cx="3201809" cy="8419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BEBF05-E98E-11DE-A684-5A43D0414F59}"/>
                </a:ext>
              </a:extLst>
            </p:cNvPr>
            <p:cNvSpPr txBox="1"/>
            <p:nvPr/>
          </p:nvSpPr>
          <p:spPr>
            <a:xfrm>
              <a:off x="-94764" y="2190603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D217F4F7-AA24-8FD1-1E2E-1FCBDF0AA10F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7D70003-A0EA-5AAD-FA50-94F42D9851D5}"/>
              </a:ext>
            </a:extLst>
          </p:cNvPr>
          <p:cNvGrpSpPr/>
          <p:nvPr/>
        </p:nvGrpSpPr>
        <p:grpSpPr>
          <a:xfrm>
            <a:off x="1069877" y="4478776"/>
            <a:ext cx="3210373" cy="841922"/>
            <a:chOff x="-94764" y="1881134"/>
            <a:chExt cx="3210373" cy="8419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434F57F0-2440-3532-7F83-4A73CDBD8A7A}"/>
                </a:ext>
              </a:extLst>
            </p:cNvPr>
            <p:cNvSpPr txBox="1"/>
            <p:nvPr/>
          </p:nvSpPr>
          <p:spPr>
            <a:xfrm>
              <a:off x="-94764" y="2190603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1C86455-BC2E-DF33-BE20-2C905CD00FB8}"/>
                </a:ext>
              </a:extLst>
            </p:cNvPr>
            <p:cNvSpPr txBox="1"/>
            <p:nvPr/>
          </p:nvSpPr>
          <p:spPr>
            <a:xfrm>
              <a:off x="880042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0023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027E045E-E9D4-0B6F-E485-18BE5ABAAC24}"/>
              </a:ext>
            </a:extLst>
          </p:cNvPr>
          <p:cNvSpPr/>
          <p:nvPr/>
        </p:nvSpPr>
        <p:spPr>
          <a:xfrm>
            <a:off x="1127125" y="1454292"/>
            <a:ext cx="2261067" cy="47217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存在问题分析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0">
            <a:extLst>
              <a:ext uri="{FF2B5EF4-FFF2-40B4-BE49-F238E27FC236}">
                <a16:creationId xmlns:a16="http://schemas.microsoft.com/office/drawing/2014/main" id="{7EB84757-32B7-C0ED-9612-8F5BFC5BAA87}"/>
              </a:ext>
            </a:extLst>
          </p:cNvPr>
          <p:cNvGrpSpPr/>
          <p:nvPr/>
        </p:nvGrpSpPr>
        <p:grpSpPr>
          <a:xfrm>
            <a:off x="6172962" y="1410292"/>
            <a:ext cx="5071976" cy="5071976"/>
            <a:chOff x="606279" y="1782886"/>
            <a:chExt cx="4225751" cy="4225751"/>
          </a:xfrm>
        </p:grpSpPr>
        <p:sp>
          <p:nvSpPr>
            <p:cNvPr id="15" name="Block Arc 2">
              <a:extLst>
                <a:ext uri="{FF2B5EF4-FFF2-40B4-BE49-F238E27FC236}">
                  <a16:creationId xmlns:a16="http://schemas.microsoft.com/office/drawing/2014/main" id="{F5517504-444E-276B-599B-331ADC3E8008}"/>
                </a:ext>
              </a:extLst>
            </p:cNvPr>
            <p:cNvSpPr/>
            <p:nvPr/>
          </p:nvSpPr>
          <p:spPr>
            <a:xfrm>
              <a:off x="606279" y="1782886"/>
              <a:ext cx="4225751" cy="4225751"/>
            </a:xfrm>
            <a:prstGeom prst="blockArc">
              <a:avLst>
                <a:gd name="adj1" fmla="val 10800000"/>
                <a:gd name="adj2" fmla="val 21585085"/>
                <a:gd name="adj3" fmla="val 11145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6" name="Block Arc 3">
              <a:extLst>
                <a:ext uri="{FF2B5EF4-FFF2-40B4-BE49-F238E27FC236}">
                  <a16:creationId xmlns:a16="http://schemas.microsoft.com/office/drawing/2014/main" id="{377B2B9E-0F7F-CC01-0B70-608F6E4B494C}"/>
                </a:ext>
              </a:extLst>
            </p:cNvPr>
            <p:cNvSpPr/>
            <p:nvPr/>
          </p:nvSpPr>
          <p:spPr>
            <a:xfrm>
              <a:off x="1175363" y="2351970"/>
              <a:ext cx="3087581" cy="3087582"/>
            </a:xfrm>
            <a:prstGeom prst="blockArc">
              <a:avLst>
                <a:gd name="adj1" fmla="val 10800000"/>
                <a:gd name="adj2" fmla="val 11933"/>
                <a:gd name="adj3" fmla="val 16016"/>
              </a:avLst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7" name="Block Arc 4">
              <a:extLst>
                <a:ext uri="{FF2B5EF4-FFF2-40B4-BE49-F238E27FC236}">
                  <a16:creationId xmlns:a16="http://schemas.microsoft.com/office/drawing/2014/main" id="{6D672808-6AB5-A26B-A21D-3F7BDE62CD99}"/>
                </a:ext>
              </a:extLst>
            </p:cNvPr>
            <p:cNvSpPr/>
            <p:nvPr/>
          </p:nvSpPr>
          <p:spPr>
            <a:xfrm>
              <a:off x="1780771" y="2957378"/>
              <a:ext cx="1876766" cy="1876766"/>
            </a:xfrm>
            <a:prstGeom prst="blockArc">
              <a:avLst>
                <a:gd name="adj1" fmla="val 10800000"/>
                <a:gd name="adj2" fmla="val 13127"/>
                <a:gd name="adj3" fmla="val 19113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8" name="Block Arc 5">
              <a:extLst>
                <a:ext uri="{FF2B5EF4-FFF2-40B4-BE49-F238E27FC236}">
                  <a16:creationId xmlns:a16="http://schemas.microsoft.com/office/drawing/2014/main" id="{058B8727-211D-B6E2-DAF2-07E98CBC42FA}"/>
                </a:ext>
              </a:extLst>
            </p:cNvPr>
            <p:cNvSpPr/>
            <p:nvPr/>
          </p:nvSpPr>
          <p:spPr>
            <a:xfrm>
              <a:off x="2247396" y="3424003"/>
              <a:ext cx="943517" cy="943517"/>
            </a:xfrm>
            <a:prstGeom prst="blockArc">
              <a:avLst>
                <a:gd name="adj1" fmla="val 10800000"/>
                <a:gd name="adj2" fmla="val 19051"/>
                <a:gd name="adj3" fmla="val 28719"/>
              </a:avLst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19" name="Arc 6">
              <a:extLst>
                <a:ext uri="{FF2B5EF4-FFF2-40B4-BE49-F238E27FC236}">
                  <a16:creationId xmlns:a16="http://schemas.microsoft.com/office/drawing/2014/main" id="{D4FEA3F3-15BB-EF80-EE9C-F71FE6410966}"/>
                </a:ext>
              </a:extLst>
            </p:cNvPr>
            <p:cNvSpPr/>
            <p:nvPr/>
          </p:nvSpPr>
          <p:spPr>
            <a:xfrm flipH="1" flipV="1">
              <a:off x="1948267" y="3218780"/>
              <a:ext cx="1430781" cy="1430781"/>
            </a:xfrm>
            <a:prstGeom prst="arc">
              <a:avLst>
                <a:gd name="adj1" fmla="val 16305533"/>
                <a:gd name="adj2" fmla="val 0"/>
              </a:avLst>
            </a:prstGeom>
            <a:noFill/>
            <a:ln w="12700" cap="flat" cmpd="sng" algn="ctr">
              <a:solidFill>
                <a:srgbClr val="4D4D4D"/>
              </a:solidFill>
              <a:prstDash val="dash"/>
              <a:miter lim="800000"/>
              <a:head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Arc 7">
              <a:extLst>
                <a:ext uri="{FF2B5EF4-FFF2-40B4-BE49-F238E27FC236}">
                  <a16:creationId xmlns:a16="http://schemas.microsoft.com/office/drawing/2014/main" id="{BE7B7BF1-EE7D-769E-58FF-1BB26FB86A9C}"/>
                </a:ext>
              </a:extLst>
            </p:cNvPr>
            <p:cNvSpPr/>
            <p:nvPr/>
          </p:nvSpPr>
          <p:spPr>
            <a:xfrm flipH="1" flipV="1">
              <a:off x="1413493" y="2694872"/>
              <a:ext cx="2459973" cy="2459978"/>
            </a:xfrm>
            <a:prstGeom prst="arc">
              <a:avLst>
                <a:gd name="adj1" fmla="val 16164292"/>
                <a:gd name="adj2" fmla="val 0"/>
              </a:avLst>
            </a:prstGeom>
            <a:noFill/>
            <a:ln w="12700" cap="flat" cmpd="sng" algn="ctr">
              <a:solidFill>
                <a:srgbClr val="4D4D4D"/>
              </a:solidFill>
              <a:prstDash val="dash"/>
              <a:miter lim="800000"/>
              <a:head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Arc 8">
              <a:extLst>
                <a:ext uri="{FF2B5EF4-FFF2-40B4-BE49-F238E27FC236}">
                  <a16:creationId xmlns:a16="http://schemas.microsoft.com/office/drawing/2014/main" id="{7F67A99F-0A80-CB5C-3FE1-1F692AB1F737}"/>
                </a:ext>
              </a:extLst>
            </p:cNvPr>
            <p:cNvSpPr/>
            <p:nvPr/>
          </p:nvSpPr>
          <p:spPr>
            <a:xfrm flipH="1" flipV="1">
              <a:off x="846425" y="2216598"/>
              <a:ext cx="3416519" cy="3416526"/>
            </a:xfrm>
            <a:prstGeom prst="arc">
              <a:avLst>
                <a:gd name="adj1" fmla="val 15969452"/>
                <a:gd name="adj2" fmla="val 0"/>
              </a:avLst>
            </a:prstGeom>
            <a:noFill/>
            <a:ln w="12700" cap="flat" cmpd="sng" algn="ctr">
              <a:solidFill>
                <a:srgbClr val="4D4D4D"/>
              </a:solidFill>
              <a:prstDash val="dash"/>
              <a:miter lim="800000"/>
              <a:head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Arc 9">
              <a:extLst>
                <a:ext uri="{FF2B5EF4-FFF2-40B4-BE49-F238E27FC236}">
                  <a16:creationId xmlns:a16="http://schemas.microsoft.com/office/drawing/2014/main" id="{ECCA3054-0191-4CB1-C639-B730A1BF528C}"/>
                </a:ext>
              </a:extLst>
            </p:cNvPr>
            <p:cNvSpPr/>
            <p:nvPr/>
          </p:nvSpPr>
          <p:spPr>
            <a:xfrm flipH="1" flipV="1">
              <a:off x="2373064" y="3677148"/>
              <a:ext cx="495425" cy="495425"/>
            </a:xfrm>
            <a:prstGeom prst="arc">
              <a:avLst>
                <a:gd name="adj1" fmla="val 15879700"/>
                <a:gd name="adj2" fmla="val 0"/>
              </a:avLst>
            </a:prstGeom>
            <a:noFill/>
            <a:ln w="12700" cap="flat" cmpd="sng" algn="ctr">
              <a:solidFill>
                <a:srgbClr val="4D4D4D"/>
              </a:solidFill>
              <a:prstDash val="dash"/>
              <a:miter lim="800000"/>
              <a:head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323232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3" name="TextBox 17">
            <a:extLst>
              <a:ext uri="{FF2B5EF4-FFF2-40B4-BE49-F238E27FC236}">
                <a16:creationId xmlns:a16="http://schemas.microsoft.com/office/drawing/2014/main" id="{2D005D7F-778A-3E65-BB41-13F2D3BF7C2C}"/>
              </a:ext>
            </a:extLst>
          </p:cNvPr>
          <p:cNvSpPr txBox="1"/>
          <p:nvPr/>
        </p:nvSpPr>
        <p:spPr>
          <a:xfrm>
            <a:off x="8708265" y="4140024"/>
            <a:ext cx="1939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25%</a:t>
            </a:r>
          </a:p>
        </p:txBody>
      </p:sp>
      <p:sp>
        <p:nvSpPr>
          <p:cNvPr id="24" name="TextBox 19">
            <a:extLst>
              <a:ext uri="{FF2B5EF4-FFF2-40B4-BE49-F238E27FC236}">
                <a16:creationId xmlns:a16="http://schemas.microsoft.com/office/drawing/2014/main" id="{E96480B9-76F8-37D3-545D-1BD7772CA95F}"/>
              </a:ext>
            </a:extLst>
          </p:cNvPr>
          <p:cNvSpPr txBox="1"/>
          <p:nvPr/>
        </p:nvSpPr>
        <p:spPr>
          <a:xfrm>
            <a:off x="8708265" y="4712531"/>
            <a:ext cx="1939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50%</a:t>
            </a: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id="{5AE6F0D9-9009-CF9F-8D73-5F854D4B9A6C}"/>
              </a:ext>
            </a:extLst>
          </p:cNvPr>
          <p:cNvSpPr txBox="1"/>
          <p:nvPr/>
        </p:nvSpPr>
        <p:spPr>
          <a:xfrm>
            <a:off x="8715631" y="5318898"/>
            <a:ext cx="1939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75%</a:t>
            </a:r>
          </a:p>
        </p:txBody>
      </p:sp>
      <p:sp>
        <p:nvSpPr>
          <p:cNvPr id="27" name="TextBox 21">
            <a:extLst>
              <a:ext uri="{FF2B5EF4-FFF2-40B4-BE49-F238E27FC236}">
                <a16:creationId xmlns:a16="http://schemas.microsoft.com/office/drawing/2014/main" id="{DC930C6E-03BF-F382-5CBB-2D94D0A339BF}"/>
              </a:ext>
            </a:extLst>
          </p:cNvPr>
          <p:cNvSpPr txBox="1"/>
          <p:nvPr/>
        </p:nvSpPr>
        <p:spPr>
          <a:xfrm>
            <a:off x="8715631" y="5891405"/>
            <a:ext cx="19397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rPr>
              <a:t>100%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D8D2FA3-8361-2B75-097B-77196C3EEE2B}"/>
              </a:ext>
            </a:extLst>
          </p:cNvPr>
          <p:cNvSpPr txBox="1"/>
          <p:nvPr/>
        </p:nvSpPr>
        <p:spPr>
          <a:xfrm flipH="1">
            <a:off x="9505547" y="4128681"/>
            <a:ext cx="100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项目</a:t>
            </a:r>
            <a:r>
              <a:rPr lang="en-US" altLang="zh-CN" sz="1400" b="1" dirty="0"/>
              <a:t>1</a:t>
            </a:r>
            <a:endParaRPr lang="zh-CN" altLang="en-US" sz="1400" b="1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EC29ABE-3763-70D3-7B41-A53B182CBCA4}"/>
              </a:ext>
            </a:extLst>
          </p:cNvPr>
          <p:cNvSpPr txBox="1"/>
          <p:nvPr/>
        </p:nvSpPr>
        <p:spPr>
          <a:xfrm flipH="1">
            <a:off x="9505547" y="4725138"/>
            <a:ext cx="100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项目</a:t>
            </a:r>
            <a:r>
              <a:rPr lang="en-US" altLang="zh-CN" sz="1400" b="1" dirty="0"/>
              <a:t>2</a:t>
            </a:r>
            <a:endParaRPr lang="zh-CN" altLang="en-US" sz="1400" b="1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DDB18C63-782C-BC27-E329-038530D9A48A}"/>
              </a:ext>
            </a:extLst>
          </p:cNvPr>
          <p:cNvSpPr txBox="1"/>
          <p:nvPr/>
        </p:nvSpPr>
        <p:spPr>
          <a:xfrm flipH="1">
            <a:off x="9505547" y="5321595"/>
            <a:ext cx="100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项目</a:t>
            </a:r>
            <a:r>
              <a:rPr lang="en-US" altLang="zh-CN" sz="1400" b="1" dirty="0"/>
              <a:t>3</a:t>
            </a:r>
            <a:endParaRPr lang="zh-CN" altLang="en-US" sz="1400" b="1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F208122-CB5A-5312-B13D-4D69B89CC4EB}"/>
              </a:ext>
            </a:extLst>
          </p:cNvPr>
          <p:cNvSpPr txBox="1"/>
          <p:nvPr/>
        </p:nvSpPr>
        <p:spPr>
          <a:xfrm flipH="1">
            <a:off x="9505547" y="5889024"/>
            <a:ext cx="1008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项目</a:t>
            </a:r>
            <a:r>
              <a:rPr lang="en-US" altLang="zh-CN" sz="1400" b="1" dirty="0"/>
              <a:t>4</a:t>
            </a:r>
            <a:endParaRPr lang="zh-CN" altLang="en-US" sz="1400" b="1" dirty="0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4F25733E-44AF-C8DF-7C36-9406C4D27677}"/>
              </a:ext>
            </a:extLst>
          </p:cNvPr>
          <p:cNvSpPr/>
          <p:nvPr/>
        </p:nvSpPr>
        <p:spPr>
          <a:xfrm>
            <a:off x="3496488" y="1694586"/>
            <a:ext cx="2458348" cy="4442903"/>
          </a:xfrm>
          <a:custGeom>
            <a:avLst/>
            <a:gdLst>
              <a:gd name="connsiteX0" fmla="*/ 677079 w 868389"/>
              <a:gd name="connsiteY0" fmla="*/ 0 h 1569415"/>
              <a:gd name="connsiteX1" fmla="*/ 708275 w 868389"/>
              <a:gd name="connsiteY1" fmla="*/ 5598 h 1569415"/>
              <a:gd name="connsiteX2" fmla="*/ 750133 w 868389"/>
              <a:gd name="connsiteY2" fmla="*/ 79268 h 1569415"/>
              <a:gd name="connsiteX3" fmla="*/ 748924 w 868389"/>
              <a:gd name="connsiteY3" fmla="*/ 100649 h 1569415"/>
              <a:gd name="connsiteX4" fmla="*/ 748949 w 868389"/>
              <a:gd name="connsiteY4" fmla="*/ 100649 h 1569415"/>
              <a:gd name="connsiteX5" fmla="*/ 746629 w 868389"/>
              <a:gd name="connsiteY5" fmla="*/ 115750 h 1569415"/>
              <a:gd name="connsiteX6" fmla="*/ 735761 w 868389"/>
              <a:gd name="connsiteY6" fmla="*/ 142107 h 1569415"/>
              <a:gd name="connsiteX7" fmla="*/ 730128 w 868389"/>
              <a:gd name="connsiteY7" fmla="*/ 152950 h 1569415"/>
              <a:gd name="connsiteX8" fmla="*/ 730152 w 868389"/>
              <a:gd name="connsiteY8" fmla="*/ 152950 h 1569415"/>
              <a:gd name="connsiteX9" fmla="*/ 727266 w 868389"/>
              <a:gd name="connsiteY9" fmla="*/ 160592 h 1569415"/>
              <a:gd name="connsiteX10" fmla="*/ 727291 w 868389"/>
              <a:gd name="connsiteY10" fmla="*/ 160592 h 1569415"/>
              <a:gd name="connsiteX11" fmla="*/ 729195 w 868389"/>
              <a:gd name="connsiteY11" fmla="*/ 187114 h 1569415"/>
              <a:gd name="connsiteX12" fmla="*/ 731838 w 868389"/>
              <a:gd name="connsiteY12" fmla="*/ 194292 h 1569415"/>
              <a:gd name="connsiteX13" fmla="*/ 731910 w 868389"/>
              <a:gd name="connsiteY13" fmla="*/ 194293 h 1569415"/>
              <a:gd name="connsiteX14" fmla="*/ 732768 w 868389"/>
              <a:gd name="connsiteY14" fmla="*/ 194165 h 1569415"/>
              <a:gd name="connsiteX15" fmla="*/ 732791 w 868389"/>
              <a:gd name="connsiteY15" fmla="*/ 194165 h 1569415"/>
              <a:gd name="connsiteX16" fmla="*/ 734608 w 868389"/>
              <a:gd name="connsiteY16" fmla="*/ 208715 h 1569415"/>
              <a:gd name="connsiteX17" fmla="*/ 734633 w 868389"/>
              <a:gd name="connsiteY17" fmla="*/ 208715 h 1569415"/>
              <a:gd name="connsiteX18" fmla="*/ 735543 w 868389"/>
              <a:gd name="connsiteY18" fmla="*/ 209573 h 1569415"/>
              <a:gd name="connsiteX19" fmla="*/ 736738 w 868389"/>
              <a:gd name="connsiteY19" fmla="*/ 208860 h 1569415"/>
              <a:gd name="connsiteX20" fmla="*/ 748458 w 868389"/>
              <a:gd name="connsiteY20" fmla="*/ 223594 h 1569415"/>
              <a:gd name="connsiteX21" fmla="*/ 771229 w 868389"/>
              <a:gd name="connsiteY21" fmla="*/ 243686 h 1569415"/>
              <a:gd name="connsiteX22" fmla="*/ 803711 w 868389"/>
              <a:gd name="connsiteY22" fmla="*/ 263108 h 1569415"/>
              <a:gd name="connsiteX23" fmla="*/ 835188 w 868389"/>
              <a:gd name="connsiteY23" fmla="*/ 283870 h 1569415"/>
              <a:gd name="connsiteX24" fmla="*/ 854610 w 868389"/>
              <a:gd name="connsiteY24" fmla="*/ 302957 h 1569415"/>
              <a:gd name="connsiteX25" fmla="*/ 863986 w 868389"/>
              <a:gd name="connsiteY25" fmla="*/ 394709 h 1569415"/>
              <a:gd name="connsiteX26" fmla="*/ 864991 w 868389"/>
              <a:gd name="connsiteY26" fmla="*/ 461682 h 1569415"/>
              <a:gd name="connsiteX27" fmla="*/ 868339 w 868389"/>
              <a:gd name="connsiteY27" fmla="*/ 566159 h 1569415"/>
              <a:gd name="connsiteX28" fmla="*/ 859298 w 868389"/>
              <a:gd name="connsiteY28" fmla="*/ 654898 h 1569415"/>
              <a:gd name="connsiteX29" fmla="*/ 850592 w 868389"/>
              <a:gd name="connsiteY29" fmla="*/ 698430 h 1569415"/>
              <a:gd name="connsiteX30" fmla="*/ 842555 w 868389"/>
              <a:gd name="connsiteY30" fmla="*/ 733591 h 1569415"/>
              <a:gd name="connsiteX31" fmla="*/ 823468 w 868389"/>
              <a:gd name="connsiteY31" fmla="*/ 822330 h 1569415"/>
              <a:gd name="connsiteX32" fmla="*/ 812417 w 868389"/>
              <a:gd name="connsiteY32" fmla="*/ 855816 h 1569415"/>
              <a:gd name="connsiteX33" fmla="*/ 801702 w 868389"/>
              <a:gd name="connsiteY33" fmla="*/ 879926 h 1569415"/>
              <a:gd name="connsiteX34" fmla="*/ 781275 w 868389"/>
              <a:gd name="connsiteY34" fmla="*/ 912073 h 1569415"/>
              <a:gd name="connsiteX35" fmla="*/ 771899 w 868389"/>
              <a:gd name="connsiteY35" fmla="*/ 975697 h 1569415"/>
              <a:gd name="connsiteX36" fmla="*/ 776587 w 868389"/>
              <a:gd name="connsiteY36" fmla="*/ 1051041 h 1569415"/>
              <a:gd name="connsiteX37" fmla="*/ 797014 w 868389"/>
              <a:gd name="connsiteY37" fmla="*/ 1234212 h 1569415"/>
              <a:gd name="connsiteX38" fmla="*/ 783619 w 868389"/>
              <a:gd name="connsiteY38" fmla="*/ 1388249 h 1569415"/>
              <a:gd name="connsiteX39" fmla="*/ 783284 w 868389"/>
              <a:gd name="connsiteY39" fmla="*/ 1403653 h 1569415"/>
              <a:gd name="connsiteX40" fmla="*/ 776587 w 868389"/>
              <a:gd name="connsiteY40" fmla="*/ 1444506 h 1569415"/>
              <a:gd name="connsiteX41" fmla="*/ 773573 w 868389"/>
              <a:gd name="connsiteY41" fmla="*/ 1466607 h 1569415"/>
              <a:gd name="connsiteX42" fmla="*/ 765201 w 868389"/>
              <a:gd name="connsiteY42" fmla="*/ 1504446 h 1569415"/>
              <a:gd name="connsiteX43" fmla="*/ 755490 w 868389"/>
              <a:gd name="connsiteY43" fmla="*/ 1528556 h 1569415"/>
              <a:gd name="connsiteX44" fmla="*/ 690065 w 868389"/>
              <a:gd name="connsiteY44" fmla="*/ 1569415 h 1569415"/>
              <a:gd name="connsiteX45" fmla="*/ 689187 w 868389"/>
              <a:gd name="connsiteY45" fmla="*/ 1569410 h 1569415"/>
              <a:gd name="connsiteX46" fmla="*/ 654027 w 868389"/>
              <a:gd name="connsiteY46" fmla="*/ 1545970 h 1569415"/>
              <a:gd name="connsiteX47" fmla="*/ 669096 w 868389"/>
              <a:gd name="connsiteY47" fmla="*/ 1511813 h 1569415"/>
              <a:gd name="connsiteX48" fmla="*/ 691197 w 868389"/>
              <a:gd name="connsiteY48" fmla="*/ 1468281 h 1569415"/>
              <a:gd name="connsiteX49" fmla="*/ 694880 w 868389"/>
              <a:gd name="connsiteY49" fmla="*/ 1441158 h 1569415"/>
              <a:gd name="connsiteX50" fmla="*/ 691532 w 868389"/>
              <a:gd name="connsiteY50" fmla="*/ 1418052 h 1569415"/>
              <a:gd name="connsiteX51" fmla="*/ 698564 w 868389"/>
              <a:gd name="connsiteY51" fmla="*/ 1397290 h 1569415"/>
              <a:gd name="connsiteX52" fmla="*/ 694210 w 868389"/>
              <a:gd name="connsiteY52" fmla="*/ 1363134 h 1569415"/>
              <a:gd name="connsiteX53" fmla="*/ 686174 w 868389"/>
              <a:gd name="connsiteY53" fmla="*/ 1287120 h 1569415"/>
              <a:gd name="connsiteX54" fmla="*/ 693541 w 868389"/>
              <a:gd name="connsiteY54" fmla="*/ 1217469 h 1569415"/>
              <a:gd name="connsiteX55" fmla="*/ 699903 w 868389"/>
              <a:gd name="connsiteY55" fmla="*/ 1198046 h 1569415"/>
              <a:gd name="connsiteX56" fmla="*/ 683495 w 868389"/>
              <a:gd name="connsiteY56" fmla="*/ 1149826 h 1569415"/>
              <a:gd name="connsiteX57" fmla="*/ 662733 w 868389"/>
              <a:gd name="connsiteY57" fmla="*/ 1091225 h 1569415"/>
              <a:gd name="connsiteX58" fmla="*/ 656371 w 868389"/>
              <a:gd name="connsiteY58" fmla="*/ 1071133 h 1569415"/>
              <a:gd name="connsiteX59" fmla="*/ 656235 w 868389"/>
              <a:gd name="connsiteY59" fmla="*/ 1071093 h 1569415"/>
              <a:gd name="connsiteX60" fmla="*/ 644651 w 868389"/>
              <a:gd name="connsiteY60" fmla="*/ 1206753 h 1569415"/>
              <a:gd name="connsiteX61" fmla="*/ 630921 w 868389"/>
              <a:gd name="connsiteY61" fmla="*/ 1337349 h 1569415"/>
              <a:gd name="connsiteX62" fmla="*/ 628577 w 868389"/>
              <a:gd name="connsiteY62" fmla="*/ 1350409 h 1569415"/>
              <a:gd name="connsiteX63" fmla="*/ 635274 w 868389"/>
              <a:gd name="connsiteY63" fmla="*/ 1373180 h 1569415"/>
              <a:gd name="connsiteX64" fmla="*/ 637953 w 868389"/>
              <a:gd name="connsiteY64" fmla="*/ 1416043 h 1569415"/>
              <a:gd name="connsiteX65" fmla="*/ 634270 w 868389"/>
              <a:gd name="connsiteY65" fmla="*/ 1444506 h 1569415"/>
              <a:gd name="connsiteX66" fmla="*/ 601965 w 868389"/>
              <a:gd name="connsiteY66" fmla="*/ 1449675 h 1569415"/>
              <a:gd name="connsiteX67" fmla="*/ 575669 w 868389"/>
              <a:gd name="connsiteY67" fmla="*/ 1445511 h 1569415"/>
              <a:gd name="connsiteX68" fmla="*/ 552304 w 868389"/>
              <a:gd name="connsiteY68" fmla="*/ 1442832 h 1569415"/>
              <a:gd name="connsiteX69" fmla="*/ 524435 w 868389"/>
              <a:gd name="connsiteY69" fmla="*/ 1443502 h 1569415"/>
              <a:gd name="connsiteX70" fmla="*/ 496061 w 868389"/>
              <a:gd name="connsiteY70" fmla="*/ 1444267 h 1569415"/>
              <a:gd name="connsiteX71" fmla="*/ 455788 w 868389"/>
              <a:gd name="connsiteY71" fmla="*/ 1439818 h 1569415"/>
              <a:gd name="connsiteX72" fmla="*/ 411921 w 868389"/>
              <a:gd name="connsiteY72" fmla="*/ 1411020 h 1569415"/>
              <a:gd name="connsiteX73" fmla="*/ 432549 w 868389"/>
              <a:gd name="connsiteY73" fmla="*/ 1401549 h 1569415"/>
              <a:gd name="connsiteX74" fmla="*/ 453444 w 868389"/>
              <a:gd name="connsiteY74" fmla="*/ 1402648 h 1569415"/>
              <a:gd name="connsiteX75" fmla="*/ 471493 w 868389"/>
              <a:gd name="connsiteY75" fmla="*/ 1403713 h 1569415"/>
              <a:gd name="connsiteX76" fmla="*/ 518072 w 868389"/>
              <a:gd name="connsiteY76" fmla="*/ 1379877 h 1569415"/>
              <a:gd name="connsiteX77" fmla="*/ 539169 w 868389"/>
              <a:gd name="connsiteY77" fmla="*/ 1355767 h 1569415"/>
              <a:gd name="connsiteX78" fmla="*/ 544192 w 868389"/>
              <a:gd name="connsiteY78" fmla="*/ 1341703 h 1569415"/>
              <a:gd name="connsiteX79" fmla="*/ 544526 w 868389"/>
              <a:gd name="connsiteY79" fmla="*/ 1117010 h 1569415"/>
              <a:gd name="connsiteX80" fmla="*/ 532471 w 868389"/>
              <a:gd name="connsiteY80" fmla="*/ 1039321 h 1569415"/>
              <a:gd name="connsiteX81" fmla="*/ 522426 w 868389"/>
              <a:gd name="connsiteY81" fmla="*/ 957280 h 1569415"/>
              <a:gd name="connsiteX82" fmla="*/ 519077 w 868389"/>
              <a:gd name="connsiteY82" fmla="*/ 850793 h 1569415"/>
              <a:gd name="connsiteX83" fmla="*/ 519077 w 868389"/>
              <a:gd name="connsiteY83" fmla="*/ 768082 h 1569415"/>
              <a:gd name="connsiteX84" fmla="*/ 511375 w 868389"/>
              <a:gd name="connsiteY84" fmla="*/ 768082 h 1569415"/>
              <a:gd name="connsiteX85" fmla="*/ 496976 w 868389"/>
              <a:gd name="connsiteY85" fmla="*/ 773105 h 1569415"/>
              <a:gd name="connsiteX86" fmla="*/ 488604 w 868389"/>
              <a:gd name="connsiteY86" fmla="*/ 778128 h 1569415"/>
              <a:gd name="connsiteX87" fmla="*/ 509031 w 868389"/>
              <a:gd name="connsiteY87" fmla="*/ 573861 h 1569415"/>
              <a:gd name="connsiteX88" fmla="*/ 517403 w 868389"/>
              <a:gd name="connsiteY88" fmla="*/ 510907 h 1569415"/>
              <a:gd name="connsiteX89" fmla="*/ 517197 w 868389"/>
              <a:gd name="connsiteY89" fmla="*/ 510847 h 1569415"/>
              <a:gd name="connsiteX90" fmla="*/ 497646 w 868389"/>
              <a:gd name="connsiteY90" fmla="*/ 522292 h 1569415"/>
              <a:gd name="connsiteX91" fmla="*/ 468187 w 868389"/>
              <a:gd name="connsiteY91" fmla="*/ 534185 h 1569415"/>
              <a:gd name="connsiteX92" fmla="*/ 440384 w 868389"/>
              <a:gd name="connsiteY92" fmla="*/ 525641 h 1569415"/>
              <a:gd name="connsiteX93" fmla="*/ 291370 w 868389"/>
              <a:gd name="connsiteY93" fmla="*/ 419490 h 1569415"/>
              <a:gd name="connsiteX94" fmla="*/ 294596 w 868389"/>
              <a:gd name="connsiteY94" fmla="*/ 410232 h 1569415"/>
              <a:gd name="connsiteX95" fmla="*/ 294616 w 868389"/>
              <a:gd name="connsiteY95" fmla="*/ 410232 h 1569415"/>
              <a:gd name="connsiteX96" fmla="*/ 280191 w 868389"/>
              <a:gd name="connsiteY96" fmla="*/ 395100 h 1569415"/>
              <a:gd name="connsiteX97" fmla="*/ 280197 w 868389"/>
              <a:gd name="connsiteY97" fmla="*/ 394959 h 1569415"/>
              <a:gd name="connsiteX98" fmla="*/ 281250 w 868389"/>
              <a:gd name="connsiteY98" fmla="*/ 391866 h 1569415"/>
              <a:gd name="connsiteX99" fmla="*/ 281270 w 868389"/>
              <a:gd name="connsiteY99" fmla="*/ 391866 h 1569415"/>
              <a:gd name="connsiteX100" fmla="*/ 242145 w 868389"/>
              <a:gd name="connsiteY100" fmla="*/ 363567 h 1569415"/>
              <a:gd name="connsiteX101" fmla="*/ 229987 w 868389"/>
              <a:gd name="connsiteY101" fmla="*/ 333621 h 1569415"/>
              <a:gd name="connsiteX102" fmla="*/ 230007 w 868389"/>
              <a:gd name="connsiteY102" fmla="*/ 333621 h 1569415"/>
              <a:gd name="connsiteX103" fmla="*/ 0 w 868389"/>
              <a:gd name="connsiteY103" fmla="*/ 101223 h 1569415"/>
              <a:gd name="connsiteX104" fmla="*/ 0 w 868389"/>
              <a:gd name="connsiteY104" fmla="*/ 86496 h 1569415"/>
              <a:gd name="connsiteX105" fmla="*/ 1205 w 868389"/>
              <a:gd name="connsiteY105" fmla="*/ 87029 h 1569415"/>
              <a:gd name="connsiteX106" fmla="*/ 94224 w 868389"/>
              <a:gd name="connsiteY106" fmla="*/ 181089 h 1569415"/>
              <a:gd name="connsiteX107" fmla="*/ 94243 w 868389"/>
              <a:gd name="connsiteY107" fmla="*/ 181089 h 1569415"/>
              <a:gd name="connsiteX108" fmla="*/ 206315 w 868389"/>
              <a:gd name="connsiteY108" fmla="*/ 286883 h 1569415"/>
              <a:gd name="connsiteX109" fmla="*/ 249847 w 868389"/>
              <a:gd name="connsiteY109" fmla="*/ 312668 h 1569415"/>
              <a:gd name="connsiteX110" fmla="*/ 278310 w 868389"/>
              <a:gd name="connsiteY110" fmla="*/ 319700 h 1569415"/>
              <a:gd name="connsiteX111" fmla="*/ 312508 w 868389"/>
              <a:gd name="connsiteY111" fmla="*/ 352682 h 1569415"/>
              <a:gd name="connsiteX112" fmla="*/ 312529 w 868389"/>
              <a:gd name="connsiteY112" fmla="*/ 352682 h 1569415"/>
              <a:gd name="connsiteX113" fmla="*/ 329800 w 868389"/>
              <a:gd name="connsiteY113" fmla="*/ 363323 h 1569415"/>
              <a:gd name="connsiteX114" fmla="*/ 331219 w 868389"/>
              <a:gd name="connsiteY114" fmla="*/ 362897 h 1569415"/>
              <a:gd name="connsiteX115" fmla="*/ 349688 w 868389"/>
              <a:gd name="connsiteY115" fmla="*/ 375129 h 1569415"/>
              <a:gd name="connsiteX116" fmla="*/ 349708 w 868389"/>
              <a:gd name="connsiteY116" fmla="*/ 375129 h 1569415"/>
              <a:gd name="connsiteX117" fmla="*/ 472696 w 868389"/>
              <a:gd name="connsiteY117" fmla="*/ 444583 h 1569415"/>
              <a:gd name="connsiteX118" fmla="*/ 503338 w 868389"/>
              <a:gd name="connsiteY118" fmla="*/ 402411 h 1569415"/>
              <a:gd name="connsiteX119" fmla="*/ 517403 w 868389"/>
              <a:gd name="connsiteY119" fmla="*/ 376627 h 1569415"/>
              <a:gd name="connsiteX120" fmla="*/ 534481 w 868389"/>
              <a:gd name="connsiteY120" fmla="*/ 332090 h 1569415"/>
              <a:gd name="connsiteX121" fmla="*/ 554238 w 868389"/>
              <a:gd name="connsiteY121" fmla="*/ 293246 h 1569415"/>
              <a:gd name="connsiteX122" fmla="*/ 619116 w 868389"/>
              <a:gd name="connsiteY122" fmla="*/ 269219 h 1569415"/>
              <a:gd name="connsiteX123" fmla="*/ 619140 w 868389"/>
              <a:gd name="connsiteY123" fmla="*/ 269219 h 1569415"/>
              <a:gd name="connsiteX124" fmla="*/ 633395 w 868389"/>
              <a:gd name="connsiteY124" fmla="*/ 248316 h 1569415"/>
              <a:gd name="connsiteX125" fmla="*/ 633419 w 868389"/>
              <a:gd name="connsiteY125" fmla="*/ 248316 h 1569415"/>
              <a:gd name="connsiteX126" fmla="*/ 632930 w 868389"/>
              <a:gd name="connsiteY126" fmla="*/ 243686 h 1569415"/>
              <a:gd name="connsiteX127" fmla="*/ 616187 w 868389"/>
              <a:gd name="connsiteY127" fmla="*/ 208860 h 1569415"/>
              <a:gd name="connsiteX128" fmla="*/ 615737 w 868389"/>
              <a:gd name="connsiteY128" fmla="*/ 208610 h 1569415"/>
              <a:gd name="connsiteX129" fmla="*/ 615713 w 868389"/>
              <a:gd name="connsiteY129" fmla="*/ 208610 h 1569415"/>
              <a:gd name="connsiteX130" fmla="*/ 611931 w 868389"/>
              <a:gd name="connsiteY130" fmla="*/ 208892 h 1569415"/>
              <a:gd name="connsiteX131" fmla="*/ 596242 w 868389"/>
              <a:gd name="connsiteY131" fmla="*/ 210104 h 1569415"/>
              <a:gd name="connsiteX132" fmla="*/ 593865 w 868389"/>
              <a:gd name="connsiteY132" fmla="*/ 210212 h 1569415"/>
              <a:gd name="connsiteX133" fmla="*/ 592940 w 868389"/>
              <a:gd name="connsiteY133" fmla="*/ 210195 h 1569415"/>
              <a:gd name="connsiteX134" fmla="*/ 576708 w 868389"/>
              <a:gd name="connsiteY134" fmla="*/ 200885 h 1569415"/>
              <a:gd name="connsiteX135" fmla="*/ 576215 w 868389"/>
              <a:gd name="connsiteY135" fmla="*/ 191904 h 1569415"/>
              <a:gd name="connsiteX136" fmla="*/ 576553 w 868389"/>
              <a:gd name="connsiteY136" fmla="*/ 177383 h 1569415"/>
              <a:gd name="connsiteX137" fmla="*/ 574161 w 868389"/>
              <a:gd name="connsiteY137" fmla="*/ 174514 h 1569415"/>
              <a:gd name="connsiteX138" fmla="*/ 572419 w 868389"/>
              <a:gd name="connsiteY138" fmla="*/ 172782 h 1569415"/>
              <a:gd name="connsiteX139" fmla="*/ 573364 w 868389"/>
              <a:gd name="connsiteY139" fmla="*/ 168020 h 1569415"/>
              <a:gd name="connsiteX140" fmla="*/ 575285 w 868389"/>
              <a:gd name="connsiteY140" fmla="*/ 164965 h 1569415"/>
              <a:gd name="connsiteX141" fmla="*/ 572523 w 868389"/>
              <a:gd name="connsiteY141" fmla="*/ 162636 h 1569415"/>
              <a:gd name="connsiteX142" fmla="*/ 571168 w 868389"/>
              <a:gd name="connsiteY142" fmla="*/ 154309 h 1569415"/>
              <a:gd name="connsiteX143" fmla="*/ 572866 w 868389"/>
              <a:gd name="connsiteY143" fmla="*/ 148047 h 1569415"/>
              <a:gd name="connsiteX144" fmla="*/ 572971 w 868389"/>
              <a:gd name="connsiteY144" fmla="*/ 147302 h 1569415"/>
              <a:gd name="connsiteX145" fmla="*/ 572994 w 868389"/>
              <a:gd name="connsiteY145" fmla="*/ 147302 h 1569415"/>
              <a:gd name="connsiteX146" fmla="*/ 569196 w 868389"/>
              <a:gd name="connsiteY146" fmla="*/ 142483 h 1569415"/>
              <a:gd name="connsiteX147" fmla="*/ 569219 w 868389"/>
              <a:gd name="connsiteY147" fmla="*/ 142483 h 1569415"/>
              <a:gd name="connsiteX148" fmla="*/ 567799 w 868389"/>
              <a:gd name="connsiteY148" fmla="*/ 142295 h 1569415"/>
              <a:gd name="connsiteX149" fmla="*/ 557743 w 868389"/>
              <a:gd name="connsiteY149" fmla="*/ 138023 h 1569415"/>
              <a:gd name="connsiteX150" fmla="*/ 556468 w 868389"/>
              <a:gd name="connsiteY150" fmla="*/ 133108 h 1569415"/>
              <a:gd name="connsiteX151" fmla="*/ 569297 w 868389"/>
              <a:gd name="connsiteY151" fmla="*/ 110026 h 1569415"/>
              <a:gd name="connsiteX152" fmla="*/ 579023 w 868389"/>
              <a:gd name="connsiteY152" fmla="*/ 89957 h 1569415"/>
              <a:gd name="connsiteX153" fmla="*/ 585537 w 868389"/>
              <a:gd name="connsiteY153" fmla="*/ 55444 h 1569415"/>
              <a:gd name="connsiteX154" fmla="*/ 589878 w 868389"/>
              <a:gd name="connsiteY154" fmla="*/ 48348 h 1569415"/>
              <a:gd name="connsiteX155" fmla="*/ 589902 w 868389"/>
              <a:gd name="connsiteY155" fmla="*/ 48348 h 1569415"/>
              <a:gd name="connsiteX156" fmla="*/ 610829 w 868389"/>
              <a:gd name="connsiteY156" fmla="*/ 16314 h 1569415"/>
              <a:gd name="connsiteX157" fmla="*/ 646994 w 868389"/>
              <a:gd name="connsiteY157" fmla="*/ 2919 h 1569415"/>
              <a:gd name="connsiteX158" fmla="*/ 677079 w 868389"/>
              <a:gd name="connsiteY158" fmla="*/ 0 h 15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868389" h="1569415">
                <a:moveTo>
                  <a:pt x="677079" y="0"/>
                </a:moveTo>
                <a:cubicBezTo>
                  <a:pt x="690116" y="0"/>
                  <a:pt x="701245" y="1888"/>
                  <a:pt x="708275" y="5598"/>
                </a:cubicBezTo>
                <a:cubicBezTo>
                  <a:pt x="738747" y="21337"/>
                  <a:pt x="749798" y="41094"/>
                  <a:pt x="750133" y="79268"/>
                </a:cubicBezTo>
                <a:cubicBezTo>
                  <a:pt x="750133" y="88065"/>
                  <a:pt x="749890" y="94484"/>
                  <a:pt x="748924" y="100649"/>
                </a:cubicBezTo>
                <a:lnTo>
                  <a:pt x="748949" y="100649"/>
                </a:lnTo>
                <a:cubicBezTo>
                  <a:pt x="748549" y="105559"/>
                  <a:pt x="747779" y="110601"/>
                  <a:pt x="746629" y="115750"/>
                </a:cubicBezTo>
                <a:cubicBezTo>
                  <a:pt x="744524" y="125475"/>
                  <a:pt x="743299" y="128414"/>
                  <a:pt x="735761" y="142107"/>
                </a:cubicBezTo>
                <a:cubicBezTo>
                  <a:pt x="733669" y="145921"/>
                  <a:pt x="731596" y="149912"/>
                  <a:pt x="730128" y="152950"/>
                </a:cubicBezTo>
                <a:lnTo>
                  <a:pt x="730152" y="152950"/>
                </a:lnTo>
                <a:cubicBezTo>
                  <a:pt x="729103" y="155622"/>
                  <a:pt x="728142" y="158166"/>
                  <a:pt x="727266" y="160592"/>
                </a:cubicBezTo>
                <a:lnTo>
                  <a:pt x="727291" y="160592"/>
                </a:lnTo>
                <a:cubicBezTo>
                  <a:pt x="725959" y="166698"/>
                  <a:pt x="726563" y="173692"/>
                  <a:pt x="729195" y="187114"/>
                </a:cubicBezTo>
                <a:cubicBezTo>
                  <a:pt x="730212" y="192274"/>
                  <a:pt x="730271" y="194236"/>
                  <a:pt x="731838" y="194292"/>
                </a:cubicBezTo>
                <a:cubicBezTo>
                  <a:pt x="731862" y="194293"/>
                  <a:pt x="731886" y="194293"/>
                  <a:pt x="731910" y="194293"/>
                </a:cubicBezTo>
                <a:cubicBezTo>
                  <a:pt x="732157" y="194293"/>
                  <a:pt x="732440" y="194249"/>
                  <a:pt x="732768" y="194165"/>
                </a:cubicBezTo>
                <a:lnTo>
                  <a:pt x="732791" y="194165"/>
                </a:lnTo>
                <a:cubicBezTo>
                  <a:pt x="733521" y="200330"/>
                  <a:pt x="734126" y="205180"/>
                  <a:pt x="734608" y="208715"/>
                </a:cubicBezTo>
                <a:lnTo>
                  <a:pt x="734633" y="208715"/>
                </a:lnTo>
                <a:cubicBezTo>
                  <a:pt x="734952" y="208980"/>
                  <a:pt x="735255" y="209266"/>
                  <a:pt x="735543" y="209573"/>
                </a:cubicBezTo>
                <a:cubicBezTo>
                  <a:pt x="736089" y="209107"/>
                  <a:pt x="736495" y="208860"/>
                  <a:pt x="736738" y="208860"/>
                </a:cubicBezTo>
                <a:cubicBezTo>
                  <a:pt x="738412" y="208860"/>
                  <a:pt x="743770" y="215557"/>
                  <a:pt x="748458" y="223594"/>
                </a:cubicBezTo>
                <a:cubicBezTo>
                  <a:pt x="754821" y="234310"/>
                  <a:pt x="760513" y="239668"/>
                  <a:pt x="771229" y="243686"/>
                </a:cubicBezTo>
                <a:cubicBezTo>
                  <a:pt x="778931" y="246700"/>
                  <a:pt x="793665" y="255406"/>
                  <a:pt x="803711" y="263108"/>
                </a:cubicBezTo>
                <a:cubicBezTo>
                  <a:pt x="813757" y="270810"/>
                  <a:pt x="827821" y="280186"/>
                  <a:pt x="835188" y="283870"/>
                </a:cubicBezTo>
                <a:cubicBezTo>
                  <a:pt x="842890" y="287888"/>
                  <a:pt x="850926" y="295925"/>
                  <a:pt x="854610" y="302957"/>
                </a:cubicBezTo>
                <a:cubicBezTo>
                  <a:pt x="862312" y="317691"/>
                  <a:pt x="867670" y="371604"/>
                  <a:pt x="863986" y="394709"/>
                </a:cubicBezTo>
                <a:cubicBezTo>
                  <a:pt x="862312" y="404421"/>
                  <a:pt x="862647" y="432214"/>
                  <a:pt x="864991" y="461682"/>
                </a:cubicBezTo>
                <a:cubicBezTo>
                  <a:pt x="867335" y="489141"/>
                  <a:pt x="868674" y="536357"/>
                  <a:pt x="868339" y="566159"/>
                </a:cubicBezTo>
                <a:cubicBezTo>
                  <a:pt x="867670" y="611366"/>
                  <a:pt x="866330" y="625765"/>
                  <a:pt x="859298" y="654898"/>
                </a:cubicBezTo>
                <a:cubicBezTo>
                  <a:pt x="854610" y="673651"/>
                  <a:pt x="850592" y="693408"/>
                  <a:pt x="850592" y="698430"/>
                </a:cubicBezTo>
                <a:cubicBezTo>
                  <a:pt x="850592" y="703453"/>
                  <a:pt x="846908" y="719192"/>
                  <a:pt x="842555" y="733591"/>
                </a:cubicBezTo>
                <a:cubicBezTo>
                  <a:pt x="831504" y="769421"/>
                  <a:pt x="828491" y="784490"/>
                  <a:pt x="823468" y="822330"/>
                </a:cubicBezTo>
                <a:cubicBezTo>
                  <a:pt x="819784" y="851128"/>
                  <a:pt x="818445" y="854811"/>
                  <a:pt x="812417" y="855816"/>
                </a:cubicBezTo>
                <a:cubicBezTo>
                  <a:pt x="806724" y="856821"/>
                  <a:pt x="805050" y="860504"/>
                  <a:pt x="801702" y="879926"/>
                </a:cubicBezTo>
                <a:cubicBezTo>
                  <a:pt x="798018" y="902697"/>
                  <a:pt x="791991" y="912073"/>
                  <a:pt x="781275" y="912073"/>
                </a:cubicBezTo>
                <a:cubicBezTo>
                  <a:pt x="775582" y="912073"/>
                  <a:pt x="774243" y="919775"/>
                  <a:pt x="771899" y="975697"/>
                </a:cubicBezTo>
                <a:cubicBezTo>
                  <a:pt x="769889" y="1017890"/>
                  <a:pt x="770559" y="1027601"/>
                  <a:pt x="776587" y="1051041"/>
                </a:cubicBezTo>
                <a:cubicBezTo>
                  <a:pt x="789646" y="1102945"/>
                  <a:pt x="797014" y="1168244"/>
                  <a:pt x="797014" y="1234212"/>
                </a:cubicBezTo>
                <a:cubicBezTo>
                  <a:pt x="797014" y="1294152"/>
                  <a:pt x="791321" y="1359116"/>
                  <a:pt x="783619" y="1388249"/>
                </a:cubicBezTo>
                <a:cubicBezTo>
                  <a:pt x="780605" y="1398295"/>
                  <a:pt x="780605" y="1402648"/>
                  <a:pt x="783284" y="1403653"/>
                </a:cubicBezTo>
                <a:cubicBezTo>
                  <a:pt x="790651" y="1405997"/>
                  <a:pt x="784288" y="1444506"/>
                  <a:pt x="776587" y="1444506"/>
                </a:cubicBezTo>
                <a:cubicBezTo>
                  <a:pt x="774912" y="1444506"/>
                  <a:pt x="773573" y="1454552"/>
                  <a:pt x="773573" y="1466607"/>
                </a:cubicBezTo>
                <a:cubicBezTo>
                  <a:pt x="773573" y="1483685"/>
                  <a:pt x="771564" y="1492391"/>
                  <a:pt x="765201" y="1504446"/>
                </a:cubicBezTo>
                <a:cubicBezTo>
                  <a:pt x="760848" y="1512818"/>
                  <a:pt x="756495" y="1523868"/>
                  <a:pt x="755490" y="1528556"/>
                </a:cubicBezTo>
                <a:cubicBezTo>
                  <a:pt x="750845" y="1551452"/>
                  <a:pt x="721869" y="1569415"/>
                  <a:pt x="690065" y="1569415"/>
                </a:cubicBezTo>
                <a:cubicBezTo>
                  <a:pt x="689773" y="1569415"/>
                  <a:pt x="689480" y="1569413"/>
                  <a:pt x="689187" y="1569410"/>
                </a:cubicBezTo>
                <a:cubicBezTo>
                  <a:pt x="662063" y="1569075"/>
                  <a:pt x="651683" y="1562043"/>
                  <a:pt x="654027" y="1545970"/>
                </a:cubicBezTo>
                <a:cubicBezTo>
                  <a:pt x="655366" y="1539272"/>
                  <a:pt x="662063" y="1524203"/>
                  <a:pt x="669096" y="1511813"/>
                </a:cubicBezTo>
                <a:cubicBezTo>
                  <a:pt x="676463" y="1499759"/>
                  <a:pt x="686509" y="1480001"/>
                  <a:pt x="691197" y="1468281"/>
                </a:cubicBezTo>
                <a:cubicBezTo>
                  <a:pt x="699568" y="1448525"/>
                  <a:pt x="699903" y="1446850"/>
                  <a:pt x="694880" y="1441158"/>
                </a:cubicBezTo>
                <a:cubicBezTo>
                  <a:pt x="690192" y="1436135"/>
                  <a:pt x="689522" y="1431446"/>
                  <a:pt x="691532" y="1418052"/>
                </a:cubicBezTo>
                <a:cubicBezTo>
                  <a:pt x="692871" y="1409010"/>
                  <a:pt x="695885" y="1399634"/>
                  <a:pt x="698564" y="1397290"/>
                </a:cubicBezTo>
                <a:cubicBezTo>
                  <a:pt x="705596" y="1391597"/>
                  <a:pt x="704256" y="1382891"/>
                  <a:pt x="694210" y="1363134"/>
                </a:cubicBezTo>
                <a:cubicBezTo>
                  <a:pt x="685504" y="1346056"/>
                  <a:pt x="685169" y="1344717"/>
                  <a:pt x="686174" y="1287120"/>
                </a:cubicBezTo>
                <a:cubicBezTo>
                  <a:pt x="686843" y="1235886"/>
                  <a:pt x="687848" y="1227180"/>
                  <a:pt x="693541" y="1217469"/>
                </a:cubicBezTo>
                <a:cubicBezTo>
                  <a:pt x="696889" y="1211441"/>
                  <a:pt x="699903" y="1202735"/>
                  <a:pt x="699903" y="1198046"/>
                </a:cubicBezTo>
                <a:cubicBezTo>
                  <a:pt x="699903" y="1193358"/>
                  <a:pt x="692536" y="1171592"/>
                  <a:pt x="683495" y="1149826"/>
                </a:cubicBezTo>
                <a:cubicBezTo>
                  <a:pt x="674453" y="1128060"/>
                  <a:pt x="665077" y="1101606"/>
                  <a:pt x="662733" y="1091225"/>
                </a:cubicBezTo>
                <a:cubicBezTo>
                  <a:pt x="660389" y="1080844"/>
                  <a:pt x="657710" y="1071803"/>
                  <a:pt x="656371" y="1071133"/>
                </a:cubicBezTo>
                <a:cubicBezTo>
                  <a:pt x="656326" y="1071106"/>
                  <a:pt x="656281" y="1071093"/>
                  <a:pt x="656235" y="1071093"/>
                </a:cubicBezTo>
                <a:cubicBezTo>
                  <a:pt x="652853" y="1071093"/>
                  <a:pt x="646633" y="1143649"/>
                  <a:pt x="644651" y="1206753"/>
                </a:cubicBezTo>
                <a:cubicBezTo>
                  <a:pt x="641302" y="1313909"/>
                  <a:pt x="639962" y="1326299"/>
                  <a:pt x="630921" y="1337349"/>
                </a:cubicBezTo>
                <a:cubicBezTo>
                  <a:pt x="623219" y="1346391"/>
                  <a:pt x="623219" y="1347060"/>
                  <a:pt x="628577" y="1350409"/>
                </a:cubicBezTo>
                <a:cubicBezTo>
                  <a:pt x="633265" y="1352753"/>
                  <a:pt x="634605" y="1358446"/>
                  <a:pt x="635274" y="1373180"/>
                </a:cubicBezTo>
                <a:cubicBezTo>
                  <a:pt x="635609" y="1383895"/>
                  <a:pt x="636949" y="1403318"/>
                  <a:pt x="637953" y="1416043"/>
                </a:cubicBezTo>
                <a:cubicBezTo>
                  <a:pt x="639962" y="1436469"/>
                  <a:pt x="639293" y="1440488"/>
                  <a:pt x="634270" y="1444506"/>
                </a:cubicBezTo>
                <a:cubicBezTo>
                  <a:pt x="630517" y="1447902"/>
                  <a:pt x="615795" y="1449675"/>
                  <a:pt x="601965" y="1449675"/>
                </a:cubicBezTo>
                <a:cubicBezTo>
                  <a:pt x="589882" y="1449675"/>
                  <a:pt x="578479" y="1448321"/>
                  <a:pt x="575669" y="1445511"/>
                </a:cubicBezTo>
                <a:cubicBezTo>
                  <a:pt x="573883" y="1443725"/>
                  <a:pt x="566888" y="1442832"/>
                  <a:pt x="552304" y="1442832"/>
                </a:cubicBezTo>
                <a:cubicBezTo>
                  <a:pt x="545011" y="1442832"/>
                  <a:pt x="535821" y="1443055"/>
                  <a:pt x="524435" y="1443502"/>
                </a:cubicBezTo>
                <a:cubicBezTo>
                  <a:pt x="513041" y="1444006"/>
                  <a:pt x="503832" y="1444267"/>
                  <a:pt x="496061" y="1444267"/>
                </a:cubicBezTo>
                <a:cubicBezTo>
                  <a:pt x="478023" y="1444267"/>
                  <a:pt x="467723" y="1442860"/>
                  <a:pt x="455788" y="1439818"/>
                </a:cubicBezTo>
                <a:cubicBezTo>
                  <a:pt x="431678" y="1433790"/>
                  <a:pt x="411921" y="1420730"/>
                  <a:pt x="411921" y="1411020"/>
                </a:cubicBezTo>
                <a:cubicBezTo>
                  <a:pt x="411921" y="1404399"/>
                  <a:pt x="417307" y="1401549"/>
                  <a:pt x="432549" y="1401549"/>
                </a:cubicBezTo>
                <a:cubicBezTo>
                  <a:pt x="438123" y="1401549"/>
                  <a:pt x="445015" y="1401930"/>
                  <a:pt x="453444" y="1402648"/>
                </a:cubicBezTo>
                <a:cubicBezTo>
                  <a:pt x="460839" y="1403271"/>
                  <a:pt x="466606" y="1403713"/>
                  <a:pt x="471493" y="1403713"/>
                </a:cubicBezTo>
                <a:cubicBezTo>
                  <a:pt x="487627" y="1403713"/>
                  <a:pt x="494170" y="1398896"/>
                  <a:pt x="518072" y="1379877"/>
                </a:cubicBezTo>
                <a:cubicBezTo>
                  <a:pt x="531802" y="1368827"/>
                  <a:pt x="539169" y="1360455"/>
                  <a:pt x="539169" y="1355767"/>
                </a:cubicBezTo>
                <a:cubicBezTo>
                  <a:pt x="539169" y="1352083"/>
                  <a:pt x="541513" y="1345721"/>
                  <a:pt x="544192" y="1341703"/>
                </a:cubicBezTo>
                <a:cubicBezTo>
                  <a:pt x="551558" y="1331322"/>
                  <a:pt x="551558" y="1145473"/>
                  <a:pt x="544526" y="1117010"/>
                </a:cubicBezTo>
                <a:cubicBezTo>
                  <a:pt x="541847" y="1106629"/>
                  <a:pt x="536490" y="1071468"/>
                  <a:pt x="532471" y="1039321"/>
                </a:cubicBezTo>
                <a:cubicBezTo>
                  <a:pt x="528788" y="1007174"/>
                  <a:pt x="524435" y="970005"/>
                  <a:pt x="522426" y="957280"/>
                </a:cubicBezTo>
                <a:cubicBezTo>
                  <a:pt x="520751" y="944220"/>
                  <a:pt x="519412" y="896669"/>
                  <a:pt x="519077" y="850793"/>
                </a:cubicBezTo>
                <a:lnTo>
                  <a:pt x="519077" y="768082"/>
                </a:lnTo>
                <a:lnTo>
                  <a:pt x="511375" y="768082"/>
                </a:lnTo>
                <a:cubicBezTo>
                  <a:pt x="507022" y="768082"/>
                  <a:pt x="500659" y="770426"/>
                  <a:pt x="496976" y="773105"/>
                </a:cubicBezTo>
                <a:cubicBezTo>
                  <a:pt x="493627" y="775784"/>
                  <a:pt x="489609" y="778128"/>
                  <a:pt x="488604" y="778128"/>
                </a:cubicBezTo>
                <a:cubicBezTo>
                  <a:pt x="483246" y="778128"/>
                  <a:pt x="493292" y="678674"/>
                  <a:pt x="509031" y="573861"/>
                </a:cubicBezTo>
                <a:cubicBezTo>
                  <a:pt x="514054" y="539705"/>
                  <a:pt x="518072" y="511577"/>
                  <a:pt x="517403" y="510907"/>
                </a:cubicBezTo>
                <a:cubicBezTo>
                  <a:pt x="517363" y="510867"/>
                  <a:pt x="517293" y="510847"/>
                  <a:pt x="517197" y="510847"/>
                </a:cubicBezTo>
                <a:cubicBezTo>
                  <a:pt x="515682" y="510847"/>
                  <a:pt x="507403" y="515682"/>
                  <a:pt x="497646" y="522292"/>
                </a:cubicBezTo>
                <a:cubicBezTo>
                  <a:pt x="485485" y="530340"/>
                  <a:pt x="477144" y="534185"/>
                  <a:pt x="468187" y="534185"/>
                </a:cubicBezTo>
                <a:cubicBezTo>
                  <a:pt x="460371" y="534185"/>
                  <a:pt x="452086" y="531258"/>
                  <a:pt x="440384" y="525641"/>
                </a:cubicBezTo>
                <a:cubicBezTo>
                  <a:pt x="402544" y="506888"/>
                  <a:pt x="291370" y="427861"/>
                  <a:pt x="291370" y="419490"/>
                </a:cubicBezTo>
                <a:cubicBezTo>
                  <a:pt x="291370" y="417557"/>
                  <a:pt x="292584" y="414274"/>
                  <a:pt x="294596" y="410232"/>
                </a:cubicBezTo>
                <a:lnTo>
                  <a:pt x="294616" y="410232"/>
                </a:lnTo>
                <a:cubicBezTo>
                  <a:pt x="284329" y="404303"/>
                  <a:pt x="279521" y="399259"/>
                  <a:pt x="280191" y="395100"/>
                </a:cubicBezTo>
                <a:lnTo>
                  <a:pt x="280197" y="394959"/>
                </a:lnTo>
                <a:cubicBezTo>
                  <a:pt x="280555" y="393914"/>
                  <a:pt x="280906" y="392882"/>
                  <a:pt x="281250" y="391866"/>
                </a:cubicBezTo>
                <a:lnTo>
                  <a:pt x="281270" y="391866"/>
                </a:lnTo>
                <a:cubicBezTo>
                  <a:pt x="269689" y="387604"/>
                  <a:pt x="248410" y="372680"/>
                  <a:pt x="242145" y="363567"/>
                </a:cubicBezTo>
                <a:cubicBezTo>
                  <a:pt x="233285" y="350420"/>
                  <a:pt x="228816" y="338980"/>
                  <a:pt x="229987" y="333621"/>
                </a:cubicBezTo>
                <a:lnTo>
                  <a:pt x="230007" y="333621"/>
                </a:lnTo>
                <a:lnTo>
                  <a:pt x="0" y="101223"/>
                </a:lnTo>
                <a:lnTo>
                  <a:pt x="0" y="86496"/>
                </a:lnTo>
                <a:lnTo>
                  <a:pt x="1205" y="87029"/>
                </a:lnTo>
                <a:lnTo>
                  <a:pt x="94224" y="181089"/>
                </a:lnTo>
                <a:lnTo>
                  <a:pt x="94243" y="181089"/>
                </a:lnTo>
                <a:cubicBezTo>
                  <a:pt x="125730" y="210557"/>
                  <a:pt x="149615" y="233048"/>
                  <a:pt x="206315" y="286883"/>
                </a:cubicBezTo>
                <a:cubicBezTo>
                  <a:pt x="228081" y="307645"/>
                  <a:pt x="231764" y="309654"/>
                  <a:pt x="249847" y="312668"/>
                </a:cubicBezTo>
                <a:cubicBezTo>
                  <a:pt x="260562" y="314342"/>
                  <a:pt x="273622" y="317691"/>
                  <a:pt x="278310" y="319700"/>
                </a:cubicBezTo>
                <a:cubicBezTo>
                  <a:pt x="284690" y="322154"/>
                  <a:pt x="303115" y="340788"/>
                  <a:pt x="312508" y="352682"/>
                </a:cubicBezTo>
                <a:lnTo>
                  <a:pt x="312529" y="352682"/>
                </a:lnTo>
                <a:cubicBezTo>
                  <a:pt x="317433" y="355793"/>
                  <a:pt x="323190" y="359340"/>
                  <a:pt x="329800" y="363323"/>
                </a:cubicBezTo>
                <a:cubicBezTo>
                  <a:pt x="330348" y="363044"/>
                  <a:pt x="330824" y="362897"/>
                  <a:pt x="331219" y="362897"/>
                </a:cubicBezTo>
                <a:cubicBezTo>
                  <a:pt x="331929" y="362897"/>
                  <a:pt x="339507" y="367922"/>
                  <a:pt x="349688" y="375129"/>
                </a:cubicBezTo>
                <a:lnTo>
                  <a:pt x="349708" y="375129"/>
                </a:lnTo>
                <a:cubicBezTo>
                  <a:pt x="379383" y="392497"/>
                  <a:pt x="420378" y="415648"/>
                  <a:pt x="472696" y="444583"/>
                </a:cubicBezTo>
                <a:cubicBezTo>
                  <a:pt x="475024" y="437942"/>
                  <a:pt x="485463" y="423510"/>
                  <a:pt x="503338" y="402411"/>
                </a:cubicBezTo>
                <a:cubicBezTo>
                  <a:pt x="515058" y="388347"/>
                  <a:pt x="519077" y="381315"/>
                  <a:pt x="517403" y="376627"/>
                </a:cubicBezTo>
                <a:cubicBezTo>
                  <a:pt x="516063" y="372273"/>
                  <a:pt x="522091" y="356870"/>
                  <a:pt x="534481" y="332090"/>
                </a:cubicBezTo>
                <a:cubicBezTo>
                  <a:pt x="544861" y="311328"/>
                  <a:pt x="553568" y="293916"/>
                  <a:pt x="554238" y="293246"/>
                </a:cubicBezTo>
                <a:cubicBezTo>
                  <a:pt x="556052" y="291173"/>
                  <a:pt x="598583" y="275661"/>
                  <a:pt x="619116" y="269219"/>
                </a:cubicBezTo>
                <a:lnTo>
                  <a:pt x="619140" y="269219"/>
                </a:lnTo>
                <a:cubicBezTo>
                  <a:pt x="623664" y="262454"/>
                  <a:pt x="628415" y="255487"/>
                  <a:pt x="633395" y="248316"/>
                </a:cubicBezTo>
                <a:lnTo>
                  <a:pt x="633419" y="248316"/>
                </a:lnTo>
                <a:cubicBezTo>
                  <a:pt x="633088" y="246982"/>
                  <a:pt x="632930" y="245438"/>
                  <a:pt x="632930" y="243686"/>
                </a:cubicBezTo>
                <a:cubicBezTo>
                  <a:pt x="632930" y="230961"/>
                  <a:pt x="624224" y="213213"/>
                  <a:pt x="616187" y="208860"/>
                </a:cubicBezTo>
                <a:cubicBezTo>
                  <a:pt x="616042" y="208775"/>
                  <a:pt x="615891" y="208692"/>
                  <a:pt x="615737" y="208610"/>
                </a:cubicBezTo>
                <a:lnTo>
                  <a:pt x="615713" y="208610"/>
                </a:lnTo>
                <a:cubicBezTo>
                  <a:pt x="614622" y="208688"/>
                  <a:pt x="613370" y="208782"/>
                  <a:pt x="611931" y="208892"/>
                </a:cubicBezTo>
                <a:cubicBezTo>
                  <a:pt x="605936" y="209362"/>
                  <a:pt x="598825" y="209859"/>
                  <a:pt x="596242" y="210104"/>
                </a:cubicBezTo>
                <a:cubicBezTo>
                  <a:pt x="595439" y="210176"/>
                  <a:pt x="594646" y="210212"/>
                  <a:pt x="593865" y="210212"/>
                </a:cubicBezTo>
                <a:cubicBezTo>
                  <a:pt x="593555" y="210212"/>
                  <a:pt x="593246" y="210206"/>
                  <a:pt x="592940" y="210195"/>
                </a:cubicBezTo>
                <a:cubicBezTo>
                  <a:pt x="585617" y="209931"/>
                  <a:pt x="579588" y="206514"/>
                  <a:pt x="576708" y="200885"/>
                </a:cubicBezTo>
                <a:cubicBezTo>
                  <a:pt x="575094" y="197697"/>
                  <a:pt x="575097" y="197628"/>
                  <a:pt x="576215" y="191904"/>
                </a:cubicBezTo>
                <a:cubicBezTo>
                  <a:pt x="578438" y="180934"/>
                  <a:pt x="578455" y="180450"/>
                  <a:pt x="576553" y="177383"/>
                </a:cubicBezTo>
                <a:cubicBezTo>
                  <a:pt x="575571" y="175819"/>
                  <a:pt x="574508" y="174527"/>
                  <a:pt x="574161" y="174514"/>
                </a:cubicBezTo>
                <a:cubicBezTo>
                  <a:pt x="573813" y="174497"/>
                  <a:pt x="573010" y="173704"/>
                  <a:pt x="572419" y="172782"/>
                </a:cubicBezTo>
                <a:cubicBezTo>
                  <a:pt x="571439" y="171149"/>
                  <a:pt x="571515" y="170868"/>
                  <a:pt x="573364" y="168020"/>
                </a:cubicBezTo>
                <a:lnTo>
                  <a:pt x="575285" y="164965"/>
                </a:lnTo>
                <a:lnTo>
                  <a:pt x="572523" y="162636"/>
                </a:lnTo>
                <a:cubicBezTo>
                  <a:pt x="569495" y="160019"/>
                  <a:pt x="569154" y="157993"/>
                  <a:pt x="571168" y="154309"/>
                </a:cubicBezTo>
                <a:cubicBezTo>
                  <a:pt x="571839" y="153084"/>
                  <a:pt x="572573" y="150260"/>
                  <a:pt x="572866" y="148047"/>
                </a:cubicBezTo>
                <a:cubicBezTo>
                  <a:pt x="572904" y="147782"/>
                  <a:pt x="572939" y="147534"/>
                  <a:pt x="572971" y="147302"/>
                </a:cubicBezTo>
                <a:lnTo>
                  <a:pt x="572994" y="147302"/>
                </a:lnTo>
                <a:cubicBezTo>
                  <a:pt x="571959" y="145509"/>
                  <a:pt x="570693" y="143899"/>
                  <a:pt x="569196" y="142483"/>
                </a:cubicBezTo>
                <a:lnTo>
                  <a:pt x="569219" y="142483"/>
                </a:lnTo>
                <a:cubicBezTo>
                  <a:pt x="568697" y="142380"/>
                  <a:pt x="568198" y="142309"/>
                  <a:pt x="567799" y="142295"/>
                </a:cubicBezTo>
                <a:cubicBezTo>
                  <a:pt x="564883" y="142185"/>
                  <a:pt x="559754" y="139976"/>
                  <a:pt x="557743" y="138023"/>
                </a:cubicBezTo>
                <a:cubicBezTo>
                  <a:pt x="556203" y="136439"/>
                  <a:pt x="556018" y="135806"/>
                  <a:pt x="556468" y="133108"/>
                </a:cubicBezTo>
                <a:cubicBezTo>
                  <a:pt x="557039" y="129029"/>
                  <a:pt x="559873" y="123925"/>
                  <a:pt x="569297" y="110026"/>
                </a:cubicBezTo>
                <a:cubicBezTo>
                  <a:pt x="580702" y="93289"/>
                  <a:pt x="580401" y="93901"/>
                  <a:pt x="579023" y="89957"/>
                </a:cubicBezTo>
                <a:cubicBezTo>
                  <a:pt x="576454" y="82493"/>
                  <a:pt x="579415" y="66685"/>
                  <a:pt x="585537" y="55444"/>
                </a:cubicBezTo>
                <a:cubicBezTo>
                  <a:pt x="586942" y="52860"/>
                  <a:pt x="588362" y="50528"/>
                  <a:pt x="589878" y="48348"/>
                </a:cubicBezTo>
                <a:lnTo>
                  <a:pt x="589902" y="48348"/>
                </a:lnTo>
                <a:cubicBezTo>
                  <a:pt x="584954" y="44740"/>
                  <a:pt x="596253" y="27578"/>
                  <a:pt x="610829" y="16314"/>
                </a:cubicBezTo>
                <a:cubicBezTo>
                  <a:pt x="618866" y="10286"/>
                  <a:pt x="630586" y="5933"/>
                  <a:pt x="646994" y="2919"/>
                </a:cubicBezTo>
                <a:cubicBezTo>
                  <a:pt x="657464" y="965"/>
                  <a:pt x="667759" y="0"/>
                  <a:pt x="677079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4366E350-7F7F-F644-3319-3C4163BB3A26}"/>
              </a:ext>
            </a:extLst>
          </p:cNvPr>
          <p:cNvSpPr/>
          <p:nvPr/>
        </p:nvSpPr>
        <p:spPr>
          <a:xfrm>
            <a:off x="3295436" y="1587001"/>
            <a:ext cx="2458348" cy="4442903"/>
          </a:xfrm>
          <a:custGeom>
            <a:avLst/>
            <a:gdLst>
              <a:gd name="connsiteX0" fmla="*/ 677079 w 868389"/>
              <a:gd name="connsiteY0" fmla="*/ 0 h 1569415"/>
              <a:gd name="connsiteX1" fmla="*/ 708275 w 868389"/>
              <a:gd name="connsiteY1" fmla="*/ 5598 h 1569415"/>
              <a:gd name="connsiteX2" fmla="*/ 750133 w 868389"/>
              <a:gd name="connsiteY2" fmla="*/ 79268 h 1569415"/>
              <a:gd name="connsiteX3" fmla="*/ 748924 w 868389"/>
              <a:gd name="connsiteY3" fmla="*/ 100649 h 1569415"/>
              <a:gd name="connsiteX4" fmla="*/ 748949 w 868389"/>
              <a:gd name="connsiteY4" fmla="*/ 100649 h 1569415"/>
              <a:gd name="connsiteX5" fmla="*/ 746629 w 868389"/>
              <a:gd name="connsiteY5" fmla="*/ 115750 h 1569415"/>
              <a:gd name="connsiteX6" fmla="*/ 735761 w 868389"/>
              <a:gd name="connsiteY6" fmla="*/ 142107 h 1569415"/>
              <a:gd name="connsiteX7" fmla="*/ 730128 w 868389"/>
              <a:gd name="connsiteY7" fmla="*/ 152950 h 1569415"/>
              <a:gd name="connsiteX8" fmla="*/ 730152 w 868389"/>
              <a:gd name="connsiteY8" fmla="*/ 152950 h 1569415"/>
              <a:gd name="connsiteX9" fmla="*/ 727266 w 868389"/>
              <a:gd name="connsiteY9" fmla="*/ 160592 h 1569415"/>
              <a:gd name="connsiteX10" fmla="*/ 727291 w 868389"/>
              <a:gd name="connsiteY10" fmla="*/ 160592 h 1569415"/>
              <a:gd name="connsiteX11" fmla="*/ 729195 w 868389"/>
              <a:gd name="connsiteY11" fmla="*/ 187114 h 1569415"/>
              <a:gd name="connsiteX12" fmla="*/ 731838 w 868389"/>
              <a:gd name="connsiteY12" fmla="*/ 194292 h 1569415"/>
              <a:gd name="connsiteX13" fmla="*/ 731910 w 868389"/>
              <a:gd name="connsiteY13" fmla="*/ 194293 h 1569415"/>
              <a:gd name="connsiteX14" fmla="*/ 732768 w 868389"/>
              <a:gd name="connsiteY14" fmla="*/ 194165 h 1569415"/>
              <a:gd name="connsiteX15" fmla="*/ 732791 w 868389"/>
              <a:gd name="connsiteY15" fmla="*/ 194165 h 1569415"/>
              <a:gd name="connsiteX16" fmla="*/ 734608 w 868389"/>
              <a:gd name="connsiteY16" fmla="*/ 208715 h 1569415"/>
              <a:gd name="connsiteX17" fmla="*/ 734633 w 868389"/>
              <a:gd name="connsiteY17" fmla="*/ 208715 h 1569415"/>
              <a:gd name="connsiteX18" fmla="*/ 735543 w 868389"/>
              <a:gd name="connsiteY18" fmla="*/ 209573 h 1569415"/>
              <a:gd name="connsiteX19" fmla="*/ 736738 w 868389"/>
              <a:gd name="connsiteY19" fmla="*/ 208860 h 1569415"/>
              <a:gd name="connsiteX20" fmla="*/ 748458 w 868389"/>
              <a:gd name="connsiteY20" fmla="*/ 223594 h 1569415"/>
              <a:gd name="connsiteX21" fmla="*/ 771229 w 868389"/>
              <a:gd name="connsiteY21" fmla="*/ 243686 h 1569415"/>
              <a:gd name="connsiteX22" fmla="*/ 803711 w 868389"/>
              <a:gd name="connsiteY22" fmla="*/ 263108 h 1569415"/>
              <a:gd name="connsiteX23" fmla="*/ 835188 w 868389"/>
              <a:gd name="connsiteY23" fmla="*/ 283870 h 1569415"/>
              <a:gd name="connsiteX24" fmla="*/ 854610 w 868389"/>
              <a:gd name="connsiteY24" fmla="*/ 302957 h 1569415"/>
              <a:gd name="connsiteX25" fmla="*/ 863986 w 868389"/>
              <a:gd name="connsiteY25" fmla="*/ 394709 h 1569415"/>
              <a:gd name="connsiteX26" fmla="*/ 864991 w 868389"/>
              <a:gd name="connsiteY26" fmla="*/ 461682 h 1569415"/>
              <a:gd name="connsiteX27" fmla="*/ 868339 w 868389"/>
              <a:gd name="connsiteY27" fmla="*/ 566159 h 1569415"/>
              <a:gd name="connsiteX28" fmla="*/ 859298 w 868389"/>
              <a:gd name="connsiteY28" fmla="*/ 654898 h 1569415"/>
              <a:gd name="connsiteX29" fmla="*/ 850592 w 868389"/>
              <a:gd name="connsiteY29" fmla="*/ 698430 h 1569415"/>
              <a:gd name="connsiteX30" fmla="*/ 842555 w 868389"/>
              <a:gd name="connsiteY30" fmla="*/ 733591 h 1569415"/>
              <a:gd name="connsiteX31" fmla="*/ 823468 w 868389"/>
              <a:gd name="connsiteY31" fmla="*/ 822330 h 1569415"/>
              <a:gd name="connsiteX32" fmla="*/ 812417 w 868389"/>
              <a:gd name="connsiteY32" fmla="*/ 855816 h 1569415"/>
              <a:gd name="connsiteX33" fmla="*/ 801702 w 868389"/>
              <a:gd name="connsiteY33" fmla="*/ 879926 h 1569415"/>
              <a:gd name="connsiteX34" fmla="*/ 781275 w 868389"/>
              <a:gd name="connsiteY34" fmla="*/ 912073 h 1569415"/>
              <a:gd name="connsiteX35" fmla="*/ 771899 w 868389"/>
              <a:gd name="connsiteY35" fmla="*/ 975697 h 1569415"/>
              <a:gd name="connsiteX36" fmla="*/ 776587 w 868389"/>
              <a:gd name="connsiteY36" fmla="*/ 1051041 h 1569415"/>
              <a:gd name="connsiteX37" fmla="*/ 797014 w 868389"/>
              <a:gd name="connsiteY37" fmla="*/ 1234212 h 1569415"/>
              <a:gd name="connsiteX38" fmla="*/ 783619 w 868389"/>
              <a:gd name="connsiteY38" fmla="*/ 1388249 h 1569415"/>
              <a:gd name="connsiteX39" fmla="*/ 783284 w 868389"/>
              <a:gd name="connsiteY39" fmla="*/ 1403653 h 1569415"/>
              <a:gd name="connsiteX40" fmla="*/ 776587 w 868389"/>
              <a:gd name="connsiteY40" fmla="*/ 1444506 h 1569415"/>
              <a:gd name="connsiteX41" fmla="*/ 773573 w 868389"/>
              <a:gd name="connsiteY41" fmla="*/ 1466607 h 1569415"/>
              <a:gd name="connsiteX42" fmla="*/ 765201 w 868389"/>
              <a:gd name="connsiteY42" fmla="*/ 1504446 h 1569415"/>
              <a:gd name="connsiteX43" fmla="*/ 755490 w 868389"/>
              <a:gd name="connsiteY43" fmla="*/ 1528556 h 1569415"/>
              <a:gd name="connsiteX44" fmla="*/ 690065 w 868389"/>
              <a:gd name="connsiteY44" fmla="*/ 1569415 h 1569415"/>
              <a:gd name="connsiteX45" fmla="*/ 689187 w 868389"/>
              <a:gd name="connsiteY45" fmla="*/ 1569410 h 1569415"/>
              <a:gd name="connsiteX46" fmla="*/ 654027 w 868389"/>
              <a:gd name="connsiteY46" fmla="*/ 1545970 h 1569415"/>
              <a:gd name="connsiteX47" fmla="*/ 669096 w 868389"/>
              <a:gd name="connsiteY47" fmla="*/ 1511813 h 1569415"/>
              <a:gd name="connsiteX48" fmla="*/ 691197 w 868389"/>
              <a:gd name="connsiteY48" fmla="*/ 1468281 h 1569415"/>
              <a:gd name="connsiteX49" fmla="*/ 694880 w 868389"/>
              <a:gd name="connsiteY49" fmla="*/ 1441158 h 1569415"/>
              <a:gd name="connsiteX50" fmla="*/ 691532 w 868389"/>
              <a:gd name="connsiteY50" fmla="*/ 1418052 h 1569415"/>
              <a:gd name="connsiteX51" fmla="*/ 698564 w 868389"/>
              <a:gd name="connsiteY51" fmla="*/ 1397290 h 1569415"/>
              <a:gd name="connsiteX52" fmla="*/ 694210 w 868389"/>
              <a:gd name="connsiteY52" fmla="*/ 1363134 h 1569415"/>
              <a:gd name="connsiteX53" fmla="*/ 686174 w 868389"/>
              <a:gd name="connsiteY53" fmla="*/ 1287120 h 1569415"/>
              <a:gd name="connsiteX54" fmla="*/ 693541 w 868389"/>
              <a:gd name="connsiteY54" fmla="*/ 1217469 h 1569415"/>
              <a:gd name="connsiteX55" fmla="*/ 699903 w 868389"/>
              <a:gd name="connsiteY55" fmla="*/ 1198046 h 1569415"/>
              <a:gd name="connsiteX56" fmla="*/ 683495 w 868389"/>
              <a:gd name="connsiteY56" fmla="*/ 1149826 h 1569415"/>
              <a:gd name="connsiteX57" fmla="*/ 662733 w 868389"/>
              <a:gd name="connsiteY57" fmla="*/ 1091225 h 1569415"/>
              <a:gd name="connsiteX58" fmla="*/ 656371 w 868389"/>
              <a:gd name="connsiteY58" fmla="*/ 1071133 h 1569415"/>
              <a:gd name="connsiteX59" fmla="*/ 656235 w 868389"/>
              <a:gd name="connsiteY59" fmla="*/ 1071093 h 1569415"/>
              <a:gd name="connsiteX60" fmla="*/ 644651 w 868389"/>
              <a:gd name="connsiteY60" fmla="*/ 1206753 h 1569415"/>
              <a:gd name="connsiteX61" fmla="*/ 630921 w 868389"/>
              <a:gd name="connsiteY61" fmla="*/ 1337349 h 1569415"/>
              <a:gd name="connsiteX62" fmla="*/ 628577 w 868389"/>
              <a:gd name="connsiteY62" fmla="*/ 1350409 h 1569415"/>
              <a:gd name="connsiteX63" fmla="*/ 635274 w 868389"/>
              <a:gd name="connsiteY63" fmla="*/ 1373180 h 1569415"/>
              <a:gd name="connsiteX64" fmla="*/ 637953 w 868389"/>
              <a:gd name="connsiteY64" fmla="*/ 1416043 h 1569415"/>
              <a:gd name="connsiteX65" fmla="*/ 634270 w 868389"/>
              <a:gd name="connsiteY65" fmla="*/ 1444506 h 1569415"/>
              <a:gd name="connsiteX66" fmla="*/ 601965 w 868389"/>
              <a:gd name="connsiteY66" fmla="*/ 1449675 h 1569415"/>
              <a:gd name="connsiteX67" fmla="*/ 575669 w 868389"/>
              <a:gd name="connsiteY67" fmla="*/ 1445511 h 1569415"/>
              <a:gd name="connsiteX68" fmla="*/ 552304 w 868389"/>
              <a:gd name="connsiteY68" fmla="*/ 1442832 h 1569415"/>
              <a:gd name="connsiteX69" fmla="*/ 524435 w 868389"/>
              <a:gd name="connsiteY69" fmla="*/ 1443502 h 1569415"/>
              <a:gd name="connsiteX70" fmla="*/ 496061 w 868389"/>
              <a:gd name="connsiteY70" fmla="*/ 1444267 h 1569415"/>
              <a:gd name="connsiteX71" fmla="*/ 455788 w 868389"/>
              <a:gd name="connsiteY71" fmla="*/ 1439818 h 1569415"/>
              <a:gd name="connsiteX72" fmla="*/ 411921 w 868389"/>
              <a:gd name="connsiteY72" fmla="*/ 1411020 h 1569415"/>
              <a:gd name="connsiteX73" fmla="*/ 432549 w 868389"/>
              <a:gd name="connsiteY73" fmla="*/ 1401549 h 1569415"/>
              <a:gd name="connsiteX74" fmla="*/ 453444 w 868389"/>
              <a:gd name="connsiteY74" fmla="*/ 1402648 h 1569415"/>
              <a:gd name="connsiteX75" fmla="*/ 471493 w 868389"/>
              <a:gd name="connsiteY75" fmla="*/ 1403713 h 1569415"/>
              <a:gd name="connsiteX76" fmla="*/ 518072 w 868389"/>
              <a:gd name="connsiteY76" fmla="*/ 1379877 h 1569415"/>
              <a:gd name="connsiteX77" fmla="*/ 539169 w 868389"/>
              <a:gd name="connsiteY77" fmla="*/ 1355767 h 1569415"/>
              <a:gd name="connsiteX78" fmla="*/ 544192 w 868389"/>
              <a:gd name="connsiteY78" fmla="*/ 1341703 h 1569415"/>
              <a:gd name="connsiteX79" fmla="*/ 544526 w 868389"/>
              <a:gd name="connsiteY79" fmla="*/ 1117010 h 1569415"/>
              <a:gd name="connsiteX80" fmla="*/ 532471 w 868389"/>
              <a:gd name="connsiteY80" fmla="*/ 1039321 h 1569415"/>
              <a:gd name="connsiteX81" fmla="*/ 522426 w 868389"/>
              <a:gd name="connsiteY81" fmla="*/ 957280 h 1569415"/>
              <a:gd name="connsiteX82" fmla="*/ 519077 w 868389"/>
              <a:gd name="connsiteY82" fmla="*/ 850793 h 1569415"/>
              <a:gd name="connsiteX83" fmla="*/ 519077 w 868389"/>
              <a:gd name="connsiteY83" fmla="*/ 768082 h 1569415"/>
              <a:gd name="connsiteX84" fmla="*/ 511375 w 868389"/>
              <a:gd name="connsiteY84" fmla="*/ 768082 h 1569415"/>
              <a:gd name="connsiteX85" fmla="*/ 496976 w 868389"/>
              <a:gd name="connsiteY85" fmla="*/ 773105 h 1569415"/>
              <a:gd name="connsiteX86" fmla="*/ 488604 w 868389"/>
              <a:gd name="connsiteY86" fmla="*/ 778128 h 1569415"/>
              <a:gd name="connsiteX87" fmla="*/ 509031 w 868389"/>
              <a:gd name="connsiteY87" fmla="*/ 573861 h 1569415"/>
              <a:gd name="connsiteX88" fmla="*/ 517403 w 868389"/>
              <a:gd name="connsiteY88" fmla="*/ 510907 h 1569415"/>
              <a:gd name="connsiteX89" fmla="*/ 517197 w 868389"/>
              <a:gd name="connsiteY89" fmla="*/ 510847 h 1569415"/>
              <a:gd name="connsiteX90" fmla="*/ 497646 w 868389"/>
              <a:gd name="connsiteY90" fmla="*/ 522292 h 1569415"/>
              <a:gd name="connsiteX91" fmla="*/ 468187 w 868389"/>
              <a:gd name="connsiteY91" fmla="*/ 534185 h 1569415"/>
              <a:gd name="connsiteX92" fmla="*/ 440384 w 868389"/>
              <a:gd name="connsiteY92" fmla="*/ 525641 h 1569415"/>
              <a:gd name="connsiteX93" fmla="*/ 291370 w 868389"/>
              <a:gd name="connsiteY93" fmla="*/ 419490 h 1569415"/>
              <a:gd name="connsiteX94" fmla="*/ 294596 w 868389"/>
              <a:gd name="connsiteY94" fmla="*/ 410232 h 1569415"/>
              <a:gd name="connsiteX95" fmla="*/ 294616 w 868389"/>
              <a:gd name="connsiteY95" fmla="*/ 410232 h 1569415"/>
              <a:gd name="connsiteX96" fmla="*/ 280191 w 868389"/>
              <a:gd name="connsiteY96" fmla="*/ 395100 h 1569415"/>
              <a:gd name="connsiteX97" fmla="*/ 280197 w 868389"/>
              <a:gd name="connsiteY97" fmla="*/ 394959 h 1569415"/>
              <a:gd name="connsiteX98" fmla="*/ 281250 w 868389"/>
              <a:gd name="connsiteY98" fmla="*/ 391866 h 1569415"/>
              <a:gd name="connsiteX99" fmla="*/ 281270 w 868389"/>
              <a:gd name="connsiteY99" fmla="*/ 391866 h 1569415"/>
              <a:gd name="connsiteX100" fmla="*/ 242145 w 868389"/>
              <a:gd name="connsiteY100" fmla="*/ 363567 h 1569415"/>
              <a:gd name="connsiteX101" fmla="*/ 229987 w 868389"/>
              <a:gd name="connsiteY101" fmla="*/ 333621 h 1569415"/>
              <a:gd name="connsiteX102" fmla="*/ 230007 w 868389"/>
              <a:gd name="connsiteY102" fmla="*/ 333621 h 1569415"/>
              <a:gd name="connsiteX103" fmla="*/ 0 w 868389"/>
              <a:gd name="connsiteY103" fmla="*/ 101223 h 1569415"/>
              <a:gd name="connsiteX104" fmla="*/ 0 w 868389"/>
              <a:gd name="connsiteY104" fmla="*/ 86496 h 1569415"/>
              <a:gd name="connsiteX105" fmla="*/ 1205 w 868389"/>
              <a:gd name="connsiteY105" fmla="*/ 87029 h 1569415"/>
              <a:gd name="connsiteX106" fmla="*/ 94224 w 868389"/>
              <a:gd name="connsiteY106" fmla="*/ 181089 h 1569415"/>
              <a:gd name="connsiteX107" fmla="*/ 94243 w 868389"/>
              <a:gd name="connsiteY107" fmla="*/ 181089 h 1569415"/>
              <a:gd name="connsiteX108" fmla="*/ 206315 w 868389"/>
              <a:gd name="connsiteY108" fmla="*/ 286883 h 1569415"/>
              <a:gd name="connsiteX109" fmla="*/ 249847 w 868389"/>
              <a:gd name="connsiteY109" fmla="*/ 312668 h 1569415"/>
              <a:gd name="connsiteX110" fmla="*/ 278310 w 868389"/>
              <a:gd name="connsiteY110" fmla="*/ 319700 h 1569415"/>
              <a:gd name="connsiteX111" fmla="*/ 312508 w 868389"/>
              <a:gd name="connsiteY111" fmla="*/ 352682 h 1569415"/>
              <a:gd name="connsiteX112" fmla="*/ 312529 w 868389"/>
              <a:gd name="connsiteY112" fmla="*/ 352682 h 1569415"/>
              <a:gd name="connsiteX113" fmla="*/ 329800 w 868389"/>
              <a:gd name="connsiteY113" fmla="*/ 363323 h 1569415"/>
              <a:gd name="connsiteX114" fmla="*/ 331219 w 868389"/>
              <a:gd name="connsiteY114" fmla="*/ 362897 h 1569415"/>
              <a:gd name="connsiteX115" fmla="*/ 349688 w 868389"/>
              <a:gd name="connsiteY115" fmla="*/ 375129 h 1569415"/>
              <a:gd name="connsiteX116" fmla="*/ 349708 w 868389"/>
              <a:gd name="connsiteY116" fmla="*/ 375129 h 1569415"/>
              <a:gd name="connsiteX117" fmla="*/ 472696 w 868389"/>
              <a:gd name="connsiteY117" fmla="*/ 444583 h 1569415"/>
              <a:gd name="connsiteX118" fmla="*/ 503338 w 868389"/>
              <a:gd name="connsiteY118" fmla="*/ 402411 h 1569415"/>
              <a:gd name="connsiteX119" fmla="*/ 517403 w 868389"/>
              <a:gd name="connsiteY119" fmla="*/ 376627 h 1569415"/>
              <a:gd name="connsiteX120" fmla="*/ 534481 w 868389"/>
              <a:gd name="connsiteY120" fmla="*/ 332090 h 1569415"/>
              <a:gd name="connsiteX121" fmla="*/ 554238 w 868389"/>
              <a:gd name="connsiteY121" fmla="*/ 293246 h 1569415"/>
              <a:gd name="connsiteX122" fmla="*/ 619116 w 868389"/>
              <a:gd name="connsiteY122" fmla="*/ 269219 h 1569415"/>
              <a:gd name="connsiteX123" fmla="*/ 619140 w 868389"/>
              <a:gd name="connsiteY123" fmla="*/ 269219 h 1569415"/>
              <a:gd name="connsiteX124" fmla="*/ 633395 w 868389"/>
              <a:gd name="connsiteY124" fmla="*/ 248316 h 1569415"/>
              <a:gd name="connsiteX125" fmla="*/ 633419 w 868389"/>
              <a:gd name="connsiteY125" fmla="*/ 248316 h 1569415"/>
              <a:gd name="connsiteX126" fmla="*/ 632930 w 868389"/>
              <a:gd name="connsiteY126" fmla="*/ 243686 h 1569415"/>
              <a:gd name="connsiteX127" fmla="*/ 616187 w 868389"/>
              <a:gd name="connsiteY127" fmla="*/ 208860 h 1569415"/>
              <a:gd name="connsiteX128" fmla="*/ 615737 w 868389"/>
              <a:gd name="connsiteY128" fmla="*/ 208610 h 1569415"/>
              <a:gd name="connsiteX129" fmla="*/ 615713 w 868389"/>
              <a:gd name="connsiteY129" fmla="*/ 208610 h 1569415"/>
              <a:gd name="connsiteX130" fmla="*/ 611931 w 868389"/>
              <a:gd name="connsiteY130" fmla="*/ 208892 h 1569415"/>
              <a:gd name="connsiteX131" fmla="*/ 596242 w 868389"/>
              <a:gd name="connsiteY131" fmla="*/ 210104 h 1569415"/>
              <a:gd name="connsiteX132" fmla="*/ 593865 w 868389"/>
              <a:gd name="connsiteY132" fmla="*/ 210212 h 1569415"/>
              <a:gd name="connsiteX133" fmla="*/ 592940 w 868389"/>
              <a:gd name="connsiteY133" fmla="*/ 210195 h 1569415"/>
              <a:gd name="connsiteX134" fmla="*/ 576708 w 868389"/>
              <a:gd name="connsiteY134" fmla="*/ 200885 h 1569415"/>
              <a:gd name="connsiteX135" fmla="*/ 576215 w 868389"/>
              <a:gd name="connsiteY135" fmla="*/ 191904 h 1569415"/>
              <a:gd name="connsiteX136" fmla="*/ 576553 w 868389"/>
              <a:gd name="connsiteY136" fmla="*/ 177383 h 1569415"/>
              <a:gd name="connsiteX137" fmla="*/ 574161 w 868389"/>
              <a:gd name="connsiteY137" fmla="*/ 174514 h 1569415"/>
              <a:gd name="connsiteX138" fmla="*/ 572419 w 868389"/>
              <a:gd name="connsiteY138" fmla="*/ 172782 h 1569415"/>
              <a:gd name="connsiteX139" fmla="*/ 573364 w 868389"/>
              <a:gd name="connsiteY139" fmla="*/ 168020 h 1569415"/>
              <a:gd name="connsiteX140" fmla="*/ 575285 w 868389"/>
              <a:gd name="connsiteY140" fmla="*/ 164965 h 1569415"/>
              <a:gd name="connsiteX141" fmla="*/ 572523 w 868389"/>
              <a:gd name="connsiteY141" fmla="*/ 162636 h 1569415"/>
              <a:gd name="connsiteX142" fmla="*/ 571168 w 868389"/>
              <a:gd name="connsiteY142" fmla="*/ 154309 h 1569415"/>
              <a:gd name="connsiteX143" fmla="*/ 572866 w 868389"/>
              <a:gd name="connsiteY143" fmla="*/ 148047 h 1569415"/>
              <a:gd name="connsiteX144" fmla="*/ 572971 w 868389"/>
              <a:gd name="connsiteY144" fmla="*/ 147302 h 1569415"/>
              <a:gd name="connsiteX145" fmla="*/ 572994 w 868389"/>
              <a:gd name="connsiteY145" fmla="*/ 147302 h 1569415"/>
              <a:gd name="connsiteX146" fmla="*/ 569196 w 868389"/>
              <a:gd name="connsiteY146" fmla="*/ 142483 h 1569415"/>
              <a:gd name="connsiteX147" fmla="*/ 569219 w 868389"/>
              <a:gd name="connsiteY147" fmla="*/ 142483 h 1569415"/>
              <a:gd name="connsiteX148" fmla="*/ 567799 w 868389"/>
              <a:gd name="connsiteY148" fmla="*/ 142295 h 1569415"/>
              <a:gd name="connsiteX149" fmla="*/ 557743 w 868389"/>
              <a:gd name="connsiteY149" fmla="*/ 138023 h 1569415"/>
              <a:gd name="connsiteX150" fmla="*/ 556468 w 868389"/>
              <a:gd name="connsiteY150" fmla="*/ 133108 h 1569415"/>
              <a:gd name="connsiteX151" fmla="*/ 569297 w 868389"/>
              <a:gd name="connsiteY151" fmla="*/ 110026 h 1569415"/>
              <a:gd name="connsiteX152" fmla="*/ 579023 w 868389"/>
              <a:gd name="connsiteY152" fmla="*/ 89957 h 1569415"/>
              <a:gd name="connsiteX153" fmla="*/ 585537 w 868389"/>
              <a:gd name="connsiteY153" fmla="*/ 55444 h 1569415"/>
              <a:gd name="connsiteX154" fmla="*/ 589878 w 868389"/>
              <a:gd name="connsiteY154" fmla="*/ 48348 h 1569415"/>
              <a:gd name="connsiteX155" fmla="*/ 589902 w 868389"/>
              <a:gd name="connsiteY155" fmla="*/ 48348 h 1569415"/>
              <a:gd name="connsiteX156" fmla="*/ 610829 w 868389"/>
              <a:gd name="connsiteY156" fmla="*/ 16314 h 1569415"/>
              <a:gd name="connsiteX157" fmla="*/ 646994 w 868389"/>
              <a:gd name="connsiteY157" fmla="*/ 2919 h 1569415"/>
              <a:gd name="connsiteX158" fmla="*/ 677079 w 868389"/>
              <a:gd name="connsiteY158" fmla="*/ 0 h 15694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</a:cxnLst>
            <a:rect l="l" t="t" r="r" b="b"/>
            <a:pathLst>
              <a:path w="868389" h="1569415">
                <a:moveTo>
                  <a:pt x="677079" y="0"/>
                </a:moveTo>
                <a:cubicBezTo>
                  <a:pt x="690116" y="0"/>
                  <a:pt x="701245" y="1888"/>
                  <a:pt x="708275" y="5598"/>
                </a:cubicBezTo>
                <a:cubicBezTo>
                  <a:pt x="738747" y="21337"/>
                  <a:pt x="749798" y="41094"/>
                  <a:pt x="750133" y="79268"/>
                </a:cubicBezTo>
                <a:cubicBezTo>
                  <a:pt x="750133" y="88065"/>
                  <a:pt x="749890" y="94484"/>
                  <a:pt x="748924" y="100649"/>
                </a:cubicBezTo>
                <a:lnTo>
                  <a:pt x="748949" y="100649"/>
                </a:lnTo>
                <a:cubicBezTo>
                  <a:pt x="748549" y="105559"/>
                  <a:pt x="747779" y="110601"/>
                  <a:pt x="746629" y="115750"/>
                </a:cubicBezTo>
                <a:cubicBezTo>
                  <a:pt x="744524" y="125475"/>
                  <a:pt x="743299" y="128414"/>
                  <a:pt x="735761" y="142107"/>
                </a:cubicBezTo>
                <a:cubicBezTo>
                  <a:pt x="733669" y="145921"/>
                  <a:pt x="731596" y="149912"/>
                  <a:pt x="730128" y="152950"/>
                </a:cubicBezTo>
                <a:lnTo>
                  <a:pt x="730152" y="152950"/>
                </a:lnTo>
                <a:cubicBezTo>
                  <a:pt x="729103" y="155622"/>
                  <a:pt x="728142" y="158166"/>
                  <a:pt x="727266" y="160592"/>
                </a:cubicBezTo>
                <a:lnTo>
                  <a:pt x="727291" y="160592"/>
                </a:lnTo>
                <a:cubicBezTo>
                  <a:pt x="725959" y="166698"/>
                  <a:pt x="726563" y="173692"/>
                  <a:pt x="729195" y="187114"/>
                </a:cubicBezTo>
                <a:cubicBezTo>
                  <a:pt x="730212" y="192274"/>
                  <a:pt x="730271" y="194236"/>
                  <a:pt x="731838" y="194292"/>
                </a:cubicBezTo>
                <a:cubicBezTo>
                  <a:pt x="731862" y="194293"/>
                  <a:pt x="731886" y="194293"/>
                  <a:pt x="731910" y="194293"/>
                </a:cubicBezTo>
                <a:cubicBezTo>
                  <a:pt x="732157" y="194293"/>
                  <a:pt x="732440" y="194249"/>
                  <a:pt x="732768" y="194165"/>
                </a:cubicBezTo>
                <a:lnTo>
                  <a:pt x="732791" y="194165"/>
                </a:lnTo>
                <a:cubicBezTo>
                  <a:pt x="733521" y="200330"/>
                  <a:pt x="734126" y="205180"/>
                  <a:pt x="734608" y="208715"/>
                </a:cubicBezTo>
                <a:lnTo>
                  <a:pt x="734633" y="208715"/>
                </a:lnTo>
                <a:cubicBezTo>
                  <a:pt x="734952" y="208980"/>
                  <a:pt x="735255" y="209266"/>
                  <a:pt x="735543" y="209573"/>
                </a:cubicBezTo>
                <a:cubicBezTo>
                  <a:pt x="736089" y="209107"/>
                  <a:pt x="736495" y="208860"/>
                  <a:pt x="736738" y="208860"/>
                </a:cubicBezTo>
                <a:cubicBezTo>
                  <a:pt x="738412" y="208860"/>
                  <a:pt x="743770" y="215557"/>
                  <a:pt x="748458" y="223594"/>
                </a:cubicBezTo>
                <a:cubicBezTo>
                  <a:pt x="754821" y="234310"/>
                  <a:pt x="760513" y="239668"/>
                  <a:pt x="771229" y="243686"/>
                </a:cubicBezTo>
                <a:cubicBezTo>
                  <a:pt x="778931" y="246700"/>
                  <a:pt x="793665" y="255406"/>
                  <a:pt x="803711" y="263108"/>
                </a:cubicBezTo>
                <a:cubicBezTo>
                  <a:pt x="813757" y="270810"/>
                  <a:pt x="827821" y="280186"/>
                  <a:pt x="835188" y="283870"/>
                </a:cubicBezTo>
                <a:cubicBezTo>
                  <a:pt x="842890" y="287888"/>
                  <a:pt x="850926" y="295925"/>
                  <a:pt x="854610" y="302957"/>
                </a:cubicBezTo>
                <a:cubicBezTo>
                  <a:pt x="862312" y="317691"/>
                  <a:pt x="867670" y="371604"/>
                  <a:pt x="863986" y="394709"/>
                </a:cubicBezTo>
                <a:cubicBezTo>
                  <a:pt x="862312" y="404421"/>
                  <a:pt x="862647" y="432214"/>
                  <a:pt x="864991" y="461682"/>
                </a:cubicBezTo>
                <a:cubicBezTo>
                  <a:pt x="867335" y="489141"/>
                  <a:pt x="868674" y="536357"/>
                  <a:pt x="868339" y="566159"/>
                </a:cubicBezTo>
                <a:cubicBezTo>
                  <a:pt x="867670" y="611366"/>
                  <a:pt x="866330" y="625765"/>
                  <a:pt x="859298" y="654898"/>
                </a:cubicBezTo>
                <a:cubicBezTo>
                  <a:pt x="854610" y="673651"/>
                  <a:pt x="850592" y="693408"/>
                  <a:pt x="850592" y="698430"/>
                </a:cubicBezTo>
                <a:cubicBezTo>
                  <a:pt x="850592" y="703453"/>
                  <a:pt x="846908" y="719192"/>
                  <a:pt x="842555" y="733591"/>
                </a:cubicBezTo>
                <a:cubicBezTo>
                  <a:pt x="831504" y="769421"/>
                  <a:pt x="828491" y="784490"/>
                  <a:pt x="823468" y="822330"/>
                </a:cubicBezTo>
                <a:cubicBezTo>
                  <a:pt x="819784" y="851128"/>
                  <a:pt x="818445" y="854811"/>
                  <a:pt x="812417" y="855816"/>
                </a:cubicBezTo>
                <a:cubicBezTo>
                  <a:pt x="806724" y="856821"/>
                  <a:pt x="805050" y="860504"/>
                  <a:pt x="801702" y="879926"/>
                </a:cubicBezTo>
                <a:cubicBezTo>
                  <a:pt x="798018" y="902697"/>
                  <a:pt x="791991" y="912073"/>
                  <a:pt x="781275" y="912073"/>
                </a:cubicBezTo>
                <a:cubicBezTo>
                  <a:pt x="775582" y="912073"/>
                  <a:pt x="774243" y="919775"/>
                  <a:pt x="771899" y="975697"/>
                </a:cubicBezTo>
                <a:cubicBezTo>
                  <a:pt x="769889" y="1017890"/>
                  <a:pt x="770559" y="1027601"/>
                  <a:pt x="776587" y="1051041"/>
                </a:cubicBezTo>
                <a:cubicBezTo>
                  <a:pt x="789646" y="1102945"/>
                  <a:pt x="797014" y="1168244"/>
                  <a:pt x="797014" y="1234212"/>
                </a:cubicBezTo>
                <a:cubicBezTo>
                  <a:pt x="797014" y="1294152"/>
                  <a:pt x="791321" y="1359116"/>
                  <a:pt x="783619" y="1388249"/>
                </a:cubicBezTo>
                <a:cubicBezTo>
                  <a:pt x="780605" y="1398295"/>
                  <a:pt x="780605" y="1402648"/>
                  <a:pt x="783284" y="1403653"/>
                </a:cubicBezTo>
                <a:cubicBezTo>
                  <a:pt x="790651" y="1405997"/>
                  <a:pt x="784288" y="1444506"/>
                  <a:pt x="776587" y="1444506"/>
                </a:cubicBezTo>
                <a:cubicBezTo>
                  <a:pt x="774912" y="1444506"/>
                  <a:pt x="773573" y="1454552"/>
                  <a:pt x="773573" y="1466607"/>
                </a:cubicBezTo>
                <a:cubicBezTo>
                  <a:pt x="773573" y="1483685"/>
                  <a:pt x="771564" y="1492391"/>
                  <a:pt x="765201" y="1504446"/>
                </a:cubicBezTo>
                <a:cubicBezTo>
                  <a:pt x="760848" y="1512818"/>
                  <a:pt x="756495" y="1523868"/>
                  <a:pt x="755490" y="1528556"/>
                </a:cubicBezTo>
                <a:cubicBezTo>
                  <a:pt x="750845" y="1551452"/>
                  <a:pt x="721869" y="1569415"/>
                  <a:pt x="690065" y="1569415"/>
                </a:cubicBezTo>
                <a:cubicBezTo>
                  <a:pt x="689773" y="1569415"/>
                  <a:pt x="689480" y="1569413"/>
                  <a:pt x="689187" y="1569410"/>
                </a:cubicBezTo>
                <a:cubicBezTo>
                  <a:pt x="662063" y="1569075"/>
                  <a:pt x="651683" y="1562043"/>
                  <a:pt x="654027" y="1545970"/>
                </a:cubicBezTo>
                <a:cubicBezTo>
                  <a:pt x="655366" y="1539272"/>
                  <a:pt x="662063" y="1524203"/>
                  <a:pt x="669096" y="1511813"/>
                </a:cubicBezTo>
                <a:cubicBezTo>
                  <a:pt x="676463" y="1499759"/>
                  <a:pt x="686509" y="1480001"/>
                  <a:pt x="691197" y="1468281"/>
                </a:cubicBezTo>
                <a:cubicBezTo>
                  <a:pt x="699568" y="1448525"/>
                  <a:pt x="699903" y="1446850"/>
                  <a:pt x="694880" y="1441158"/>
                </a:cubicBezTo>
                <a:cubicBezTo>
                  <a:pt x="690192" y="1436135"/>
                  <a:pt x="689522" y="1431446"/>
                  <a:pt x="691532" y="1418052"/>
                </a:cubicBezTo>
                <a:cubicBezTo>
                  <a:pt x="692871" y="1409010"/>
                  <a:pt x="695885" y="1399634"/>
                  <a:pt x="698564" y="1397290"/>
                </a:cubicBezTo>
                <a:cubicBezTo>
                  <a:pt x="705596" y="1391597"/>
                  <a:pt x="704256" y="1382891"/>
                  <a:pt x="694210" y="1363134"/>
                </a:cubicBezTo>
                <a:cubicBezTo>
                  <a:pt x="685504" y="1346056"/>
                  <a:pt x="685169" y="1344717"/>
                  <a:pt x="686174" y="1287120"/>
                </a:cubicBezTo>
                <a:cubicBezTo>
                  <a:pt x="686843" y="1235886"/>
                  <a:pt x="687848" y="1227180"/>
                  <a:pt x="693541" y="1217469"/>
                </a:cubicBezTo>
                <a:cubicBezTo>
                  <a:pt x="696889" y="1211441"/>
                  <a:pt x="699903" y="1202735"/>
                  <a:pt x="699903" y="1198046"/>
                </a:cubicBezTo>
                <a:cubicBezTo>
                  <a:pt x="699903" y="1193358"/>
                  <a:pt x="692536" y="1171592"/>
                  <a:pt x="683495" y="1149826"/>
                </a:cubicBezTo>
                <a:cubicBezTo>
                  <a:pt x="674453" y="1128060"/>
                  <a:pt x="665077" y="1101606"/>
                  <a:pt x="662733" y="1091225"/>
                </a:cubicBezTo>
                <a:cubicBezTo>
                  <a:pt x="660389" y="1080844"/>
                  <a:pt x="657710" y="1071803"/>
                  <a:pt x="656371" y="1071133"/>
                </a:cubicBezTo>
                <a:cubicBezTo>
                  <a:pt x="656326" y="1071106"/>
                  <a:pt x="656281" y="1071093"/>
                  <a:pt x="656235" y="1071093"/>
                </a:cubicBezTo>
                <a:cubicBezTo>
                  <a:pt x="652853" y="1071093"/>
                  <a:pt x="646633" y="1143649"/>
                  <a:pt x="644651" y="1206753"/>
                </a:cubicBezTo>
                <a:cubicBezTo>
                  <a:pt x="641302" y="1313909"/>
                  <a:pt x="639962" y="1326299"/>
                  <a:pt x="630921" y="1337349"/>
                </a:cubicBezTo>
                <a:cubicBezTo>
                  <a:pt x="623219" y="1346391"/>
                  <a:pt x="623219" y="1347060"/>
                  <a:pt x="628577" y="1350409"/>
                </a:cubicBezTo>
                <a:cubicBezTo>
                  <a:pt x="633265" y="1352753"/>
                  <a:pt x="634605" y="1358446"/>
                  <a:pt x="635274" y="1373180"/>
                </a:cubicBezTo>
                <a:cubicBezTo>
                  <a:pt x="635609" y="1383895"/>
                  <a:pt x="636949" y="1403318"/>
                  <a:pt x="637953" y="1416043"/>
                </a:cubicBezTo>
                <a:cubicBezTo>
                  <a:pt x="639962" y="1436469"/>
                  <a:pt x="639293" y="1440488"/>
                  <a:pt x="634270" y="1444506"/>
                </a:cubicBezTo>
                <a:cubicBezTo>
                  <a:pt x="630517" y="1447902"/>
                  <a:pt x="615795" y="1449675"/>
                  <a:pt x="601965" y="1449675"/>
                </a:cubicBezTo>
                <a:cubicBezTo>
                  <a:pt x="589882" y="1449675"/>
                  <a:pt x="578479" y="1448321"/>
                  <a:pt x="575669" y="1445511"/>
                </a:cubicBezTo>
                <a:cubicBezTo>
                  <a:pt x="573883" y="1443725"/>
                  <a:pt x="566888" y="1442832"/>
                  <a:pt x="552304" y="1442832"/>
                </a:cubicBezTo>
                <a:cubicBezTo>
                  <a:pt x="545011" y="1442832"/>
                  <a:pt x="535821" y="1443055"/>
                  <a:pt x="524435" y="1443502"/>
                </a:cubicBezTo>
                <a:cubicBezTo>
                  <a:pt x="513041" y="1444006"/>
                  <a:pt x="503832" y="1444267"/>
                  <a:pt x="496061" y="1444267"/>
                </a:cubicBezTo>
                <a:cubicBezTo>
                  <a:pt x="478023" y="1444267"/>
                  <a:pt x="467723" y="1442860"/>
                  <a:pt x="455788" y="1439818"/>
                </a:cubicBezTo>
                <a:cubicBezTo>
                  <a:pt x="431678" y="1433790"/>
                  <a:pt x="411921" y="1420730"/>
                  <a:pt x="411921" y="1411020"/>
                </a:cubicBezTo>
                <a:cubicBezTo>
                  <a:pt x="411921" y="1404399"/>
                  <a:pt x="417307" y="1401549"/>
                  <a:pt x="432549" y="1401549"/>
                </a:cubicBezTo>
                <a:cubicBezTo>
                  <a:pt x="438123" y="1401549"/>
                  <a:pt x="445015" y="1401930"/>
                  <a:pt x="453444" y="1402648"/>
                </a:cubicBezTo>
                <a:cubicBezTo>
                  <a:pt x="460839" y="1403271"/>
                  <a:pt x="466606" y="1403713"/>
                  <a:pt x="471493" y="1403713"/>
                </a:cubicBezTo>
                <a:cubicBezTo>
                  <a:pt x="487627" y="1403713"/>
                  <a:pt x="494170" y="1398896"/>
                  <a:pt x="518072" y="1379877"/>
                </a:cubicBezTo>
                <a:cubicBezTo>
                  <a:pt x="531802" y="1368827"/>
                  <a:pt x="539169" y="1360455"/>
                  <a:pt x="539169" y="1355767"/>
                </a:cubicBezTo>
                <a:cubicBezTo>
                  <a:pt x="539169" y="1352083"/>
                  <a:pt x="541513" y="1345721"/>
                  <a:pt x="544192" y="1341703"/>
                </a:cubicBezTo>
                <a:cubicBezTo>
                  <a:pt x="551558" y="1331322"/>
                  <a:pt x="551558" y="1145473"/>
                  <a:pt x="544526" y="1117010"/>
                </a:cubicBezTo>
                <a:cubicBezTo>
                  <a:pt x="541847" y="1106629"/>
                  <a:pt x="536490" y="1071468"/>
                  <a:pt x="532471" y="1039321"/>
                </a:cubicBezTo>
                <a:cubicBezTo>
                  <a:pt x="528788" y="1007174"/>
                  <a:pt x="524435" y="970005"/>
                  <a:pt x="522426" y="957280"/>
                </a:cubicBezTo>
                <a:cubicBezTo>
                  <a:pt x="520751" y="944220"/>
                  <a:pt x="519412" y="896669"/>
                  <a:pt x="519077" y="850793"/>
                </a:cubicBezTo>
                <a:lnTo>
                  <a:pt x="519077" y="768082"/>
                </a:lnTo>
                <a:lnTo>
                  <a:pt x="511375" y="768082"/>
                </a:lnTo>
                <a:cubicBezTo>
                  <a:pt x="507022" y="768082"/>
                  <a:pt x="500659" y="770426"/>
                  <a:pt x="496976" y="773105"/>
                </a:cubicBezTo>
                <a:cubicBezTo>
                  <a:pt x="493627" y="775784"/>
                  <a:pt x="489609" y="778128"/>
                  <a:pt x="488604" y="778128"/>
                </a:cubicBezTo>
                <a:cubicBezTo>
                  <a:pt x="483246" y="778128"/>
                  <a:pt x="493292" y="678674"/>
                  <a:pt x="509031" y="573861"/>
                </a:cubicBezTo>
                <a:cubicBezTo>
                  <a:pt x="514054" y="539705"/>
                  <a:pt x="518072" y="511577"/>
                  <a:pt x="517403" y="510907"/>
                </a:cubicBezTo>
                <a:cubicBezTo>
                  <a:pt x="517363" y="510867"/>
                  <a:pt x="517293" y="510847"/>
                  <a:pt x="517197" y="510847"/>
                </a:cubicBezTo>
                <a:cubicBezTo>
                  <a:pt x="515682" y="510847"/>
                  <a:pt x="507403" y="515682"/>
                  <a:pt x="497646" y="522292"/>
                </a:cubicBezTo>
                <a:cubicBezTo>
                  <a:pt x="485485" y="530340"/>
                  <a:pt x="477144" y="534185"/>
                  <a:pt x="468187" y="534185"/>
                </a:cubicBezTo>
                <a:cubicBezTo>
                  <a:pt x="460371" y="534185"/>
                  <a:pt x="452086" y="531258"/>
                  <a:pt x="440384" y="525641"/>
                </a:cubicBezTo>
                <a:cubicBezTo>
                  <a:pt x="402544" y="506888"/>
                  <a:pt x="291370" y="427861"/>
                  <a:pt x="291370" y="419490"/>
                </a:cubicBezTo>
                <a:cubicBezTo>
                  <a:pt x="291370" y="417557"/>
                  <a:pt x="292584" y="414274"/>
                  <a:pt x="294596" y="410232"/>
                </a:cubicBezTo>
                <a:lnTo>
                  <a:pt x="294616" y="410232"/>
                </a:lnTo>
                <a:cubicBezTo>
                  <a:pt x="284329" y="404303"/>
                  <a:pt x="279521" y="399259"/>
                  <a:pt x="280191" y="395100"/>
                </a:cubicBezTo>
                <a:lnTo>
                  <a:pt x="280197" y="394959"/>
                </a:lnTo>
                <a:cubicBezTo>
                  <a:pt x="280555" y="393914"/>
                  <a:pt x="280906" y="392882"/>
                  <a:pt x="281250" y="391866"/>
                </a:cubicBezTo>
                <a:lnTo>
                  <a:pt x="281270" y="391866"/>
                </a:lnTo>
                <a:cubicBezTo>
                  <a:pt x="269689" y="387604"/>
                  <a:pt x="248410" y="372680"/>
                  <a:pt x="242145" y="363567"/>
                </a:cubicBezTo>
                <a:cubicBezTo>
                  <a:pt x="233285" y="350420"/>
                  <a:pt x="228816" y="338980"/>
                  <a:pt x="229987" y="333621"/>
                </a:cubicBezTo>
                <a:lnTo>
                  <a:pt x="230007" y="333621"/>
                </a:lnTo>
                <a:lnTo>
                  <a:pt x="0" y="101223"/>
                </a:lnTo>
                <a:lnTo>
                  <a:pt x="0" y="86496"/>
                </a:lnTo>
                <a:lnTo>
                  <a:pt x="1205" y="87029"/>
                </a:lnTo>
                <a:lnTo>
                  <a:pt x="94224" y="181089"/>
                </a:lnTo>
                <a:lnTo>
                  <a:pt x="94243" y="181089"/>
                </a:lnTo>
                <a:cubicBezTo>
                  <a:pt x="125730" y="210557"/>
                  <a:pt x="149615" y="233048"/>
                  <a:pt x="206315" y="286883"/>
                </a:cubicBezTo>
                <a:cubicBezTo>
                  <a:pt x="228081" y="307645"/>
                  <a:pt x="231764" y="309654"/>
                  <a:pt x="249847" y="312668"/>
                </a:cubicBezTo>
                <a:cubicBezTo>
                  <a:pt x="260562" y="314342"/>
                  <a:pt x="273622" y="317691"/>
                  <a:pt x="278310" y="319700"/>
                </a:cubicBezTo>
                <a:cubicBezTo>
                  <a:pt x="284690" y="322154"/>
                  <a:pt x="303115" y="340788"/>
                  <a:pt x="312508" y="352682"/>
                </a:cubicBezTo>
                <a:lnTo>
                  <a:pt x="312529" y="352682"/>
                </a:lnTo>
                <a:cubicBezTo>
                  <a:pt x="317433" y="355793"/>
                  <a:pt x="323190" y="359340"/>
                  <a:pt x="329800" y="363323"/>
                </a:cubicBezTo>
                <a:cubicBezTo>
                  <a:pt x="330348" y="363044"/>
                  <a:pt x="330824" y="362897"/>
                  <a:pt x="331219" y="362897"/>
                </a:cubicBezTo>
                <a:cubicBezTo>
                  <a:pt x="331929" y="362897"/>
                  <a:pt x="339507" y="367922"/>
                  <a:pt x="349688" y="375129"/>
                </a:cubicBezTo>
                <a:lnTo>
                  <a:pt x="349708" y="375129"/>
                </a:lnTo>
                <a:cubicBezTo>
                  <a:pt x="379383" y="392497"/>
                  <a:pt x="420378" y="415648"/>
                  <a:pt x="472696" y="444583"/>
                </a:cubicBezTo>
                <a:cubicBezTo>
                  <a:pt x="475024" y="437942"/>
                  <a:pt x="485463" y="423510"/>
                  <a:pt x="503338" y="402411"/>
                </a:cubicBezTo>
                <a:cubicBezTo>
                  <a:pt x="515058" y="388347"/>
                  <a:pt x="519077" y="381315"/>
                  <a:pt x="517403" y="376627"/>
                </a:cubicBezTo>
                <a:cubicBezTo>
                  <a:pt x="516063" y="372273"/>
                  <a:pt x="522091" y="356870"/>
                  <a:pt x="534481" y="332090"/>
                </a:cubicBezTo>
                <a:cubicBezTo>
                  <a:pt x="544861" y="311328"/>
                  <a:pt x="553568" y="293916"/>
                  <a:pt x="554238" y="293246"/>
                </a:cubicBezTo>
                <a:cubicBezTo>
                  <a:pt x="556052" y="291173"/>
                  <a:pt x="598583" y="275661"/>
                  <a:pt x="619116" y="269219"/>
                </a:cubicBezTo>
                <a:lnTo>
                  <a:pt x="619140" y="269219"/>
                </a:lnTo>
                <a:cubicBezTo>
                  <a:pt x="623664" y="262454"/>
                  <a:pt x="628415" y="255487"/>
                  <a:pt x="633395" y="248316"/>
                </a:cubicBezTo>
                <a:lnTo>
                  <a:pt x="633419" y="248316"/>
                </a:lnTo>
                <a:cubicBezTo>
                  <a:pt x="633088" y="246982"/>
                  <a:pt x="632930" y="245438"/>
                  <a:pt x="632930" y="243686"/>
                </a:cubicBezTo>
                <a:cubicBezTo>
                  <a:pt x="632930" y="230961"/>
                  <a:pt x="624224" y="213213"/>
                  <a:pt x="616187" y="208860"/>
                </a:cubicBezTo>
                <a:cubicBezTo>
                  <a:pt x="616042" y="208775"/>
                  <a:pt x="615891" y="208692"/>
                  <a:pt x="615737" y="208610"/>
                </a:cubicBezTo>
                <a:lnTo>
                  <a:pt x="615713" y="208610"/>
                </a:lnTo>
                <a:cubicBezTo>
                  <a:pt x="614622" y="208688"/>
                  <a:pt x="613370" y="208782"/>
                  <a:pt x="611931" y="208892"/>
                </a:cubicBezTo>
                <a:cubicBezTo>
                  <a:pt x="605936" y="209362"/>
                  <a:pt x="598825" y="209859"/>
                  <a:pt x="596242" y="210104"/>
                </a:cubicBezTo>
                <a:cubicBezTo>
                  <a:pt x="595439" y="210176"/>
                  <a:pt x="594646" y="210212"/>
                  <a:pt x="593865" y="210212"/>
                </a:cubicBezTo>
                <a:cubicBezTo>
                  <a:pt x="593555" y="210212"/>
                  <a:pt x="593246" y="210206"/>
                  <a:pt x="592940" y="210195"/>
                </a:cubicBezTo>
                <a:cubicBezTo>
                  <a:pt x="585617" y="209931"/>
                  <a:pt x="579588" y="206514"/>
                  <a:pt x="576708" y="200885"/>
                </a:cubicBezTo>
                <a:cubicBezTo>
                  <a:pt x="575094" y="197697"/>
                  <a:pt x="575097" y="197628"/>
                  <a:pt x="576215" y="191904"/>
                </a:cubicBezTo>
                <a:cubicBezTo>
                  <a:pt x="578438" y="180934"/>
                  <a:pt x="578455" y="180450"/>
                  <a:pt x="576553" y="177383"/>
                </a:cubicBezTo>
                <a:cubicBezTo>
                  <a:pt x="575571" y="175819"/>
                  <a:pt x="574508" y="174527"/>
                  <a:pt x="574161" y="174514"/>
                </a:cubicBezTo>
                <a:cubicBezTo>
                  <a:pt x="573813" y="174497"/>
                  <a:pt x="573010" y="173704"/>
                  <a:pt x="572419" y="172782"/>
                </a:cubicBezTo>
                <a:cubicBezTo>
                  <a:pt x="571439" y="171149"/>
                  <a:pt x="571515" y="170868"/>
                  <a:pt x="573364" y="168020"/>
                </a:cubicBezTo>
                <a:lnTo>
                  <a:pt x="575285" y="164965"/>
                </a:lnTo>
                <a:lnTo>
                  <a:pt x="572523" y="162636"/>
                </a:lnTo>
                <a:cubicBezTo>
                  <a:pt x="569495" y="160019"/>
                  <a:pt x="569154" y="157993"/>
                  <a:pt x="571168" y="154309"/>
                </a:cubicBezTo>
                <a:cubicBezTo>
                  <a:pt x="571839" y="153084"/>
                  <a:pt x="572573" y="150260"/>
                  <a:pt x="572866" y="148047"/>
                </a:cubicBezTo>
                <a:cubicBezTo>
                  <a:pt x="572904" y="147782"/>
                  <a:pt x="572939" y="147534"/>
                  <a:pt x="572971" y="147302"/>
                </a:cubicBezTo>
                <a:lnTo>
                  <a:pt x="572994" y="147302"/>
                </a:lnTo>
                <a:cubicBezTo>
                  <a:pt x="571959" y="145509"/>
                  <a:pt x="570693" y="143899"/>
                  <a:pt x="569196" y="142483"/>
                </a:cubicBezTo>
                <a:lnTo>
                  <a:pt x="569219" y="142483"/>
                </a:lnTo>
                <a:cubicBezTo>
                  <a:pt x="568697" y="142380"/>
                  <a:pt x="568198" y="142309"/>
                  <a:pt x="567799" y="142295"/>
                </a:cubicBezTo>
                <a:cubicBezTo>
                  <a:pt x="564883" y="142185"/>
                  <a:pt x="559754" y="139976"/>
                  <a:pt x="557743" y="138023"/>
                </a:cubicBezTo>
                <a:cubicBezTo>
                  <a:pt x="556203" y="136439"/>
                  <a:pt x="556018" y="135806"/>
                  <a:pt x="556468" y="133108"/>
                </a:cubicBezTo>
                <a:cubicBezTo>
                  <a:pt x="557039" y="129029"/>
                  <a:pt x="559873" y="123925"/>
                  <a:pt x="569297" y="110026"/>
                </a:cubicBezTo>
                <a:cubicBezTo>
                  <a:pt x="580702" y="93289"/>
                  <a:pt x="580401" y="93901"/>
                  <a:pt x="579023" y="89957"/>
                </a:cubicBezTo>
                <a:cubicBezTo>
                  <a:pt x="576454" y="82493"/>
                  <a:pt x="579415" y="66685"/>
                  <a:pt x="585537" y="55444"/>
                </a:cubicBezTo>
                <a:cubicBezTo>
                  <a:pt x="586942" y="52860"/>
                  <a:pt x="588362" y="50528"/>
                  <a:pt x="589878" y="48348"/>
                </a:cubicBezTo>
                <a:lnTo>
                  <a:pt x="589902" y="48348"/>
                </a:lnTo>
                <a:cubicBezTo>
                  <a:pt x="584954" y="44740"/>
                  <a:pt x="596253" y="27578"/>
                  <a:pt x="610829" y="16314"/>
                </a:cubicBezTo>
                <a:cubicBezTo>
                  <a:pt x="618866" y="10286"/>
                  <a:pt x="630586" y="5933"/>
                  <a:pt x="646994" y="2919"/>
                </a:cubicBezTo>
                <a:cubicBezTo>
                  <a:pt x="657464" y="965"/>
                  <a:pt x="667759" y="0"/>
                  <a:pt x="677079" y="0"/>
                </a:cubicBezTo>
                <a:close/>
              </a:path>
            </a:pathLst>
          </a:cu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E479EE8-B9ED-CCBD-5A15-65E79C3F5470}"/>
              </a:ext>
            </a:extLst>
          </p:cNvPr>
          <p:cNvGrpSpPr/>
          <p:nvPr/>
        </p:nvGrpSpPr>
        <p:grpSpPr>
          <a:xfrm>
            <a:off x="1021683" y="1516340"/>
            <a:ext cx="3724488" cy="3265998"/>
            <a:chOff x="-94764" y="1612369"/>
            <a:chExt cx="3724488" cy="3265998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D5B4ECC-C4D2-747A-CB08-386983302E00}"/>
                </a:ext>
              </a:extLst>
            </p:cNvPr>
            <p:cNvSpPr txBox="1"/>
            <p:nvPr/>
          </p:nvSpPr>
          <p:spPr>
            <a:xfrm>
              <a:off x="-94764" y="2298797"/>
              <a:ext cx="2652101" cy="145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F3C6146-3467-5625-FFD1-295609F857A5}"/>
                </a:ext>
              </a:extLst>
            </p:cNvPr>
            <p:cNvSpPr txBox="1"/>
            <p:nvPr/>
          </p:nvSpPr>
          <p:spPr>
            <a:xfrm>
              <a:off x="254304" y="1612369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89F7133E-5515-5102-EB6A-70068B447342}"/>
                </a:ext>
              </a:extLst>
            </p:cNvPr>
            <p:cNvSpPr txBox="1"/>
            <p:nvPr/>
          </p:nvSpPr>
          <p:spPr>
            <a:xfrm>
              <a:off x="-94764" y="4115081"/>
              <a:ext cx="37244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52" name="等腰三角形 51">
            <a:extLst>
              <a:ext uri="{FF2B5EF4-FFF2-40B4-BE49-F238E27FC236}">
                <a16:creationId xmlns:a16="http://schemas.microsoft.com/office/drawing/2014/main" id="{A0906819-A582-1AB5-0354-12BC46E496DC}"/>
              </a:ext>
            </a:extLst>
          </p:cNvPr>
          <p:cNvSpPr/>
          <p:nvPr/>
        </p:nvSpPr>
        <p:spPr>
          <a:xfrm rot="8312144">
            <a:off x="2964773" y="1693670"/>
            <a:ext cx="190321" cy="5896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1582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2981744" y="2279223"/>
            <a:ext cx="4613098" cy="1802257"/>
          </a:xfrm>
          <a:prstGeom prst="arc">
            <a:avLst>
              <a:gd name="adj1" fmla="val 19938441"/>
              <a:gd name="adj2" fmla="val 18157088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767330" y="206617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3247618" y="2501413"/>
            <a:ext cx="4613098" cy="1802257"/>
          </a:xfrm>
          <a:prstGeom prst="arc">
            <a:avLst>
              <a:gd name="adj1" fmla="val 16210852"/>
              <a:gd name="adj2" fmla="val 13374374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4438231" y="3421608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89F20E-E9AA-69C3-9F8E-0D88CD51BFA8}"/>
              </a:ext>
            </a:extLst>
          </p:cNvPr>
          <p:cNvSpPr/>
          <p:nvPr/>
        </p:nvSpPr>
        <p:spPr>
          <a:xfrm rot="2700000">
            <a:off x="10524159" y="5357854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E136F2-D586-42F3-7728-19CC7BEF0FBB}"/>
              </a:ext>
            </a:extLst>
          </p:cNvPr>
          <p:cNvSpPr/>
          <p:nvPr/>
        </p:nvSpPr>
        <p:spPr>
          <a:xfrm rot="6893292">
            <a:off x="11066737" y="5651810"/>
            <a:ext cx="488398" cy="48839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DAC9342-0B0A-6B2B-2733-6D3748501FA9}"/>
              </a:ext>
            </a:extLst>
          </p:cNvPr>
          <p:cNvGrpSpPr/>
          <p:nvPr/>
        </p:nvGrpSpPr>
        <p:grpSpPr>
          <a:xfrm>
            <a:off x="3279240" y="2788490"/>
            <a:ext cx="2430898" cy="472174"/>
            <a:chOff x="2548233" y="1869474"/>
            <a:chExt cx="2430898" cy="47217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EC6EEAB-61B9-E762-5BAA-03FD581915E9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0FA182-ED1C-632B-1CCD-C33CCEBB48E9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未来发展规划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EF56C7-3BAD-E6C9-6F85-6AE333610325}"/>
              </a:ext>
            </a:extLst>
          </p:cNvPr>
          <p:cNvGrpSpPr/>
          <p:nvPr/>
        </p:nvGrpSpPr>
        <p:grpSpPr>
          <a:xfrm>
            <a:off x="5179206" y="1585169"/>
            <a:ext cx="550810" cy="536725"/>
            <a:chOff x="5061272" y="1835723"/>
            <a:chExt cx="550810" cy="5367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B1BEDB-5254-7564-40A4-7E45C4A8E140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A14DFC-F18A-9989-6295-C1EA4B9A5FFC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6073A38A-1C6B-3698-D272-6339C7D69111}"/>
              </a:ext>
            </a:extLst>
          </p:cNvPr>
          <p:cNvSpPr txBox="1"/>
          <p:nvPr/>
        </p:nvSpPr>
        <p:spPr>
          <a:xfrm>
            <a:off x="6630406" y="3924058"/>
            <a:ext cx="368538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9385368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未来发展规划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圆角矩形 32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C30748BE-5B30-3DD8-67EF-6AA5F24F1E56}"/>
              </a:ext>
            </a:extLst>
          </p:cNvPr>
          <p:cNvSpPr/>
          <p:nvPr/>
        </p:nvSpPr>
        <p:spPr>
          <a:xfrm>
            <a:off x="6855118" y="2958016"/>
            <a:ext cx="2649788" cy="639224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圆角矩形 33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C2E92EEF-031E-C970-DF46-9161ABF436C6}"/>
              </a:ext>
            </a:extLst>
          </p:cNvPr>
          <p:cNvSpPr/>
          <p:nvPr/>
        </p:nvSpPr>
        <p:spPr>
          <a:xfrm>
            <a:off x="6855118" y="1308149"/>
            <a:ext cx="2649788" cy="6392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" name="圆角矩形 34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EDB52F76-29DE-677D-1F1F-A426824C0F25}"/>
              </a:ext>
            </a:extLst>
          </p:cNvPr>
          <p:cNvSpPr/>
          <p:nvPr/>
        </p:nvSpPr>
        <p:spPr>
          <a:xfrm>
            <a:off x="6855118" y="4614522"/>
            <a:ext cx="2649788" cy="63922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8" name="椭圆 7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64D429D6-E410-1A57-B913-BF267B0B02F4}"/>
              </a:ext>
            </a:extLst>
          </p:cNvPr>
          <p:cNvSpPr/>
          <p:nvPr/>
        </p:nvSpPr>
        <p:spPr>
          <a:xfrm>
            <a:off x="6929762" y="1375080"/>
            <a:ext cx="505362" cy="5053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椭圆 11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41D872DA-B540-CE6A-64B5-6F775AC3D6DE}"/>
              </a:ext>
            </a:extLst>
          </p:cNvPr>
          <p:cNvSpPr/>
          <p:nvPr/>
        </p:nvSpPr>
        <p:spPr>
          <a:xfrm>
            <a:off x="6929762" y="3024947"/>
            <a:ext cx="505362" cy="5053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43CFEB7E-3DF9-F459-A2C1-27CED79686B2}"/>
              </a:ext>
            </a:extLst>
          </p:cNvPr>
          <p:cNvSpPr/>
          <p:nvPr/>
        </p:nvSpPr>
        <p:spPr>
          <a:xfrm>
            <a:off x="6929762" y="4681453"/>
            <a:ext cx="505362" cy="50536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5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52628D5C-31C5-C23E-F635-B309F4C7B76F}"/>
              </a:ext>
            </a:extLst>
          </p:cNvPr>
          <p:cNvSpPr>
            <a:spLocks noEditPoints="1"/>
          </p:cNvSpPr>
          <p:nvPr/>
        </p:nvSpPr>
        <p:spPr bwMode="auto">
          <a:xfrm>
            <a:off x="7064060" y="4819071"/>
            <a:ext cx="236766" cy="230127"/>
          </a:xfrm>
          <a:custGeom>
            <a:avLst/>
            <a:gdLst>
              <a:gd name="T0" fmla="*/ 231 w 321"/>
              <a:gd name="T1" fmla="*/ 312 h 312"/>
              <a:gd name="T2" fmla="*/ 0 w 321"/>
              <a:gd name="T3" fmla="*/ 312 h 312"/>
              <a:gd name="T4" fmla="*/ 0 w 321"/>
              <a:gd name="T5" fmla="*/ 92 h 312"/>
              <a:gd name="T6" fmla="*/ 1 w 321"/>
              <a:gd name="T7" fmla="*/ 92 h 312"/>
              <a:gd name="T8" fmla="*/ 161 w 321"/>
              <a:gd name="T9" fmla="*/ 0 h 312"/>
              <a:gd name="T10" fmla="*/ 321 w 321"/>
              <a:gd name="T11" fmla="*/ 92 h 312"/>
              <a:gd name="T12" fmla="*/ 321 w 321"/>
              <a:gd name="T13" fmla="*/ 92 h 312"/>
              <a:gd name="T14" fmla="*/ 321 w 321"/>
              <a:gd name="T15" fmla="*/ 312 h 312"/>
              <a:gd name="T16" fmla="*/ 290 w 321"/>
              <a:gd name="T17" fmla="*/ 312 h 312"/>
              <a:gd name="T18" fmla="*/ 290 w 321"/>
              <a:gd name="T19" fmla="*/ 111 h 312"/>
              <a:gd name="T20" fmla="*/ 32 w 321"/>
              <a:gd name="T21" fmla="*/ 111 h 312"/>
              <a:gd name="T22" fmla="*/ 32 w 321"/>
              <a:gd name="T23" fmla="*/ 281 h 312"/>
              <a:gd name="T24" fmla="*/ 231 w 321"/>
              <a:gd name="T25" fmla="*/ 281 h 312"/>
              <a:gd name="T26" fmla="*/ 231 w 321"/>
              <a:gd name="T27" fmla="*/ 312 h 312"/>
              <a:gd name="T28" fmla="*/ 231 w 321"/>
              <a:gd name="T29" fmla="*/ 312 h 312"/>
              <a:gd name="T30" fmla="*/ 161 w 321"/>
              <a:gd name="T31" fmla="*/ 37 h 312"/>
              <a:gd name="T32" fmla="*/ 32 w 321"/>
              <a:gd name="T33" fmla="*/ 111 h 312"/>
              <a:gd name="T34" fmla="*/ 290 w 321"/>
              <a:gd name="T35" fmla="*/ 111 h 312"/>
              <a:gd name="T36" fmla="*/ 161 w 321"/>
              <a:gd name="T37" fmla="*/ 37 h 312"/>
              <a:gd name="T38" fmla="*/ 204 w 321"/>
              <a:gd name="T39" fmla="*/ 179 h 312"/>
              <a:gd name="T40" fmla="*/ 235 w 321"/>
              <a:gd name="T41" fmla="*/ 179 h 312"/>
              <a:gd name="T42" fmla="*/ 235 w 321"/>
              <a:gd name="T43" fmla="*/ 312 h 312"/>
              <a:gd name="T44" fmla="*/ 204 w 321"/>
              <a:gd name="T45" fmla="*/ 312 h 312"/>
              <a:gd name="T46" fmla="*/ 204 w 321"/>
              <a:gd name="T47" fmla="*/ 179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21" h="312">
                <a:moveTo>
                  <a:pt x="231" y="312"/>
                </a:moveTo>
                <a:lnTo>
                  <a:pt x="0" y="312"/>
                </a:lnTo>
                <a:lnTo>
                  <a:pt x="0" y="92"/>
                </a:lnTo>
                <a:lnTo>
                  <a:pt x="1" y="92"/>
                </a:lnTo>
                <a:lnTo>
                  <a:pt x="161" y="0"/>
                </a:lnTo>
                <a:lnTo>
                  <a:pt x="321" y="92"/>
                </a:lnTo>
                <a:lnTo>
                  <a:pt x="321" y="92"/>
                </a:lnTo>
                <a:lnTo>
                  <a:pt x="321" y="312"/>
                </a:lnTo>
                <a:lnTo>
                  <a:pt x="290" y="312"/>
                </a:lnTo>
                <a:lnTo>
                  <a:pt x="290" y="111"/>
                </a:lnTo>
                <a:lnTo>
                  <a:pt x="32" y="111"/>
                </a:lnTo>
                <a:lnTo>
                  <a:pt x="32" y="281"/>
                </a:lnTo>
                <a:lnTo>
                  <a:pt x="231" y="281"/>
                </a:lnTo>
                <a:lnTo>
                  <a:pt x="231" y="312"/>
                </a:lnTo>
                <a:lnTo>
                  <a:pt x="231" y="312"/>
                </a:lnTo>
                <a:close/>
                <a:moveTo>
                  <a:pt x="161" y="37"/>
                </a:moveTo>
                <a:lnTo>
                  <a:pt x="32" y="111"/>
                </a:lnTo>
                <a:lnTo>
                  <a:pt x="290" y="111"/>
                </a:lnTo>
                <a:lnTo>
                  <a:pt x="161" y="37"/>
                </a:lnTo>
                <a:close/>
                <a:moveTo>
                  <a:pt x="204" y="179"/>
                </a:moveTo>
                <a:lnTo>
                  <a:pt x="235" y="179"/>
                </a:lnTo>
                <a:lnTo>
                  <a:pt x="235" y="312"/>
                </a:lnTo>
                <a:lnTo>
                  <a:pt x="204" y="312"/>
                </a:lnTo>
                <a:lnTo>
                  <a:pt x="204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Freeform 9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1F7742C9-1CF4-4D17-92B3-F24123BF5414}"/>
              </a:ext>
            </a:extLst>
          </p:cNvPr>
          <p:cNvSpPr>
            <a:spLocks noEditPoints="1"/>
          </p:cNvSpPr>
          <p:nvPr/>
        </p:nvSpPr>
        <p:spPr bwMode="auto">
          <a:xfrm>
            <a:off x="7061110" y="3153715"/>
            <a:ext cx="242667" cy="247827"/>
          </a:xfrm>
          <a:custGeom>
            <a:avLst/>
            <a:gdLst>
              <a:gd name="T0" fmla="*/ 166 w 329"/>
              <a:gd name="T1" fmla="*/ 83 h 336"/>
              <a:gd name="T2" fmla="*/ 83 w 329"/>
              <a:gd name="T3" fmla="*/ 166 h 336"/>
              <a:gd name="T4" fmla="*/ 0 w 329"/>
              <a:gd name="T5" fmla="*/ 83 h 336"/>
              <a:gd name="T6" fmla="*/ 83 w 329"/>
              <a:gd name="T7" fmla="*/ 0 h 336"/>
              <a:gd name="T8" fmla="*/ 166 w 329"/>
              <a:gd name="T9" fmla="*/ 83 h 336"/>
              <a:gd name="T10" fmla="*/ 44 w 329"/>
              <a:gd name="T11" fmla="*/ 83 h 336"/>
              <a:gd name="T12" fmla="*/ 83 w 329"/>
              <a:gd name="T13" fmla="*/ 121 h 336"/>
              <a:gd name="T14" fmla="*/ 122 w 329"/>
              <a:gd name="T15" fmla="*/ 83 h 336"/>
              <a:gd name="T16" fmla="*/ 83 w 329"/>
              <a:gd name="T17" fmla="*/ 44 h 336"/>
              <a:gd name="T18" fmla="*/ 44 w 329"/>
              <a:gd name="T19" fmla="*/ 83 h 336"/>
              <a:gd name="T20" fmla="*/ 44 w 329"/>
              <a:gd name="T21" fmla="*/ 83 h 336"/>
              <a:gd name="T22" fmla="*/ 329 w 329"/>
              <a:gd name="T23" fmla="*/ 203 h 336"/>
              <a:gd name="T24" fmla="*/ 329 w 329"/>
              <a:gd name="T25" fmla="*/ 336 h 336"/>
              <a:gd name="T26" fmla="*/ 196 w 329"/>
              <a:gd name="T27" fmla="*/ 336 h 336"/>
              <a:gd name="T28" fmla="*/ 196 w 329"/>
              <a:gd name="T29" fmla="*/ 203 h 336"/>
              <a:gd name="T30" fmla="*/ 329 w 329"/>
              <a:gd name="T31" fmla="*/ 203 h 336"/>
              <a:gd name="T32" fmla="*/ 329 w 329"/>
              <a:gd name="T33" fmla="*/ 203 h 336"/>
              <a:gd name="T34" fmla="*/ 227 w 329"/>
              <a:gd name="T35" fmla="*/ 235 h 336"/>
              <a:gd name="T36" fmla="*/ 227 w 329"/>
              <a:gd name="T37" fmla="*/ 305 h 336"/>
              <a:gd name="T38" fmla="*/ 298 w 329"/>
              <a:gd name="T39" fmla="*/ 305 h 336"/>
              <a:gd name="T40" fmla="*/ 298 w 329"/>
              <a:gd name="T41" fmla="*/ 235 h 336"/>
              <a:gd name="T42" fmla="*/ 227 w 329"/>
              <a:gd name="T43" fmla="*/ 235 h 336"/>
              <a:gd name="T44" fmla="*/ 149 w 329"/>
              <a:gd name="T45" fmla="*/ 203 h 336"/>
              <a:gd name="T46" fmla="*/ 149 w 329"/>
              <a:gd name="T47" fmla="*/ 336 h 336"/>
              <a:gd name="T48" fmla="*/ 17 w 329"/>
              <a:gd name="T49" fmla="*/ 336 h 336"/>
              <a:gd name="T50" fmla="*/ 17 w 329"/>
              <a:gd name="T51" fmla="*/ 203 h 336"/>
              <a:gd name="T52" fmla="*/ 149 w 329"/>
              <a:gd name="T53" fmla="*/ 203 h 336"/>
              <a:gd name="T54" fmla="*/ 149 w 329"/>
              <a:gd name="T55" fmla="*/ 203 h 336"/>
              <a:gd name="T56" fmla="*/ 48 w 329"/>
              <a:gd name="T57" fmla="*/ 235 h 336"/>
              <a:gd name="T58" fmla="*/ 48 w 329"/>
              <a:gd name="T59" fmla="*/ 305 h 336"/>
              <a:gd name="T60" fmla="*/ 118 w 329"/>
              <a:gd name="T61" fmla="*/ 305 h 336"/>
              <a:gd name="T62" fmla="*/ 118 w 329"/>
              <a:gd name="T63" fmla="*/ 235 h 336"/>
              <a:gd name="T64" fmla="*/ 48 w 329"/>
              <a:gd name="T65" fmla="*/ 235 h 336"/>
              <a:gd name="T66" fmla="*/ 329 w 329"/>
              <a:gd name="T67" fmla="*/ 24 h 336"/>
              <a:gd name="T68" fmla="*/ 329 w 329"/>
              <a:gd name="T69" fmla="*/ 157 h 336"/>
              <a:gd name="T70" fmla="*/ 196 w 329"/>
              <a:gd name="T71" fmla="*/ 157 h 336"/>
              <a:gd name="T72" fmla="*/ 196 w 329"/>
              <a:gd name="T73" fmla="*/ 24 h 336"/>
              <a:gd name="T74" fmla="*/ 329 w 329"/>
              <a:gd name="T75" fmla="*/ 24 h 336"/>
              <a:gd name="T76" fmla="*/ 329 w 329"/>
              <a:gd name="T77" fmla="*/ 24 h 336"/>
              <a:gd name="T78" fmla="*/ 227 w 329"/>
              <a:gd name="T79" fmla="*/ 55 h 336"/>
              <a:gd name="T80" fmla="*/ 227 w 329"/>
              <a:gd name="T81" fmla="*/ 126 h 336"/>
              <a:gd name="T82" fmla="*/ 298 w 329"/>
              <a:gd name="T83" fmla="*/ 126 h 336"/>
              <a:gd name="T84" fmla="*/ 298 w 329"/>
              <a:gd name="T85" fmla="*/ 55 h 336"/>
              <a:gd name="T86" fmla="*/ 227 w 329"/>
              <a:gd name="T87" fmla="*/ 55 h 336"/>
              <a:gd name="T88" fmla="*/ 227 w 329"/>
              <a:gd name="T89" fmla="*/ 55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29" h="336">
                <a:moveTo>
                  <a:pt x="166" y="83"/>
                </a:moveTo>
                <a:lnTo>
                  <a:pt x="83" y="166"/>
                </a:lnTo>
                <a:lnTo>
                  <a:pt x="0" y="83"/>
                </a:lnTo>
                <a:lnTo>
                  <a:pt x="83" y="0"/>
                </a:lnTo>
                <a:lnTo>
                  <a:pt x="166" y="83"/>
                </a:lnTo>
                <a:close/>
                <a:moveTo>
                  <a:pt x="44" y="83"/>
                </a:moveTo>
                <a:lnTo>
                  <a:pt x="83" y="121"/>
                </a:lnTo>
                <a:lnTo>
                  <a:pt x="122" y="83"/>
                </a:lnTo>
                <a:lnTo>
                  <a:pt x="83" y="44"/>
                </a:lnTo>
                <a:lnTo>
                  <a:pt x="44" y="83"/>
                </a:lnTo>
                <a:lnTo>
                  <a:pt x="44" y="83"/>
                </a:lnTo>
                <a:close/>
                <a:moveTo>
                  <a:pt x="329" y="203"/>
                </a:moveTo>
                <a:lnTo>
                  <a:pt x="329" y="336"/>
                </a:lnTo>
                <a:lnTo>
                  <a:pt x="196" y="336"/>
                </a:lnTo>
                <a:lnTo>
                  <a:pt x="196" y="203"/>
                </a:lnTo>
                <a:lnTo>
                  <a:pt x="329" y="203"/>
                </a:lnTo>
                <a:lnTo>
                  <a:pt x="329" y="203"/>
                </a:lnTo>
                <a:close/>
                <a:moveTo>
                  <a:pt x="227" y="235"/>
                </a:moveTo>
                <a:lnTo>
                  <a:pt x="227" y="305"/>
                </a:lnTo>
                <a:lnTo>
                  <a:pt x="298" y="305"/>
                </a:lnTo>
                <a:lnTo>
                  <a:pt x="298" y="235"/>
                </a:lnTo>
                <a:lnTo>
                  <a:pt x="227" y="235"/>
                </a:lnTo>
                <a:close/>
                <a:moveTo>
                  <a:pt x="149" y="203"/>
                </a:moveTo>
                <a:lnTo>
                  <a:pt x="149" y="336"/>
                </a:lnTo>
                <a:lnTo>
                  <a:pt x="17" y="336"/>
                </a:lnTo>
                <a:lnTo>
                  <a:pt x="17" y="203"/>
                </a:lnTo>
                <a:lnTo>
                  <a:pt x="149" y="203"/>
                </a:lnTo>
                <a:lnTo>
                  <a:pt x="149" y="203"/>
                </a:lnTo>
                <a:close/>
                <a:moveTo>
                  <a:pt x="48" y="235"/>
                </a:moveTo>
                <a:lnTo>
                  <a:pt x="48" y="305"/>
                </a:lnTo>
                <a:lnTo>
                  <a:pt x="118" y="305"/>
                </a:lnTo>
                <a:lnTo>
                  <a:pt x="118" y="235"/>
                </a:lnTo>
                <a:lnTo>
                  <a:pt x="48" y="235"/>
                </a:lnTo>
                <a:close/>
                <a:moveTo>
                  <a:pt x="329" y="24"/>
                </a:moveTo>
                <a:lnTo>
                  <a:pt x="329" y="157"/>
                </a:lnTo>
                <a:lnTo>
                  <a:pt x="196" y="157"/>
                </a:lnTo>
                <a:lnTo>
                  <a:pt x="196" y="24"/>
                </a:lnTo>
                <a:lnTo>
                  <a:pt x="329" y="24"/>
                </a:lnTo>
                <a:lnTo>
                  <a:pt x="329" y="24"/>
                </a:lnTo>
                <a:close/>
                <a:moveTo>
                  <a:pt x="227" y="55"/>
                </a:moveTo>
                <a:lnTo>
                  <a:pt x="227" y="126"/>
                </a:lnTo>
                <a:lnTo>
                  <a:pt x="298" y="126"/>
                </a:lnTo>
                <a:lnTo>
                  <a:pt x="298" y="55"/>
                </a:lnTo>
                <a:lnTo>
                  <a:pt x="227" y="55"/>
                </a:lnTo>
                <a:lnTo>
                  <a:pt x="227" y="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Freeform 13" descr="e7d195523061f1c0d3ba7f298e59d031c9c3f97027ed136f882110EF8F17BAD1F2C348D17C7856EF46CB4678CC9E44EE1ABA681E3133328A7B4D22AAF822B2429426B2355AA8CC4431B8568D2CF3B73A9B69BD35A28861148F7E9A46338F79E407F0B5D6F782A3A63C8EADE51897C4B59014B0F70D43F71A3322E9A7F73245B9C13C6A6CE4D381BE">
            <a:extLst>
              <a:ext uri="{FF2B5EF4-FFF2-40B4-BE49-F238E27FC236}">
                <a16:creationId xmlns:a16="http://schemas.microsoft.com/office/drawing/2014/main" id="{530BCD30-436A-683D-FCA6-48A5F8AAA54D}"/>
              </a:ext>
            </a:extLst>
          </p:cNvPr>
          <p:cNvSpPr>
            <a:spLocks/>
          </p:cNvSpPr>
          <p:nvPr/>
        </p:nvSpPr>
        <p:spPr bwMode="auto">
          <a:xfrm>
            <a:off x="7067379" y="1515279"/>
            <a:ext cx="230128" cy="224964"/>
          </a:xfrm>
          <a:custGeom>
            <a:avLst/>
            <a:gdLst>
              <a:gd name="T0" fmla="*/ 281 w 312"/>
              <a:gd name="T1" fmla="*/ 174 h 305"/>
              <a:gd name="T2" fmla="*/ 312 w 312"/>
              <a:gd name="T3" fmla="*/ 174 h 305"/>
              <a:gd name="T4" fmla="*/ 312 w 312"/>
              <a:gd name="T5" fmla="*/ 305 h 305"/>
              <a:gd name="T6" fmla="*/ 230 w 312"/>
              <a:gd name="T7" fmla="*/ 271 h 305"/>
              <a:gd name="T8" fmla="*/ 0 w 312"/>
              <a:gd name="T9" fmla="*/ 271 h 305"/>
              <a:gd name="T10" fmla="*/ 0 w 312"/>
              <a:gd name="T11" fmla="*/ 0 h 305"/>
              <a:gd name="T12" fmla="*/ 312 w 312"/>
              <a:gd name="T13" fmla="*/ 0 h 305"/>
              <a:gd name="T14" fmla="*/ 312 w 312"/>
              <a:gd name="T15" fmla="*/ 137 h 305"/>
              <a:gd name="T16" fmla="*/ 84 w 312"/>
              <a:gd name="T17" fmla="*/ 137 h 305"/>
              <a:gd name="T18" fmla="*/ 84 w 312"/>
              <a:gd name="T19" fmla="*/ 105 h 305"/>
              <a:gd name="T20" fmla="*/ 281 w 312"/>
              <a:gd name="T21" fmla="*/ 105 h 305"/>
              <a:gd name="T22" fmla="*/ 281 w 312"/>
              <a:gd name="T23" fmla="*/ 32 h 305"/>
              <a:gd name="T24" fmla="*/ 30 w 312"/>
              <a:gd name="T25" fmla="*/ 32 h 305"/>
              <a:gd name="T26" fmla="*/ 30 w 312"/>
              <a:gd name="T27" fmla="*/ 240 h 305"/>
              <a:gd name="T28" fmla="*/ 236 w 312"/>
              <a:gd name="T29" fmla="*/ 240 h 305"/>
              <a:gd name="T30" fmla="*/ 281 w 312"/>
              <a:gd name="T31" fmla="*/ 259 h 305"/>
              <a:gd name="T32" fmla="*/ 281 w 312"/>
              <a:gd name="T33" fmla="*/ 174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12" h="305">
                <a:moveTo>
                  <a:pt x="281" y="174"/>
                </a:moveTo>
                <a:lnTo>
                  <a:pt x="312" y="174"/>
                </a:lnTo>
                <a:lnTo>
                  <a:pt x="312" y="305"/>
                </a:lnTo>
                <a:lnTo>
                  <a:pt x="230" y="271"/>
                </a:lnTo>
                <a:lnTo>
                  <a:pt x="0" y="271"/>
                </a:lnTo>
                <a:lnTo>
                  <a:pt x="0" y="0"/>
                </a:lnTo>
                <a:lnTo>
                  <a:pt x="312" y="0"/>
                </a:lnTo>
                <a:lnTo>
                  <a:pt x="312" y="137"/>
                </a:lnTo>
                <a:lnTo>
                  <a:pt x="84" y="137"/>
                </a:lnTo>
                <a:lnTo>
                  <a:pt x="84" y="105"/>
                </a:lnTo>
                <a:lnTo>
                  <a:pt x="281" y="105"/>
                </a:lnTo>
                <a:lnTo>
                  <a:pt x="281" y="32"/>
                </a:lnTo>
                <a:lnTo>
                  <a:pt x="30" y="32"/>
                </a:lnTo>
                <a:lnTo>
                  <a:pt x="30" y="240"/>
                </a:lnTo>
                <a:lnTo>
                  <a:pt x="236" y="240"/>
                </a:lnTo>
                <a:lnTo>
                  <a:pt x="281" y="259"/>
                </a:lnTo>
                <a:lnTo>
                  <a:pt x="281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FFA5837A-74F9-AB70-0469-2CEDDCD4622F}"/>
              </a:ext>
            </a:extLst>
          </p:cNvPr>
          <p:cNvSpPr/>
          <p:nvPr/>
        </p:nvSpPr>
        <p:spPr>
          <a:xfrm>
            <a:off x="1493430" y="1578769"/>
            <a:ext cx="4202687" cy="420268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C460E223-5013-FCFB-101B-C52F680FABF8}"/>
              </a:ext>
            </a:extLst>
          </p:cNvPr>
          <p:cNvSpPr/>
          <p:nvPr/>
        </p:nvSpPr>
        <p:spPr>
          <a:xfrm>
            <a:off x="1248449" y="1322991"/>
            <a:ext cx="4202687" cy="4202687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1055175B-C6F6-BAB9-5659-753CA1CF29A5}"/>
              </a:ext>
            </a:extLst>
          </p:cNvPr>
          <p:cNvGrpSpPr/>
          <p:nvPr/>
        </p:nvGrpSpPr>
        <p:grpSpPr>
          <a:xfrm>
            <a:off x="6855118" y="1439656"/>
            <a:ext cx="3201809" cy="1168938"/>
            <a:chOff x="-812387" y="1881134"/>
            <a:chExt cx="3201809" cy="116893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3404AD2-0D0D-3732-E323-259C02C119EB}"/>
                </a:ext>
              </a:extLst>
            </p:cNvPr>
            <p:cNvSpPr txBox="1"/>
            <p:nvPr/>
          </p:nvSpPr>
          <p:spPr>
            <a:xfrm>
              <a:off x="-812387" y="2517619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B444368-E79F-EBF9-2E29-05FE0DF99431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275C665-20AB-DC9B-9578-D838D16115F5}"/>
              </a:ext>
            </a:extLst>
          </p:cNvPr>
          <p:cNvGrpSpPr/>
          <p:nvPr/>
        </p:nvGrpSpPr>
        <p:grpSpPr>
          <a:xfrm>
            <a:off x="6855118" y="3095643"/>
            <a:ext cx="3201809" cy="1168938"/>
            <a:chOff x="-812387" y="1881134"/>
            <a:chExt cx="3201809" cy="116893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BC45788-17A3-73E8-58E0-4C9163996D12}"/>
                </a:ext>
              </a:extLst>
            </p:cNvPr>
            <p:cNvSpPr txBox="1"/>
            <p:nvPr/>
          </p:nvSpPr>
          <p:spPr>
            <a:xfrm>
              <a:off x="-812387" y="2517619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722C1DA-31A4-C9BA-5B77-F1D530BC390C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FB9EF479-1107-1D70-B690-B4A31F497835}"/>
              </a:ext>
            </a:extLst>
          </p:cNvPr>
          <p:cNvGrpSpPr/>
          <p:nvPr/>
        </p:nvGrpSpPr>
        <p:grpSpPr>
          <a:xfrm>
            <a:off x="6855118" y="4764330"/>
            <a:ext cx="3201809" cy="1168938"/>
            <a:chOff x="-812387" y="1881134"/>
            <a:chExt cx="3201809" cy="116893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97526BC-DD25-6C00-3F97-73FCE35218D0}"/>
                </a:ext>
              </a:extLst>
            </p:cNvPr>
            <p:cNvSpPr txBox="1"/>
            <p:nvPr/>
          </p:nvSpPr>
          <p:spPr>
            <a:xfrm>
              <a:off x="-812387" y="2517619"/>
              <a:ext cx="320180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2A10355-D49B-268C-D281-5281B8C1AFE4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21213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未来发展规划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7AC6B86C-4CBB-F098-E5DF-672A162C6FCB}"/>
              </a:ext>
            </a:extLst>
          </p:cNvPr>
          <p:cNvSpPr/>
          <p:nvPr/>
        </p:nvSpPr>
        <p:spPr>
          <a:xfrm>
            <a:off x="1127125" y="1857866"/>
            <a:ext cx="2327765" cy="1454853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44DE05D-0301-2419-A4E3-14D138311344}"/>
              </a:ext>
            </a:extLst>
          </p:cNvPr>
          <p:cNvSpPr/>
          <p:nvPr/>
        </p:nvSpPr>
        <p:spPr>
          <a:xfrm>
            <a:off x="1127125" y="3310326"/>
            <a:ext cx="2327765" cy="22225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0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TextBox 10">
            <a:extLst>
              <a:ext uri="{FF2B5EF4-FFF2-40B4-BE49-F238E27FC236}">
                <a16:creationId xmlns:a16="http://schemas.microsoft.com/office/drawing/2014/main" id="{7FA36D56-12D9-3123-D4A3-1802392E2A98}"/>
              </a:ext>
            </a:extLst>
          </p:cNvPr>
          <p:cNvSpPr txBox="1"/>
          <p:nvPr/>
        </p:nvSpPr>
        <p:spPr>
          <a:xfrm>
            <a:off x="1337530" y="3547143"/>
            <a:ext cx="1906956" cy="1492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ym typeface="+mn-lt"/>
              </a:rPr>
              <a:t>... ...</a:t>
            </a:r>
          </a:p>
        </p:txBody>
      </p:sp>
      <p:sp>
        <p:nvSpPr>
          <p:cNvPr id="7" name="矩形 25">
            <a:extLst>
              <a:ext uri="{FF2B5EF4-FFF2-40B4-BE49-F238E27FC236}">
                <a16:creationId xmlns:a16="http://schemas.microsoft.com/office/drawing/2014/main" id="{691BA14E-8F62-9D96-D012-9EEDFC261CA9}"/>
              </a:ext>
            </a:extLst>
          </p:cNvPr>
          <p:cNvSpPr/>
          <p:nvPr/>
        </p:nvSpPr>
        <p:spPr>
          <a:xfrm>
            <a:off x="1127125" y="1432731"/>
            <a:ext cx="2327765" cy="524654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TextBox 13">
            <a:extLst>
              <a:ext uri="{FF2B5EF4-FFF2-40B4-BE49-F238E27FC236}">
                <a16:creationId xmlns:a16="http://schemas.microsoft.com/office/drawing/2014/main" id="{A52A1311-1D9D-39C1-9F5D-987C70A4585E}"/>
              </a:ext>
            </a:extLst>
          </p:cNvPr>
          <p:cNvSpPr txBox="1"/>
          <p:nvPr/>
        </p:nvSpPr>
        <p:spPr>
          <a:xfrm>
            <a:off x="1794712" y="1392948"/>
            <a:ext cx="992579" cy="3902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224EF7B-3E25-8EAD-900C-0320FDB787F0}"/>
              </a:ext>
            </a:extLst>
          </p:cNvPr>
          <p:cNvSpPr/>
          <p:nvPr/>
        </p:nvSpPr>
        <p:spPr>
          <a:xfrm>
            <a:off x="3654425" y="1857866"/>
            <a:ext cx="2327765" cy="1454853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0AA5D7A-52CE-1F25-7A9F-BD9E71ACAAF3}"/>
              </a:ext>
            </a:extLst>
          </p:cNvPr>
          <p:cNvSpPr/>
          <p:nvPr/>
        </p:nvSpPr>
        <p:spPr>
          <a:xfrm>
            <a:off x="3654425" y="3310326"/>
            <a:ext cx="2327765" cy="222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0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TextBox 10">
            <a:extLst>
              <a:ext uri="{FF2B5EF4-FFF2-40B4-BE49-F238E27FC236}">
                <a16:creationId xmlns:a16="http://schemas.microsoft.com/office/drawing/2014/main" id="{0CEAF5E7-4F5A-9B7F-6F74-11E6A5409750}"/>
              </a:ext>
            </a:extLst>
          </p:cNvPr>
          <p:cNvSpPr txBox="1"/>
          <p:nvPr/>
        </p:nvSpPr>
        <p:spPr>
          <a:xfrm>
            <a:off x="3864830" y="3547143"/>
            <a:ext cx="1906956" cy="14927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... ...</a:t>
            </a:r>
          </a:p>
        </p:txBody>
      </p:sp>
      <p:sp>
        <p:nvSpPr>
          <p:cNvPr id="39" name="矩形 25">
            <a:extLst>
              <a:ext uri="{FF2B5EF4-FFF2-40B4-BE49-F238E27FC236}">
                <a16:creationId xmlns:a16="http://schemas.microsoft.com/office/drawing/2014/main" id="{77CE407A-BBFA-C976-66BD-1A34881D6C22}"/>
              </a:ext>
            </a:extLst>
          </p:cNvPr>
          <p:cNvSpPr/>
          <p:nvPr/>
        </p:nvSpPr>
        <p:spPr>
          <a:xfrm>
            <a:off x="3654425" y="1432731"/>
            <a:ext cx="2327765" cy="524654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0" name="TextBox 13">
            <a:extLst>
              <a:ext uri="{FF2B5EF4-FFF2-40B4-BE49-F238E27FC236}">
                <a16:creationId xmlns:a16="http://schemas.microsoft.com/office/drawing/2014/main" id="{F815DA1B-A2FC-6ED3-CB01-3C03753C3E28}"/>
              </a:ext>
            </a:extLst>
          </p:cNvPr>
          <p:cNvSpPr txBox="1"/>
          <p:nvPr/>
        </p:nvSpPr>
        <p:spPr>
          <a:xfrm>
            <a:off x="4322012" y="1392948"/>
            <a:ext cx="992579" cy="3902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cs typeface="+mn-ea"/>
                <a:sym typeface="+mn-lt"/>
              </a:rPr>
              <a:t>项目名称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7FE567CA-E9BF-30C3-2D04-55B13FFBB9AD}"/>
              </a:ext>
            </a:extLst>
          </p:cNvPr>
          <p:cNvSpPr/>
          <p:nvPr/>
        </p:nvSpPr>
        <p:spPr>
          <a:xfrm>
            <a:off x="6181725" y="1857866"/>
            <a:ext cx="2327765" cy="145485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7A0E76D-C672-C73C-F5A4-BE8C8DF8CABA}"/>
              </a:ext>
            </a:extLst>
          </p:cNvPr>
          <p:cNvSpPr/>
          <p:nvPr/>
        </p:nvSpPr>
        <p:spPr>
          <a:xfrm>
            <a:off x="6181725" y="3310326"/>
            <a:ext cx="2327765" cy="22225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0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6" name="TextBox 10">
            <a:extLst>
              <a:ext uri="{FF2B5EF4-FFF2-40B4-BE49-F238E27FC236}">
                <a16:creationId xmlns:a16="http://schemas.microsoft.com/office/drawing/2014/main" id="{381876CF-47D2-D7E1-400B-CE34A0EC9370}"/>
              </a:ext>
            </a:extLst>
          </p:cNvPr>
          <p:cNvSpPr txBox="1"/>
          <p:nvPr/>
        </p:nvSpPr>
        <p:spPr>
          <a:xfrm>
            <a:off x="6392130" y="3547143"/>
            <a:ext cx="1906956" cy="14927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050" dirty="0">
                <a:sym typeface="+mn-lt"/>
              </a:rPr>
              <a:t>... ...</a:t>
            </a:r>
          </a:p>
        </p:txBody>
      </p:sp>
      <p:sp>
        <p:nvSpPr>
          <p:cNvPr id="48" name="矩形 25">
            <a:extLst>
              <a:ext uri="{FF2B5EF4-FFF2-40B4-BE49-F238E27FC236}">
                <a16:creationId xmlns:a16="http://schemas.microsoft.com/office/drawing/2014/main" id="{1D3E7900-8564-5C2E-119F-268DDCAD3BB6}"/>
              </a:ext>
            </a:extLst>
          </p:cNvPr>
          <p:cNvSpPr/>
          <p:nvPr/>
        </p:nvSpPr>
        <p:spPr>
          <a:xfrm>
            <a:off x="6181725" y="1432731"/>
            <a:ext cx="2327765" cy="524654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9" name="TextBox 13">
            <a:extLst>
              <a:ext uri="{FF2B5EF4-FFF2-40B4-BE49-F238E27FC236}">
                <a16:creationId xmlns:a16="http://schemas.microsoft.com/office/drawing/2014/main" id="{70065285-A927-F827-4D0A-888AB3C42F00}"/>
              </a:ext>
            </a:extLst>
          </p:cNvPr>
          <p:cNvSpPr txBox="1"/>
          <p:nvPr/>
        </p:nvSpPr>
        <p:spPr>
          <a:xfrm>
            <a:off x="6849312" y="1392948"/>
            <a:ext cx="992579" cy="3902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项目名称</a:t>
            </a:r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id="{D5C23113-156A-5B79-A2AC-482FB8F61352}"/>
              </a:ext>
            </a:extLst>
          </p:cNvPr>
          <p:cNvSpPr/>
          <p:nvPr/>
        </p:nvSpPr>
        <p:spPr>
          <a:xfrm>
            <a:off x="8709025" y="1857866"/>
            <a:ext cx="2327765" cy="1454853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F8CDC6B-E7E8-68BE-B254-E7944A76926D}"/>
              </a:ext>
            </a:extLst>
          </p:cNvPr>
          <p:cNvSpPr/>
          <p:nvPr/>
        </p:nvSpPr>
        <p:spPr>
          <a:xfrm>
            <a:off x="8709025" y="3310326"/>
            <a:ext cx="2327765" cy="22225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050" dirty="0">
                <a:solidFill>
                  <a:srgbClr val="FFFFFF"/>
                </a:solidFill>
                <a:cs typeface="+mn-ea"/>
                <a:sym typeface="+mn-lt"/>
              </a:rPr>
              <a:t> </a:t>
            </a:r>
            <a:endParaRPr lang="zh-CN" altLang="en-US" sz="105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3" name="TextBox 10">
            <a:extLst>
              <a:ext uri="{FF2B5EF4-FFF2-40B4-BE49-F238E27FC236}">
                <a16:creationId xmlns:a16="http://schemas.microsoft.com/office/drawing/2014/main" id="{08D962BE-221C-8BD1-83A8-961956AC90C9}"/>
              </a:ext>
            </a:extLst>
          </p:cNvPr>
          <p:cNvSpPr txBox="1"/>
          <p:nvPr/>
        </p:nvSpPr>
        <p:spPr>
          <a:xfrm>
            <a:off x="8919430" y="3547143"/>
            <a:ext cx="1906956" cy="14927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R="0" lvl="0" indent="0"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0" b="0" i="0" u="none" strike="noStrike" cap="none" spc="0" normalizeH="0" baseline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+mn-lt"/>
              </a:rPr>
              <a:t>根据自己的需要添加适当的文字，此处添加详细文本描述，建议与标题相关</a:t>
            </a:r>
            <a:r>
              <a:rPr lang="zh-CN" altLang="en-US">
                <a:sym typeface="+mn-lt"/>
              </a:rPr>
              <a:t>尽量简洁</a:t>
            </a:r>
            <a:r>
              <a:rPr lang="en-US" altLang="zh-CN">
                <a:sym typeface="+mn-lt"/>
              </a:rPr>
              <a:t>... ...</a:t>
            </a:r>
            <a:endParaRPr lang="en-US" altLang="zh-CN" dirty="0">
              <a:sym typeface="+mn-lt"/>
            </a:endParaRPr>
          </a:p>
        </p:txBody>
      </p:sp>
      <p:sp>
        <p:nvSpPr>
          <p:cNvPr id="55" name="矩形 25">
            <a:extLst>
              <a:ext uri="{FF2B5EF4-FFF2-40B4-BE49-F238E27FC236}">
                <a16:creationId xmlns:a16="http://schemas.microsoft.com/office/drawing/2014/main" id="{1CB35DC0-84E6-E3A7-331D-703D00625AFC}"/>
              </a:ext>
            </a:extLst>
          </p:cNvPr>
          <p:cNvSpPr/>
          <p:nvPr/>
        </p:nvSpPr>
        <p:spPr>
          <a:xfrm>
            <a:off x="8709025" y="1432731"/>
            <a:ext cx="2327765" cy="524654"/>
          </a:xfrm>
          <a:custGeom>
            <a:avLst/>
            <a:gdLst/>
            <a:ahLst/>
            <a:cxnLst/>
            <a:rect l="l" t="t" r="r" b="b"/>
            <a:pathLst>
              <a:path w="1800200" h="405747">
                <a:moveTo>
                  <a:pt x="0" y="0"/>
                </a:moveTo>
                <a:lnTo>
                  <a:pt x="1800200" y="0"/>
                </a:lnTo>
                <a:lnTo>
                  <a:pt x="1800200" y="297062"/>
                </a:lnTo>
                <a:lnTo>
                  <a:pt x="986506" y="297062"/>
                </a:lnTo>
                <a:lnTo>
                  <a:pt x="900101" y="405747"/>
                </a:lnTo>
                <a:lnTo>
                  <a:pt x="813696" y="297062"/>
                </a:lnTo>
                <a:lnTo>
                  <a:pt x="0" y="297062"/>
                </a:lnTo>
                <a:close/>
              </a:path>
            </a:pathLst>
          </a:custGeom>
          <a:solidFill>
            <a:schemeClr val="bg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56" name="TextBox 13">
            <a:extLst>
              <a:ext uri="{FF2B5EF4-FFF2-40B4-BE49-F238E27FC236}">
                <a16:creationId xmlns:a16="http://schemas.microsoft.com/office/drawing/2014/main" id="{9CF0418F-6922-BC2E-F52B-8CD7AD01D758}"/>
              </a:ext>
            </a:extLst>
          </p:cNvPr>
          <p:cNvSpPr txBox="1"/>
          <p:nvPr/>
        </p:nvSpPr>
        <p:spPr>
          <a:xfrm>
            <a:off x="9376612" y="1392948"/>
            <a:ext cx="992579" cy="39023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600"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项目名称</a:t>
            </a:r>
          </a:p>
        </p:txBody>
      </p:sp>
    </p:spTree>
    <p:extLst>
      <p:ext uri="{BB962C8B-B14F-4D97-AF65-F5344CB8AC3E}">
        <p14:creationId xmlns:p14="http://schemas.microsoft.com/office/powerpoint/2010/main" val="1871926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未来发展规划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0">
            <a:extLst>
              <a:ext uri="{FF2B5EF4-FFF2-40B4-BE49-F238E27FC236}">
                <a16:creationId xmlns:a16="http://schemas.microsoft.com/office/drawing/2014/main" id="{11D7CC9F-BDC1-BBF4-25A0-229DBE194285}"/>
              </a:ext>
            </a:extLst>
          </p:cNvPr>
          <p:cNvSpPr>
            <a:spLocks noChangeAspect="1"/>
          </p:cNvSpPr>
          <p:nvPr/>
        </p:nvSpPr>
        <p:spPr>
          <a:xfrm>
            <a:off x="9245614" y="1481684"/>
            <a:ext cx="1672836" cy="182373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noFill/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id="{A47C54A3-F2D1-6854-16F0-B7EE38168F66}"/>
              </a:ext>
            </a:extLst>
          </p:cNvPr>
          <p:cNvSpPr/>
          <p:nvPr/>
        </p:nvSpPr>
        <p:spPr>
          <a:xfrm>
            <a:off x="0" y="2339408"/>
            <a:ext cx="8051800" cy="1633992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ln w="12700" cmpd="sng">
            <a:solidFill>
              <a:schemeClr val="accent3">
                <a:lumMod val="5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0B2A182-DCB6-6CD6-E55F-7DE4B0D9D7F3}"/>
              </a:ext>
            </a:extLst>
          </p:cNvPr>
          <p:cNvGrpSpPr/>
          <p:nvPr/>
        </p:nvGrpSpPr>
        <p:grpSpPr>
          <a:xfrm>
            <a:off x="8072615" y="2898591"/>
            <a:ext cx="1133095" cy="847308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133">
              <a:extLst>
                <a:ext uri="{FF2B5EF4-FFF2-40B4-BE49-F238E27FC236}">
                  <a16:creationId xmlns:a16="http://schemas.microsoft.com/office/drawing/2014/main" id="{565D3F65-DCC7-0D30-3E8E-485404345576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6" name="Freeform 134">
              <a:extLst>
                <a:ext uri="{FF2B5EF4-FFF2-40B4-BE49-F238E27FC236}">
                  <a16:creationId xmlns:a16="http://schemas.microsoft.com/office/drawing/2014/main" id="{FBE691A1-FCC6-523B-659B-D5B2B96A533E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7" name="Freeform 135">
              <a:extLst>
                <a:ext uri="{FF2B5EF4-FFF2-40B4-BE49-F238E27FC236}">
                  <a16:creationId xmlns:a16="http://schemas.microsoft.com/office/drawing/2014/main" id="{803719AA-FE72-D7FD-281C-C03F9E8928FA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8" name="Freeform 107">
              <a:extLst>
                <a:ext uri="{FF2B5EF4-FFF2-40B4-BE49-F238E27FC236}">
                  <a16:creationId xmlns:a16="http://schemas.microsoft.com/office/drawing/2014/main" id="{B12FA738-02A9-DE64-A9CA-37004A85023F}"/>
                </a:ext>
              </a:extLst>
            </p:cNvPr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9" name="Freeform 107">
              <a:extLst>
                <a:ext uri="{FF2B5EF4-FFF2-40B4-BE49-F238E27FC236}">
                  <a16:creationId xmlns:a16="http://schemas.microsoft.com/office/drawing/2014/main" id="{A016A591-94C7-7C8B-A701-0EA8879C62FD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1" name="Freeform 108">
              <a:extLst>
                <a:ext uri="{FF2B5EF4-FFF2-40B4-BE49-F238E27FC236}">
                  <a16:creationId xmlns:a16="http://schemas.microsoft.com/office/drawing/2014/main" id="{AB06F3B7-6AF5-C8AF-A72E-A2A4638B24CA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txBody>
            <a:bodyPr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2" name="Oval 113">
              <a:extLst>
                <a:ext uri="{FF2B5EF4-FFF2-40B4-BE49-F238E27FC236}">
                  <a16:creationId xmlns:a16="http://schemas.microsoft.com/office/drawing/2014/main" id="{8D1E70E3-AC43-866E-636D-CB8F30CBD51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chemeClr val="tx1">
                <a:lumMod val="95000"/>
                <a:lumOff val="5000"/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3" name="Oval 116">
              <a:extLst>
                <a:ext uri="{FF2B5EF4-FFF2-40B4-BE49-F238E27FC236}">
                  <a16:creationId xmlns:a16="http://schemas.microsoft.com/office/drawing/2014/main" id="{C5FECBA2-D0A0-061C-5230-391FF44E4B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4" name="Oval 119">
              <a:extLst>
                <a:ext uri="{FF2B5EF4-FFF2-40B4-BE49-F238E27FC236}">
                  <a16:creationId xmlns:a16="http://schemas.microsoft.com/office/drawing/2014/main" id="{D98D76F5-FED5-1506-3409-5418BADBB13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5" name="Rectangle 27">
              <a:extLst>
                <a:ext uri="{FF2B5EF4-FFF2-40B4-BE49-F238E27FC236}">
                  <a16:creationId xmlns:a16="http://schemas.microsoft.com/office/drawing/2014/main" id="{21F30672-86CD-52A4-2E3A-C065113FECFC}"/>
                </a:ext>
              </a:extLst>
            </p:cNvPr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16" name="Group 30">
            <a:extLst>
              <a:ext uri="{FF2B5EF4-FFF2-40B4-BE49-F238E27FC236}">
                <a16:creationId xmlns:a16="http://schemas.microsoft.com/office/drawing/2014/main" id="{1FA44F4A-9C6C-1B16-70DD-BCD65AE72FCB}"/>
              </a:ext>
            </a:extLst>
          </p:cNvPr>
          <p:cNvGrpSpPr/>
          <p:nvPr/>
        </p:nvGrpSpPr>
        <p:grpSpPr>
          <a:xfrm>
            <a:off x="6387246" y="4645844"/>
            <a:ext cx="423143" cy="371105"/>
            <a:chOff x="3175" y="-1587"/>
            <a:chExt cx="490538" cy="43021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17" name="Freeform 175">
              <a:extLst>
                <a:ext uri="{FF2B5EF4-FFF2-40B4-BE49-F238E27FC236}">
                  <a16:creationId xmlns:a16="http://schemas.microsoft.com/office/drawing/2014/main" id="{AE988034-1E30-8557-1EBE-23E4C0B4F7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  <p:sp>
          <p:nvSpPr>
            <p:cNvPr id="18" name="Freeform 176">
              <a:extLst>
                <a:ext uri="{FF2B5EF4-FFF2-40B4-BE49-F238E27FC236}">
                  <a16:creationId xmlns:a16="http://schemas.microsoft.com/office/drawing/2014/main" id="{5D03E3F2-507E-B1BC-7B2F-28433E0799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id-ID" sz="2400">
                <a:cs typeface="+mn-ea"/>
                <a:sym typeface="+mn-lt"/>
              </a:endParaRPr>
            </a:p>
          </p:txBody>
        </p:sp>
      </p:grpSp>
      <p:sp>
        <p:nvSpPr>
          <p:cNvPr id="19" name="Freeform 50">
            <a:extLst>
              <a:ext uri="{FF2B5EF4-FFF2-40B4-BE49-F238E27FC236}">
                <a16:creationId xmlns:a16="http://schemas.microsoft.com/office/drawing/2014/main" id="{052C9C64-9F84-0F8F-ECC2-0A32265CD39E}"/>
              </a:ext>
            </a:extLst>
          </p:cNvPr>
          <p:cNvSpPr>
            <a:spLocks noEditPoints="1"/>
          </p:cNvSpPr>
          <p:nvPr/>
        </p:nvSpPr>
        <p:spPr bwMode="auto">
          <a:xfrm>
            <a:off x="1259317" y="3393303"/>
            <a:ext cx="349097" cy="439700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solidFill>
                <a:schemeClr val="bg1"/>
              </a:solidFill>
              <a:sym typeface="+mn-lt"/>
            </a:endParaRPr>
          </a:p>
        </p:txBody>
      </p:sp>
      <p:sp>
        <p:nvSpPr>
          <p:cNvPr id="20" name="Freeform 48">
            <a:extLst>
              <a:ext uri="{FF2B5EF4-FFF2-40B4-BE49-F238E27FC236}">
                <a16:creationId xmlns:a16="http://schemas.microsoft.com/office/drawing/2014/main" id="{AC045DDF-35B2-A72E-A7B9-3BE2C4E35B6B}"/>
              </a:ext>
            </a:extLst>
          </p:cNvPr>
          <p:cNvSpPr>
            <a:spLocks noEditPoints="1"/>
          </p:cNvSpPr>
          <p:nvPr/>
        </p:nvSpPr>
        <p:spPr bwMode="auto">
          <a:xfrm>
            <a:off x="3846478" y="3787348"/>
            <a:ext cx="322833" cy="472373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ko-KR" altLang="en-US" sz="2400">
              <a:cs typeface="+mn-ea"/>
              <a:sym typeface="+mn-lt"/>
            </a:endParaRPr>
          </a:p>
        </p:txBody>
      </p:sp>
      <p:grpSp>
        <p:nvGrpSpPr>
          <p:cNvPr id="21" name="Group 18">
            <a:extLst>
              <a:ext uri="{FF2B5EF4-FFF2-40B4-BE49-F238E27FC236}">
                <a16:creationId xmlns:a16="http://schemas.microsoft.com/office/drawing/2014/main" id="{F5928C0C-5DB3-91FF-F67F-87C16BCE7D6B}"/>
              </a:ext>
            </a:extLst>
          </p:cNvPr>
          <p:cNvGrpSpPr/>
          <p:nvPr/>
        </p:nvGrpSpPr>
        <p:grpSpPr>
          <a:xfrm>
            <a:off x="10180291" y="3776492"/>
            <a:ext cx="416357" cy="416357"/>
            <a:chOff x="6350" y="4763"/>
            <a:chExt cx="492125" cy="4921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Freeform 156">
              <a:extLst>
                <a:ext uri="{FF2B5EF4-FFF2-40B4-BE49-F238E27FC236}">
                  <a16:creationId xmlns:a16="http://schemas.microsoft.com/office/drawing/2014/main" id="{33122AB4-CC9E-73AA-AB33-6DFB3EDB7F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3" name="Freeform 157">
              <a:extLst>
                <a:ext uri="{FF2B5EF4-FFF2-40B4-BE49-F238E27FC236}">
                  <a16:creationId xmlns:a16="http://schemas.microsoft.com/office/drawing/2014/main" id="{FB4F7FFE-B922-BF47-7422-9A71B8BF33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  <a:sym typeface="+mn-lt"/>
              </a:endParaRPr>
            </a:p>
          </p:txBody>
        </p:sp>
        <p:sp>
          <p:nvSpPr>
            <p:cNvPr id="24" name="Freeform 158">
              <a:extLst>
                <a:ext uri="{FF2B5EF4-FFF2-40B4-BE49-F238E27FC236}">
                  <a16:creationId xmlns:a16="http://schemas.microsoft.com/office/drawing/2014/main" id="{8C6EDB62-E33C-4BDC-20AA-9B946C135E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400">
                <a:solidFill>
                  <a:schemeClr val="bg1"/>
                </a:solidFill>
                <a:sym typeface="+mn-lt"/>
              </a:endParaRPr>
            </a:p>
          </p:txBody>
        </p:sp>
      </p:grpSp>
      <p:sp>
        <p:nvSpPr>
          <p:cNvPr id="29" name="MH_Other_2">
            <a:extLst>
              <a:ext uri="{FF2B5EF4-FFF2-40B4-BE49-F238E27FC236}">
                <a16:creationId xmlns:a16="http://schemas.microsoft.com/office/drawing/2014/main" id="{244D0227-92D4-080D-148B-6A0045CC731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998811" y="3106004"/>
            <a:ext cx="1200000" cy="1200000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03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sp>
        <p:nvSpPr>
          <p:cNvPr id="30" name="MH_Other_2">
            <a:extLst>
              <a:ext uri="{FF2B5EF4-FFF2-40B4-BE49-F238E27FC236}">
                <a16:creationId xmlns:a16="http://schemas.microsoft.com/office/drawing/2014/main" id="{6CF9F04A-478F-D986-7801-5A36EE404C2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833859" y="1911001"/>
            <a:ext cx="1200000" cy="1200000"/>
          </a:xfrm>
          <a:prstGeom prst="ellips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rPr>
              <a:t>01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1158429-A0D8-F987-9B75-64CB1885A17D}"/>
              </a:ext>
            </a:extLst>
          </p:cNvPr>
          <p:cNvGrpSpPr/>
          <p:nvPr/>
        </p:nvGrpSpPr>
        <p:grpSpPr>
          <a:xfrm>
            <a:off x="3287893" y="1844328"/>
            <a:ext cx="1440000" cy="1440000"/>
            <a:chOff x="304800" y="673100"/>
            <a:chExt cx="4000500" cy="4000500"/>
          </a:xfrm>
          <a:solidFill>
            <a:srgbClr val="F1C33E"/>
          </a:solidFill>
          <a:effectLst/>
        </p:grpSpPr>
        <p:sp>
          <p:nvSpPr>
            <p:cNvPr id="32" name="同心圆 16">
              <a:extLst>
                <a:ext uri="{FF2B5EF4-FFF2-40B4-BE49-F238E27FC236}">
                  <a16:creationId xmlns:a16="http://schemas.microsoft.com/office/drawing/2014/main" id="{2BDBD847-D675-DB20-4D0E-45205DC002A5}"/>
                </a:ext>
              </a:extLst>
            </p:cNvPr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198B028-22D8-8B3B-1C94-C4A7CA93B264}"/>
                </a:ext>
              </a:extLst>
            </p:cNvPr>
            <p:cNvSpPr/>
            <p:nvPr/>
          </p:nvSpPr>
          <p:spPr>
            <a:xfrm>
              <a:off x="392114" y="760414"/>
              <a:ext cx="3825872" cy="3825872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</p:grpSp>
      <p:sp>
        <p:nvSpPr>
          <p:cNvPr id="36" name="矩形 10">
            <a:extLst>
              <a:ext uri="{FF2B5EF4-FFF2-40B4-BE49-F238E27FC236}">
                <a16:creationId xmlns:a16="http://schemas.microsoft.com/office/drawing/2014/main" id="{109F2D1E-8BC1-5F7E-8DDA-1539122A22CA}"/>
              </a:ext>
            </a:extLst>
          </p:cNvPr>
          <p:cNvSpPr>
            <a:spLocks noChangeAspect="1"/>
          </p:cNvSpPr>
          <p:nvPr/>
        </p:nvSpPr>
        <p:spPr>
          <a:xfrm>
            <a:off x="9430870" y="1190968"/>
            <a:ext cx="1915212" cy="2087973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6046"/>
              <a:gd name="connsiteY0" fmla="*/ 0 h 1424419"/>
              <a:gd name="connsiteX1" fmla="*/ 757287 w 1306046"/>
              <a:gd name="connsiteY1" fmla="*/ 32444 h 1424419"/>
              <a:gd name="connsiteX2" fmla="*/ 1206876 w 1306046"/>
              <a:gd name="connsiteY2" fmla="*/ 284945 h 1424419"/>
              <a:gd name="connsiteX3" fmla="*/ 1233464 w 1306046"/>
              <a:gd name="connsiteY3" fmla="*/ 306775 h 1424419"/>
              <a:gd name="connsiteX4" fmla="*/ 1301712 w 1306046"/>
              <a:gd name="connsiteY4" fmla="*/ 442384 h 1424419"/>
              <a:gd name="connsiteX5" fmla="*/ 1303099 w 1306046"/>
              <a:gd name="connsiteY5" fmla="*/ 495558 h 1424419"/>
              <a:gd name="connsiteX6" fmla="*/ 1303099 w 1306046"/>
              <a:gd name="connsiteY6" fmla="*/ 952393 h 1424419"/>
              <a:gd name="connsiteX7" fmla="*/ 1305306 w 1306046"/>
              <a:gd name="connsiteY7" fmla="*/ 990115 h 1424419"/>
              <a:gd name="connsiteX8" fmla="*/ 1193590 w 1306046"/>
              <a:gd name="connsiteY8" fmla="*/ 1159518 h 1424419"/>
              <a:gd name="connsiteX9" fmla="*/ 1188747 w 1306046"/>
              <a:gd name="connsiteY9" fmla="*/ 1163476 h 1424419"/>
              <a:gd name="connsiteX10" fmla="*/ 792288 w 1306046"/>
              <a:gd name="connsiteY10" fmla="*/ 1385653 h 1424419"/>
              <a:gd name="connsiteX11" fmla="*/ 522686 w 1306046"/>
              <a:gd name="connsiteY11" fmla="*/ 1384922 h 1424419"/>
              <a:gd name="connsiteX12" fmla="*/ 80344 w 1306046"/>
              <a:gd name="connsiteY12" fmla="*/ 1139323 h 1424419"/>
              <a:gd name="connsiteX13" fmla="*/ 68397 w 1306046"/>
              <a:gd name="connsiteY13" fmla="*/ 1130059 h 1424419"/>
              <a:gd name="connsiteX14" fmla="*/ 667 w 1306046"/>
              <a:gd name="connsiteY14" fmla="*/ 999105 h 1424419"/>
              <a:gd name="connsiteX15" fmla="*/ 0 w 1306046"/>
              <a:gd name="connsiteY15" fmla="*/ 972364 h 1424419"/>
              <a:gd name="connsiteX16" fmla="*/ 2496 w 1306046"/>
              <a:gd name="connsiteY16" fmla="*/ 463106 h 1424419"/>
              <a:gd name="connsiteX17" fmla="*/ 2458 w 1306046"/>
              <a:gd name="connsiteY17" fmla="*/ 429563 h 1424419"/>
              <a:gd name="connsiteX18" fmla="*/ 75248 w 1306046"/>
              <a:gd name="connsiteY18" fmla="*/ 303202 h 1424419"/>
              <a:gd name="connsiteX19" fmla="*/ 103465 w 1306046"/>
              <a:gd name="connsiteY19" fmla="*/ 288252 h 1424419"/>
              <a:gd name="connsiteX20" fmla="*/ 541533 w 1306046"/>
              <a:gd name="connsiteY20" fmla="*/ 38110 h 1424419"/>
              <a:gd name="connsiteX21" fmla="*/ 653528 w 1306046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193590 w 1305333"/>
              <a:gd name="connsiteY8" fmla="*/ 1159518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11970 w 1305333"/>
              <a:gd name="connsiteY8" fmla="*/ 1149621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36006 w 1305333"/>
              <a:gd name="connsiteY8" fmla="*/ 1160932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13169"/>
              <a:gd name="connsiteY0" fmla="*/ 0 h 1424419"/>
              <a:gd name="connsiteX1" fmla="*/ 757287 w 1313169"/>
              <a:gd name="connsiteY1" fmla="*/ 32444 h 1424419"/>
              <a:gd name="connsiteX2" fmla="*/ 1206876 w 1313169"/>
              <a:gd name="connsiteY2" fmla="*/ 284945 h 1424419"/>
              <a:gd name="connsiteX3" fmla="*/ 1237706 w 1313169"/>
              <a:gd name="connsiteY3" fmla="*/ 306775 h 1424419"/>
              <a:gd name="connsiteX4" fmla="*/ 1301712 w 1313169"/>
              <a:gd name="connsiteY4" fmla="*/ 442384 h 1424419"/>
              <a:gd name="connsiteX5" fmla="*/ 1303099 w 1313169"/>
              <a:gd name="connsiteY5" fmla="*/ 495558 h 1424419"/>
              <a:gd name="connsiteX6" fmla="*/ 1303099 w 1313169"/>
              <a:gd name="connsiteY6" fmla="*/ 952393 h 1424419"/>
              <a:gd name="connsiteX7" fmla="*/ 1305306 w 1313169"/>
              <a:gd name="connsiteY7" fmla="*/ 990115 h 1424419"/>
              <a:gd name="connsiteX8" fmla="*/ 1271352 w 1313169"/>
              <a:gd name="connsiteY8" fmla="*/ 1142552 h 1424419"/>
              <a:gd name="connsiteX9" fmla="*/ 1172881 w 1313169"/>
              <a:gd name="connsiteY9" fmla="*/ 1179342 h 1424419"/>
              <a:gd name="connsiteX10" fmla="*/ 792288 w 1313169"/>
              <a:gd name="connsiteY10" fmla="*/ 1385653 h 1424419"/>
              <a:gd name="connsiteX11" fmla="*/ 522686 w 1313169"/>
              <a:gd name="connsiteY11" fmla="*/ 1384922 h 1424419"/>
              <a:gd name="connsiteX12" fmla="*/ 80344 w 1313169"/>
              <a:gd name="connsiteY12" fmla="*/ 1139323 h 1424419"/>
              <a:gd name="connsiteX13" fmla="*/ 68397 w 1313169"/>
              <a:gd name="connsiteY13" fmla="*/ 1130059 h 1424419"/>
              <a:gd name="connsiteX14" fmla="*/ 667 w 1313169"/>
              <a:gd name="connsiteY14" fmla="*/ 999105 h 1424419"/>
              <a:gd name="connsiteX15" fmla="*/ 0 w 1313169"/>
              <a:gd name="connsiteY15" fmla="*/ 972364 h 1424419"/>
              <a:gd name="connsiteX16" fmla="*/ 2496 w 1313169"/>
              <a:gd name="connsiteY16" fmla="*/ 463106 h 1424419"/>
              <a:gd name="connsiteX17" fmla="*/ 2458 w 1313169"/>
              <a:gd name="connsiteY17" fmla="*/ 429563 h 1424419"/>
              <a:gd name="connsiteX18" fmla="*/ 75248 w 1313169"/>
              <a:gd name="connsiteY18" fmla="*/ 303202 h 1424419"/>
              <a:gd name="connsiteX19" fmla="*/ 106293 w 1313169"/>
              <a:gd name="connsiteY19" fmla="*/ 282597 h 1424419"/>
              <a:gd name="connsiteX20" fmla="*/ 541533 w 1313169"/>
              <a:gd name="connsiteY20" fmla="*/ 38110 h 1424419"/>
              <a:gd name="connsiteX21" fmla="*/ 653528 w 1313169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8397 w 1306267"/>
              <a:gd name="connsiteY13" fmla="*/ 113005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80344 w 1306267"/>
              <a:gd name="connsiteY12" fmla="*/ 1139323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61328 w 1306267"/>
              <a:gd name="connsiteY13" fmla="*/ 1127231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55672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0241 w 1306267"/>
              <a:gd name="connsiteY12" fmla="*/ 1150634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8904 w 1306267"/>
              <a:gd name="connsiteY13" fmla="*/ 1124403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7009 w 1306267"/>
              <a:gd name="connsiteY12" fmla="*/ 1161462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44843 w 1306267"/>
              <a:gd name="connsiteY13" fmla="*/ 1118989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6267"/>
              <a:gd name="connsiteY0" fmla="*/ 0 h 1424419"/>
              <a:gd name="connsiteX1" fmla="*/ 757287 w 1306267"/>
              <a:gd name="connsiteY1" fmla="*/ 32444 h 1424419"/>
              <a:gd name="connsiteX2" fmla="*/ 1206876 w 1306267"/>
              <a:gd name="connsiteY2" fmla="*/ 284945 h 1424419"/>
              <a:gd name="connsiteX3" fmla="*/ 1237706 w 1306267"/>
              <a:gd name="connsiteY3" fmla="*/ 306775 h 1424419"/>
              <a:gd name="connsiteX4" fmla="*/ 1301712 w 1306267"/>
              <a:gd name="connsiteY4" fmla="*/ 442384 h 1424419"/>
              <a:gd name="connsiteX5" fmla="*/ 1303099 w 1306267"/>
              <a:gd name="connsiteY5" fmla="*/ 495558 h 1424419"/>
              <a:gd name="connsiteX6" fmla="*/ 1303099 w 1306267"/>
              <a:gd name="connsiteY6" fmla="*/ 952393 h 1424419"/>
              <a:gd name="connsiteX7" fmla="*/ 1305306 w 1306267"/>
              <a:gd name="connsiteY7" fmla="*/ 990115 h 1424419"/>
              <a:gd name="connsiteX8" fmla="*/ 1255800 w 1306267"/>
              <a:gd name="connsiteY8" fmla="*/ 1142552 h 1424419"/>
              <a:gd name="connsiteX9" fmla="*/ 1172881 w 1306267"/>
              <a:gd name="connsiteY9" fmla="*/ 1179342 h 1424419"/>
              <a:gd name="connsiteX10" fmla="*/ 792288 w 1306267"/>
              <a:gd name="connsiteY10" fmla="*/ 1385653 h 1424419"/>
              <a:gd name="connsiteX11" fmla="*/ 522686 w 1306267"/>
              <a:gd name="connsiteY11" fmla="*/ 1384922 h 1424419"/>
              <a:gd name="connsiteX12" fmla="*/ 94302 w 1306267"/>
              <a:gd name="connsiteY12" fmla="*/ 1158755 h 1424419"/>
              <a:gd name="connsiteX13" fmla="*/ 39429 w 1306267"/>
              <a:gd name="connsiteY13" fmla="*/ 1117635 h 1424419"/>
              <a:gd name="connsiteX14" fmla="*/ 667 w 1306267"/>
              <a:gd name="connsiteY14" fmla="*/ 999105 h 1424419"/>
              <a:gd name="connsiteX15" fmla="*/ 0 w 1306267"/>
              <a:gd name="connsiteY15" fmla="*/ 972364 h 1424419"/>
              <a:gd name="connsiteX16" fmla="*/ 2496 w 1306267"/>
              <a:gd name="connsiteY16" fmla="*/ 463106 h 1424419"/>
              <a:gd name="connsiteX17" fmla="*/ 2458 w 1306267"/>
              <a:gd name="connsiteY17" fmla="*/ 429563 h 1424419"/>
              <a:gd name="connsiteX18" fmla="*/ 75248 w 1306267"/>
              <a:gd name="connsiteY18" fmla="*/ 303202 h 1424419"/>
              <a:gd name="connsiteX19" fmla="*/ 106293 w 1306267"/>
              <a:gd name="connsiteY19" fmla="*/ 282597 h 1424419"/>
              <a:gd name="connsiteX20" fmla="*/ 541533 w 1306267"/>
              <a:gd name="connsiteY20" fmla="*/ 38110 h 1424419"/>
              <a:gd name="connsiteX21" fmla="*/ 653528 w 1306267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5306 w 1305333"/>
              <a:gd name="connsiteY7" fmla="*/ 990115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7706 w 1305333"/>
              <a:gd name="connsiteY3" fmla="*/ 306775 h 1424419"/>
              <a:gd name="connsiteX4" fmla="*/ 1301712 w 1305333"/>
              <a:gd name="connsiteY4" fmla="*/ 442384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302599 w 1305333"/>
              <a:gd name="connsiteY7" fmla="*/ 1003650 h 1424419"/>
              <a:gd name="connsiteX8" fmla="*/ 1227376 w 1305333"/>
              <a:gd name="connsiteY8" fmla="*/ 1152027 h 1424419"/>
              <a:gd name="connsiteX9" fmla="*/ 1172881 w 1305333"/>
              <a:gd name="connsiteY9" fmla="*/ 1179342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94302 w 1305333"/>
              <a:gd name="connsiteY12" fmla="*/ 1158755 h 1424419"/>
              <a:gd name="connsiteX13" fmla="*/ 39429 w 1305333"/>
              <a:gd name="connsiteY13" fmla="*/ 1117635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6293 w 1305333"/>
              <a:gd name="connsiteY19" fmla="*/ 282597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" fmla="*/ 653528 w 1305080"/>
              <a:gd name="connsiteY0" fmla="*/ 0 h 1424419"/>
              <a:gd name="connsiteX1" fmla="*/ 757287 w 1305080"/>
              <a:gd name="connsiteY1" fmla="*/ 32444 h 1424419"/>
              <a:gd name="connsiteX2" fmla="*/ 1206876 w 1305080"/>
              <a:gd name="connsiteY2" fmla="*/ 284945 h 1424419"/>
              <a:gd name="connsiteX3" fmla="*/ 1237706 w 1305080"/>
              <a:gd name="connsiteY3" fmla="*/ 306775 h 1424419"/>
              <a:gd name="connsiteX4" fmla="*/ 1301712 w 1305080"/>
              <a:gd name="connsiteY4" fmla="*/ 442384 h 1424419"/>
              <a:gd name="connsiteX5" fmla="*/ 1303099 w 1305080"/>
              <a:gd name="connsiteY5" fmla="*/ 495558 h 1424419"/>
              <a:gd name="connsiteX6" fmla="*/ 1301746 w 1305080"/>
              <a:gd name="connsiteY6" fmla="*/ 953747 h 1424419"/>
              <a:gd name="connsiteX7" fmla="*/ 1302599 w 1305080"/>
              <a:gd name="connsiteY7" fmla="*/ 1003650 h 1424419"/>
              <a:gd name="connsiteX8" fmla="*/ 1227376 w 1305080"/>
              <a:gd name="connsiteY8" fmla="*/ 1152027 h 1424419"/>
              <a:gd name="connsiteX9" fmla="*/ 1172881 w 1305080"/>
              <a:gd name="connsiteY9" fmla="*/ 1179342 h 1424419"/>
              <a:gd name="connsiteX10" fmla="*/ 792288 w 1305080"/>
              <a:gd name="connsiteY10" fmla="*/ 1385653 h 1424419"/>
              <a:gd name="connsiteX11" fmla="*/ 522686 w 1305080"/>
              <a:gd name="connsiteY11" fmla="*/ 1384922 h 1424419"/>
              <a:gd name="connsiteX12" fmla="*/ 94302 w 1305080"/>
              <a:gd name="connsiteY12" fmla="*/ 1158755 h 1424419"/>
              <a:gd name="connsiteX13" fmla="*/ 39429 w 1305080"/>
              <a:gd name="connsiteY13" fmla="*/ 1117635 h 1424419"/>
              <a:gd name="connsiteX14" fmla="*/ 667 w 1305080"/>
              <a:gd name="connsiteY14" fmla="*/ 999105 h 1424419"/>
              <a:gd name="connsiteX15" fmla="*/ 0 w 1305080"/>
              <a:gd name="connsiteY15" fmla="*/ 972364 h 1424419"/>
              <a:gd name="connsiteX16" fmla="*/ 2496 w 1305080"/>
              <a:gd name="connsiteY16" fmla="*/ 463106 h 1424419"/>
              <a:gd name="connsiteX17" fmla="*/ 2458 w 1305080"/>
              <a:gd name="connsiteY17" fmla="*/ 429563 h 1424419"/>
              <a:gd name="connsiteX18" fmla="*/ 75248 w 1305080"/>
              <a:gd name="connsiteY18" fmla="*/ 303202 h 1424419"/>
              <a:gd name="connsiteX19" fmla="*/ 106293 w 1305080"/>
              <a:gd name="connsiteY19" fmla="*/ 282597 h 1424419"/>
              <a:gd name="connsiteX20" fmla="*/ 541533 w 1305080"/>
              <a:gd name="connsiteY20" fmla="*/ 38110 h 1424419"/>
              <a:gd name="connsiteX21" fmla="*/ 653528 w 1305080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6646"/>
              <a:gd name="connsiteY0" fmla="*/ 0 h 1424419"/>
              <a:gd name="connsiteX1" fmla="*/ 757287 w 1306646"/>
              <a:gd name="connsiteY1" fmla="*/ 32444 h 1424419"/>
              <a:gd name="connsiteX2" fmla="*/ 1206876 w 1306646"/>
              <a:gd name="connsiteY2" fmla="*/ 284945 h 1424419"/>
              <a:gd name="connsiteX3" fmla="*/ 1237706 w 1306646"/>
              <a:gd name="connsiteY3" fmla="*/ 306775 h 1424419"/>
              <a:gd name="connsiteX4" fmla="*/ 1301712 w 1306646"/>
              <a:gd name="connsiteY4" fmla="*/ 442384 h 1424419"/>
              <a:gd name="connsiteX5" fmla="*/ 1303099 w 1306646"/>
              <a:gd name="connsiteY5" fmla="*/ 495558 h 1424419"/>
              <a:gd name="connsiteX6" fmla="*/ 1301746 w 1306646"/>
              <a:gd name="connsiteY6" fmla="*/ 953747 h 1424419"/>
              <a:gd name="connsiteX7" fmla="*/ 1302599 w 1306646"/>
              <a:gd name="connsiteY7" fmla="*/ 1003650 h 1424419"/>
              <a:gd name="connsiteX8" fmla="*/ 1227376 w 1306646"/>
              <a:gd name="connsiteY8" fmla="*/ 1152027 h 1424419"/>
              <a:gd name="connsiteX9" fmla="*/ 1172881 w 1306646"/>
              <a:gd name="connsiteY9" fmla="*/ 1179342 h 1424419"/>
              <a:gd name="connsiteX10" fmla="*/ 792288 w 1306646"/>
              <a:gd name="connsiteY10" fmla="*/ 1385653 h 1424419"/>
              <a:gd name="connsiteX11" fmla="*/ 522686 w 1306646"/>
              <a:gd name="connsiteY11" fmla="*/ 1384922 h 1424419"/>
              <a:gd name="connsiteX12" fmla="*/ 94302 w 1306646"/>
              <a:gd name="connsiteY12" fmla="*/ 1158755 h 1424419"/>
              <a:gd name="connsiteX13" fmla="*/ 39429 w 1306646"/>
              <a:gd name="connsiteY13" fmla="*/ 1117635 h 1424419"/>
              <a:gd name="connsiteX14" fmla="*/ 667 w 1306646"/>
              <a:gd name="connsiteY14" fmla="*/ 999105 h 1424419"/>
              <a:gd name="connsiteX15" fmla="*/ 0 w 1306646"/>
              <a:gd name="connsiteY15" fmla="*/ 972364 h 1424419"/>
              <a:gd name="connsiteX16" fmla="*/ 2496 w 1306646"/>
              <a:gd name="connsiteY16" fmla="*/ 463106 h 1424419"/>
              <a:gd name="connsiteX17" fmla="*/ 2458 w 1306646"/>
              <a:gd name="connsiteY17" fmla="*/ 429563 h 1424419"/>
              <a:gd name="connsiteX18" fmla="*/ 75248 w 1306646"/>
              <a:gd name="connsiteY18" fmla="*/ 303202 h 1424419"/>
              <a:gd name="connsiteX19" fmla="*/ 106293 w 1306646"/>
              <a:gd name="connsiteY19" fmla="*/ 282597 h 1424419"/>
              <a:gd name="connsiteX20" fmla="*/ 541533 w 1306646"/>
              <a:gd name="connsiteY20" fmla="*/ 38110 h 1424419"/>
              <a:gd name="connsiteX21" fmla="*/ 653528 w 1306646"/>
              <a:gd name="connsiteY21" fmla="*/ 0 h 1424419"/>
              <a:gd name="connsiteX0" fmla="*/ 653528 w 1305299"/>
              <a:gd name="connsiteY0" fmla="*/ 0 h 1424419"/>
              <a:gd name="connsiteX1" fmla="*/ 757287 w 1305299"/>
              <a:gd name="connsiteY1" fmla="*/ 32444 h 1424419"/>
              <a:gd name="connsiteX2" fmla="*/ 1206876 w 1305299"/>
              <a:gd name="connsiteY2" fmla="*/ 284945 h 1424419"/>
              <a:gd name="connsiteX3" fmla="*/ 1237706 w 1305299"/>
              <a:gd name="connsiteY3" fmla="*/ 306775 h 1424419"/>
              <a:gd name="connsiteX4" fmla="*/ 1301712 w 1305299"/>
              <a:gd name="connsiteY4" fmla="*/ 442384 h 1424419"/>
              <a:gd name="connsiteX5" fmla="*/ 1303099 w 1305299"/>
              <a:gd name="connsiteY5" fmla="*/ 495558 h 1424419"/>
              <a:gd name="connsiteX6" fmla="*/ 1301746 w 1305299"/>
              <a:gd name="connsiteY6" fmla="*/ 953747 h 1424419"/>
              <a:gd name="connsiteX7" fmla="*/ 1302599 w 1305299"/>
              <a:gd name="connsiteY7" fmla="*/ 1003650 h 1424419"/>
              <a:gd name="connsiteX8" fmla="*/ 1227376 w 1305299"/>
              <a:gd name="connsiteY8" fmla="*/ 1152027 h 1424419"/>
              <a:gd name="connsiteX9" fmla="*/ 1172881 w 1305299"/>
              <a:gd name="connsiteY9" fmla="*/ 1179342 h 1424419"/>
              <a:gd name="connsiteX10" fmla="*/ 792288 w 1305299"/>
              <a:gd name="connsiteY10" fmla="*/ 1385653 h 1424419"/>
              <a:gd name="connsiteX11" fmla="*/ 522686 w 1305299"/>
              <a:gd name="connsiteY11" fmla="*/ 1384922 h 1424419"/>
              <a:gd name="connsiteX12" fmla="*/ 94302 w 1305299"/>
              <a:gd name="connsiteY12" fmla="*/ 1158755 h 1424419"/>
              <a:gd name="connsiteX13" fmla="*/ 39429 w 1305299"/>
              <a:gd name="connsiteY13" fmla="*/ 1117635 h 1424419"/>
              <a:gd name="connsiteX14" fmla="*/ 667 w 1305299"/>
              <a:gd name="connsiteY14" fmla="*/ 999105 h 1424419"/>
              <a:gd name="connsiteX15" fmla="*/ 0 w 1305299"/>
              <a:gd name="connsiteY15" fmla="*/ 972364 h 1424419"/>
              <a:gd name="connsiteX16" fmla="*/ 2496 w 1305299"/>
              <a:gd name="connsiteY16" fmla="*/ 463106 h 1424419"/>
              <a:gd name="connsiteX17" fmla="*/ 2458 w 1305299"/>
              <a:gd name="connsiteY17" fmla="*/ 429563 h 1424419"/>
              <a:gd name="connsiteX18" fmla="*/ 75248 w 1305299"/>
              <a:gd name="connsiteY18" fmla="*/ 303202 h 1424419"/>
              <a:gd name="connsiteX19" fmla="*/ 106293 w 1305299"/>
              <a:gd name="connsiteY19" fmla="*/ 282597 h 1424419"/>
              <a:gd name="connsiteX20" fmla="*/ 541533 w 1305299"/>
              <a:gd name="connsiteY20" fmla="*/ 38110 h 1424419"/>
              <a:gd name="connsiteX21" fmla="*/ 653528 w 1305299"/>
              <a:gd name="connsiteY21" fmla="*/ 0 h 1424419"/>
              <a:gd name="connsiteX0" fmla="*/ 653528 w 1304127"/>
              <a:gd name="connsiteY0" fmla="*/ 0 h 1424419"/>
              <a:gd name="connsiteX1" fmla="*/ 757287 w 1304127"/>
              <a:gd name="connsiteY1" fmla="*/ 32444 h 1424419"/>
              <a:gd name="connsiteX2" fmla="*/ 1206876 w 1304127"/>
              <a:gd name="connsiteY2" fmla="*/ 284945 h 1424419"/>
              <a:gd name="connsiteX3" fmla="*/ 1237706 w 1304127"/>
              <a:gd name="connsiteY3" fmla="*/ 306775 h 1424419"/>
              <a:gd name="connsiteX4" fmla="*/ 1301712 w 1304127"/>
              <a:gd name="connsiteY4" fmla="*/ 442384 h 1424419"/>
              <a:gd name="connsiteX5" fmla="*/ 1303099 w 1304127"/>
              <a:gd name="connsiteY5" fmla="*/ 495558 h 1424419"/>
              <a:gd name="connsiteX6" fmla="*/ 1301746 w 1304127"/>
              <a:gd name="connsiteY6" fmla="*/ 953747 h 1424419"/>
              <a:gd name="connsiteX7" fmla="*/ 1302599 w 1304127"/>
              <a:gd name="connsiteY7" fmla="*/ 1003650 h 1424419"/>
              <a:gd name="connsiteX8" fmla="*/ 1227376 w 1304127"/>
              <a:gd name="connsiteY8" fmla="*/ 1152027 h 1424419"/>
              <a:gd name="connsiteX9" fmla="*/ 1172881 w 1304127"/>
              <a:gd name="connsiteY9" fmla="*/ 1179342 h 1424419"/>
              <a:gd name="connsiteX10" fmla="*/ 792288 w 1304127"/>
              <a:gd name="connsiteY10" fmla="*/ 1385653 h 1424419"/>
              <a:gd name="connsiteX11" fmla="*/ 522686 w 1304127"/>
              <a:gd name="connsiteY11" fmla="*/ 1384922 h 1424419"/>
              <a:gd name="connsiteX12" fmla="*/ 94302 w 1304127"/>
              <a:gd name="connsiteY12" fmla="*/ 1158755 h 1424419"/>
              <a:gd name="connsiteX13" fmla="*/ 39429 w 1304127"/>
              <a:gd name="connsiteY13" fmla="*/ 1117635 h 1424419"/>
              <a:gd name="connsiteX14" fmla="*/ 667 w 1304127"/>
              <a:gd name="connsiteY14" fmla="*/ 999105 h 1424419"/>
              <a:gd name="connsiteX15" fmla="*/ 0 w 1304127"/>
              <a:gd name="connsiteY15" fmla="*/ 972364 h 1424419"/>
              <a:gd name="connsiteX16" fmla="*/ 2496 w 1304127"/>
              <a:gd name="connsiteY16" fmla="*/ 463106 h 1424419"/>
              <a:gd name="connsiteX17" fmla="*/ 2458 w 1304127"/>
              <a:gd name="connsiteY17" fmla="*/ 429563 h 1424419"/>
              <a:gd name="connsiteX18" fmla="*/ 75248 w 1304127"/>
              <a:gd name="connsiteY18" fmla="*/ 303202 h 1424419"/>
              <a:gd name="connsiteX19" fmla="*/ 106293 w 1304127"/>
              <a:gd name="connsiteY19" fmla="*/ 282597 h 1424419"/>
              <a:gd name="connsiteX20" fmla="*/ 541533 w 1304127"/>
              <a:gd name="connsiteY20" fmla="*/ 38110 h 1424419"/>
              <a:gd name="connsiteX21" fmla="*/ 653528 w 1304127"/>
              <a:gd name="connsiteY21" fmla="*/ 0 h 1424419"/>
              <a:gd name="connsiteX0" fmla="*/ 653528 w 1306101"/>
              <a:gd name="connsiteY0" fmla="*/ 0 h 1424419"/>
              <a:gd name="connsiteX1" fmla="*/ 757287 w 1306101"/>
              <a:gd name="connsiteY1" fmla="*/ 32444 h 1424419"/>
              <a:gd name="connsiteX2" fmla="*/ 1206876 w 1306101"/>
              <a:gd name="connsiteY2" fmla="*/ 284945 h 1424419"/>
              <a:gd name="connsiteX3" fmla="*/ 1237706 w 1306101"/>
              <a:gd name="connsiteY3" fmla="*/ 306775 h 1424419"/>
              <a:gd name="connsiteX4" fmla="*/ 1305773 w 1306101"/>
              <a:gd name="connsiteY4" fmla="*/ 442384 h 1424419"/>
              <a:gd name="connsiteX5" fmla="*/ 1303099 w 1306101"/>
              <a:gd name="connsiteY5" fmla="*/ 495558 h 1424419"/>
              <a:gd name="connsiteX6" fmla="*/ 1301746 w 1306101"/>
              <a:gd name="connsiteY6" fmla="*/ 953747 h 1424419"/>
              <a:gd name="connsiteX7" fmla="*/ 1302599 w 1306101"/>
              <a:gd name="connsiteY7" fmla="*/ 1003650 h 1424419"/>
              <a:gd name="connsiteX8" fmla="*/ 1227376 w 1306101"/>
              <a:gd name="connsiteY8" fmla="*/ 1152027 h 1424419"/>
              <a:gd name="connsiteX9" fmla="*/ 1172881 w 1306101"/>
              <a:gd name="connsiteY9" fmla="*/ 1179342 h 1424419"/>
              <a:gd name="connsiteX10" fmla="*/ 792288 w 1306101"/>
              <a:gd name="connsiteY10" fmla="*/ 1385653 h 1424419"/>
              <a:gd name="connsiteX11" fmla="*/ 522686 w 1306101"/>
              <a:gd name="connsiteY11" fmla="*/ 1384922 h 1424419"/>
              <a:gd name="connsiteX12" fmla="*/ 94302 w 1306101"/>
              <a:gd name="connsiteY12" fmla="*/ 1158755 h 1424419"/>
              <a:gd name="connsiteX13" fmla="*/ 39429 w 1306101"/>
              <a:gd name="connsiteY13" fmla="*/ 1117635 h 1424419"/>
              <a:gd name="connsiteX14" fmla="*/ 667 w 1306101"/>
              <a:gd name="connsiteY14" fmla="*/ 999105 h 1424419"/>
              <a:gd name="connsiteX15" fmla="*/ 0 w 1306101"/>
              <a:gd name="connsiteY15" fmla="*/ 972364 h 1424419"/>
              <a:gd name="connsiteX16" fmla="*/ 2496 w 1306101"/>
              <a:gd name="connsiteY16" fmla="*/ 463106 h 1424419"/>
              <a:gd name="connsiteX17" fmla="*/ 2458 w 1306101"/>
              <a:gd name="connsiteY17" fmla="*/ 429563 h 1424419"/>
              <a:gd name="connsiteX18" fmla="*/ 75248 w 1306101"/>
              <a:gd name="connsiteY18" fmla="*/ 303202 h 1424419"/>
              <a:gd name="connsiteX19" fmla="*/ 106293 w 1306101"/>
              <a:gd name="connsiteY19" fmla="*/ 282597 h 1424419"/>
              <a:gd name="connsiteX20" fmla="*/ 541533 w 1306101"/>
              <a:gd name="connsiteY20" fmla="*/ 38110 h 1424419"/>
              <a:gd name="connsiteX21" fmla="*/ 653528 w 1306101"/>
              <a:gd name="connsiteY21" fmla="*/ 0 h 1424419"/>
              <a:gd name="connsiteX0" fmla="*/ 653528 w 1304819"/>
              <a:gd name="connsiteY0" fmla="*/ 0 h 1424419"/>
              <a:gd name="connsiteX1" fmla="*/ 757287 w 1304819"/>
              <a:gd name="connsiteY1" fmla="*/ 32444 h 1424419"/>
              <a:gd name="connsiteX2" fmla="*/ 1206876 w 1304819"/>
              <a:gd name="connsiteY2" fmla="*/ 284945 h 1424419"/>
              <a:gd name="connsiteX3" fmla="*/ 1237706 w 1304819"/>
              <a:gd name="connsiteY3" fmla="*/ 306775 h 1424419"/>
              <a:gd name="connsiteX4" fmla="*/ 1304420 w 1304819"/>
              <a:gd name="connsiteY4" fmla="*/ 434263 h 1424419"/>
              <a:gd name="connsiteX5" fmla="*/ 1303099 w 1304819"/>
              <a:gd name="connsiteY5" fmla="*/ 495558 h 1424419"/>
              <a:gd name="connsiteX6" fmla="*/ 1301746 w 1304819"/>
              <a:gd name="connsiteY6" fmla="*/ 953747 h 1424419"/>
              <a:gd name="connsiteX7" fmla="*/ 1302599 w 1304819"/>
              <a:gd name="connsiteY7" fmla="*/ 1003650 h 1424419"/>
              <a:gd name="connsiteX8" fmla="*/ 1227376 w 1304819"/>
              <a:gd name="connsiteY8" fmla="*/ 1152027 h 1424419"/>
              <a:gd name="connsiteX9" fmla="*/ 1172881 w 1304819"/>
              <a:gd name="connsiteY9" fmla="*/ 1179342 h 1424419"/>
              <a:gd name="connsiteX10" fmla="*/ 792288 w 1304819"/>
              <a:gd name="connsiteY10" fmla="*/ 1385653 h 1424419"/>
              <a:gd name="connsiteX11" fmla="*/ 522686 w 1304819"/>
              <a:gd name="connsiteY11" fmla="*/ 1384922 h 1424419"/>
              <a:gd name="connsiteX12" fmla="*/ 94302 w 1304819"/>
              <a:gd name="connsiteY12" fmla="*/ 1158755 h 1424419"/>
              <a:gd name="connsiteX13" fmla="*/ 39429 w 1304819"/>
              <a:gd name="connsiteY13" fmla="*/ 1117635 h 1424419"/>
              <a:gd name="connsiteX14" fmla="*/ 667 w 1304819"/>
              <a:gd name="connsiteY14" fmla="*/ 999105 h 1424419"/>
              <a:gd name="connsiteX15" fmla="*/ 0 w 1304819"/>
              <a:gd name="connsiteY15" fmla="*/ 972364 h 1424419"/>
              <a:gd name="connsiteX16" fmla="*/ 2496 w 1304819"/>
              <a:gd name="connsiteY16" fmla="*/ 463106 h 1424419"/>
              <a:gd name="connsiteX17" fmla="*/ 2458 w 1304819"/>
              <a:gd name="connsiteY17" fmla="*/ 429563 h 1424419"/>
              <a:gd name="connsiteX18" fmla="*/ 75248 w 1304819"/>
              <a:gd name="connsiteY18" fmla="*/ 303202 h 1424419"/>
              <a:gd name="connsiteX19" fmla="*/ 106293 w 1304819"/>
              <a:gd name="connsiteY19" fmla="*/ 282597 h 1424419"/>
              <a:gd name="connsiteX20" fmla="*/ 541533 w 1304819"/>
              <a:gd name="connsiteY20" fmla="*/ 38110 h 1424419"/>
              <a:gd name="connsiteX21" fmla="*/ 653528 w 1304819"/>
              <a:gd name="connsiteY21" fmla="*/ 0 h 1424419"/>
              <a:gd name="connsiteX0" fmla="*/ 653528 w 1306525"/>
              <a:gd name="connsiteY0" fmla="*/ 0 h 1424419"/>
              <a:gd name="connsiteX1" fmla="*/ 757287 w 1306525"/>
              <a:gd name="connsiteY1" fmla="*/ 32444 h 1424419"/>
              <a:gd name="connsiteX2" fmla="*/ 1206876 w 1306525"/>
              <a:gd name="connsiteY2" fmla="*/ 284945 h 1424419"/>
              <a:gd name="connsiteX3" fmla="*/ 1237706 w 1306525"/>
              <a:gd name="connsiteY3" fmla="*/ 306775 h 1424419"/>
              <a:gd name="connsiteX4" fmla="*/ 1304420 w 1306525"/>
              <a:gd name="connsiteY4" fmla="*/ 434263 h 1424419"/>
              <a:gd name="connsiteX5" fmla="*/ 1305806 w 1306525"/>
              <a:gd name="connsiteY5" fmla="*/ 519922 h 1424419"/>
              <a:gd name="connsiteX6" fmla="*/ 1301746 w 1306525"/>
              <a:gd name="connsiteY6" fmla="*/ 953747 h 1424419"/>
              <a:gd name="connsiteX7" fmla="*/ 1302599 w 1306525"/>
              <a:gd name="connsiteY7" fmla="*/ 1003650 h 1424419"/>
              <a:gd name="connsiteX8" fmla="*/ 1227376 w 1306525"/>
              <a:gd name="connsiteY8" fmla="*/ 1152027 h 1424419"/>
              <a:gd name="connsiteX9" fmla="*/ 1172881 w 1306525"/>
              <a:gd name="connsiteY9" fmla="*/ 1179342 h 1424419"/>
              <a:gd name="connsiteX10" fmla="*/ 792288 w 1306525"/>
              <a:gd name="connsiteY10" fmla="*/ 1385653 h 1424419"/>
              <a:gd name="connsiteX11" fmla="*/ 522686 w 1306525"/>
              <a:gd name="connsiteY11" fmla="*/ 1384922 h 1424419"/>
              <a:gd name="connsiteX12" fmla="*/ 94302 w 1306525"/>
              <a:gd name="connsiteY12" fmla="*/ 1158755 h 1424419"/>
              <a:gd name="connsiteX13" fmla="*/ 39429 w 1306525"/>
              <a:gd name="connsiteY13" fmla="*/ 1117635 h 1424419"/>
              <a:gd name="connsiteX14" fmla="*/ 667 w 1306525"/>
              <a:gd name="connsiteY14" fmla="*/ 999105 h 1424419"/>
              <a:gd name="connsiteX15" fmla="*/ 0 w 1306525"/>
              <a:gd name="connsiteY15" fmla="*/ 972364 h 1424419"/>
              <a:gd name="connsiteX16" fmla="*/ 2496 w 1306525"/>
              <a:gd name="connsiteY16" fmla="*/ 463106 h 1424419"/>
              <a:gd name="connsiteX17" fmla="*/ 2458 w 1306525"/>
              <a:gd name="connsiteY17" fmla="*/ 429563 h 1424419"/>
              <a:gd name="connsiteX18" fmla="*/ 75248 w 1306525"/>
              <a:gd name="connsiteY18" fmla="*/ 303202 h 1424419"/>
              <a:gd name="connsiteX19" fmla="*/ 106293 w 1306525"/>
              <a:gd name="connsiteY19" fmla="*/ 282597 h 1424419"/>
              <a:gd name="connsiteX20" fmla="*/ 541533 w 1306525"/>
              <a:gd name="connsiteY20" fmla="*/ 38110 h 1424419"/>
              <a:gd name="connsiteX21" fmla="*/ 653528 w 1306525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2881 w 1305814"/>
              <a:gd name="connsiteY9" fmla="*/ 1179342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4419"/>
              <a:gd name="connsiteX1" fmla="*/ 757287 w 1305814"/>
              <a:gd name="connsiteY1" fmla="*/ 32444 h 1424419"/>
              <a:gd name="connsiteX2" fmla="*/ 1206876 w 1305814"/>
              <a:gd name="connsiteY2" fmla="*/ 284945 h 1424419"/>
              <a:gd name="connsiteX3" fmla="*/ 1237706 w 1305814"/>
              <a:gd name="connsiteY3" fmla="*/ 306775 h 1424419"/>
              <a:gd name="connsiteX4" fmla="*/ 1304420 w 1305814"/>
              <a:gd name="connsiteY4" fmla="*/ 434263 h 1424419"/>
              <a:gd name="connsiteX5" fmla="*/ 1305806 w 1305814"/>
              <a:gd name="connsiteY5" fmla="*/ 519922 h 1424419"/>
              <a:gd name="connsiteX6" fmla="*/ 1301746 w 1305814"/>
              <a:gd name="connsiteY6" fmla="*/ 953747 h 1424419"/>
              <a:gd name="connsiteX7" fmla="*/ 1302599 w 1305814"/>
              <a:gd name="connsiteY7" fmla="*/ 1003650 h 1424419"/>
              <a:gd name="connsiteX8" fmla="*/ 1227376 w 1305814"/>
              <a:gd name="connsiteY8" fmla="*/ 1152027 h 1424419"/>
              <a:gd name="connsiteX9" fmla="*/ 1174235 w 1305814"/>
              <a:gd name="connsiteY9" fmla="*/ 1184756 h 1424419"/>
              <a:gd name="connsiteX10" fmla="*/ 792288 w 1305814"/>
              <a:gd name="connsiteY10" fmla="*/ 1385653 h 1424419"/>
              <a:gd name="connsiteX11" fmla="*/ 522686 w 1305814"/>
              <a:gd name="connsiteY11" fmla="*/ 1384922 h 1424419"/>
              <a:gd name="connsiteX12" fmla="*/ 94302 w 1305814"/>
              <a:gd name="connsiteY12" fmla="*/ 1158755 h 1424419"/>
              <a:gd name="connsiteX13" fmla="*/ 39429 w 1305814"/>
              <a:gd name="connsiteY13" fmla="*/ 1117635 h 1424419"/>
              <a:gd name="connsiteX14" fmla="*/ 667 w 1305814"/>
              <a:gd name="connsiteY14" fmla="*/ 999105 h 1424419"/>
              <a:gd name="connsiteX15" fmla="*/ 0 w 1305814"/>
              <a:gd name="connsiteY15" fmla="*/ 972364 h 1424419"/>
              <a:gd name="connsiteX16" fmla="*/ 2496 w 1305814"/>
              <a:gd name="connsiteY16" fmla="*/ 463106 h 1424419"/>
              <a:gd name="connsiteX17" fmla="*/ 2458 w 1305814"/>
              <a:gd name="connsiteY17" fmla="*/ 429563 h 1424419"/>
              <a:gd name="connsiteX18" fmla="*/ 75248 w 1305814"/>
              <a:gd name="connsiteY18" fmla="*/ 303202 h 1424419"/>
              <a:gd name="connsiteX19" fmla="*/ 106293 w 1305814"/>
              <a:gd name="connsiteY19" fmla="*/ 282597 h 1424419"/>
              <a:gd name="connsiteX20" fmla="*/ 541533 w 1305814"/>
              <a:gd name="connsiteY20" fmla="*/ 38110 h 1424419"/>
              <a:gd name="connsiteX21" fmla="*/ 653528 w 1305814"/>
              <a:gd name="connsiteY21" fmla="*/ 0 h 1424419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7408"/>
              <a:gd name="connsiteX1" fmla="*/ 757287 w 1305814"/>
              <a:gd name="connsiteY1" fmla="*/ 32444 h 1427408"/>
              <a:gd name="connsiteX2" fmla="*/ 1206876 w 1305814"/>
              <a:gd name="connsiteY2" fmla="*/ 284945 h 1427408"/>
              <a:gd name="connsiteX3" fmla="*/ 1237706 w 1305814"/>
              <a:gd name="connsiteY3" fmla="*/ 306775 h 1427408"/>
              <a:gd name="connsiteX4" fmla="*/ 1304420 w 1305814"/>
              <a:gd name="connsiteY4" fmla="*/ 434263 h 1427408"/>
              <a:gd name="connsiteX5" fmla="*/ 1305806 w 1305814"/>
              <a:gd name="connsiteY5" fmla="*/ 519922 h 1427408"/>
              <a:gd name="connsiteX6" fmla="*/ 1301746 w 1305814"/>
              <a:gd name="connsiteY6" fmla="*/ 953747 h 1427408"/>
              <a:gd name="connsiteX7" fmla="*/ 1302599 w 1305814"/>
              <a:gd name="connsiteY7" fmla="*/ 1003650 h 1427408"/>
              <a:gd name="connsiteX8" fmla="*/ 1227376 w 1305814"/>
              <a:gd name="connsiteY8" fmla="*/ 1152027 h 1427408"/>
              <a:gd name="connsiteX9" fmla="*/ 1174235 w 1305814"/>
              <a:gd name="connsiteY9" fmla="*/ 1184756 h 1427408"/>
              <a:gd name="connsiteX10" fmla="*/ 792288 w 1305814"/>
              <a:gd name="connsiteY10" fmla="*/ 1385653 h 1427408"/>
              <a:gd name="connsiteX11" fmla="*/ 517719 w 1305814"/>
              <a:gd name="connsiteY11" fmla="*/ 1389889 h 1427408"/>
              <a:gd name="connsiteX12" fmla="*/ 94302 w 1305814"/>
              <a:gd name="connsiteY12" fmla="*/ 1158755 h 1427408"/>
              <a:gd name="connsiteX13" fmla="*/ 39429 w 1305814"/>
              <a:gd name="connsiteY13" fmla="*/ 1117635 h 1427408"/>
              <a:gd name="connsiteX14" fmla="*/ 667 w 1305814"/>
              <a:gd name="connsiteY14" fmla="*/ 999105 h 1427408"/>
              <a:gd name="connsiteX15" fmla="*/ 0 w 1305814"/>
              <a:gd name="connsiteY15" fmla="*/ 972364 h 1427408"/>
              <a:gd name="connsiteX16" fmla="*/ 2496 w 1305814"/>
              <a:gd name="connsiteY16" fmla="*/ 463106 h 1427408"/>
              <a:gd name="connsiteX17" fmla="*/ 2458 w 1305814"/>
              <a:gd name="connsiteY17" fmla="*/ 429563 h 1427408"/>
              <a:gd name="connsiteX18" fmla="*/ 75248 w 1305814"/>
              <a:gd name="connsiteY18" fmla="*/ 303202 h 1427408"/>
              <a:gd name="connsiteX19" fmla="*/ 106293 w 1305814"/>
              <a:gd name="connsiteY19" fmla="*/ 282597 h 1427408"/>
              <a:gd name="connsiteX20" fmla="*/ 541533 w 1305814"/>
              <a:gd name="connsiteY20" fmla="*/ 38110 h 1427408"/>
              <a:gd name="connsiteX21" fmla="*/ 653528 w 1305814"/>
              <a:gd name="connsiteY21" fmla="*/ 0 h 1427408"/>
              <a:gd name="connsiteX0" fmla="*/ 653528 w 1305814"/>
              <a:gd name="connsiteY0" fmla="*/ 0 h 1421591"/>
              <a:gd name="connsiteX1" fmla="*/ 757287 w 1305814"/>
              <a:gd name="connsiteY1" fmla="*/ 32444 h 1421591"/>
              <a:gd name="connsiteX2" fmla="*/ 1206876 w 1305814"/>
              <a:gd name="connsiteY2" fmla="*/ 284945 h 1421591"/>
              <a:gd name="connsiteX3" fmla="*/ 1237706 w 1305814"/>
              <a:gd name="connsiteY3" fmla="*/ 306775 h 1421591"/>
              <a:gd name="connsiteX4" fmla="*/ 1304420 w 1305814"/>
              <a:gd name="connsiteY4" fmla="*/ 434263 h 1421591"/>
              <a:gd name="connsiteX5" fmla="*/ 1305806 w 1305814"/>
              <a:gd name="connsiteY5" fmla="*/ 519922 h 1421591"/>
              <a:gd name="connsiteX6" fmla="*/ 1301746 w 1305814"/>
              <a:gd name="connsiteY6" fmla="*/ 953747 h 1421591"/>
              <a:gd name="connsiteX7" fmla="*/ 1302599 w 1305814"/>
              <a:gd name="connsiteY7" fmla="*/ 1003650 h 1421591"/>
              <a:gd name="connsiteX8" fmla="*/ 1227376 w 1305814"/>
              <a:gd name="connsiteY8" fmla="*/ 1152027 h 1421591"/>
              <a:gd name="connsiteX9" fmla="*/ 1174235 w 1305814"/>
              <a:gd name="connsiteY9" fmla="*/ 1184756 h 1421591"/>
              <a:gd name="connsiteX10" fmla="*/ 792288 w 1305814"/>
              <a:gd name="connsiteY10" fmla="*/ 1385653 h 1421591"/>
              <a:gd name="connsiteX11" fmla="*/ 502818 w 1305814"/>
              <a:gd name="connsiteY11" fmla="*/ 1379955 h 1421591"/>
              <a:gd name="connsiteX12" fmla="*/ 94302 w 1305814"/>
              <a:gd name="connsiteY12" fmla="*/ 1158755 h 1421591"/>
              <a:gd name="connsiteX13" fmla="*/ 39429 w 1305814"/>
              <a:gd name="connsiteY13" fmla="*/ 1117635 h 1421591"/>
              <a:gd name="connsiteX14" fmla="*/ 667 w 1305814"/>
              <a:gd name="connsiteY14" fmla="*/ 999105 h 1421591"/>
              <a:gd name="connsiteX15" fmla="*/ 0 w 1305814"/>
              <a:gd name="connsiteY15" fmla="*/ 972364 h 1421591"/>
              <a:gd name="connsiteX16" fmla="*/ 2496 w 1305814"/>
              <a:gd name="connsiteY16" fmla="*/ 463106 h 1421591"/>
              <a:gd name="connsiteX17" fmla="*/ 2458 w 1305814"/>
              <a:gd name="connsiteY17" fmla="*/ 429563 h 1421591"/>
              <a:gd name="connsiteX18" fmla="*/ 75248 w 1305814"/>
              <a:gd name="connsiteY18" fmla="*/ 303202 h 1421591"/>
              <a:gd name="connsiteX19" fmla="*/ 106293 w 1305814"/>
              <a:gd name="connsiteY19" fmla="*/ 282597 h 1421591"/>
              <a:gd name="connsiteX20" fmla="*/ 541533 w 1305814"/>
              <a:gd name="connsiteY20" fmla="*/ 38110 h 1421591"/>
              <a:gd name="connsiteX21" fmla="*/ 653528 w 1305814"/>
              <a:gd name="connsiteY21" fmla="*/ 0 h 1421591"/>
              <a:gd name="connsiteX0" fmla="*/ 653528 w 1305814"/>
              <a:gd name="connsiteY0" fmla="*/ 0 h 1423589"/>
              <a:gd name="connsiteX1" fmla="*/ 757287 w 1305814"/>
              <a:gd name="connsiteY1" fmla="*/ 32444 h 1423589"/>
              <a:gd name="connsiteX2" fmla="*/ 1206876 w 1305814"/>
              <a:gd name="connsiteY2" fmla="*/ 284945 h 1423589"/>
              <a:gd name="connsiteX3" fmla="*/ 1237706 w 1305814"/>
              <a:gd name="connsiteY3" fmla="*/ 306775 h 1423589"/>
              <a:gd name="connsiteX4" fmla="*/ 1304420 w 1305814"/>
              <a:gd name="connsiteY4" fmla="*/ 434263 h 1423589"/>
              <a:gd name="connsiteX5" fmla="*/ 1305806 w 1305814"/>
              <a:gd name="connsiteY5" fmla="*/ 519922 h 1423589"/>
              <a:gd name="connsiteX6" fmla="*/ 1301746 w 1305814"/>
              <a:gd name="connsiteY6" fmla="*/ 953747 h 1423589"/>
              <a:gd name="connsiteX7" fmla="*/ 1302599 w 1305814"/>
              <a:gd name="connsiteY7" fmla="*/ 1003650 h 1423589"/>
              <a:gd name="connsiteX8" fmla="*/ 1227376 w 1305814"/>
              <a:gd name="connsiteY8" fmla="*/ 1152027 h 1423589"/>
              <a:gd name="connsiteX9" fmla="*/ 1174235 w 1305814"/>
              <a:gd name="connsiteY9" fmla="*/ 1184756 h 1423589"/>
              <a:gd name="connsiteX10" fmla="*/ 792288 w 1305814"/>
              <a:gd name="connsiteY10" fmla="*/ 1385653 h 1423589"/>
              <a:gd name="connsiteX11" fmla="*/ 502818 w 1305814"/>
              <a:gd name="connsiteY11" fmla="*/ 1379955 h 1423589"/>
              <a:gd name="connsiteX12" fmla="*/ 94302 w 1305814"/>
              <a:gd name="connsiteY12" fmla="*/ 1158755 h 1423589"/>
              <a:gd name="connsiteX13" fmla="*/ 39429 w 1305814"/>
              <a:gd name="connsiteY13" fmla="*/ 1117635 h 1423589"/>
              <a:gd name="connsiteX14" fmla="*/ 667 w 1305814"/>
              <a:gd name="connsiteY14" fmla="*/ 999105 h 1423589"/>
              <a:gd name="connsiteX15" fmla="*/ 0 w 1305814"/>
              <a:gd name="connsiteY15" fmla="*/ 972364 h 1423589"/>
              <a:gd name="connsiteX16" fmla="*/ 2496 w 1305814"/>
              <a:gd name="connsiteY16" fmla="*/ 463106 h 1423589"/>
              <a:gd name="connsiteX17" fmla="*/ 2458 w 1305814"/>
              <a:gd name="connsiteY17" fmla="*/ 429563 h 1423589"/>
              <a:gd name="connsiteX18" fmla="*/ 75248 w 1305814"/>
              <a:gd name="connsiteY18" fmla="*/ 303202 h 1423589"/>
              <a:gd name="connsiteX19" fmla="*/ 106293 w 1305814"/>
              <a:gd name="connsiteY19" fmla="*/ 282597 h 1423589"/>
              <a:gd name="connsiteX20" fmla="*/ 541533 w 1305814"/>
              <a:gd name="connsiteY20" fmla="*/ 38110 h 1423589"/>
              <a:gd name="connsiteX21" fmla="*/ 653528 w 1305814"/>
              <a:gd name="connsiteY21" fmla="*/ 0 h 142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4236A444-33F8-D8BB-58FC-EB4BBDA1FB5B}"/>
              </a:ext>
            </a:extLst>
          </p:cNvPr>
          <p:cNvSpPr/>
          <p:nvPr/>
        </p:nvSpPr>
        <p:spPr>
          <a:xfrm>
            <a:off x="9883853" y="1875757"/>
            <a:ext cx="1034597" cy="739063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cs typeface="+mn-ea"/>
                <a:sym typeface="+mn-lt"/>
              </a:rPr>
              <a:t>添加</a:t>
            </a:r>
            <a:endParaRPr lang="en-US" altLang="zh-CN" b="1" dirty="0"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cs typeface="+mn-ea"/>
                <a:sym typeface="+mn-lt"/>
              </a:rPr>
              <a:t>标题</a:t>
            </a:r>
          </a:p>
        </p:txBody>
      </p:sp>
      <p:sp>
        <p:nvSpPr>
          <p:cNvPr id="38" name="MH_Other_2">
            <a:extLst>
              <a:ext uri="{FF2B5EF4-FFF2-40B4-BE49-F238E27FC236}">
                <a16:creationId xmlns:a16="http://schemas.microsoft.com/office/drawing/2014/main" id="{C00D7E49-9465-29C5-8B1B-042CABB19250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769757" y="1805528"/>
            <a:ext cx="1200000" cy="1200000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39" name="MH_Other_2">
            <a:extLst>
              <a:ext uri="{FF2B5EF4-FFF2-40B4-BE49-F238E27FC236}">
                <a16:creationId xmlns:a16="http://schemas.microsoft.com/office/drawing/2014/main" id="{6747A991-6BEB-14E6-0BC3-6AACF751BC4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3369557" y="1942449"/>
            <a:ext cx="1406931" cy="1406931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sp>
        <p:nvSpPr>
          <p:cNvPr id="40" name="MH_Other_2">
            <a:extLst>
              <a:ext uri="{FF2B5EF4-FFF2-40B4-BE49-F238E27FC236}">
                <a16:creationId xmlns:a16="http://schemas.microsoft.com/office/drawing/2014/main" id="{9E4B84DA-5DC6-18CA-3DAA-82BE5D2108CD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5991904" y="3156404"/>
            <a:ext cx="1040088" cy="1040088"/>
          </a:xfrm>
          <a:prstGeom prst="ellipse">
            <a:avLst/>
          </a:prstGeom>
          <a:noFill/>
          <a:ln w="127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7051F21-55B8-01F6-A898-5E393C4C089A}"/>
              </a:ext>
            </a:extLst>
          </p:cNvPr>
          <p:cNvGrpSpPr/>
          <p:nvPr/>
        </p:nvGrpSpPr>
        <p:grpSpPr>
          <a:xfrm>
            <a:off x="5576264" y="5123000"/>
            <a:ext cx="2043736" cy="1072755"/>
            <a:chOff x="-346987" y="1881134"/>
            <a:chExt cx="2043736" cy="10727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CCF77E6-5A6F-7479-1FEC-1D00BCB94519}"/>
                </a:ext>
              </a:extLst>
            </p:cNvPr>
            <p:cNvSpPr txBox="1"/>
            <p:nvPr/>
          </p:nvSpPr>
          <p:spPr>
            <a:xfrm>
              <a:off x="-346987" y="2190603"/>
              <a:ext cx="20437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28DE501-8545-053C-0074-3BC6095E9DBF}"/>
                </a:ext>
              </a:extLst>
            </p:cNvPr>
            <p:cNvSpPr txBox="1"/>
            <p:nvPr/>
          </p:nvSpPr>
          <p:spPr>
            <a:xfrm>
              <a:off x="-43963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68F2F288-6F89-BFF9-3C80-E03C29D58088}"/>
              </a:ext>
            </a:extLst>
          </p:cNvPr>
          <p:cNvGrpSpPr/>
          <p:nvPr/>
        </p:nvGrpSpPr>
        <p:grpSpPr>
          <a:xfrm>
            <a:off x="8613354" y="4386073"/>
            <a:ext cx="2153020" cy="1072755"/>
            <a:chOff x="-708495" y="1881134"/>
            <a:chExt cx="2153020" cy="1072755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3ABC1A0-C74F-CED7-1067-4E17BBF312E8}"/>
                </a:ext>
              </a:extLst>
            </p:cNvPr>
            <p:cNvSpPr txBox="1"/>
            <p:nvPr/>
          </p:nvSpPr>
          <p:spPr>
            <a:xfrm>
              <a:off x="-708495" y="2190603"/>
              <a:ext cx="215302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E741C86-556E-17F5-6B58-D3275572BC69}"/>
                </a:ext>
              </a:extLst>
            </p:cNvPr>
            <p:cNvSpPr txBox="1"/>
            <p:nvPr/>
          </p:nvSpPr>
          <p:spPr>
            <a:xfrm>
              <a:off x="6837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FAA81DA-AD8E-B154-5FED-E6D1C1452E83}"/>
              </a:ext>
            </a:extLst>
          </p:cNvPr>
          <p:cNvGrpSpPr/>
          <p:nvPr/>
        </p:nvGrpSpPr>
        <p:grpSpPr>
          <a:xfrm>
            <a:off x="2986025" y="4370359"/>
            <a:ext cx="2043736" cy="1072755"/>
            <a:chOff x="-346987" y="1881134"/>
            <a:chExt cx="2043736" cy="107275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9AD5061-0A6D-3744-6CED-2AF7DF57F048}"/>
                </a:ext>
              </a:extLst>
            </p:cNvPr>
            <p:cNvSpPr txBox="1"/>
            <p:nvPr/>
          </p:nvSpPr>
          <p:spPr>
            <a:xfrm>
              <a:off x="-346987" y="2190603"/>
              <a:ext cx="20437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5B57518-64D0-235F-DB28-0D7C570AF629}"/>
                </a:ext>
              </a:extLst>
            </p:cNvPr>
            <p:cNvSpPr txBox="1"/>
            <p:nvPr/>
          </p:nvSpPr>
          <p:spPr>
            <a:xfrm>
              <a:off x="-43963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151021E-D25C-7A0A-A410-77FCD474288A}"/>
              </a:ext>
            </a:extLst>
          </p:cNvPr>
          <p:cNvGrpSpPr/>
          <p:nvPr/>
        </p:nvGrpSpPr>
        <p:grpSpPr>
          <a:xfrm>
            <a:off x="403758" y="4017043"/>
            <a:ext cx="2043736" cy="1072755"/>
            <a:chOff x="-346987" y="1881134"/>
            <a:chExt cx="2043736" cy="1072755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FC9EC266-37EA-9B99-6805-161FDAFF227A}"/>
                </a:ext>
              </a:extLst>
            </p:cNvPr>
            <p:cNvSpPr txBox="1"/>
            <p:nvPr/>
          </p:nvSpPr>
          <p:spPr>
            <a:xfrm>
              <a:off x="-346987" y="2190603"/>
              <a:ext cx="2043736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3010891-CBAA-2A3A-98AB-06209B792C21}"/>
                </a:ext>
              </a:extLst>
            </p:cNvPr>
            <p:cNvSpPr txBox="1"/>
            <p:nvPr/>
          </p:nvSpPr>
          <p:spPr>
            <a:xfrm>
              <a:off x="-43963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0576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未来发展规划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38110" cy="536725"/>
            <a:chOff x="5061272" y="1835723"/>
            <a:chExt cx="5381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74879" y="1863727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1D4E53A-B677-8A9D-AEBF-AD906A737505}"/>
              </a:ext>
            </a:extLst>
          </p:cNvPr>
          <p:cNvGrpSpPr/>
          <p:nvPr/>
        </p:nvGrpSpPr>
        <p:grpSpPr>
          <a:xfrm>
            <a:off x="3885902" y="1983052"/>
            <a:ext cx="3988100" cy="3755496"/>
            <a:chOff x="3669088" y="1795416"/>
            <a:chExt cx="4421725" cy="4163833"/>
          </a:xfrm>
        </p:grpSpPr>
        <p:sp>
          <p:nvSpPr>
            <p:cNvPr id="3" name="Arc 1">
              <a:extLst>
                <a:ext uri="{FF2B5EF4-FFF2-40B4-BE49-F238E27FC236}">
                  <a16:creationId xmlns:a16="http://schemas.microsoft.com/office/drawing/2014/main" id="{121E8B55-3FCB-0FB0-36F7-587AAE21C45D}"/>
                </a:ext>
              </a:extLst>
            </p:cNvPr>
            <p:cNvSpPr/>
            <p:nvPr/>
          </p:nvSpPr>
          <p:spPr>
            <a:xfrm>
              <a:off x="4169678" y="2016252"/>
              <a:ext cx="3889728" cy="3889727"/>
            </a:xfrm>
            <a:prstGeom prst="arc">
              <a:avLst>
                <a:gd name="adj1" fmla="val 2901203"/>
                <a:gd name="adj2" fmla="val 21394969"/>
              </a:avLst>
            </a:prstGeom>
            <a:ln w="1524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77"/>
              <a:endParaRPr lang="en-US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4" name="Group 86">
              <a:extLst>
                <a:ext uri="{FF2B5EF4-FFF2-40B4-BE49-F238E27FC236}">
                  <a16:creationId xmlns:a16="http://schemas.microsoft.com/office/drawing/2014/main" id="{380A2731-D3B8-464F-FF51-416D90EFD915}"/>
                </a:ext>
              </a:extLst>
            </p:cNvPr>
            <p:cNvGrpSpPr/>
            <p:nvPr/>
          </p:nvGrpSpPr>
          <p:grpSpPr>
            <a:xfrm>
              <a:off x="3669088" y="3540580"/>
              <a:ext cx="1080012" cy="553081"/>
              <a:chOff x="6642546" y="5546439"/>
              <a:chExt cx="725864" cy="371719"/>
            </a:xfrm>
          </p:grpSpPr>
          <p:sp>
            <p:nvSpPr>
              <p:cNvPr id="18" name="Oval 87">
                <a:extLst>
                  <a:ext uri="{FF2B5EF4-FFF2-40B4-BE49-F238E27FC236}">
                    <a16:creationId xmlns:a16="http://schemas.microsoft.com/office/drawing/2014/main" id="{4CED7929-0232-7499-F567-07883C3F1BD3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TextBox 88">
                <a:extLst>
                  <a:ext uri="{FF2B5EF4-FFF2-40B4-BE49-F238E27FC236}">
                    <a16:creationId xmlns:a16="http://schemas.microsoft.com/office/drawing/2014/main" id="{03475568-0BA7-CE94-993D-23FB479CDFF7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</a:p>
            </p:txBody>
          </p:sp>
        </p:grpSp>
        <p:grpSp>
          <p:nvGrpSpPr>
            <p:cNvPr id="5" name="Group 86">
              <a:extLst>
                <a:ext uri="{FF2B5EF4-FFF2-40B4-BE49-F238E27FC236}">
                  <a16:creationId xmlns:a16="http://schemas.microsoft.com/office/drawing/2014/main" id="{F74C4C1C-A92E-38DD-932D-0535B5890065}"/>
                </a:ext>
              </a:extLst>
            </p:cNvPr>
            <p:cNvGrpSpPr/>
            <p:nvPr/>
          </p:nvGrpSpPr>
          <p:grpSpPr>
            <a:xfrm>
              <a:off x="6449047" y="5406168"/>
              <a:ext cx="1080012" cy="553081"/>
              <a:chOff x="6641185" y="5546439"/>
              <a:chExt cx="725864" cy="371719"/>
            </a:xfrm>
          </p:grpSpPr>
          <p:sp>
            <p:nvSpPr>
              <p:cNvPr id="16" name="Oval 87">
                <a:extLst>
                  <a:ext uri="{FF2B5EF4-FFF2-40B4-BE49-F238E27FC236}">
                    <a16:creationId xmlns:a16="http://schemas.microsoft.com/office/drawing/2014/main" id="{F34C95CD-B694-66B9-CF05-A7141AA3964D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TextBox 88">
                <a:extLst>
                  <a:ext uri="{FF2B5EF4-FFF2-40B4-BE49-F238E27FC236}">
                    <a16:creationId xmlns:a16="http://schemas.microsoft.com/office/drawing/2014/main" id="{480142CF-F61E-1F64-E670-D73021E04F8E}"/>
                  </a:ext>
                </a:extLst>
              </p:cNvPr>
              <p:cNvSpPr txBox="1"/>
              <p:nvPr/>
            </p:nvSpPr>
            <p:spPr>
              <a:xfrm>
                <a:off x="6641185" y="5591242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</a:p>
            </p:txBody>
          </p:sp>
        </p:grpSp>
        <p:grpSp>
          <p:nvGrpSpPr>
            <p:cNvPr id="6" name="Group 86">
              <a:extLst>
                <a:ext uri="{FF2B5EF4-FFF2-40B4-BE49-F238E27FC236}">
                  <a16:creationId xmlns:a16="http://schemas.microsoft.com/office/drawing/2014/main" id="{D974686B-C03A-5C94-B746-0B4C0F7105FA}"/>
                </a:ext>
              </a:extLst>
            </p:cNvPr>
            <p:cNvGrpSpPr/>
            <p:nvPr/>
          </p:nvGrpSpPr>
          <p:grpSpPr>
            <a:xfrm>
              <a:off x="4399162" y="5266997"/>
              <a:ext cx="1080012" cy="553081"/>
              <a:chOff x="6642546" y="5546439"/>
              <a:chExt cx="725864" cy="371719"/>
            </a:xfrm>
          </p:grpSpPr>
          <p:sp>
            <p:nvSpPr>
              <p:cNvPr id="14" name="Oval 87">
                <a:extLst>
                  <a:ext uri="{FF2B5EF4-FFF2-40B4-BE49-F238E27FC236}">
                    <a16:creationId xmlns:a16="http://schemas.microsoft.com/office/drawing/2014/main" id="{2D6A308D-9E4A-81BD-A4DA-2C6A58D4A9A5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TextBox 88">
                <a:extLst>
                  <a:ext uri="{FF2B5EF4-FFF2-40B4-BE49-F238E27FC236}">
                    <a16:creationId xmlns:a16="http://schemas.microsoft.com/office/drawing/2014/main" id="{7AE3A9A2-3968-B40A-B4BD-CCEDDD5E8AF8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</a:p>
            </p:txBody>
          </p:sp>
        </p:grpSp>
        <p:grpSp>
          <p:nvGrpSpPr>
            <p:cNvPr id="7" name="Group 86">
              <a:extLst>
                <a:ext uri="{FF2B5EF4-FFF2-40B4-BE49-F238E27FC236}">
                  <a16:creationId xmlns:a16="http://schemas.microsoft.com/office/drawing/2014/main" id="{4473C1C8-E511-C9E8-0DB1-8F0488701616}"/>
                </a:ext>
              </a:extLst>
            </p:cNvPr>
            <p:cNvGrpSpPr/>
            <p:nvPr/>
          </p:nvGrpSpPr>
          <p:grpSpPr>
            <a:xfrm>
              <a:off x="4983592" y="1795416"/>
              <a:ext cx="1080012" cy="553081"/>
              <a:chOff x="6642546" y="5546439"/>
              <a:chExt cx="725864" cy="371719"/>
            </a:xfrm>
          </p:grpSpPr>
          <p:sp>
            <p:nvSpPr>
              <p:cNvPr id="12" name="Oval 87">
                <a:extLst>
                  <a:ext uri="{FF2B5EF4-FFF2-40B4-BE49-F238E27FC236}">
                    <a16:creationId xmlns:a16="http://schemas.microsoft.com/office/drawing/2014/main" id="{1A6203EA-3F83-600A-2CFE-232C702B63AC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TextBox 88">
                <a:extLst>
                  <a:ext uri="{FF2B5EF4-FFF2-40B4-BE49-F238E27FC236}">
                    <a16:creationId xmlns:a16="http://schemas.microsoft.com/office/drawing/2014/main" id="{7935D4BF-C736-BC99-F99B-9BFD51C5E7D5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4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86">
              <a:extLst>
                <a:ext uri="{FF2B5EF4-FFF2-40B4-BE49-F238E27FC236}">
                  <a16:creationId xmlns:a16="http://schemas.microsoft.com/office/drawing/2014/main" id="{FA9F4851-5C66-C78A-95EA-97DDB1C54C47}"/>
                </a:ext>
              </a:extLst>
            </p:cNvPr>
            <p:cNvGrpSpPr/>
            <p:nvPr/>
          </p:nvGrpSpPr>
          <p:grpSpPr>
            <a:xfrm>
              <a:off x="7010801" y="2371990"/>
              <a:ext cx="1080012" cy="553081"/>
              <a:chOff x="6642546" y="5546439"/>
              <a:chExt cx="725864" cy="371719"/>
            </a:xfrm>
          </p:grpSpPr>
          <p:sp>
            <p:nvSpPr>
              <p:cNvPr id="9" name="Oval 87">
                <a:extLst>
                  <a:ext uri="{FF2B5EF4-FFF2-40B4-BE49-F238E27FC236}">
                    <a16:creationId xmlns:a16="http://schemas.microsoft.com/office/drawing/2014/main" id="{99E18102-6A6C-A196-A441-C25B0FF5C0E2}"/>
                  </a:ext>
                </a:extLst>
              </p:cNvPr>
              <p:cNvSpPr/>
              <p:nvPr/>
            </p:nvSpPr>
            <p:spPr>
              <a:xfrm>
                <a:off x="6818257" y="5546439"/>
                <a:ext cx="371719" cy="371719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TextBox 88">
                <a:extLst>
                  <a:ext uri="{FF2B5EF4-FFF2-40B4-BE49-F238E27FC236}">
                    <a16:creationId xmlns:a16="http://schemas.microsoft.com/office/drawing/2014/main" id="{054CF1BC-146F-B037-753D-4C841A3C1693}"/>
                  </a:ext>
                </a:extLst>
              </p:cNvPr>
              <p:cNvSpPr txBox="1"/>
              <p:nvPr/>
            </p:nvSpPr>
            <p:spPr>
              <a:xfrm>
                <a:off x="6642546" y="5605940"/>
                <a:ext cx="725864" cy="2981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377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5</a:t>
                </a:r>
                <a:endParaRPr lang="en-US" sz="20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38" name="图片占位符 97">
            <a:extLst>
              <a:ext uri="{FF2B5EF4-FFF2-40B4-BE49-F238E27FC236}">
                <a16:creationId xmlns:a16="http://schemas.microsoft.com/office/drawing/2014/main" id="{847B670C-1ECE-31E9-CDD3-CA2EC12B242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6345" y="2789465"/>
            <a:ext cx="2158795" cy="2158795"/>
          </a:xfrm>
          <a:custGeom>
            <a:avLst/>
            <a:gdLst>
              <a:gd name="connsiteX0" fmla="*/ 1079397 w 2158794"/>
              <a:gd name="connsiteY0" fmla="*/ 0 h 2158794"/>
              <a:gd name="connsiteX1" fmla="*/ 2158794 w 2158794"/>
              <a:gd name="connsiteY1" fmla="*/ 1079397 h 2158794"/>
              <a:gd name="connsiteX2" fmla="*/ 1079397 w 2158794"/>
              <a:gd name="connsiteY2" fmla="*/ 2158794 h 2158794"/>
              <a:gd name="connsiteX3" fmla="*/ 0 w 2158794"/>
              <a:gd name="connsiteY3" fmla="*/ 1079397 h 2158794"/>
              <a:gd name="connsiteX4" fmla="*/ 1079397 w 2158794"/>
              <a:gd name="connsiteY4" fmla="*/ 0 h 2158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8794" h="2158794">
                <a:moveTo>
                  <a:pt x="1079397" y="0"/>
                </a:moveTo>
                <a:cubicBezTo>
                  <a:pt x="1675532" y="0"/>
                  <a:pt x="2158794" y="483262"/>
                  <a:pt x="2158794" y="1079397"/>
                </a:cubicBezTo>
                <a:cubicBezTo>
                  <a:pt x="2158794" y="1675532"/>
                  <a:pt x="1675532" y="2158794"/>
                  <a:pt x="1079397" y="2158794"/>
                </a:cubicBezTo>
                <a:cubicBezTo>
                  <a:pt x="483262" y="2158794"/>
                  <a:pt x="0" y="1675532"/>
                  <a:pt x="0" y="1079397"/>
                </a:cubicBezTo>
                <a:cubicBezTo>
                  <a:pt x="0" y="483262"/>
                  <a:pt x="483262" y="0"/>
                  <a:pt x="1079397" y="0"/>
                </a:cubicBezTo>
                <a:close/>
              </a:path>
            </a:pathLst>
          </a:custGeom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74E3B4E6-E031-4B98-20D6-9A4E5743A2F9}"/>
              </a:ext>
            </a:extLst>
          </p:cNvPr>
          <p:cNvGrpSpPr/>
          <p:nvPr/>
        </p:nvGrpSpPr>
        <p:grpSpPr>
          <a:xfrm>
            <a:off x="2251364" y="1396168"/>
            <a:ext cx="3049696" cy="841922"/>
            <a:chOff x="-1605171" y="1881134"/>
            <a:chExt cx="3049696" cy="841922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791AB451-0A69-839C-26BF-943B7ED2D1CE}"/>
                </a:ext>
              </a:extLst>
            </p:cNvPr>
            <p:cNvSpPr txBox="1"/>
            <p:nvPr/>
          </p:nvSpPr>
          <p:spPr>
            <a:xfrm>
              <a:off x="-1605171" y="2190603"/>
              <a:ext cx="30496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864281C-627C-0AAD-5E6D-6AC2A2A07872}"/>
                </a:ext>
              </a:extLst>
            </p:cNvPr>
            <p:cNvSpPr txBox="1"/>
            <p:nvPr/>
          </p:nvSpPr>
          <p:spPr>
            <a:xfrm>
              <a:off x="6837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27E08C7-8990-20D7-7AB6-B75A969AC53D}"/>
              </a:ext>
            </a:extLst>
          </p:cNvPr>
          <p:cNvGrpSpPr/>
          <p:nvPr/>
        </p:nvGrpSpPr>
        <p:grpSpPr>
          <a:xfrm>
            <a:off x="895577" y="3416016"/>
            <a:ext cx="3049696" cy="841922"/>
            <a:chOff x="-1605171" y="1881134"/>
            <a:chExt cx="3049696" cy="8419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0E0DD3D-502F-9913-47A2-904B63F16125}"/>
                </a:ext>
              </a:extLst>
            </p:cNvPr>
            <p:cNvSpPr txBox="1"/>
            <p:nvPr/>
          </p:nvSpPr>
          <p:spPr>
            <a:xfrm>
              <a:off x="-1605171" y="2190603"/>
              <a:ext cx="30496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C4D1B31-A2BA-BCE2-B790-B1C64378CC76}"/>
                </a:ext>
              </a:extLst>
            </p:cNvPr>
            <p:cNvSpPr txBox="1"/>
            <p:nvPr/>
          </p:nvSpPr>
          <p:spPr>
            <a:xfrm>
              <a:off x="6837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2053212C-6073-C5BB-A408-718196543D5E}"/>
              </a:ext>
            </a:extLst>
          </p:cNvPr>
          <p:cNvGrpSpPr/>
          <p:nvPr/>
        </p:nvGrpSpPr>
        <p:grpSpPr>
          <a:xfrm>
            <a:off x="1517554" y="4987953"/>
            <a:ext cx="3049696" cy="841922"/>
            <a:chOff x="-1605171" y="1881134"/>
            <a:chExt cx="3049696" cy="8419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B0947AD-05A0-4F76-281F-30CEB9D3457E}"/>
                </a:ext>
              </a:extLst>
            </p:cNvPr>
            <p:cNvSpPr txBox="1"/>
            <p:nvPr/>
          </p:nvSpPr>
          <p:spPr>
            <a:xfrm>
              <a:off x="-1605171" y="2190603"/>
              <a:ext cx="30496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10A49EE-E06F-C432-483C-A9FA10A511F0}"/>
                </a:ext>
              </a:extLst>
            </p:cNvPr>
            <p:cNvSpPr txBox="1"/>
            <p:nvPr/>
          </p:nvSpPr>
          <p:spPr>
            <a:xfrm>
              <a:off x="6837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08B767D-015F-DE00-7024-94B093355CD0}"/>
              </a:ext>
            </a:extLst>
          </p:cNvPr>
          <p:cNvGrpSpPr/>
          <p:nvPr/>
        </p:nvGrpSpPr>
        <p:grpSpPr>
          <a:xfrm>
            <a:off x="7766879" y="2223684"/>
            <a:ext cx="3055241" cy="841922"/>
            <a:chOff x="-1610716" y="1881134"/>
            <a:chExt cx="3055241" cy="8419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6077753-A636-88C3-85C5-E2BAC7FFC955}"/>
                </a:ext>
              </a:extLst>
            </p:cNvPr>
            <p:cNvSpPr txBox="1"/>
            <p:nvPr/>
          </p:nvSpPr>
          <p:spPr>
            <a:xfrm>
              <a:off x="-1605171" y="2190603"/>
              <a:ext cx="30496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41D2DE-9580-2915-968B-6F5287CF8CAF}"/>
                </a:ext>
              </a:extLst>
            </p:cNvPr>
            <p:cNvSpPr txBox="1"/>
            <p:nvPr/>
          </p:nvSpPr>
          <p:spPr>
            <a:xfrm>
              <a:off x="-1610716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1DDF0BAF-0C74-CF81-3A0F-82D9E8FCE2C6}"/>
              </a:ext>
            </a:extLst>
          </p:cNvPr>
          <p:cNvGrpSpPr/>
          <p:nvPr/>
        </p:nvGrpSpPr>
        <p:grpSpPr>
          <a:xfrm>
            <a:off x="7481653" y="5142687"/>
            <a:ext cx="3055241" cy="841922"/>
            <a:chOff x="-1610716" y="1881134"/>
            <a:chExt cx="3055241" cy="8419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07075FB9-7B6B-C346-DFD0-6218B8C208C2}"/>
                </a:ext>
              </a:extLst>
            </p:cNvPr>
            <p:cNvSpPr txBox="1"/>
            <p:nvPr/>
          </p:nvSpPr>
          <p:spPr>
            <a:xfrm>
              <a:off x="-1605171" y="2190603"/>
              <a:ext cx="30496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86166FF-96E4-59D1-F0EC-9025C7B5531A}"/>
                </a:ext>
              </a:extLst>
            </p:cNvPr>
            <p:cNvSpPr txBox="1"/>
            <p:nvPr/>
          </p:nvSpPr>
          <p:spPr>
            <a:xfrm>
              <a:off x="-1610716" y="1881134"/>
              <a:ext cx="143768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897513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756B939-C522-FBB0-A6E2-7A469E3BC250}"/>
              </a:ext>
            </a:extLst>
          </p:cNvPr>
          <p:cNvSpPr txBox="1"/>
          <p:nvPr/>
        </p:nvSpPr>
        <p:spPr>
          <a:xfrm>
            <a:off x="9105872" y="301535"/>
            <a:ext cx="18838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3599893" y="2531252"/>
            <a:ext cx="4613098" cy="1802257"/>
          </a:xfrm>
          <a:prstGeom prst="arc">
            <a:avLst>
              <a:gd name="adj1" fmla="val 12138387"/>
              <a:gd name="adj2" fmla="val 1143623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767330" y="206617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3865767" y="2753442"/>
            <a:ext cx="4613098" cy="1802257"/>
          </a:xfrm>
          <a:prstGeom prst="arc">
            <a:avLst>
              <a:gd name="adj1" fmla="val 20115072"/>
              <a:gd name="adj2" fmla="val 1939519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7955222" y="534593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89F20E-E9AA-69C3-9F8E-0D88CD51BFA8}"/>
              </a:ext>
            </a:extLst>
          </p:cNvPr>
          <p:cNvSpPr/>
          <p:nvPr/>
        </p:nvSpPr>
        <p:spPr>
          <a:xfrm rot="2700000">
            <a:off x="10524159" y="5357854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E136F2-D586-42F3-7728-19CC7BEF0FBB}"/>
              </a:ext>
            </a:extLst>
          </p:cNvPr>
          <p:cNvSpPr/>
          <p:nvPr/>
        </p:nvSpPr>
        <p:spPr>
          <a:xfrm rot="6893292">
            <a:off x="11066737" y="5651810"/>
            <a:ext cx="488398" cy="48839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0E096E9-F439-8971-EE74-CC176E2366A7}"/>
              </a:ext>
            </a:extLst>
          </p:cNvPr>
          <p:cNvGrpSpPr/>
          <p:nvPr/>
        </p:nvGrpSpPr>
        <p:grpSpPr>
          <a:xfrm>
            <a:off x="2548233" y="1835723"/>
            <a:ext cx="3063849" cy="536725"/>
            <a:chOff x="2297653" y="1835723"/>
            <a:chExt cx="3063849" cy="536725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EC6EEAB-61B9-E762-5BAA-03FD581915E9}"/>
                </a:ext>
              </a:extLst>
            </p:cNvPr>
            <p:cNvSpPr/>
            <p:nvPr/>
          </p:nvSpPr>
          <p:spPr>
            <a:xfrm>
              <a:off x="2297653" y="1869474"/>
              <a:ext cx="2430898" cy="472174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B1BEDB-5254-7564-40A4-7E45C4A8E140}"/>
                </a:ext>
              </a:extLst>
            </p:cNvPr>
            <p:cNvSpPr/>
            <p:nvPr/>
          </p:nvSpPr>
          <p:spPr>
            <a:xfrm>
              <a:off x="481069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0FA182-ED1C-632B-1CCD-C33CCEBB48E9}"/>
                </a:ext>
              </a:extLst>
            </p:cNvPr>
            <p:cNvSpPr txBox="1"/>
            <p:nvPr/>
          </p:nvSpPr>
          <p:spPr>
            <a:xfrm>
              <a:off x="266665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sym typeface="Arial" panose="020B0604020202020204" pitchFamily="34" charset="0"/>
                </a:rPr>
                <a:t>半年重点工作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A14DFC-F18A-9989-6295-C1EA4B9A5FFC}"/>
                </a:ext>
              </a:extLst>
            </p:cNvPr>
            <p:cNvSpPr txBox="1"/>
            <p:nvPr/>
          </p:nvSpPr>
          <p:spPr>
            <a:xfrm>
              <a:off x="483699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5D789E-E5C0-D355-82A9-66EFD33D41DB}"/>
              </a:ext>
            </a:extLst>
          </p:cNvPr>
          <p:cNvGrpSpPr/>
          <p:nvPr/>
        </p:nvGrpSpPr>
        <p:grpSpPr>
          <a:xfrm>
            <a:off x="1551604" y="2886505"/>
            <a:ext cx="3063849" cy="536725"/>
            <a:chOff x="2297653" y="1835723"/>
            <a:chExt cx="3063849" cy="536725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996E5F2-3449-E7C7-D983-4ACFF93F052B}"/>
                </a:ext>
              </a:extLst>
            </p:cNvPr>
            <p:cNvSpPr/>
            <p:nvPr/>
          </p:nvSpPr>
          <p:spPr>
            <a:xfrm>
              <a:off x="2297653" y="1869474"/>
              <a:ext cx="2430898" cy="472174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3ED31034-B6C9-2C9E-6ECA-A47577C8DB7A}"/>
                </a:ext>
              </a:extLst>
            </p:cNvPr>
            <p:cNvSpPr/>
            <p:nvPr/>
          </p:nvSpPr>
          <p:spPr>
            <a:xfrm>
              <a:off x="481069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8F58C38-B677-F210-CEE1-2B8310461B44}"/>
                </a:ext>
              </a:extLst>
            </p:cNvPr>
            <p:cNvSpPr txBox="1"/>
            <p:nvPr/>
          </p:nvSpPr>
          <p:spPr>
            <a:xfrm>
              <a:off x="266665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主要业绩展示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9522B1D-4AAF-2AC2-FDF3-7D1FC52518AD}"/>
                </a:ext>
              </a:extLst>
            </p:cNvPr>
            <p:cNvSpPr txBox="1"/>
            <p:nvPr/>
          </p:nvSpPr>
          <p:spPr>
            <a:xfrm>
              <a:off x="483699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4F5B8067-2DA2-1C2A-9E00-F062CCC65E03}"/>
              </a:ext>
            </a:extLst>
          </p:cNvPr>
          <p:cNvSpPr/>
          <p:nvPr/>
        </p:nvSpPr>
        <p:spPr>
          <a:xfrm>
            <a:off x="8554327" y="3399988"/>
            <a:ext cx="2430898" cy="47217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BF5FFF2-F091-F28A-7432-99D10E2D685D}"/>
              </a:ext>
            </a:extLst>
          </p:cNvPr>
          <p:cNvSpPr txBox="1"/>
          <p:nvPr/>
        </p:nvSpPr>
        <p:spPr>
          <a:xfrm>
            <a:off x="8923331" y="3442437"/>
            <a:ext cx="1723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存在问题分析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966398EF-F7FD-F55A-42ED-0A5578256BB8}"/>
              </a:ext>
            </a:extLst>
          </p:cNvPr>
          <p:cNvGrpSpPr/>
          <p:nvPr/>
        </p:nvGrpSpPr>
        <p:grpSpPr>
          <a:xfrm>
            <a:off x="7878136" y="3366237"/>
            <a:ext cx="550810" cy="536725"/>
            <a:chOff x="11301248" y="3366237"/>
            <a:chExt cx="550810" cy="536725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C75271AE-9AFA-A315-9E30-CB9D5B020B65}"/>
                </a:ext>
              </a:extLst>
            </p:cNvPr>
            <p:cNvSpPr/>
            <p:nvPr/>
          </p:nvSpPr>
          <p:spPr>
            <a:xfrm>
              <a:off x="11301248" y="3366237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C87CAD5-4E08-417D-5715-F6E036E5D466}"/>
                </a:ext>
              </a:extLst>
            </p:cNvPr>
            <p:cNvSpPr txBox="1"/>
            <p:nvPr/>
          </p:nvSpPr>
          <p:spPr>
            <a:xfrm>
              <a:off x="11327555" y="3403766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03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6EF9556-70E7-ECB9-1106-431B85A70BC6}"/>
              </a:ext>
            </a:extLst>
          </p:cNvPr>
          <p:cNvSpPr/>
          <p:nvPr/>
        </p:nvSpPr>
        <p:spPr>
          <a:xfrm>
            <a:off x="7557698" y="4450770"/>
            <a:ext cx="2430898" cy="472174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12191108-7309-DF1B-CCB7-5736C3056F0E}"/>
              </a:ext>
            </a:extLst>
          </p:cNvPr>
          <p:cNvSpPr txBox="1"/>
          <p:nvPr/>
        </p:nvSpPr>
        <p:spPr>
          <a:xfrm>
            <a:off x="7926702" y="4493219"/>
            <a:ext cx="17236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未来发展规划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869B939-08C9-01C6-9468-AAA2D032BD2A}"/>
              </a:ext>
            </a:extLst>
          </p:cNvPr>
          <p:cNvGrpSpPr/>
          <p:nvPr/>
        </p:nvGrpSpPr>
        <p:grpSpPr>
          <a:xfrm>
            <a:off x="6881507" y="4417019"/>
            <a:ext cx="550810" cy="536725"/>
            <a:chOff x="10304619" y="4417019"/>
            <a:chExt cx="550810" cy="536725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AF4314DB-9A74-26D8-9451-42AD64665351}"/>
                </a:ext>
              </a:extLst>
            </p:cNvPr>
            <p:cNvSpPr/>
            <p:nvPr/>
          </p:nvSpPr>
          <p:spPr>
            <a:xfrm>
              <a:off x="10304619" y="4417019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4FFBF38-23B0-183D-66BA-65C09C5799DC}"/>
                </a:ext>
              </a:extLst>
            </p:cNvPr>
            <p:cNvSpPr txBox="1"/>
            <p:nvPr/>
          </p:nvSpPr>
          <p:spPr>
            <a:xfrm>
              <a:off x="10330926" y="4454548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04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73785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FC4EB82-337A-51B0-5793-2DD7E3450207}"/>
              </a:ext>
            </a:extLst>
          </p:cNvPr>
          <p:cNvSpPr/>
          <p:nvPr/>
        </p:nvSpPr>
        <p:spPr>
          <a:xfrm>
            <a:off x="8011378" y="4734451"/>
            <a:ext cx="2430898" cy="47217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  <a:effectLst>
            <a:outerShdw blurRad="63500" sx="102000" sy="102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6F2C6A28-3792-6E3F-E86C-DDBF67686203}"/>
              </a:ext>
            </a:extLst>
          </p:cNvPr>
          <p:cNvSpPr/>
          <p:nvPr/>
        </p:nvSpPr>
        <p:spPr>
          <a:xfrm>
            <a:off x="6635750" y="1621036"/>
            <a:ext cx="678028" cy="90210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80F0F81C-6F4E-FCA3-7A43-A907B5146AF0}"/>
              </a:ext>
            </a:extLst>
          </p:cNvPr>
          <p:cNvSpPr/>
          <p:nvPr/>
        </p:nvSpPr>
        <p:spPr>
          <a:xfrm>
            <a:off x="7107357" y="4734451"/>
            <a:ext cx="1808043" cy="472174"/>
          </a:xfrm>
          <a:prstGeom prst="roundRect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756B939-C522-FBB0-A6E2-7A469E3BC250}"/>
              </a:ext>
            </a:extLst>
          </p:cNvPr>
          <p:cNvSpPr txBox="1"/>
          <p:nvPr/>
        </p:nvSpPr>
        <p:spPr>
          <a:xfrm>
            <a:off x="2893031" y="2018604"/>
            <a:ext cx="35830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优设标题黑" panose="00000500000000000000" pitchFamily="2" charset="-122"/>
                <a:ea typeface="优设标题黑" panose="00000500000000000000" pitchFamily="2" charset="-122"/>
              </a:rPr>
              <a:t>谢谢观看</a:t>
            </a:r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4429302" y="2279222"/>
            <a:ext cx="4613098" cy="1802257"/>
          </a:xfrm>
          <a:prstGeom prst="arc">
            <a:avLst>
              <a:gd name="adj1" fmla="val 20115072"/>
              <a:gd name="adj2" fmla="val 1143623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1991801" y="149631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B2068C1-3057-7776-8DB1-A31B46C1C32A}"/>
              </a:ext>
            </a:extLst>
          </p:cNvPr>
          <p:cNvSpPr txBox="1"/>
          <p:nvPr/>
        </p:nvSpPr>
        <p:spPr>
          <a:xfrm>
            <a:off x="2227580" y="3133346"/>
            <a:ext cx="4989692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4695176" y="2501412"/>
            <a:ext cx="4613098" cy="1802257"/>
          </a:xfrm>
          <a:prstGeom prst="arc">
            <a:avLst>
              <a:gd name="adj1" fmla="val 20115072"/>
              <a:gd name="adj2" fmla="val 11436235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6E2C13D3-7416-3130-86B6-2EF6E6C78E89}"/>
              </a:ext>
            </a:extLst>
          </p:cNvPr>
          <p:cNvSpPr/>
          <p:nvPr/>
        </p:nvSpPr>
        <p:spPr>
          <a:xfrm>
            <a:off x="5843599" y="1843226"/>
            <a:ext cx="1784504" cy="9021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8BA05C2-1CAF-BEC0-F0A3-16E510141B98}"/>
              </a:ext>
            </a:extLst>
          </p:cNvPr>
          <p:cNvSpPr/>
          <p:nvPr/>
        </p:nvSpPr>
        <p:spPr>
          <a:xfrm rot="2700000">
            <a:off x="8561282" y="4071696"/>
            <a:ext cx="210354" cy="210354"/>
          </a:xfrm>
          <a:prstGeom prst="roundRect">
            <a:avLst/>
          </a:pr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2375968" y="3940380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BFB268C-3C16-C46A-FA4E-A0F0DA6D1185}"/>
              </a:ext>
            </a:extLst>
          </p:cNvPr>
          <p:cNvGrpSpPr/>
          <p:nvPr/>
        </p:nvGrpSpPr>
        <p:grpSpPr>
          <a:xfrm>
            <a:off x="7232166" y="4833866"/>
            <a:ext cx="3205712" cy="265600"/>
            <a:chOff x="4275853" y="5868701"/>
            <a:chExt cx="1730545" cy="26560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FBEC590-5506-B991-26DE-51551177F892}"/>
                </a:ext>
              </a:extLst>
            </p:cNvPr>
            <p:cNvSpPr txBox="1"/>
            <p:nvPr/>
          </p:nvSpPr>
          <p:spPr>
            <a:xfrm>
              <a:off x="4275853" y="5868701"/>
              <a:ext cx="85456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1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2990C11-C867-5B0D-201D-060858AA86A9}"/>
                </a:ext>
              </a:extLst>
            </p:cNvPr>
            <p:cNvSpPr txBox="1"/>
            <p:nvPr/>
          </p:nvSpPr>
          <p:spPr>
            <a:xfrm>
              <a:off x="5218542" y="5872691"/>
              <a:ext cx="78785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2023.06.14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07276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2981744" y="2279223"/>
            <a:ext cx="4613098" cy="1802257"/>
          </a:xfrm>
          <a:prstGeom prst="arc">
            <a:avLst>
              <a:gd name="adj1" fmla="val 19938441"/>
              <a:gd name="adj2" fmla="val 18157088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767330" y="206617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3247618" y="2501413"/>
            <a:ext cx="4613098" cy="1802257"/>
          </a:xfrm>
          <a:prstGeom prst="arc">
            <a:avLst>
              <a:gd name="adj1" fmla="val 16210852"/>
              <a:gd name="adj2" fmla="val 13374374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4438231" y="3421608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89F20E-E9AA-69C3-9F8E-0D88CD51BFA8}"/>
              </a:ext>
            </a:extLst>
          </p:cNvPr>
          <p:cNvSpPr/>
          <p:nvPr/>
        </p:nvSpPr>
        <p:spPr>
          <a:xfrm rot="2700000">
            <a:off x="10524159" y="5357854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E136F2-D586-42F3-7728-19CC7BEF0FBB}"/>
              </a:ext>
            </a:extLst>
          </p:cNvPr>
          <p:cNvSpPr/>
          <p:nvPr/>
        </p:nvSpPr>
        <p:spPr>
          <a:xfrm rot="6893292">
            <a:off x="11066737" y="5651810"/>
            <a:ext cx="488398" cy="48839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DAC9342-0B0A-6B2B-2733-6D3748501FA9}"/>
              </a:ext>
            </a:extLst>
          </p:cNvPr>
          <p:cNvGrpSpPr/>
          <p:nvPr/>
        </p:nvGrpSpPr>
        <p:grpSpPr>
          <a:xfrm>
            <a:off x="3279240" y="2788490"/>
            <a:ext cx="2430898" cy="472174"/>
            <a:chOff x="2548233" y="1869474"/>
            <a:chExt cx="2430898" cy="47217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EC6EEAB-61B9-E762-5BAA-03FD581915E9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0FA182-ED1C-632B-1CCD-C33CCEBB48E9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sym typeface="Arial" panose="020B0604020202020204" pitchFamily="34" charset="0"/>
                </a:rPr>
                <a:t>半年重点工作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EF56C7-3BAD-E6C9-6F85-6AE333610325}"/>
              </a:ext>
            </a:extLst>
          </p:cNvPr>
          <p:cNvGrpSpPr/>
          <p:nvPr/>
        </p:nvGrpSpPr>
        <p:grpSpPr>
          <a:xfrm>
            <a:off x="5179206" y="1585169"/>
            <a:ext cx="550810" cy="536725"/>
            <a:chOff x="5061272" y="1835723"/>
            <a:chExt cx="550810" cy="5367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B1BEDB-5254-7564-40A4-7E45C4A8E140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A14DFC-F18A-9989-6295-C1EA4B9A5FFC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6073A38A-1C6B-3698-D272-6339C7D69111}"/>
              </a:ext>
            </a:extLst>
          </p:cNvPr>
          <p:cNvSpPr txBox="1"/>
          <p:nvPr/>
        </p:nvSpPr>
        <p:spPr>
          <a:xfrm>
            <a:off x="6630406" y="3924058"/>
            <a:ext cx="368538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964771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1BF3BD07-8FCE-AC30-4E8D-E8BBDE0B8E4E}"/>
              </a:ext>
            </a:extLst>
          </p:cNvPr>
          <p:cNvSpPr/>
          <p:nvPr/>
        </p:nvSpPr>
        <p:spPr>
          <a:xfrm>
            <a:off x="1127125" y="1164185"/>
            <a:ext cx="4005919" cy="4711700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B0C760F-4711-2ED7-857A-2F3003B0B1F1}"/>
              </a:ext>
            </a:extLst>
          </p:cNvPr>
          <p:cNvSpPr/>
          <p:nvPr/>
        </p:nvSpPr>
        <p:spPr>
          <a:xfrm>
            <a:off x="1323515" y="1316585"/>
            <a:ext cx="4005919" cy="4711700"/>
          </a:xfrm>
          <a:prstGeom prst="roundRect">
            <a:avLst/>
          </a:prstGeom>
          <a:ln w="254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sym typeface="Arial" panose="020B0604020202020204" pitchFamily="34" charset="0"/>
                </a:rPr>
                <a:t>半年重点工作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4" name="椭圆 3" descr="e7d195523061f1c08d347f6bf0421bdacd46f3c1815d51b81E1CE79090F8942429A56C6AE2B3163BABA1A3FCE285BEC4FF43A5085572A94AD2C0A17AE448F24FA68DD62479D8C0666FEB6710638384D2E85B87C784F043ADEBD7781DD3FA32897EF84069FCF5ACD376DE9B8C389996862C36102B35281B4111291455D89DEEA9DB07886BEFF6F4A48C4C6EF5C937FCD7">
            <a:extLst>
              <a:ext uri="{FF2B5EF4-FFF2-40B4-BE49-F238E27FC236}">
                <a16:creationId xmlns:a16="http://schemas.microsoft.com/office/drawing/2014/main" id="{840D6CD6-C1C0-EBEB-41F1-039DE53893F7}"/>
              </a:ext>
            </a:extLst>
          </p:cNvPr>
          <p:cNvSpPr/>
          <p:nvPr/>
        </p:nvSpPr>
        <p:spPr>
          <a:xfrm>
            <a:off x="5842000" y="1729085"/>
            <a:ext cx="507999" cy="5079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1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B1C390C-A0D7-24F2-8EDE-976074A2102E}"/>
              </a:ext>
            </a:extLst>
          </p:cNvPr>
          <p:cNvGrpSpPr/>
          <p:nvPr/>
        </p:nvGrpSpPr>
        <p:grpSpPr>
          <a:xfrm>
            <a:off x="6580120" y="1562123"/>
            <a:ext cx="3853860" cy="841922"/>
            <a:chOff x="-94764" y="1881134"/>
            <a:chExt cx="3853860" cy="8419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0DB71EB-D0E3-67DC-7F46-A3D2A6AFBD48}"/>
                </a:ext>
              </a:extLst>
            </p:cNvPr>
            <p:cNvSpPr txBox="1"/>
            <p:nvPr/>
          </p:nvSpPr>
          <p:spPr>
            <a:xfrm>
              <a:off x="-94764" y="2190603"/>
              <a:ext cx="385386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9685ED7-18C4-358A-3600-02B9107742A5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3" name="椭圆 22" descr="e7d195523061f1c08d347f6bf0421bdacd46f3c1815d51b81E1CE79090F8942429A56C6AE2B3163BABA1A3FCE285BEC4FF43A5085572A94AD2C0A17AE448F24FA68DD62479D8C0666FEB6710638384D2E85B87C784F043ADEBD7781DD3FA32897EF84069FCF5ACD376DE9B8C389996862C36102B35281B4111291455D89DEEA9DB07886BEFF6F4A48C4C6EF5C937FCD7">
            <a:extLst>
              <a:ext uri="{FF2B5EF4-FFF2-40B4-BE49-F238E27FC236}">
                <a16:creationId xmlns:a16="http://schemas.microsoft.com/office/drawing/2014/main" id="{64F014F3-AFCD-6BCC-80AF-F6C7AF3CAC57}"/>
              </a:ext>
            </a:extLst>
          </p:cNvPr>
          <p:cNvSpPr/>
          <p:nvPr/>
        </p:nvSpPr>
        <p:spPr>
          <a:xfrm>
            <a:off x="5842000" y="2754040"/>
            <a:ext cx="507999" cy="507999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2588556-42AE-F80E-119E-7A7F788533D9}"/>
              </a:ext>
            </a:extLst>
          </p:cNvPr>
          <p:cNvGrpSpPr/>
          <p:nvPr/>
        </p:nvGrpSpPr>
        <p:grpSpPr>
          <a:xfrm>
            <a:off x="6580120" y="2587078"/>
            <a:ext cx="3853860" cy="841922"/>
            <a:chOff x="-94764" y="1881134"/>
            <a:chExt cx="3853860" cy="8419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8A6ED30-996A-EFA8-B1CE-08BD684E2666}"/>
                </a:ext>
              </a:extLst>
            </p:cNvPr>
            <p:cNvSpPr txBox="1"/>
            <p:nvPr/>
          </p:nvSpPr>
          <p:spPr>
            <a:xfrm>
              <a:off x="-94764" y="2190603"/>
              <a:ext cx="385386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C2A5F91-F9F5-B73A-A23D-30CA6CC6CA2B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椭圆 27" descr="e7d195523061f1c08d347f6bf0421bdacd46f3c1815d51b81E1CE79090F8942429A56C6AE2B3163BABA1A3FCE285BEC4FF43A5085572A94AD2C0A17AE448F24FA68DD62479D8C0666FEB6710638384D2E85B87C784F043ADEBD7781DD3FA32897EF84069FCF5ACD376DE9B8C389996862C36102B35281B4111291455D89DEEA9DB07886BEFF6F4A48C4C6EF5C937FCD7">
            <a:extLst>
              <a:ext uri="{FF2B5EF4-FFF2-40B4-BE49-F238E27FC236}">
                <a16:creationId xmlns:a16="http://schemas.microsoft.com/office/drawing/2014/main" id="{78CA9CA5-B4A2-8DAA-9A4E-BEFA256981F9}"/>
              </a:ext>
            </a:extLst>
          </p:cNvPr>
          <p:cNvSpPr/>
          <p:nvPr/>
        </p:nvSpPr>
        <p:spPr>
          <a:xfrm>
            <a:off x="5842000" y="3778995"/>
            <a:ext cx="507999" cy="507999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DE67711-6E99-117E-6BDE-017BA14BDEFC}"/>
              </a:ext>
            </a:extLst>
          </p:cNvPr>
          <p:cNvGrpSpPr/>
          <p:nvPr/>
        </p:nvGrpSpPr>
        <p:grpSpPr>
          <a:xfrm>
            <a:off x="6580120" y="3612033"/>
            <a:ext cx="3853860" cy="841922"/>
            <a:chOff x="-94764" y="1881134"/>
            <a:chExt cx="3853860" cy="8419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462B0EB-5384-D81B-27B2-83DFDB0658BF}"/>
                </a:ext>
              </a:extLst>
            </p:cNvPr>
            <p:cNvSpPr txBox="1"/>
            <p:nvPr/>
          </p:nvSpPr>
          <p:spPr>
            <a:xfrm>
              <a:off x="-94764" y="2190603"/>
              <a:ext cx="385386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A70309A-27ED-E2F8-18A8-C344AFA60029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2" name="椭圆 31" descr="e7d195523061f1c08d347f6bf0421bdacd46f3c1815d51b81E1CE79090F8942429A56C6AE2B3163BABA1A3FCE285BEC4FF43A5085572A94AD2C0A17AE448F24FA68DD62479D8C0666FEB6710638384D2E85B87C784F043ADEBD7781DD3FA32897EF84069FCF5ACD376DE9B8C389996862C36102B35281B4111291455D89DEEA9DB07886BEFF6F4A48C4C6EF5C937FCD7">
            <a:extLst>
              <a:ext uri="{FF2B5EF4-FFF2-40B4-BE49-F238E27FC236}">
                <a16:creationId xmlns:a16="http://schemas.microsoft.com/office/drawing/2014/main" id="{485186A8-EAFA-C88F-50AF-F5915EDF5AC7}"/>
              </a:ext>
            </a:extLst>
          </p:cNvPr>
          <p:cNvSpPr/>
          <p:nvPr/>
        </p:nvSpPr>
        <p:spPr>
          <a:xfrm>
            <a:off x="5842000" y="4803950"/>
            <a:ext cx="507999" cy="507999"/>
          </a:xfrm>
          <a:prstGeom prst="ellipse">
            <a:avLst/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4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B18C25-1666-8198-17A8-F387F1AF91A9}"/>
              </a:ext>
            </a:extLst>
          </p:cNvPr>
          <p:cNvGrpSpPr/>
          <p:nvPr/>
        </p:nvGrpSpPr>
        <p:grpSpPr>
          <a:xfrm>
            <a:off x="6580120" y="4636988"/>
            <a:ext cx="3853860" cy="841922"/>
            <a:chOff x="-94764" y="1881134"/>
            <a:chExt cx="3853860" cy="8419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BA9F246-7AD9-0BE4-405D-711B42DC2C8D}"/>
                </a:ext>
              </a:extLst>
            </p:cNvPr>
            <p:cNvSpPr txBox="1"/>
            <p:nvPr/>
          </p:nvSpPr>
          <p:spPr>
            <a:xfrm>
              <a:off x="-94764" y="2190603"/>
              <a:ext cx="3853860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5C5DCA6-FED2-E5AB-0A5C-759DDEC2C1AC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4886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sym typeface="Arial" panose="020B0604020202020204" pitchFamily="34" charset="0"/>
                </a:rPr>
                <a:t>半年重点工作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圆角矩形 6">
            <a:extLst>
              <a:ext uri="{FF2B5EF4-FFF2-40B4-BE49-F238E27FC236}">
                <a16:creationId xmlns:a16="http://schemas.microsoft.com/office/drawing/2014/main" id="{19DDF23C-052A-3807-036C-7485574145DA}"/>
              </a:ext>
            </a:extLst>
          </p:cNvPr>
          <p:cNvSpPr/>
          <p:nvPr/>
        </p:nvSpPr>
        <p:spPr>
          <a:xfrm>
            <a:off x="1127125" y="1708396"/>
            <a:ext cx="4608512" cy="1488165"/>
          </a:xfrm>
          <a:prstGeom prst="roundRect">
            <a:avLst>
              <a:gd name="adj" fmla="val 3888"/>
            </a:avLst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圆角矩形 4">
            <a:extLst>
              <a:ext uri="{FF2B5EF4-FFF2-40B4-BE49-F238E27FC236}">
                <a16:creationId xmlns:a16="http://schemas.microsoft.com/office/drawing/2014/main" id="{D9029392-634B-D48C-20AB-27FB93864E9F}"/>
              </a:ext>
            </a:extLst>
          </p:cNvPr>
          <p:cNvSpPr/>
          <p:nvPr/>
        </p:nvSpPr>
        <p:spPr>
          <a:xfrm>
            <a:off x="1799200" y="1468368"/>
            <a:ext cx="3264363" cy="48005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" name="圆角矩形 7">
            <a:extLst>
              <a:ext uri="{FF2B5EF4-FFF2-40B4-BE49-F238E27FC236}">
                <a16:creationId xmlns:a16="http://schemas.microsoft.com/office/drawing/2014/main" id="{21B2D134-FC5F-2304-20EB-312E7685A4A0}"/>
              </a:ext>
            </a:extLst>
          </p:cNvPr>
          <p:cNvSpPr/>
          <p:nvPr/>
        </p:nvSpPr>
        <p:spPr>
          <a:xfrm>
            <a:off x="1127125" y="3919436"/>
            <a:ext cx="4608512" cy="1488165"/>
          </a:xfrm>
          <a:prstGeom prst="roundRect">
            <a:avLst>
              <a:gd name="adj" fmla="val 6016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圆角矩形 5">
            <a:extLst>
              <a:ext uri="{FF2B5EF4-FFF2-40B4-BE49-F238E27FC236}">
                <a16:creationId xmlns:a16="http://schemas.microsoft.com/office/drawing/2014/main" id="{E7B6A97C-CDDF-7656-40D9-1720ABA38164}"/>
              </a:ext>
            </a:extLst>
          </p:cNvPr>
          <p:cNvSpPr/>
          <p:nvPr/>
        </p:nvSpPr>
        <p:spPr>
          <a:xfrm>
            <a:off x="1799200" y="3676612"/>
            <a:ext cx="3264363" cy="480053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" name="Rectangle 12">
            <a:extLst>
              <a:ext uri="{FF2B5EF4-FFF2-40B4-BE49-F238E27FC236}">
                <a16:creationId xmlns:a16="http://schemas.microsoft.com/office/drawing/2014/main" id="{A1397CD5-0EF8-0ADB-D5A6-247D407052A1}"/>
              </a:ext>
            </a:extLst>
          </p:cNvPr>
          <p:cNvSpPr/>
          <p:nvPr/>
        </p:nvSpPr>
        <p:spPr>
          <a:xfrm>
            <a:off x="1303933" y="2057164"/>
            <a:ext cx="4143672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07A9ECBB-B13A-D2BE-9C65-C20A38041304}"/>
              </a:ext>
            </a:extLst>
          </p:cNvPr>
          <p:cNvSpPr/>
          <p:nvPr/>
        </p:nvSpPr>
        <p:spPr>
          <a:xfrm>
            <a:off x="1303933" y="4285288"/>
            <a:ext cx="4143672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8" name="圆角矩形 6">
            <a:extLst>
              <a:ext uri="{FF2B5EF4-FFF2-40B4-BE49-F238E27FC236}">
                <a16:creationId xmlns:a16="http://schemas.microsoft.com/office/drawing/2014/main" id="{E19A12D3-BBD9-AF93-BF97-151839CDED5D}"/>
              </a:ext>
            </a:extLst>
          </p:cNvPr>
          <p:cNvSpPr/>
          <p:nvPr/>
        </p:nvSpPr>
        <p:spPr>
          <a:xfrm>
            <a:off x="6456362" y="1708396"/>
            <a:ext cx="4608512" cy="1488165"/>
          </a:xfrm>
          <a:prstGeom prst="roundRect">
            <a:avLst>
              <a:gd name="adj" fmla="val 3888"/>
            </a:avLst>
          </a:prstGeom>
          <a:noFill/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圆角矩形 4">
            <a:extLst>
              <a:ext uri="{FF2B5EF4-FFF2-40B4-BE49-F238E27FC236}">
                <a16:creationId xmlns:a16="http://schemas.microsoft.com/office/drawing/2014/main" id="{790306EA-B2F8-929B-CF1E-DD95309C99AE}"/>
              </a:ext>
            </a:extLst>
          </p:cNvPr>
          <p:cNvSpPr/>
          <p:nvPr/>
        </p:nvSpPr>
        <p:spPr>
          <a:xfrm>
            <a:off x="7128437" y="1468368"/>
            <a:ext cx="3264363" cy="480053"/>
          </a:xfrm>
          <a:prstGeom prst="roundRect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1" name="圆角矩形 7">
            <a:extLst>
              <a:ext uri="{FF2B5EF4-FFF2-40B4-BE49-F238E27FC236}">
                <a16:creationId xmlns:a16="http://schemas.microsoft.com/office/drawing/2014/main" id="{48D3190A-C75F-3541-3098-87B457EACE5E}"/>
              </a:ext>
            </a:extLst>
          </p:cNvPr>
          <p:cNvSpPr/>
          <p:nvPr/>
        </p:nvSpPr>
        <p:spPr>
          <a:xfrm>
            <a:off x="6456362" y="3919436"/>
            <a:ext cx="4608512" cy="1488165"/>
          </a:xfrm>
          <a:prstGeom prst="roundRect">
            <a:avLst>
              <a:gd name="adj" fmla="val 6016"/>
            </a:avLst>
          </a:prstGeom>
          <a:noFill/>
          <a:ln w="25400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圆角矩形 5">
            <a:extLst>
              <a:ext uri="{FF2B5EF4-FFF2-40B4-BE49-F238E27FC236}">
                <a16:creationId xmlns:a16="http://schemas.microsoft.com/office/drawing/2014/main" id="{C0C73F3B-E770-A412-3D5D-7288A346CC4F}"/>
              </a:ext>
            </a:extLst>
          </p:cNvPr>
          <p:cNvSpPr/>
          <p:nvPr/>
        </p:nvSpPr>
        <p:spPr>
          <a:xfrm>
            <a:off x="7128437" y="3676612"/>
            <a:ext cx="3264363" cy="48005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DAA429A-0D27-6C05-0EF0-863C8DCCFB01}"/>
              </a:ext>
            </a:extLst>
          </p:cNvPr>
          <p:cNvSpPr/>
          <p:nvPr/>
        </p:nvSpPr>
        <p:spPr>
          <a:xfrm>
            <a:off x="6633170" y="2057164"/>
            <a:ext cx="4143672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0740D730-61DE-B653-B223-38FB6AAEACF3}"/>
              </a:ext>
            </a:extLst>
          </p:cNvPr>
          <p:cNvSpPr/>
          <p:nvPr/>
        </p:nvSpPr>
        <p:spPr>
          <a:xfrm>
            <a:off x="6633170" y="4285288"/>
            <a:ext cx="4143672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304056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40E20BF-0863-014B-1027-B8B94378F31A}"/>
              </a:ext>
            </a:extLst>
          </p:cNvPr>
          <p:cNvGrpSpPr/>
          <p:nvPr/>
        </p:nvGrpSpPr>
        <p:grpSpPr>
          <a:xfrm>
            <a:off x="-990600" y="1409849"/>
            <a:ext cx="7222384" cy="4196308"/>
            <a:chOff x="7087577" y="3127811"/>
            <a:chExt cx="3639144" cy="2114393"/>
          </a:xfrm>
        </p:grpSpPr>
        <p:grpSp>
          <p:nvGrpSpPr>
            <p:cNvPr id="3" name="Group 198">
              <a:extLst>
                <a:ext uri="{FF2B5EF4-FFF2-40B4-BE49-F238E27FC236}">
                  <a16:creationId xmlns:a16="http://schemas.microsoft.com/office/drawing/2014/main" id="{056DA1C0-0119-BB27-D066-9422E63095F7}"/>
                </a:ext>
              </a:extLst>
            </p:cNvPr>
            <p:cNvGrpSpPr/>
            <p:nvPr/>
          </p:nvGrpSpPr>
          <p:grpSpPr>
            <a:xfrm>
              <a:off x="7087577" y="3127811"/>
              <a:ext cx="3639144" cy="2114393"/>
              <a:chOff x="8440747" y="4796156"/>
              <a:chExt cx="2786063" cy="1603375"/>
            </a:xfrm>
          </p:grpSpPr>
          <p:sp>
            <p:nvSpPr>
              <p:cNvPr id="5" name="Freeform 45">
                <a:extLst>
                  <a:ext uri="{FF2B5EF4-FFF2-40B4-BE49-F238E27FC236}">
                    <a16:creationId xmlns:a16="http://schemas.microsoft.com/office/drawing/2014/main" id="{562A21B7-EF50-83E4-3724-223CC96A3D7F}"/>
                  </a:ext>
                </a:extLst>
              </p:cNvPr>
              <p:cNvSpPr/>
              <p:nvPr/>
            </p:nvSpPr>
            <p:spPr bwMode="auto">
              <a:xfrm>
                <a:off x="8440747" y="6337618"/>
                <a:ext cx="1403350" cy="61913"/>
              </a:xfrm>
              <a:custGeom>
                <a:avLst/>
                <a:gdLst>
                  <a:gd name="T0" fmla="*/ 0 w 885"/>
                  <a:gd name="T1" fmla="*/ 16 h 39"/>
                  <a:gd name="T2" fmla="*/ 78 w 885"/>
                  <a:gd name="T3" fmla="*/ 39 h 39"/>
                  <a:gd name="T4" fmla="*/ 885 w 885"/>
                  <a:gd name="T5" fmla="*/ 39 h 39"/>
                  <a:gd name="T6" fmla="*/ 885 w 885"/>
                  <a:gd name="T7" fmla="*/ 0 h 39"/>
                  <a:gd name="T8" fmla="*/ 0 w 885"/>
                  <a:gd name="T9" fmla="*/ 0 h 39"/>
                  <a:gd name="T10" fmla="*/ 0 w 885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5" h="39">
                    <a:moveTo>
                      <a:pt x="0" y="16"/>
                    </a:moveTo>
                    <a:cubicBezTo>
                      <a:pt x="0" y="23"/>
                      <a:pt x="30" y="39"/>
                      <a:pt x="78" y="39"/>
                    </a:cubicBezTo>
                    <a:cubicBezTo>
                      <a:pt x="126" y="39"/>
                      <a:pt x="885" y="39"/>
                      <a:pt x="885" y="39"/>
                    </a:cubicBezTo>
                    <a:cubicBezTo>
                      <a:pt x="885" y="0"/>
                      <a:pt x="885" y="0"/>
                      <a:pt x="88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Freeform 46">
                <a:extLst>
                  <a:ext uri="{FF2B5EF4-FFF2-40B4-BE49-F238E27FC236}">
                    <a16:creationId xmlns:a16="http://schemas.microsoft.com/office/drawing/2014/main" id="{A11080EF-4175-38C4-CEF8-6AE7441D37BD}"/>
                  </a:ext>
                </a:extLst>
              </p:cNvPr>
              <p:cNvSpPr/>
              <p:nvPr/>
            </p:nvSpPr>
            <p:spPr bwMode="auto">
              <a:xfrm>
                <a:off x="9823459" y="6337618"/>
                <a:ext cx="1403350" cy="61913"/>
              </a:xfrm>
              <a:custGeom>
                <a:avLst/>
                <a:gdLst>
                  <a:gd name="T0" fmla="*/ 884 w 884"/>
                  <a:gd name="T1" fmla="*/ 16 h 39"/>
                  <a:gd name="T2" fmla="*/ 806 w 884"/>
                  <a:gd name="T3" fmla="*/ 39 h 39"/>
                  <a:gd name="T4" fmla="*/ 0 w 884"/>
                  <a:gd name="T5" fmla="*/ 39 h 39"/>
                  <a:gd name="T6" fmla="*/ 0 w 884"/>
                  <a:gd name="T7" fmla="*/ 0 h 39"/>
                  <a:gd name="T8" fmla="*/ 884 w 884"/>
                  <a:gd name="T9" fmla="*/ 0 h 39"/>
                  <a:gd name="T10" fmla="*/ 884 w 884"/>
                  <a:gd name="T11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84" h="39">
                    <a:moveTo>
                      <a:pt x="884" y="16"/>
                    </a:moveTo>
                    <a:cubicBezTo>
                      <a:pt x="884" y="23"/>
                      <a:pt x="854" y="39"/>
                      <a:pt x="806" y="39"/>
                    </a:cubicBezTo>
                    <a:cubicBezTo>
                      <a:pt x="758" y="39"/>
                      <a:pt x="0" y="39"/>
                      <a:pt x="0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84" y="0"/>
                      <a:pt x="884" y="0"/>
                      <a:pt x="884" y="0"/>
                    </a:cubicBezTo>
                    <a:lnTo>
                      <a:pt x="884" y="16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Freeform 47">
                <a:extLst>
                  <a:ext uri="{FF2B5EF4-FFF2-40B4-BE49-F238E27FC236}">
                    <a16:creationId xmlns:a16="http://schemas.microsoft.com/office/drawing/2014/main" id="{C413A3A2-7F09-3078-0F61-C10F8E6C5531}"/>
                  </a:ext>
                </a:extLst>
              </p:cNvPr>
              <p:cNvSpPr/>
              <p:nvPr/>
            </p:nvSpPr>
            <p:spPr bwMode="auto">
              <a:xfrm>
                <a:off x="8715384" y="4796156"/>
                <a:ext cx="2257425" cy="1546225"/>
              </a:xfrm>
              <a:custGeom>
                <a:avLst/>
                <a:gdLst>
                  <a:gd name="T0" fmla="*/ 1378 w 1423"/>
                  <a:gd name="T1" fmla="*/ 0 h 974"/>
                  <a:gd name="T2" fmla="*/ 45 w 1423"/>
                  <a:gd name="T3" fmla="*/ 0 h 974"/>
                  <a:gd name="T4" fmla="*/ 0 w 1423"/>
                  <a:gd name="T5" fmla="*/ 45 h 974"/>
                  <a:gd name="T6" fmla="*/ 0 w 1423"/>
                  <a:gd name="T7" fmla="*/ 218 h 974"/>
                  <a:gd name="T8" fmla="*/ 0 w 1423"/>
                  <a:gd name="T9" fmla="*/ 929 h 974"/>
                  <a:gd name="T10" fmla="*/ 45 w 1423"/>
                  <a:gd name="T11" fmla="*/ 974 h 974"/>
                  <a:gd name="T12" fmla="*/ 1378 w 1423"/>
                  <a:gd name="T13" fmla="*/ 974 h 974"/>
                  <a:gd name="T14" fmla="*/ 1423 w 1423"/>
                  <a:gd name="T15" fmla="*/ 929 h 974"/>
                  <a:gd name="T16" fmla="*/ 1423 w 1423"/>
                  <a:gd name="T17" fmla="*/ 45 h 974"/>
                  <a:gd name="T18" fmla="*/ 1378 w 1423"/>
                  <a:gd name="T19" fmla="*/ 0 h 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23" h="974">
                    <a:moveTo>
                      <a:pt x="1378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20" y="0"/>
                      <a:pt x="0" y="20"/>
                      <a:pt x="0" y="45"/>
                    </a:cubicBezTo>
                    <a:cubicBezTo>
                      <a:pt x="0" y="218"/>
                      <a:pt x="0" y="218"/>
                      <a:pt x="0" y="218"/>
                    </a:cubicBezTo>
                    <a:cubicBezTo>
                      <a:pt x="0" y="929"/>
                      <a:pt x="0" y="929"/>
                      <a:pt x="0" y="929"/>
                    </a:cubicBezTo>
                    <a:cubicBezTo>
                      <a:pt x="0" y="954"/>
                      <a:pt x="20" y="974"/>
                      <a:pt x="45" y="974"/>
                    </a:cubicBezTo>
                    <a:cubicBezTo>
                      <a:pt x="1378" y="974"/>
                      <a:pt x="1378" y="974"/>
                      <a:pt x="1378" y="974"/>
                    </a:cubicBezTo>
                    <a:cubicBezTo>
                      <a:pt x="1403" y="974"/>
                      <a:pt x="1423" y="954"/>
                      <a:pt x="1423" y="929"/>
                    </a:cubicBezTo>
                    <a:cubicBezTo>
                      <a:pt x="1423" y="45"/>
                      <a:pt x="1423" y="45"/>
                      <a:pt x="1423" y="45"/>
                    </a:cubicBezTo>
                    <a:cubicBezTo>
                      <a:pt x="1423" y="20"/>
                      <a:pt x="1403" y="0"/>
                      <a:pt x="1378" y="0"/>
                    </a:cubicBezTo>
                    <a:close/>
                  </a:path>
                </a:pathLst>
              </a:custGeom>
              <a:solidFill>
                <a:srgbClr val="D2D3D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48">
                <a:extLst>
                  <a:ext uri="{FF2B5EF4-FFF2-40B4-BE49-F238E27FC236}">
                    <a16:creationId xmlns:a16="http://schemas.microsoft.com/office/drawing/2014/main" id="{58617F03-5443-3032-8160-521720F40355}"/>
                  </a:ext>
                </a:extLst>
              </p:cNvPr>
              <p:cNvSpPr/>
              <p:nvPr/>
            </p:nvSpPr>
            <p:spPr bwMode="auto">
              <a:xfrm>
                <a:off x="8723322" y="4804093"/>
                <a:ext cx="2243138" cy="1530350"/>
              </a:xfrm>
              <a:custGeom>
                <a:avLst/>
                <a:gdLst>
                  <a:gd name="T0" fmla="*/ 40 w 1414"/>
                  <a:gd name="T1" fmla="*/ 964 h 964"/>
                  <a:gd name="T2" fmla="*/ 0 w 1414"/>
                  <a:gd name="T3" fmla="*/ 924 h 964"/>
                  <a:gd name="T4" fmla="*/ 0 w 1414"/>
                  <a:gd name="T5" fmla="*/ 40 h 964"/>
                  <a:gd name="T6" fmla="*/ 40 w 1414"/>
                  <a:gd name="T7" fmla="*/ 0 h 964"/>
                  <a:gd name="T8" fmla="*/ 1373 w 1414"/>
                  <a:gd name="T9" fmla="*/ 0 h 964"/>
                  <a:gd name="T10" fmla="*/ 1414 w 1414"/>
                  <a:gd name="T11" fmla="*/ 40 h 964"/>
                  <a:gd name="T12" fmla="*/ 1414 w 1414"/>
                  <a:gd name="T13" fmla="*/ 924 h 964"/>
                  <a:gd name="T14" fmla="*/ 1373 w 1414"/>
                  <a:gd name="T15" fmla="*/ 964 h 964"/>
                  <a:gd name="T16" fmla="*/ 40 w 1414"/>
                  <a:gd name="T17" fmla="*/ 964 h 9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964">
                    <a:moveTo>
                      <a:pt x="40" y="964"/>
                    </a:moveTo>
                    <a:cubicBezTo>
                      <a:pt x="18" y="964"/>
                      <a:pt x="0" y="946"/>
                      <a:pt x="0" y="924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0" y="0"/>
                    </a:cubicBezTo>
                    <a:cubicBezTo>
                      <a:pt x="1373" y="0"/>
                      <a:pt x="1373" y="0"/>
                      <a:pt x="1373" y="0"/>
                    </a:cubicBezTo>
                    <a:cubicBezTo>
                      <a:pt x="1396" y="0"/>
                      <a:pt x="1414" y="18"/>
                      <a:pt x="1414" y="40"/>
                    </a:cubicBezTo>
                    <a:cubicBezTo>
                      <a:pt x="1414" y="924"/>
                      <a:pt x="1414" y="924"/>
                      <a:pt x="1414" y="924"/>
                    </a:cubicBezTo>
                    <a:cubicBezTo>
                      <a:pt x="1414" y="946"/>
                      <a:pt x="1396" y="964"/>
                      <a:pt x="1373" y="964"/>
                    </a:cubicBezTo>
                    <a:lnTo>
                      <a:pt x="40" y="964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Freeform 49">
                <a:extLst>
                  <a:ext uri="{FF2B5EF4-FFF2-40B4-BE49-F238E27FC236}">
                    <a16:creationId xmlns:a16="http://schemas.microsoft.com/office/drawing/2014/main" id="{9E0D0F08-AFEB-0CE1-7252-7857B8D96299}"/>
                  </a:ext>
                </a:extLst>
              </p:cNvPr>
              <p:cNvSpPr/>
              <p:nvPr/>
            </p:nvSpPr>
            <p:spPr bwMode="auto">
              <a:xfrm>
                <a:off x="8723322" y="6269356"/>
                <a:ext cx="2243138" cy="65088"/>
              </a:xfrm>
              <a:custGeom>
                <a:avLst/>
                <a:gdLst>
                  <a:gd name="T0" fmla="*/ 1414 w 1414"/>
                  <a:gd name="T1" fmla="*/ 0 h 41"/>
                  <a:gd name="T2" fmla="*/ 1396 w 1414"/>
                  <a:gd name="T3" fmla="*/ 9 h 41"/>
                  <a:gd name="T4" fmla="*/ 18 w 1414"/>
                  <a:gd name="T5" fmla="*/ 9 h 41"/>
                  <a:gd name="T6" fmla="*/ 0 w 1414"/>
                  <a:gd name="T7" fmla="*/ 0 h 41"/>
                  <a:gd name="T8" fmla="*/ 0 w 1414"/>
                  <a:gd name="T9" fmla="*/ 1 h 41"/>
                  <a:gd name="T10" fmla="*/ 40 w 1414"/>
                  <a:gd name="T11" fmla="*/ 41 h 41"/>
                  <a:gd name="T12" fmla="*/ 1373 w 1414"/>
                  <a:gd name="T13" fmla="*/ 41 h 41"/>
                  <a:gd name="T14" fmla="*/ 1414 w 1414"/>
                  <a:gd name="T15" fmla="*/ 1 h 41"/>
                  <a:gd name="T16" fmla="*/ 1414 w 1414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14" h="41">
                    <a:moveTo>
                      <a:pt x="1414" y="0"/>
                    </a:moveTo>
                    <a:cubicBezTo>
                      <a:pt x="1409" y="6"/>
                      <a:pt x="1403" y="9"/>
                      <a:pt x="1396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0" y="9"/>
                      <a:pt x="4" y="6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3"/>
                      <a:pt x="18" y="41"/>
                      <a:pt x="40" y="41"/>
                    </a:cubicBezTo>
                    <a:cubicBezTo>
                      <a:pt x="1373" y="41"/>
                      <a:pt x="1373" y="41"/>
                      <a:pt x="1373" y="41"/>
                    </a:cubicBezTo>
                    <a:cubicBezTo>
                      <a:pt x="1396" y="41"/>
                      <a:pt x="1414" y="23"/>
                      <a:pt x="1414" y="1"/>
                    </a:cubicBezTo>
                    <a:lnTo>
                      <a:pt x="1414" y="0"/>
                    </a:lnTo>
                    <a:close/>
                  </a:path>
                </a:pathLst>
              </a:cu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Rectangle 50">
                <a:extLst>
                  <a:ext uri="{FF2B5EF4-FFF2-40B4-BE49-F238E27FC236}">
                    <a16:creationId xmlns:a16="http://schemas.microsoft.com/office/drawing/2014/main" id="{D263FBCB-2C8D-FF99-1999-1056DA67A6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40747" y="6312218"/>
                <a:ext cx="2786063" cy="50800"/>
              </a:xfrm>
              <a:prstGeom prst="rect">
                <a:avLst/>
              </a:prstGeom>
              <a:solidFill>
                <a:srgbClr val="D2D6D7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Freeform 51">
                <a:extLst>
                  <a:ext uri="{FF2B5EF4-FFF2-40B4-BE49-F238E27FC236}">
                    <a16:creationId xmlns:a16="http://schemas.microsoft.com/office/drawing/2014/main" id="{2AA25A6C-07E3-AE9B-2615-92AD8940CFD4}"/>
                  </a:ext>
                </a:extLst>
              </p:cNvPr>
              <p:cNvSpPr/>
              <p:nvPr/>
            </p:nvSpPr>
            <p:spPr bwMode="auto">
              <a:xfrm>
                <a:off x="9632959" y="6312218"/>
                <a:ext cx="400050" cy="28575"/>
              </a:xfrm>
              <a:custGeom>
                <a:avLst/>
                <a:gdLst>
                  <a:gd name="T0" fmla="*/ 0 w 252"/>
                  <a:gd name="T1" fmla="*/ 0 h 18"/>
                  <a:gd name="T2" fmla="*/ 22 w 252"/>
                  <a:gd name="T3" fmla="*/ 18 h 18"/>
                  <a:gd name="T4" fmla="*/ 230 w 252"/>
                  <a:gd name="T5" fmla="*/ 18 h 18"/>
                  <a:gd name="T6" fmla="*/ 252 w 252"/>
                  <a:gd name="T7" fmla="*/ 0 h 18"/>
                  <a:gd name="T8" fmla="*/ 0 w 25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18">
                    <a:moveTo>
                      <a:pt x="0" y="0"/>
                    </a:moveTo>
                    <a:cubicBezTo>
                      <a:pt x="2" y="10"/>
                      <a:pt x="11" y="18"/>
                      <a:pt x="22" y="18"/>
                    </a:cubicBezTo>
                    <a:cubicBezTo>
                      <a:pt x="230" y="18"/>
                      <a:pt x="230" y="18"/>
                      <a:pt x="230" y="18"/>
                    </a:cubicBezTo>
                    <a:cubicBezTo>
                      <a:pt x="241" y="18"/>
                      <a:pt x="250" y="10"/>
                      <a:pt x="2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B4B5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Rectangle 52">
                <a:extLst>
                  <a:ext uri="{FF2B5EF4-FFF2-40B4-BE49-F238E27FC236}">
                    <a16:creationId xmlns:a16="http://schemas.microsoft.com/office/drawing/2014/main" id="{109513B4-6A36-6939-710C-A5624CF028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7934" y="4900931"/>
                <a:ext cx="2093913" cy="1322388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53">
                <a:extLst>
                  <a:ext uri="{FF2B5EF4-FFF2-40B4-BE49-F238E27FC236}">
                    <a16:creationId xmlns:a16="http://schemas.microsoft.com/office/drawing/2014/main" id="{24F8EC66-D3FE-64F0-D221-457428949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04284" y="4908868"/>
                <a:ext cx="2079625" cy="1308100"/>
              </a:xfrm>
              <a:prstGeom prst="rect">
                <a:avLst/>
              </a:prstGeom>
              <a:solidFill>
                <a:srgbClr val="C6C6C6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Oval 54">
                <a:extLst>
                  <a:ext uri="{FF2B5EF4-FFF2-40B4-BE49-F238E27FC236}">
                    <a16:creationId xmlns:a16="http://schemas.microsoft.com/office/drawing/2014/main" id="{8C0B0D99-B08D-DB92-B0C8-7E7D6F919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536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Oval 55">
                <a:extLst>
                  <a:ext uri="{FF2B5EF4-FFF2-40B4-BE49-F238E27FC236}">
                    <a16:creationId xmlns:a16="http://schemas.microsoft.com/office/drawing/2014/main" id="{178288A1-1BB0-F6C4-445A-26E0E5A186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1397" y="4843781"/>
                <a:ext cx="23813" cy="22225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Oval 56">
                <a:extLst>
                  <a:ext uri="{FF2B5EF4-FFF2-40B4-BE49-F238E27FC236}">
                    <a16:creationId xmlns:a16="http://schemas.microsoft.com/office/drawing/2014/main" id="{8804B1C5-94CE-7C59-C4D9-4097E5B70D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6159" y="4846956"/>
                <a:ext cx="14288" cy="15875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Oval 57">
                <a:extLst>
                  <a:ext uri="{FF2B5EF4-FFF2-40B4-BE49-F238E27FC236}">
                    <a16:creationId xmlns:a16="http://schemas.microsoft.com/office/drawing/2014/main" id="{BE605337-5177-10B9-C338-2113B8E65E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39334" y="485171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Freeform 58">
                <a:extLst>
                  <a:ext uri="{FF2B5EF4-FFF2-40B4-BE49-F238E27FC236}">
                    <a16:creationId xmlns:a16="http://schemas.microsoft.com/office/drawing/2014/main" id="{5E685215-E5EF-D7AB-08F3-7366D607CCCF}"/>
                  </a:ext>
                </a:extLst>
              </p:cNvPr>
              <p:cNvSpPr/>
              <p:nvPr/>
            </p:nvSpPr>
            <p:spPr bwMode="auto">
              <a:xfrm>
                <a:off x="9842509" y="4853306"/>
                <a:ext cx="1588" cy="3175"/>
              </a:xfrm>
              <a:custGeom>
                <a:avLst/>
                <a:gdLst>
                  <a:gd name="T0" fmla="*/ 1 w 1"/>
                  <a:gd name="T1" fmla="*/ 1 h 2"/>
                  <a:gd name="T2" fmla="*/ 1 w 1"/>
                  <a:gd name="T3" fmla="*/ 2 h 2"/>
                  <a:gd name="T4" fmla="*/ 0 w 1"/>
                  <a:gd name="T5" fmla="*/ 1 h 2"/>
                  <a:gd name="T6" fmla="*/ 1 w 1"/>
                  <a:gd name="T7" fmla="*/ 0 h 2"/>
                  <a:gd name="T8" fmla="*/ 1 w 1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2"/>
                    </a:lnTo>
                    <a:lnTo>
                      <a:pt x="0" y="1"/>
                    </a:lnTo>
                    <a:lnTo>
                      <a:pt x="1" y="0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4" name="Picture Placeholder 9">
              <a:extLst>
                <a:ext uri="{FF2B5EF4-FFF2-40B4-BE49-F238E27FC236}">
                  <a16:creationId xmlns:a16="http://schemas.microsoft.com/office/drawing/2014/main" id="{42A5B79C-8AA1-0A9C-D0A9-BE97D7A26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43764" y="3278660"/>
              <a:ext cx="2752967" cy="1756291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ea"/>
                  <a:sym typeface="Arial" panose="020B0604020202020204" pitchFamily="34" charset="0"/>
                </a:rPr>
                <a:t>半年重点工作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01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D19FF8F0-1DE4-A034-C4B9-BBD0EC4A541F}"/>
              </a:ext>
            </a:extLst>
          </p:cNvPr>
          <p:cNvSpPr/>
          <p:nvPr/>
        </p:nvSpPr>
        <p:spPr>
          <a:xfrm>
            <a:off x="6208013" y="1604289"/>
            <a:ext cx="833328" cy="83332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BFFF3CC-F1E4-C907-68D1-767715DB5A93}"/>
              </a:ext>
            </a:extLst>
          </p:cNvPr>
          <p:cNvGrpSpPr/>
          <p:nvPr/>
        </p:nvGrpSpPr>
        <p:grpSpPr>
          <a:xfrm>
            <a:off x="7264936" y="1595695"/>
            <a:ext cx="3799939" cy="841922"/>
            <a:chOff x="-94764" y="1881134"/>
            <a:chExt cx="3799939" cy="8419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A60515DE-B560-3245-A0B8-3F015C289B27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5B11ACD-C498-AD78-9B43-B0874CA547F2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6FD3B074-D0B8-1D67-4E2D-99068D3CD581}"/>
              </a:ext>
            </a:extLst>
          </p:cNvPr>
          <p:cNvSpPr/>
          <p:nvPr/>
        </p:nvSpPr>
        <p:spPr>
          <a:xfrm>
            <a:off x="6096000" y="2939521"/>
            <a:ext cx="1057354" cy="105735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E5FC54D-A468-528A-78DD-B38384D3AC1E}"/>
              </a:ext>
            </a:extLst>
          </p:cNvPr>
          <p:cNvGrpSpPr/>
          <p:nvPr/>
        </p:nvGrpSpPr>
        <p:grpSpPr>
          <a:xfrm>
            <a:off x="7264936" y="3042940"/>
            <a:ext cx="3799939" cy="841922"/>
            <a:chOff x="-94764" y="1881134"/>
            <a:chExt cx="3799939" cy="8419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D0A8418-C025-DDC1-0994-E5A214EF7F15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64DE5B6-9967-7FE0-7263-C82D1B0E829F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:a16="http://schemas.microsoft.com/office/drawing/2014/main" id="{F4104673-CCB8-072F-EDDB-8F06C4FAADCC}"/>
              </a:ext>
            </a:extLst>
          </p:cNvPr>
          <p:cNvSpPr/>
          <p:nvPr/>
        </p:nvSpPr>
        <p:spPr>
          <a:xfrm>
            <a:off x="6208013" y="4498779"/>
            <a:ext cx="833328" cy="83332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</a:rPr>
              <a:t>03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4209699-CF66-7F04-30AD-AFD0D2CC8B0F}"/>
              </a:ext>
            </a:extLst>
          </p:cNvPr>
          <p:cNvGrpSpPr/>
          <p:nvPr/>
        </p:nvGrpSpPr>
        <p:grpSpPr>
          <a:xfrm>
            <a:off x="7264936" y="4490185"/>
            <a:ext cx="3799939" cy="841922"/>
            <a:chOff x="-94764" y="1881134"/>
            <a:chExt cx="3799939" cy="8419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C9DA64-FC64-68F9-C4E3-ABACBA921A56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C316F1FC-9D6F-5FC8-E01C-0BDE117C7786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81673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>
            <a:extLst>
              <a:ext uri="{FF2B5EF4-FFF2-40B4-BE49-F238E27FC236}">
                <a16:creationId xmlns:a16="http://schemas.microsoft.com/office/drawing/2014/main" id="{4EEC8355-25DF-6BFF-BA39-2DE16BB0399B}"/>
              </a:ext>
            </a:extLst>
          </p:cNvPr>
          <p:cNvSpPr/>
          <p:nvPr/>
        </p:nvSpPr>
        <p:spPr>
          <a:xfrm rot="19465588">
            <a:off x="6749566" y="3440986"/>
            <a:ext cx="7109981" cy="7109981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FB1D6CF4-74B2-9189-8E93-CC0BAFA0C2A7}"/>
              </a:ext>
            </a:extLst>
          </p:cNvPr>
          <p:cNvSpPr/>
          <p:nvPr/>
        </p:nvSpPr>
        <p:spPr>
          <a:xfrm rot="19465588">
            <a:off x="1108529" y="-1181638"/>
            <a:ext cx="10798688" cy="10798688"/>
          </a:xfrm>
          <a:prstGeom prst="ellipse">
            <a:avLst/>
          </a:prstGeom>
          <a:gradFill>
            <a:gsLst>
              <a:gs pos="0">
                <a:schemeClr val="bg1">
                  <a:alpha val="34000"/>
                </a:schemeClr>
              </a:gs>
              <a:gs pos="65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9F54F91-E80E-3049-F485-CB9B61E81FC1}"/>
              </a:ext>
            </a:extLst>
          </p:cNvPr>
          <p:cNvSpPr/>
          <p:nvPr/>
        </p:nvSpPr>
        <p:spPr>
          <a:xfrm rot="19465588">
            <a:off x="11059643" y="1599790"/>
            <a:ext cx="2641633" cy="2641633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>
            <a:softEdge rad="419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缺角矩形 19">
            <a:extLst>
              <a:ext uri="{FF2B5EF4-FFF2-40B4-BE49-F238E27FC236}">
                <a16:creationId xmlns:a16="http://schemas.microsoft.com/office/drawing/2014/main" id="{978AFD30-9728-98B5-D8B1-59F4D807BD6D}"/>
              </a:ext>
            </a:extLst>
          </p:cNvPr>
          <p:cNvSpPr/>
          <p:nvPr/>
        </p:nvSpPr>
        <p:spPr>
          <a:xfrm>
            <a:off x="11176000" y="279400"/>
            <a:ext cx="622300" cy="622300"/>
          </a:xfrm>
          <a:prstGeom prst="plaque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缺角矩形 20">
            <a:extLst>
              <a:ext uri="{FF2B5EF4-FFF2-40B4-BE49-F238E27FC236}">
                <a16:creationId xmlns:a16="http://schemas.microsoft.com/office/drawing/2014/main" id="{246621EC-50E7-D919-DC24-A560CFBB9BEC}"/>
              </a:ext>
            </a:extLst>
          </p:cNvPr>
          <p:cNvSpPr/>
          <p:nvPr/>
        </p:nvSpPr>
        <p:spPr>
          <a:xfrm>
            <a:off x="11310937" y="901700"/>
            <a:ext cx="352426" cy="352426"/>
          </a:xfrm>
          <a:prstGeom prst="plaque">
            <a:avLst>
              <a:gd name="adj" fmla="val 5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A65976B2-8449-627A-769A-2E3984CB562B}"/>
              </a:ext>
            </a:extLst>
          </p:cNvPr>
          <p:cNvSpPr/>
          <p:nvPr/>
        </p:nvSpPr>
        <p:spPr>
          <a:xfrm>
            <a:off x="469900" y="5740400"/>
            <a:ext cx="411163" cy="41116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881310D8-9F08-38B0-8EFA-999D1B5F039F}"/>
              </a:ext>
            </a:extLst>
          </p:cNvPr>
          <p:cNvSpPr/>
          <p:nvPr/>
        </p:nvSpPr>
        <p:spPr>
          <a:xfrm>
            <a:off x="469900" y="6014720"/>
            <a:ext cx="411163" cy="411163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A865F680-59ED-5E94-B23D-27108B2D5480}"/>
              </a:ext>
            </a:extLst>
          </p:cNvPr>
          <p:cNvGrpSpPr/>
          <p:nvPr/>
        </p:nvGrpSpPr>
        <p:grpSpPr>
          <a:xfrm>
            <a:off x="469900" y="388411"/>
            <a:ext cx="1541162" cy="636051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0920815E-A17D-BB3F-13C3-E90F57D95D41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754D2B4-06A1-7736-CD78-21C1E8E80E3B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9" name="文本框-2_矢量">
              <a:extLst>
                <a:ext uri="{FF2B5EF4-FFF2-40B4-BE49-F238E27FC236}">
                  <a16:creationId xmlns:a16="http://schemas.microsoft.com/office/drawing/2014/main" id="{1FD08A07-0DB8-43BC-CE33-9BAB016C06C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5B16A1EA-A98E-0D91-6209-DBE8FDAD8867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D436B3F7-490D-BFC0-D4E5-801D884FFD10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EE2945A9-591A-6ECE-44C7-0EA225A458C4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sp>
        <p:nvSpPr>
          <p:cNvPr id="2" name="弧形 1">
            <a:extLst>
              <a:ext uri="{FF2B5EF4-FFF2-40B4-BE49-F238E27FC236}">
                <a16:creationId xmlns:a16="http://schemas.microsoft.com/office/drawing/2014/main" id="{08511623-E539-AA2A-3FC3-2106EC36C060}"/>
              </a:ext>
            </a:extLst>
          </p:cNvPr>
          <p:cNvSpPr/>
          <p:nvPr/>
        </p:nvSpPr>
        <p:spPr>
          <a:xfrm rot="19080411">
            <a:off x="2981744" y="2279223"/>
            <a:ext cx="4613098" cy="1802257"/>
          </a:xfrm>
          <a:prstGeom prst="arc">
            <a:avLst>
              <a:gd name="adj1" fmla="val 19938441"/>
              <a:gd name="adj2" fmla="val 18157088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0C22A460-0548-BB73-4B1B-B0C71632E05E}"/>
              </a:ext>
            </a:extLst>
          </p:cNvPr>
          <p:cNvSpPr/>
          <p:nvPr/>
        </p:nvSpPr>
        <p:spPr>
          <a:xfrm rot="5923758">
            <a:off x="767330" y="2066170"/>
            <a:ext cx="425458" cy="42545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7">
            <a:extLst>
              <a:ext uri="{FF2B5EF4-FFF2-40B4-BE49-F238E27FC236}">
                <a16:creationId xmlns:a16="http://schemas.microsoft.com/office/drawing/2014/main" id="{75849ACF-852D-7145-F8CE-DC65973B54A4}"/>
              </a:ext>
            </a:extLst>
          </p:cNvPr>
          <p:cNvSpPr/>
          <p:nvPr/>
        </p:nvSpPr>
        <p:spPr>
          <a:xfrm rot="19080411">
            <a:off x="3247618" y="2501413"/>
            <a:ext cx="4613098" cy="1802257"/>
          </a:xfrm>
          <a:prstGeom prst="arc">
            <a:avLst>
              <a:gd name="adj1" fmla="val 16210852"/>
              <a:gd name="adj2" fmla="val 13374374"/>
            </a:avLst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2F6D821-F272-0EA7-E684-257204E44ED5}"/>
              </a:ext>
            </a:extLst>
          </p:cNvPr>
          <p:cNvSpPr/>
          <p:nvPr/>
        </p:nvSpPr>
        <p:spPr>
          <a:xfrm rot="2700000">
            <a:off x="1379433" y="1919275"/>
            <a:ext cx="240456" cy="240456"/>
          </a:xfrm>
          <a:prstGeom prst="round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565263-723A-85B1-B2D4-394346D6621F}"/>
              </a:ext>
            </a:extLst>
          </p:cNvPr>
          <p:cNvGrpSpPr/>
          <p:nvPr/>
        </p:nvGrpSpPr>
        <p:grpSpPr>
          <a:xfrm>
            <a:off x="4438231" y="3421608"/>
            <a:ext cx="1115936" cy="236493"/>
            <a:chOff x="2364985" y="4112448"/>
            <a:chExt cx="1115936" cy="23649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61FD820-99D8-DE7B-1BC0-F57E7FC0F9AC}"/>
                </a:ext>
              </a:extLst>
            </p:cNvPr>
            <p:cNvSpPr/>
            <p:nvPr/>
          </p:nvSpPr>
          <p:spPr>
            <a:xfrm rot="18163367">
              <a:off x="2269598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1409110-D850-3E1A-0E31-20C5CCE08362}"/>
                </a:ext>
              </a:extLst>
            </p:cNvPr>
            <p:cNvSpPr/>
            <p:nvPr/>
          </p:nvSpPr>
          <p:spPr>
            <a:xfrm rot="18163367">
              <a:off x="2388511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E398F9F8-2EE4-7777-0534-BB1007FE997A}"/>
                </a:ext>
              </a:extLst>
            </p:cNvPr>
            <p:cNvSpPr/>
            <p:nvPr/>
          </p:nvSpPr>
          <p:spPr>
            <a:xfrm rot="18163367">
              <a:off x="2507424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0AC867F-6D39-8B36-2391-6F6563DDC397}"/>
                </a:ext>
              </a:extLst>
            </p:cNvPr>
            <p:cNvSpPr/>
            <p:nvPr/>
          </p:nvSpPr>
          <p:spPr>
            <a:xfrm rot="18163367">
              <a:off x="2626337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7F40A43F-AA2B-7978-F87F-DB00CC35CAA3}"/>
                </a:ext>
              </a:extLst>
            </p:cNvPr>
            <p:cNvSpPr/>
            <p:nvPr/>
          </p:nvSpPr>
          <p:spPr>
            <a:xfrm rot="18163367">
              <a:off x="2745250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CFB9FD0A-65C7-DCD5-2494-8D16F5B71894}"/>
                </a:ext>
              </a:extLst>
            </p:cNvPr>
            <p:cNvSpPr/>
            <p:nvPr/>
          </p:nvSpPr>
          <p:spPr>
            <a:xfrm rot="18163367">
              <a:off x="2864163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2CF7E03A-41A9-7D08-E742-96CB9F75BFA6}"/>
                </a:ext>
              </a:extLst>
            </p:cNvPr>
            <p:cNvSpPr/>
            <p:nvPr/>
          </p:nvSpPr>
          <p:spPr>
            <a:xfrm rot="18163367">
              <a:off x="2983076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A7775217-E70F-15E1-6643-85ABF51BFA2F}"/>
                </a:ext>
              </a:extLst>
            </p:cNvPr>
            <p:cNvSpPr/>
            <p:nvPr/>
          </p:nvSpPr>
          <p:spPr>
            <a:xfrm rot="18163367">
              <a:off x="3101989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77FB90A2-29D2-CAF9-23A4-D2784057DA83}"/>
                </a:ext>
              </a:extLst>
            </p:cNvPr>
            <p:cNvSpPr/>
            <p:nvPr/>
          </p:nvSpPr>
          <p:spPr>
            <a:xfrm rot="18163367">
              <a:off x="3220902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405C0BE8-71D9-4358-671A-D170DB153CDE}"/>
                </a:ext>
              </a:extLst>
            </p:cNvPr>
            <p:cNvSpPr/>
            <p:nvPr/>
          </p:nvSpPr>
          <p:spPr>
            <a:xfrm rot="18163367">
              <a:off x="3339815" y="4207835"/>
              <a:ext cx="236493" cy="45719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189F20E-E9AA-69C3-9F8E-0D88CD51BFA8}"/>
              </a:ext>
            </a:extLst>
          </p:cNvPr>
          <p:cNvSpPr/>
          <p:nvPr/>
        </p:nvSpPr>
        <p:spPr>
          <a:xfrm rot="2700000">
            <a:off x="10524159" y="5357854"/>
            <a:ext cx="240456" cy="240456"/>
          </a:xfrm>
          <a:prstGeom prst="round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47E136F2-D586-42F3-7728-19CC7BEF0FBB}"/>
              </a:ext>
            </a:extLst>
          </p:cNvPr>
          <p:cNvSpPr/>
          <p:nvPr/>
        </p:nvSpPr>
        <p:spPr>
          <a:xfrm rot="6893292">
            <a:off x="11066737" y="5651810"/>
            <a:ext cx="488398" cy="488398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DAC9342-0B0A-6B2B-2733-6D3748501FA9}"/>
              </a:ext>
            </a:extLst>
          </p:cNvPr>
          <p:cNvGrpSpPr/>
          <p:nvPr/>
        </p:nvGrpSpPr>
        <p:grpSpPr>
          <a:xfrm>
            <a:off x="3279240" y="2788490"/>
            <a:ext cx="2430898" cy="472174"/>
            <a:chOff x="2548233" y="1869474"/>
            <a:chExt cx="2430898" cy="472174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BEC6EEAB-61B9-E762-5BAA-03FD581915E9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80FA182-ED1C-632B-1CCD-C33CCEBB48E9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主要业绩展示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EF56C7-3BAD-E6C9-6F85-6AE333610325}"/>
              </a:ext>
            </a:extLst>
          </p:cNvPr>
          <p:cNvGrpSpPr/>
          <p:nvPr/>
        </p:nvGrpSpPr>
        <p:grpSpPr>
          <a:xfrm>
            <a:off x="5179206" y="1585169"/>
            <a:ext cx="550810" cy="536725"/>
            <a:chOff x="5061272" y="1835723"/>
            <a:chExt cx="550810" cy="53672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A4B1BEDB-5254-7564-40A4-7E45C4A8E140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3A14DFC-F18A-9989-6295-C1EA4B9A5FFC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6073A38A-1C6B-3698-D272-6339C7D69111}"/>
              </a:ext>
            </a:extLst>
          </p:cNvPr>
          <p:cNvSpPr txBox="1"/>
          <p:nvPr/>
        </p:nvSpPr>
        <p:spPr>
          <a:xfrm>
            <a:off x="6630406" y="3924058"/>
            <a:ext cx="3685387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330513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主要业绩展示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五边形 2">
            <a:extLst>
              <a:ext uri="{FF2B5EF4-FFF2-40B4-BE49-F238E27FC236}">
                <a16:creationId xmlns:a16="http://schemas.microsoft.com/office/drawing/2014/main" id="{A4247CD9-EBD9-52C8-D232-9F1BA902ED3C}"/>
              </a:ext>
            </a:extLst>
          </p:cNvPr>
          <p:cNvSpPr/>
          <p:nvPr/>
        </p:nvSpPr>
        <p:spPr>
          <a:xfrm rot="5400000" flipH="1">
            <a:off x="2303771" y="3518945"/>
            <a:ext cx="3462859" cy="700197"/>
          </a:xfrm>
          <a:prstGeom prst="homePlat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sym typeface="+mn-lt"/>
            </a:endParaRPr>
          </a:p>
        </p:txBody>
      </p:sp>
      <p:sp>
        <p:nvSpPr>
          <p:cNvPr id="3" name="五边形 3">
            <a:extLst>
              <a:ext uri="{FF2B5EF4-FFF2-40B4-BE49-F238E27FC236}">
                <a16:creationId xmlns:a16="http://schemas.microsoft.com/office/drawing/2014/main" id="{FCFB5295-F262-5716-8F92-6DAE980A43A2}"/>
              </a:ext>
            </a:extLst>
          </p:cNvPr>
          <p:cNvSpPr/>
          <p:nvPr/>
        </p:nvSpPr>
        <p:spPr>
          <a:xfrm rot="5400000" flipH="1">
            <a:off x="2106234" y="4185516"/>
            <a:ext cx="2129652" cy="700197"/>
          </a:xfrm>
          <a:prstGeom prst="homePlat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sym typeface="+mn-lt"/>
            </a:endParaRPr>
          </a:p>
        </p:txBody>
      </p:sp>
      <p:sp>
        <p:nvSpPr>
          <p:cNvPr id="4" name="五边形 4">
            <a:extLst>
              <a:ext uri="{FF2B5EF4-FFF2-40B4-BE49-F238E27FC236}">
                <a16:creationId xmlns:a16="http://schemas.microsoft.com/office/drawing/2014/main" id="{18122FE4-52DD-A10F-275F-4A26C72ECBDB}"/>
              </a:ext>
            </a:extLst>
          </p:cNvPr>
          <p:cNvSpPr/>
          <p:nvPr/>
        </p:nvSpPr>
        <p:spPr>
          <a:xfrm rot="5400000" flipH="1">
            <a:off x="854893" y="3780430"/>
            <a:ext cx="2939822" cy="700197"/>
          </a:xfrm>
          <a:prstGeom prst="homePlate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sym typeface="+mn-lt"/>
            </a:endParaRPr>
          </a:p>
        </p:txBody>
      </p:sp>
      <p:sp>
        <p:nvSpPr>
          <p:cNvPr id="5" name="五边形 5">
            <a:extLst>
              <a:ext uri="{FF2B5EF4-FFF2-40B4-BE49-F238E27FC236}">
                <a16:creationId xmlns:a16="http://schemas.microsoft.com/office/drawing/2014/main" id="{3398011D-E8C9-3889-5462-5E8662B59F18}"/>
              </a:ext>
            </a:extLst>
          </p:cNvPr>
          <p:cNvSpPr/>
          <p:nvPr/>
        </p:nvSpPr>
        <p:spPr>
          <a:xfrm rot="5400000" flipH="1">
            <a:off x="-642214" y="3130906"/>
            <a:ext cx="4238875" cy="700197"/>
          </a:xfrm>
          <a:prstGeom prst="homePlat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sym typeface="+mn-lt"/>
            </a:endParaRPr>
          </a:p>
        </p:txBody>
      </p:sp>
      <p:sp>
        <p:nvSpPr>
          <p:cNvPr id="6" name="TextBox 159">
            <a:extLst>
              <a:ext uri="{FF2B5EF4-FFF2-40B4-BE49-F238E27FC236}">
                <a16:creationId xmlns:a16="http://schemas.microsoft.com/office/drawing/2014/main" id="{44381873-7733-4CA6-8153-106ABDB56618}"/>
              </a:ext>
            </a:extLst>
          </p:cNvPr>
          <p:cNvSpPr txBox="1"/>
          <p:nvPr/>
        </p:nvSpPr>
        <p:spPr>
          <a:xfrm rot="5400000">
            <a:off x="3777154" y="4906133"/>
            <a:ext cx="567781" cy="345955"/>
          </a:xfrm>
          <a:prstGeom prst="rect">
            <a:avLst/>
          </a:prstGeom>
          <a:solidFill>
            <a:schemeClr val="bg1"/>
          </a:solidFill>
        </p:spPr>
        <p:txBody>
          <a:bodyPr wrap="none" lIns="68420" tIns="34208" rIns="68420" bIns="34208" rtlCol="0">
            <a:spAutoFit/>
          </a:bodyPr>
          <a:lstStyle/>
          <a:p>
            <a:pPr algn="ctr" defTabSz="684188"/>
            <a:r>
              <a:rPr lang="en-US" altLang="zh-CN" sz="1799" dirty="0">
                <a:cs typeface="+mn-ea"/>
                <a:sym typeface="+mn-lt"/>
              </a:rPr>
              <a:t>73%</a:t>
            </a:r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7" name="TextBox 160">
            <a:extLst>
              <a:ext uri="{FF2B5EF4-FFF2-40B4-BE49-F238E27FC236}">
                <a16:creationId xmlns:a16="http://schemas.microsoft.com/office/drawing/2014/main" id="{B5E8BDC9-377D-F44B-2AD5-A6DCCCD1CC35}"/>
              </a:ext>
            </a:extLst>
          </p:cNvPr>
          <p:cNvSpPr txBox="1"/>
          <p:nvPr/>
        </p:nvSpPr>
        <p:spPr>
          <a:xfrm rot="5400000">
            <a:off x="2809046" y="4802051"/>
            <a:ext cx="764594" cy="531934"/>
          </a:xfrm>
          <a:prstGeom prst="rect">
            <a:avLst/>
          </a:prstGeom>
          <a:noFill/>
        </p:spPr>
        <p:txBody>
          <a:bodyPr wrap="none" lIns="68420" tIns="34208" rIns="68420" bIns="34208" rtlCol="0">
            <a:spAutoFit/>
          </a:bodyPr>
          <a:lstStyle/>
          <a:p>
            <a:pPr algn="ctr" defTabSz="684188"/>
            <a:r>
              <a:rPr lang="en-US" altLang="zh-CN" sz="1799" dirty="0">
                <a:solidFill>
                  <a:schemeClr val="bg2"/>
                </a:solidFill>
                <a:cs typeface="+mn-ea"/>
                <a:sym typeface="+mn-lt"/>
              </a:rPr>
              <a:t>30%</a:t>
            </a:r>
            <a:endParaRPr lang="zh-CN" altLang="en-US" sz="1799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" name="TextBox 161">
            <a:extLst>
              <a:ext uri="{FF2B5EF4-FFF2-40B4-BE49-F238E27FC236}">
                <a16:creationId xmlns:a16="http://schemas.microsoft.com/office/drawing/2014/main" id="{E2C93074-4636-0DCB-7BC1-B5FAD7186982}"/>
              </a:ext>
            </a:extLst>
          </p:cNvPr>
          <p:cNvSpPr txBox="1"/>
          <p:nvPr/>
        </p:nvSpPr>
        <p:spPr>
          <a:xfrm rot="5400000">
            <a:off x="2061096" y="4895045"/>
            <a:ext cx="567781" cy="345955"/>
          </a:xfrm>
          <a:prstGeom prst="rect">
            <a:avLst/>
          </a:prstGeom>
          <a:solidFill>
            <a:schemeClr val="bg1"/>
          </a:solidFill>
        </p:spPr>
        <p:txBody>
          <a:bodyPr wrap="none" lIns="68420" tIns="34208" rIns="68420" bIns="34208" rtlCol="0">
            <a:spAutoFit/>
          </a:bodyPr>
          <a:lstStyle/>
          <a:p>
            <a:pPr algn="ctr" defTabSz="684188"/>
            <a:r>
              <a:rPr lang="en-US" altLang="zh-CN" sz="1799" dirty="0">
                <a:cs typeface="+mn-ea"/>
                <a:sym typeface="+mn-lt"/>
              </a:rPr>
              <a:t>50%</a:t>
            </a:r>
            <a:endParaRPr lang="zh-CN" altLang="en-US" sz="1799" dirty="0">
              <a:cs typeface="+mn-ea"/>
              <a:sym typeface="+mn-lt"/>
            </a:endParaRPr>
          </a:p>
        </p:txBody>
      </p:sp>
      <p:sp>
        <p:nvSpPr>
          <p:cNvPr id="9" name="TextBox 162">
            <a:extLst>
              <a:ext uri="{FF2B5EF4-FFF2-40B4-BE49-F238E27FC236}">
                <a16:creationId xmlns:a16="http://schemas.microsoft.com/office/drawing/2014/main" id="{92E1C9E5-E0FB-D75F-7767-A67E4EE25696}"/>
              </a:ext>
            </a:extLst>
          </p:cNvPr>
          <p:cNvSpPr txBox="1"/>
          <p:nvPr/>
        </p:nvSpPr>
        <p:spPr>
          <a:xfrm rot="5400000">
            <a:off x="1108280" y="4831635"/>
            <a:ext cx="764594" cy="531934"/>
          </a:xfrm>
          <a:prstGeom prst="rect">
            <a:avLst/>
          </a:prstGeom>
          <a:noFill/>
        </p:spPr>
        <p:txBody>
          <a:bodyPr wrap="none" lIns="68420" tIns="34208" rIns="68420" bIns="34208" rtlCol="0">
            <a:spAutoFit/>
          </a:bodyPr>
          <a:lstStyle/>
          <a:p>
            <a:pPr algn="ctr" defTabSz="684188"/>
            <a:r>
              <a:rPr lang="en-US" altLang="zh-CN" sz="1799" dirty="0">
                <a:solidFill>
                  <a:schemeClr val="bg2"/>
                </a:solidFill>
                <a:cs typeface="+mn-ea"/>
                <a:sym typeface="+mn-lt"/>
              </a:rPr>
              <a:t>75%</a:t>
            </a:r>
            <a:endParaRPr lang="zh-CN" altLang="en-US" sz="1799" dirty="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4017DE7-C389-F5DC-3A98-DEE5FA079F49}"/>
              </a:ext>
            </a:extLst>
          </p:cNvPr>
          <p:cNvGrpSpPr/>
          <p:nvPr/>
        </p:nvGrpSpPr>
        <p:grpSpPr>
          <a:xfrm>
            <a:off x="5588444" y="1621531"/>
            <a:ext cx="5476431" cy="1072755"/>
            <a:chOff x="-94764" y="1881134"/>
            <a:chExt cx="5476431" cy="1072755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D163603-B353-C524-60D1-CAB18157F2EE}"/>
                </a:ext>
              </a:extLst>
            </p:cNvPr>
            <p:cNvSpPr txBox="1"/>
            <p:nvPr/>
          </p:nvSpPr>
          <p:spPr>
            <a:xfrm>
              <a:off x="-94764" y="2190603"/>
              <a:ext cx="547643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02116B0-924D-6D9B-88C5-12E71B534B88}"/>
                </a:ext>
              </a:extLst>
            </p:cNvPr>
            <p:cNvSpPr txBox="1"/>
            <p:nvPr/>
          </p:nvSpPr>
          <p:spPr>
            <a:xfrm>
              <a:off x="-94764" y="18811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15B34A8A-2CEC-FD85-A23A-9EDEA2DE4797}"/>
              </a:ext>
            </a:extLst>
          </p:cNvPr>
          <p:cNvSpPr/>
          <p:nvPr/>
        </p:nvSpPr>
        <p:spPr>
          <a:xfrm rot="2700000">
            <a:off x="5738572" y="3245612"/>
            <a:ext cx="366774" cy="366774"/>
          </a:xfrm>
          <a:prstGeom prst="roundRect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34A5713-E431-9731-3ECC-0F3B14D08F2B}"/>
              </a:ext>
            </a:extLst>
          </p:cNvPr>
          <p:cNvSpPr txBox="1"/>
          <p:nvPr/>
        </p:nvSpPr>
        <p:spPr>
          <a:xfrm>
            <a:off x="5701386" y="324433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462DFA6-9B68-0C6E-CD0C-A3641F63289B}"/>
              </a:ext>
            </a:extLst>
          </p:cNvPr>
          <p:cNvSpPr txBox="1"/>
          <p:nvPr/>
        </p:nvSpPr>
        <p:spPr>
          <a:xfrm>
            <a:off x="6142532" y="3244333"/>
            <a:ext cx="532345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2CE5DB1-77D4-165D-1EED-88CFF0EE1741}"/>
              </a:ext>
            </a:extLst>
          </p:cNvPr>
          <p:cNvSpPr/>
          <p:nvPr/>
        </p:nvSpPr>
        <p:spPr>
          <a:xfrm rot="2700000">
            <a:off x="5738572" y="3863370"/>
            <a:ext cx="366774" cy="366774"/>
          </a:xfrm>
          <a:prstGeom prst="round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54D8273-1422-DC31-373F-8A27876939A3}"/>
              </a:ext>
            </a:extLst>
          </p:cNvPr>
          <p:cNvSpPr txBox="1"/>
          <p:nvPr/>
        </p:nvSpPr>
        <p:spPr>
          <a:xfrm>
            <a:off x="5701386" y="3862091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4C31A35-0C3D-E3DC-F7A8-D50CF6945916}"/>
              </a:ext>
            </a:extLst>
          </p:cNvPr>
          <p:cNvSpPr txBox="1"/>
          <p:nvPr/>
        </p:nvSpPr>
        <p:spPr>
          <a:xfrm>
            <a:off x="6142532" y="3862091"/>
            <a:ext cx="532345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0843E76B-1165-C524-16D8-FE591BA21325}"/>
              </a:ext>
            </a:extLst>
          </p:cNvPr>
          <p:cNvSpPr/>
          <p:nvPr/>
        </p:nvSpPr>
        <p:spPr>
          <a:xfrm rot="2700000">
            <a:off x="5738572" y="4481128"/>
            <a:ext cx="366774" cy="366774"/>
          </a:xfrm>
          <a:prstGeom prst="roundRect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A786304-4774-8AFB-FF5C-A67F04F47A66}"/>
              </a:ext>
            </a:extLst>
          </p:cNvPr>
          <p:cNvSpPr txBox="1"/>
          <p:nvPr/>
        </p:nvSpPr>
        <p:spPr>
          <a:xfrm>
            <a:off x="5701386" y="447984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7C8DE29-771B-6BAA-54C5-F1EF1F4E3B1C}"/>
              </a:ext>
            </a:extLst>
          </p:cNvPr>
          <p:cNvSpPr txBox="1"/>
          <p:nvPr/>
        </p:nvSpPr>
        <p:spPr>
          <a:xfrm>
            <a:off x="6142532" y="4479849"/>
            <a:ext cx="532345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C75AC0DC-BF7C-6B8A-AE13-43AC4A7CF405}"/>
              </a:ext>
            </a:extLst>
          </p:cNvPr>
          <p:cNvSpPr/>
          <p:nvPr/>
        </p:nvSpPr>
        <p:spPr>
          <a:xfrm rot="2700000">
            <a:off x="5738572" y="5098886"/>
            <a:ext cx="366774" cy="366774"/>
          </a:xfrm>
          <a:prstGeom prst="round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872F383-764F-CF5E-5C2E-8AEC694604F5}"/>
              </a:ext>
            </a:extLst>
          </p:cNvPr>
          <p:cNvSpPr txBox="1"/>
          <p:nvPr/>
        </p:nvSpPr>
        <p:spPr>
          <a:xfrm>
            <a:off x="5701386" y="509760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13DA4A1-55D8-32D6-9E12-CD9AC8698C5C}"/>
              </a:ext>
            </a:extLst>
          </p:cNvPr>
          <p:cNvSpPr txBox="1"/>
          <p:nvPr/>
        </p:nvSpPr>
        <p:spPr>
          <a:xfrm>
            <a:off x="6142532" y="5097607"/>
            <a:ext cx="5323454" cy="30162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740855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D2B4BFDC-41A8-9066-FB88-04A6C0B1C54E}"/>
              </a:ext>
            </a:extLst>
          </p:cNvPr>
          <p:cNvSpPr/>
          <p:nvPr/>
        </p:nvSpPr>
        <p:spPr>
          <a:xfrm rot="5923758">
            <a:off x="1602319" y="1469995"/>
            <a:ext cx="1678969" cy="1678969"/>
          </a:xfrm>
          <a:prstGeom prst="roundRect">
            <a:avLst/>
          </a:prstGeom>
          <a:noFill/>
          <a:ln w="254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127DF-C29E-B505-AEC3-278EB54C2FAC}"/>
              </a:ext>
            </a:extLst>
          </p:cNvPr>
          <p:cNvGrpSpPr/>
          <p:nvPr/>
        </p:nvGrpSpPr>
        <p:grpSpPr>
          <a:xfrm>
            <a:off x="895577" y="250372"/>
            <a:ext cx="2430898" cy="472174"/>
            <a:chOff x="2548233" y="1869474"/>
            <a:chExt cx="2430898" cy="472174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AD79380A-912A-B5B5-DFED-22D7C3385D68}"/>
                </a:ext>
              </a:extLst>
            </p:cNvPr>
            <p:cNvSpPr/>
            <p:nvPr/>
          </p:nvSpPr>
          <p:spPr>
            <a:xfrm>
              <a:off x="2548233" y="1869474"/>
              <a:ext cx="2430898" cy="472174"/>
            </a:xfrm>
            <a:prstGeom prst="roundRect">
              <a:avLst>
                <a:gd name="adj" fmla="val 50000"/>
              </a:avLst>
            </a:prstGeom>
            <a:solidFill>
              <a:srgbClr val="DFF6F9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CE35F2C-292A-D545-2434-6D7090C2A41F}"/>
                </a:ext>
              </a:extLst>
            </p:cNvPr>
            <p:cNvSpPr txBox="1"/>
            <p:nvPr/>
          </p:nvSpPr>
          <p:spPr>
            <a:xfrm>
              <a:off x="2917237" y="1911923"/>
              <a:ext cx="17236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ym typeface="+mn-lt"/>
                </a:rPr>
                <a:t>主要业绩展示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D2C6261-7717-AE5B-5AB5-C87991098200}"/>
              </a:ext>
            </a:extLst>
          </p:cNvPr>
          <p:cNvGrpSpPr/>
          <p:nvPr/>
        </p:nvGrpSpPr>
        <p:grpSpPr>
          <a:xfrm>
            <a:off x="233587" y="218096"/>
            <a:ext cx="550810" cy="536725"/>
            <a:chOff x="5061272" y="1835723"/>
            <a:chExt cx="550810" cy="536725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10248E84-1FEC-5D9E-A591-DE032B130E8C}"/>
                </a:ext>
              </a:extLst>
            </p:cNvPr>
            <p:cNvSpPr/>
            <p:nvPr/>
          </p:nvSpPr>
          <p:spPr>
            <a:xfrm>
              <a:off x="5061272" y="1835723"/>
              <a:ext cx="536725" cy="536725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384734D4-2978-4569-8F38-53882283D1D0}"/>
                </a:ext>
              </a:extLst>
            </p:cNvPr>
            <p:cNvSpPr txBox="1"/>
            <p:nvPr/>
          </p:nvSpPr>
          <p:spPr>
            <a:xfrm>
              <a:off x="5087579" y="1873252"/>
              <a:ext cx="5245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</a:rPr>
                <a:t>02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7544BED-4F62-A022-6BA8-AC4D420F005E}"/>
              </a:ext>
            </a:extLst>
          </p:cNvPr>
          <p:cNvGrpSpPr/>
          <p:nvPr/>
        </p:nvGrpSpPr>
        <p:grpSpPr>
          <a:xfrm>
            <a:off x="6019263" y="1434050"/>
            <a:ext cx="5045612" cy="1016386"/>
            <a:chOff x="7146388" y="2000107"/>
            <a:chExt cx="5045612" cy="1016386"/>
          </a:xfrm>
        </p:grpSpPr>
        <p:sp>
          <p:nvSpPr>
            <p:cNvPr id="7" name="任意多边形 9">
              <a:extLst>
                <a:ext uri="{FF2B5EF4-FFF2-40B4-BE49-F238E27FC236}">
                  <a16:creationId xmlns:a16="http://schemas.microsoft.com/office/drawing/2014/main" id="{3B19A285-481F-DF75-D09A-4719445C57B1}"/>
                </a:ext>
              </a:extLst>
            </p:cNvPr>
            <p:cNvSpPr/>
            <p:nvPr/>
          </p:nvSpPr>
          <p:spPr>
            <a:xfrm>
              <a:off x="7146388" y="2000107"/>
              <a:ext cx="5045612" cy="1016386"/>
            </a:xfrm>
            <a:custGeom>
              <a:avLst/>
              <a:gdLst>
                <a:gd name="connsiteX0" fmla="*/ 566002 w 5345723"/>
                <a:gd name="connsiteY0" fmla="*/ 106419 h 1076840"/>
                <a:gd name="connsiteX1" fmla="*/ 134002 w 5345723"/>
                <a:gd name="connsiteY1" fmla="*/ 538419 h 1076840"/>
                <a:gd name="connsiteX2" fmla="*/ 566002 w 5345723"/>
                <a:gd name="connsiteY2" fmla="*/ 970419 h 1076840"/>
                <a:gd name="connsiteX3" fmla="*/ 998002 w 5345723"/>
                <a:gd name="connsiteY3" fmla="*/ 538419 h 1076840"/>
                <a:gd name="connsiteX4" fmla="*/ 566002 w 5345723"/>
                <a:gd name="connsiteY4" fmla="*/ 106419 h 1076840"/>
                <a:gd name="connsiteX5" fmla="*/ 538420 w 5345723"/>
                <a:gd name="connsiteY5" fmla="*/ 0 h 1076840"/>
                <a:gd name="connsiteX6" fmla="*/ 5290295 w 5345723"/>
                <a:gd name="connsiteY6" fmla="*/ 0 h 1076840"/>
                <a:gd name="connsiteX7" fmla="*/ 5345723 w 5345723"/>
                <a:gd name="connsiteY7" fmla="*/ 5588 h 1076840"/>
                <a:gd name="connsiteX8" fmla="*/ 5345723 w 5345723"/>
                <a:gd name="connsiteY8" fmla="*/ 1071252 h 1076840"/>
                <a:gd name="connsiteX9" fmla="*/ 5290294 w 5345723"/>
                <a:gd name="connsiteY9" fmla="*/ 1076840 h 1076840"/>
                <a:gd name="connsiteX10" fmla="*/ 538420 w 5345723"/>
                <a:gd name="connsiteY10" fmla="*/ 1076839 h 1076840"/>
                <a:gd name="connsiteX11" fmla="*/ 10939 w 5345723"/>
                <a:gd name="connsiteY11" fmla="*/ 646929 h 1076840"/>
                <a:gd name="connsiteX12" fmla="*/ 0 w 5345723"/>
                <a:gd name="connsiteY12" fmla="*/ 538420 h 1076840"/>
                <a:gd name="connsiteX13" fmla="*/ 10939 w 5345723"/>
                <a:gd name="connsiteY13" fmla="*/ 429910 h 1076840"/>
                <a:gd name="connsiteX14" fmla="*/ 538420 w 5345723"/>
                <a:gd name="connsiteY14" fmla="*/ 0 h 107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45723" h="1076840">
                  <a:moveTo>
                    <a:pt x="566002" y="106419"/>
                  </a:moveTo>
                  <a:cubicBezTo>
                    <a:pt x="327415" y="106419"/>
                    <a:pt x="134002" y="299832"/>
                    <a:pt x="134002" y="538419"/>
                  </a:cubicBezTo>
                  <a:cubicBezTo>
                    <a:pt x="134002" y="777006"/>
                    <a:pt x="327415" y="970419"/>
                    <a:pt x="566002" y="970419"/>
                  </a:cubicBezTo>
                  <a:cubicBezTo>
                    <a:pt x="804589" y="970419"/>
                    <a:pt x="998002" y="777006"/>
                    <a:pt x="998002" y="538419"/>
                  </a:cubicBezTo>
                  <a:cubicBezTo>
                    <a:pt x="998002" y="299832"/>
                    <a:pt x="804589" y="106419"/>
                    <a:pt x="566002" y="106419"/>
                  </a:cubicBezTo>
                  <a:close/>
                  <a:moveTo>
                    <a:pt x="538420" y="0"/>
                  </a:moveTo>
                  <a:lnTo>
                    <a:pt x="5290295" y="0"/>
                  </a:lnTo>
                  <a:lnTo>
                    <a:pt x="5345723" y="5588"/>
                  </a:lnTo>
                  <a:lnTo>
                    <a:pt x="5345723" y="1071252"/>
                  </a:lnTo>
                  <a:lnTo>
                    <a:pt x="5290294" y="1076840"/>
                  </a:lnTo>
                  <a:lnTo>
                    <a:pt x="538420" y="1076839"/>
                  </a:lnTo>
                  <a:cubicBezTo>
                    <a:pt x="278229" y="1076839"/>
                    <a:pt x="61145" y="892278"/>
                    <a:pt x="10939" y="646929"/>
                  </a:cubicBezTo>
                  <a:lnTo>
                    <a:pt x="0" y="538420"/>
                  </a:lnTo>
                  <a:lnTo>
                    <a:pt x="10939" y="429910"/>
                  </a:lnTo>
                  <a:cubicBezTo>
                    <a:pt x="61145" y="184561"/>
                    <a:pt x="278229" y="0"/>
                    <a:pt x="53842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8" name="Freeform 48">
              <a:extLst>
                <a:ext uri="{FF2B5EF4-FFF2-40B4-BE49-F238E27FC236}">
                  <a16:creationId xmlns:a16="http://schemas.microsoft.com/office/drawing/2014/main" id="{69E0D722-C0E5-C2EA-496F-CBC4088311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55120" y="2270724"/>
              <a:ext cx="450099" cy="430834"/>
            </a:xfrm>
            <a:custGeom>
              <a:avLst/>
              <a:gdLst>
                <a:gd name="T0" fmla="*/ 419 w 628"/>
                <a:gd name="T1" fmla="*/ 232 h 600"/>
                <a:gd name="T2" fmla="*/ 411 w 628"/>
                <a:gd name="T3" fmla="*/ 249 h 600"/>
                <a:gd name="T4" fmla="*/ 408 w 628"/>
                <a:gd name="T5" fmla="*/ 261 h 600"/>
                <a:gd name="T6" fmla="*/ 409 w 628"/>
                <a:gd name="T7" fmla="*/ 283 h 600"/>
                <a:gd name="T8" fmla="*/ 417 w 628"/>
                <a:gd name="T9" fmla="*/ 304 h 600"/>
                <a:gd name="T10" fmla="*/ 424 w 628"/>
                <a:gd name="T11" fmla="*/ 315 h 600"/>
                <a:gd name="T12" fmla="*/ 441 w 628"/>
                <a:gd name="T13" fmla="*/ 330 h 600"/>
                <a:gd name="T14" fmla="*/ 453 w 628"/>
                <a:gd name="T15" fmla="*/ 335 h 600"/>
                <a:gd name="T16" fmla="*/ 478 w 628"/>
                <a:gd name="T17" fmla="*/ 200 h 600"/>
                <a:gd name="T18" fmla="*/ 449 w 628"/>
                <a:gd name="T19" fmla="*/ 206 h 600"/>
                <a:gd name="T20" fmla="*/ 433 w 628"/>
                <a:gd name="T21" fmla="*/ 216 h 600"/>
                <a:gd name="T22" fmla="*/ 425 w 628"/>
                <a:gd name="T23" fmla="*/ 224 h 600"/>
                <a:gd name="T24" fmla="*/ 384 w 628"/>
                <a:gd name="T25" fmla="*/ 70 h 600"/>
                <a:gd name="T26" fmla="*/ 314 w 628"/>
                <a:gd name="T27" fmla="*/ 140 h 600"/>
                <a:gd name="T28" fmla="*/ 379 w 628"/>
                <a:gd name="T29" fmla="*/ 283 h 600"/>
                <a:gd name="T30" fmla="*/ 379 w 628"/>
                <a:gd name="T31" fmla="*/ 254 h 600"/>
                <a:gd name="T32" fmla="*/ 359 w 628"/>
                <a:gd name="T33" fmla="*/ 154 h 600"/>
                <a:gd name="T34" fmla="*/ 250 w 628"/>
                <a:gd name="T35" fmla="*/ 270 h 600"/>
                <a:gd name="T36" fmla="*/ 314 w 628"/>
                <a:gd name="T37" fmla="*/ 396 h 600"/>
                <a:gd name="T38" fmla="*/ 282 w 628"/>
                <a:gd name="T39" fmla="*/ 400 h 600"/>
                <a:gd name="T40" fmla="*/ 267 w 628"/>
                <a:gd name="T41" fmla="*/ 382 h 600"/>
                <a:gd name="T42" fmla="*/ 257 w 628"/>
                <a:gd name="T43" fmla="*/ 374 h 600"/>
                <a:gd name="T44" fmla="*/ 214 w 628"/>
                <a:gd name="T45" fmla="*/ 356 h 600"/>
                <a:gd name="T46" fmla="*/ 195 w 628"/>
                <a:gd name="T47" fmla="*/ 354 h 600"/>
                <a:gd name="T48" fmla="*/ 0 w 628"/>
                <a:gd name="T49" fmla="*/ 600 h 600"/>
                <a:gd name="T50" fmla="*/ 83 w 628"/>
                <a:gd name="T51" fmla="*/ 454 h 600"/>
                <a:gd name="T52" fmla="*/ 216 w 628"/>
                <a:gd name="T53" fmla="*/ 454 h 600"/>
                <a:gd name="T54" fmla="*/ 301 w 628"/>
                <a:gd name="T55" fmla="*/ 600 h 600"/>
                <a:gd name="T56" fmla="*/ 282 w 628"/>
                <a:gd name="T57" fmla="*/ 400 h 600"/>
                <a:gd name="T58" fmla="*/ 433 w 628"/>
                <a:gd name="T59" fmla="*/ 354 h 600"/>
                <a:gd name="T60" fmla="*/ 413 w 628"/>
                <a:gd name="T61" fmla="*/ 356 h 600"/>
                <a:gd name="T62" fmla="*/ 361 w 628"/>
                <a:gd name="T63" fmla="*/ 382 h 600"/>
                <a:gd name="T64" fmla="*/ 353 w 628"/>
                <a:gd name="T65" fmla="*/ 391 h 600"/>
                <a:gd name="T66" fmla="*/ 389 w 628"/>
                <a:gd name="T67" fmla="*/ 600 h 600"/>
                <a:gd name="T68" fmla="*/ 410 w 628"/>
                <a:gd name="T69" fmla="*/ 600 h 600"/>
                <a:gd name="T70" fmla="*/ 564 w 628"/>
                <a:gd name="T71" fmla="*/ 454 h 600"/>
                <a:gd name="T72" fmla="*/ 628 w 628"/>
                <a:gd name="T73" fmla="*/ 460 h 600"/>
                <a:gd name="T74" fmla="*/ 151 w 628"/>
                <a:gd name="T75" fmla="*/ 340 h 600"/>
                <a:gd name="T76" fmla="*/ 186 w 628"/>
                <a:gd name="T77" fmla="*/ 330 h 600"/>
                <a:gd name="T78" fmla="*/ 196 w 628"/>
                <a:gd name="T79" fmla="*/ 323 h 600"/>
                <a:gd name="T80" fmla="*/ 216 w 628"/>
                <a:gd name="T81" fmla="*/ 295 h 600"/>
                <a:gd name="T82" fmla="*/ 219 w 628"/>
                <a:gd name="T83" fmla="*/ 281 h 600"/>
                <a:gd name="T84" fmla="*/ 219 w 628"/>
                <a:gd name="T85" fmla="*/ 258 h 600"/>
                <a:gd name="T86" fmla="*/ 214 w 628"/>
                <a:gd name="T87" fmla="*/ 241 h 600"/>
                <a:gd name="T88" fmla="*/ 208 w 628"/>
                <a:gd name="T89" fmla="*/ 231 h 600"/>
                <a:gd name="T90" fmla="*/ 195 w 628"/>
                <a:gd name="T91" fmla="*/ 217 h 600"/>
                <a:gd name="T92" fmla="*/ 186 w 628"/>
                <a:gd name="T93" fmla="*/ 210 h 600"/>
                <a:gd name="T94" fmla="*/ 151 w 628"/>
                <a:gd name="T95" fmla="*/ 2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28" h="600">
                  <a:moveTo>
                    <a:pt x="425" y="224"/>
                  </a:moveTo>
                  <a:cubicBezTo>
                    <a:pt x="423" y="226"/>
                    <a:pt x="421" y="229"/>
                    <a:pt x="420" y="231"/>
                  </a:cubicBezTo>
                  <a:cubicBezTo>
                    <a:pt x="419" y="231"/>
                    <a:pt x="419" y="232"/>
                    <a:pt x="419" y="232"/>
                  </a:cubicBezTo>
                  <a:cubicBezTo>
                    <a:pt x="418" y="234"/>
                    <a:pt x="416" y="236"/>
                    <a:pt x="415" y="239"/>
                  </a:cubicBezTo>
                  <a:cubicBezTo>
                    <a:pt x="415" y="240"/>
                    <a:pt x="414" y="240"/>
                    <a:pt x="414" y="241"/>
                  </a:cubicBezTo>
                  <a:cubicBezTo>
                    <a:pt x="413" y="244"/>
                    <a:pt x="412" y="246"/>
                    <a:pt x="411" y="249"/>
                  </a:cubicBezTo>
                  <a:cubicBezTo>
                    <a:pt x="411" y="249"/>
                    <a:pt x="411" y="250"/>
                    <a:pt x="411" y="250"/>
                  </a:cubicBezTo>
                  <a:cubicBezTo>
                    <a:pt x="410" y="253"/>
                    <a:pt x="409" y="255"/>
                    <a:pt x="409" y="258"/>
                  </a:cubicBezTo>
                  <a:cubicBezTo>
                    <a:pt x="409" y="259"/>
                    <a:pt x="409" y="260"/>
                    <a:pt x="408" y="261"/>
                  </a:cubicBezTo>
                  <a:cubicBezTo>
                    <a:pt x="408" y="264"/>
                    <a:pt x="408" y="267"/>
                    <a:pt x="408" y="270"/>
                  </a:cubicBezTo>
                  <a:cubicBezTo>
                    <a:pt x="408" y="274"/>
                    <a:pt x="408" y="278"/>
                    <a:pt x="409" y="281"/>
                  </a:cubicBezTo>
                  <a:cubicBezTo>
                    <a:pt x="409" y="282"/>
                    <a:pt x="409" y="283"/>
                    <a:pt x="409" y="283"/>
                  </a:cubicBezTo>
                  <a:cubicBezTo>
                    <a:pt x="410" y="287"/>
                    <a:pt x="411" y="290"/>
                    <a:pt x="412" y="293"/>
                  </a:cubicBezTo>
                  <a:cubicBezTo>
                    <a:pt x="412" y="294"/>
                    <a:pt x="412" y="294"/>
                    <a:pt x="412" y="295"/>
                  </a:cubicBezTo>
                  <a:cubicBezTo>
                    <a:pt x="414" y="298"/>
                    <a:pt x="415" y="301"/>
                    <a:pt x="417" y="304"/>
                  </a:cubicBezTo>
                  <a:cubicBezTo>
                    <a:pt x="417" y="305"/>
                    <a:pt x="417" y="305"/>
                    <a:pt x="418" y="306"/>
                  </a:cubicBezTo>
                  <a:cubicBezTo>
                    <a:pt x="420" y="309"/>
                    <a:pt x="422" y="312"/>
                    <a:pt x="424" y="315"/>
                  </a:cubicBezTo>
                  <a:cubicBezTo>
                    <a:pt x="424" y="315"/>
                    <a:pt x="424" y="315"/>
                    <a:pt x="424" y="315"/>
                  </a:cubicBezTo>
                  <a:cubicBezTo>
                    <a:pt x="427" y="318"/>
                    <a:pt x="429" y="320"/>
                    <a:pt x="432" y="323"/>
                  </a:cubicBezTo>
                  <a:cubicBezTo>
                    <a:pt x="432" y="323"/>
                    <a:pt x="432" y="323"/>
                    <a:pt x="432" y="323"/>
                  </a:cubicBezTo>
                  <a:cubicBezTo>
                    <a:pt x="435" y="326"/>
                    <a:pt x="438" y="328"/>
                    <a:pt x="441" y="330"/>
                  </a:cubicBezTo>
                  <a:cubicBezTo>
                    <a:pt x="442" y="330"/>
                    <a:pt x="442" y="330"/>
                    <a:pt x="442" y="330"/>
                  </a:cubicBezTo>
                  <a:cubicBezTo>
                    <a:pt x="446" y="332"/>
                    <a:pt x="449" y="334"/>
                    <a:pt x="452" y="335"/>
                  </a:cubicBezTo>
                  <a:cubicBezTo>
                    <a:pt x="453" y="335"/>
                    <a:pt x="453" y="335"/>
                    <a:pt x="453" y="335"/>
                  </a:cubicBezTo>
                  <a:cubicBezTo>
                    <a:pt x="461" y="338"/>
                    <a:pt x="469" y="340"/>
                    <a:pt x="478" y="340"/>
                  </a:cubicBezTo>
                  <a:cubicBezTo>
                    <a:pt x="516" y="340"/>
                    <a:pt x="547" y="309"/>
                    <a:pt x="547" y="270"/>
                  </a:cubicBezTo>
                  <a:cubicBezTo>
                    <a:pt x="547" y="231"/>
                    <a:pt x="516" y="200"/>
                    <a:pt x="478" y="200"/>
                  </a:cubicBezTo>
                  <a:cubicBezTo>
                    <a:pt x="468" y="200"/>
                    <a:pt x="458" y="202"/>
                    <a:pt x="450" y="206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49" y="206"/>
                    <a:pt x="449" y="206"/>
                    <a:pt x="449" y="206"/>
                  </a:cubicBezTo>
                  <a:cubicBezTo>
                    <a:pt x="446" y="208"/>
                    <a:pt x="444" y="209"/>
                    <a:pt x="442" y="210"/>
                  </a:cubicBezTo>
                  <a:cubicBezTo>
                    <a:pt x="441" y="210"/>
                    <a:pt x="441" y="211"/>
                    <a:pt x="440" y="211"/>
                  </a:cubicBezTo>
                  <a:cubicBezTo>
                    <a:pt x="438" y="213"/>
                    <a:pt x="435" y="215"/>
                    <a:pt x="433" y="216"/>
                  </a:cubicBezTo>
                  <a:cubicBezTo>
                    <a:pt x="433" y="217"/>
                    <a:pt x="432" y="217"/>
                    <a:pt x="432" y="217"/>
                  </a:cubicBezTo>
                  <a:cubicBezTo>
                    <a:pt x="430" y="219"/>
                    <a:pt x="428" y="221"/>
                    <a:pt x="426" y="223"/>
                  </a:cubicBezTo>
                  <a:cubicBezTo>
                    <a:pt x="426" y="223"/>
                    <a:pt x="425" y="224"/>
                    <a:pt x="425" y="224"/>
                  </a:cubicBezTo>
                  <a:close/>
                  <a:moveTo>
                    <a:pt x="314" y="140"/>
                  </a:moveTo>
                  <a:lnTo>
                    <a:pt x="314" y="140"/>
                  </a:lnTo>
                  <a:cubicBezTo>
                    <a:pt x="353" y="140"/>
                    <a:pt x="384" y="108"/>
                    <a:pt x="384" y="70"/>
                  </a:cubicBezTo>
                  <a:cubicBezTo>
                    <a:pt x="384" y="31"/>
                    <a:pt x="353" y="0"/>
                    <a:pt x="314" y="0"/>
                  </a:cubicBezTo>
                  <a:cubicBezTo>
                    <a:pt x="275" y="0"/>
                    <a:pt x="244" y="31"/>
                    <a:pt x="244" y="70"/>
                  </a:cubicBezTo>
                  <a:cubicBezTo>
                    <a:pt x="244" y="108"/>
                    <a:pt x="275" y="140"/>
                    <a:pt x="314" y="140"/>
                  </a:cubicBezTo>
                  <a:close/>
                  <a:moveTo>
                    <a:pt x="379" y="336"/>
                  </a:moveTo>
                  <a:lnTo>
                    <a:pt x="379" y="336"/>
                  </a:lnTo>
                  <a:lnTo>
                    <a:pt x="379" y="283"/>
                  </a:lnTo>
                  <a:cubicBezTo>
                    <a:pt x="379" y="279"/>
                    <a:pt x="378" y="274"/>
                    <a:pt x="378" y="270"/>
                  </a:cubicBezTo>
                  <a:cubicBezTo>
                    <a:pt x="378" y="266"/>
                    <a:pt x="379" y="262"/>
                    <a:pt x="379" y="257"/>
                  </a:cubicBezTo>
                  <a:lnTo>
                    <a:pt x="379" y="254"/>
                  </a:lnTo>
                  <a:lnTo>
                    <a:pt x="380" y="254"/>
                  </a:lnTo>
                  <a:cubicBezTo>
                    <a:pt x="385" y="223"/>
                    <a:pt x="404" y="197"/>
                    <a:pt x="431" y="183"/>
                  </a:cubicBezTo>
                  <a:cubicBezTo>
                    <a:pt x="412" y="165"/>
                    <a:pt x="387" y="154"/>
                    <a:pt x="359" y="154"/>
                  </a:cubicBezTo>
                  <a:lnTo>
                    <a:pt x="269" y="154"/>
                  </a:lnTo>
                  <a:cubicBezTo>
                    <a:pt x="241" y="154"/>
                    <a:pt x="216" y="165"/>
                    <a:pt x="197" y="183"/>
                  </a:cubicBezTo>
                  <a:cubicBezTo>
                    <a:pt x="228" y="199"/>
                    <a:pt x="250" y="232"/>
                    <a:pt x="250" y="270"/>
                  </a:cubicBezTo>
                  <a:cubicBezTo>
                    <a:pt x="250" y="278"/>
                    <a:pt x="249" y="285"/>
                    <a:pt x="247" y="293"/>
                  </a:cubicBezTo>
                  <a:lnTo>
                    <a:pt x="247" y="335"/>
                  </a:lnTo>
                  <a:cubicBezTo>
                    <a:pt x="276" y="347"/>
                    <a:pt x="299" y="369"/>
                    <a:pt x="314" y="396"/>
                  </a:cubicBezTo>
                  <a:cubicBezTo>
                    <a:pt x="328" y="369"/>
                    <a:pt x="352" y="348"/>
                    <a:pt x="379" y="336"/>
                  </a:cubicBezTo>
                  <a:close/>
                  <a:moveTo>
                    <a:pt x="282" y="400"/>
                  </a:moveTo>
                  <a:lnTo>
                    <a:pt x="282" y="400"/>
                  </a:lnTo>
                  <a:cubicBezTo>
                    <a:pt x="280" y="397"/>
                    <a:pt x="278" y="394"/>
                    <a:pt x="275" y="391"/>
                  </a:cubicBezTo>
                  <a:cubicBezTo>
                    <a:pt x="275" y="390"/>
                    <a:pt x="274" y="390"/>
                    <a:pt x="274" y="390"/>
                  </a:cubicBezTo>
                  <a:cubicBezTo>
                    <a:pt x="272" y="387"/>
                    <a:pt x="270" y="385"/>
                    <a:pt x="267" y="382"/>
                  </a:cubicBezTo>
                  <a:cubicBezTo>
                    <a:pt x="267" y="382"/>
                    <a:pt x="266" y="382"/>
                    <a:pt x="266" y="381"/>
                  </a:cubicBezTo>
                  <a:cubicBezTo>
                    <a:pt x="263" y="379"/>
                    <a:pt x="261" y="377"/>
                    <a:pt x="258" y="375"/>
                  </a:cubicBezTo>
                  <a:cubicBezTo>
                    <a:pt x="257" y="374"/>
                    <a:pt x="257" y="374"/>
                    <a:pt x="257" y="374"/>
                  </a:cubicBezTo>
                  <a:cubicBezTo>
                    <a:pt x="247" y="367"/>
                    <a:pt x="237" y="362"/>
                    <a:pt x="225" y="359"/>
                  </a:cubicBezTo>
                  <a:cubicBezTo>
                    <a:pt x="223" y="358"/>
                    <a:pt x="220" y="357"/>
                    <a:pt x="218" y="357"/>
                  </a:cubicBezTo>
                  <a:cubicBezTo>
                    <a:pt x="217" y="356"/>
                    <a:pt x="215" y="356"/>
                    <a:pt x="214" y="356"/>
                  </a:cubicBezTo>
                  <a:cubicBezTo>
                    <a:pt x="212" y="356"/>
                    <a:pt x="210" y="355"/>
                    <a:pt x="208" y="355"/>
                  </a:cubicBezTo>
                  <a:cubicBezTo>
                    <a:pt x="207" y="355"/>
                    <a:pt x="206" y="355"/>
                    <a:pt x="205" y="355"/>
                  </a:cubicBezTo>
                  <a:cubicBezTo>
                    <a:pt x="202" y="354"/>
                    <a:pt x="199" y="354"/>
                    <a:pt x="195" y="354"/>
                  </a:cubicBezTo>
                  <a:lnTo>
                    <a:pt x="105" y="354"/>
                  </a:lnTo>
                  <a:cubicBezTo>
                    <a:pt x="47" y="354"/>
                    <a:pt x="0" y="401"/>
                    <a:pt x="0" y="460"/>
                  </a:cubicBezTo>
                  <a:lnTo>
                    <a:pt x="0" y="600"/>
                  </a:lnTo>
                  <a:lnTo>
                    <a:pt x="62" y="600"/>
                  </a:lnTo>
                  <a:lnTo>
                    <a:pt x="62" y="454"/>
                  </a:lnTo>
                  <a:lnTo>
                    <a:pt x="83" y="454"/>
                  </a:lnTo>
                  <a:lnTo>
                    <a:pt x="83" y="600"/>
                  </a:lnTo>
                  <a:lnTo>
                    <a:pt x="216" y="600"/>
                  </a:lnTo>
                  <a:lnTo>
                    <a:pt x="216" y="454"/>
                  </a:lnTo>
                  <a:lnTo>
                    <a:pt x="237" y="454"/>
                  </a:lnTo>
                  <a:lnTo>
                    <a:pt x="237" y="600"/>
                  </a:lnTo>
                  <a:lnTo>
                    <a:pt x="301" y="600"/>
                  </a:lnTo>
                  <a:lnTo>
                    <a:pt x="301" y="460"/>
                  </a:lnTo>
                  <a:cubicBezTo>
                    <a:pt x="301" y="437"/>
                    <a:pt x="294" y="417"/>
                    <a:pt x="282" y="400"/>
                  </a:cubicBezTo>
                  <a:cubicBezTo>
                    <a:pt x="282" y="400"/>
                    <a:pt x="282" y="400"/>
                    <a:pt x="282" y="400"/>
                  </a:cubicBezTo>
                  <a:close/>
                  <a:moveTo>
                    <a:pt x="523" y="354"/>
                  </a:moveTo>
                  <a:lnTo>
                    <a:pt x="523" y="354"/>
                  </a:lnTo>
                  <a:lnTo>
                    <a:pt x="433" y="354"/>
                  </a:lnTo>
                  <a:cubicBezTo>
                    <a:pt x="429" y="354"/>
                    <a:pt x="426" y="354"/>
                    <a:pt x="423" y="355"/>
                  </a:cubicBezTo>
                  <a:cubicBezTo>
                    <a:pt x="422" y="355"/>
                    <a:pt x="421" y="355"/>
                    <a:pt x="420" y="355"/>
                  </a:cubicBezTo>
                  <a:cubicBezTo>
                    <a:pt x="418" y="355"/>
                    <a:pt x="415" y="356"/>
                    <a:pt x="413" y="356"/>
                  </a:cubicBezTo>
                  <a:cubicBezTo>
                    <a:pt x="412" y="356"/>
                    <a:pt x="411" y="356"/>
                    <a:pt x="410" y="357"/>
                  </a:cubicBezTo>
                  <a:cubicBezTo>
                    <a:pt x="408" y="357"/>
                    <a:pt x="405" y="358"/>
                    <a:pt x="403" y="358"/>
                  </a:cubicBezTo>
                  <a:cubicBezTo>
                    <a:pt x="387" y="363"/>
                    <a:pt x="373" y="371"/>
                    <a:pt x="361" y="382"/>
                  </a:cubicBezTo>
                  <a:cubicBezTo>
                    <a:pt x="361" y="382"/>
                    <a:pt x="361" y="382"/>
                    <a:pt x="361" y="383"/>
                  </a:cubicBezTo>
                  <a:cubicBezTo>
                    <a:pt x="358" y="385"/>
                    <a:pt x="356" y="388"/>
                    <a:pt x="353" y="390"/>
                  </a:cubicBezTo>
                  <a:cubicBezTo>
                    <a:pt x="353" y="390"/>
                    <a:pt x="353" y="391"/>
                    <a:pt x="353" y="391"/>
                  </a:cubicBezTo>
                  <a:cubicBezTo>
                    <a:pt x="337" y="409"/>
                    <a:pt x="327" y="433"/>
                    <a:pt x="327" y="460"/>
                  </a:cubicBezTo>
                  <a:lnTo>
                    <a:pt x="327" y="600"/>
                  </a:lnTo>
                  <a:lnTo>
                    <a:pt x="389" y="600"/>
                  </a:lnTo>
                  <a:lnTo>
                    <a:pt x="389" y="454"/>
                  </a:lnTo>
                  <a:lnTo>
                    <a:pt x="410" y="454"/>
                  </a:lnTo>
                  <a:lnTo>
                    <a:pt x="410" y="600"/>
                  </a:lnTo>
                  <a:lnTo>
                    <a:pt x="543" y="600"/>
                  </a:lnTo>
                  <a:lnTo>
                    <a:pt x="543" y="454"/>
                  </a:lnTo>
                  <a:lnTo>
                    <a:pt x="564" y="454"/>
                  </a:lnTo>
                  <a:lnTo>
                    <a:pt x="564" y="600"/>
                  </a:lnTo>
                  <a:lnTo>
                    <a:pt x="628" y="600"/>
                  </a:lnTo>
                  <a:lnTo>
                    <a:pt x="628" y="460"/>
                  </a:lnTo>
                  <a:cubicBezTo>
                    <a:pt x="628" y="401"/>
                    <a:pt x="581" y="354"/>
                    <a:pt x="523" y="354"/>
                  </a:cubicBezTo>
                  <a:close/>
                  <a:moveTo>
                    <a:pt x="151" y="340"/>
                  </a:moveTo>
                  <a:lnTo>
                    <a:pt x="151" y="340"/>
                  </a:lnTo>
                  <a:cubicBezTo>
                    <a:pt x="159" y="340"/>
                    <a:pt x="167" y="338"/>
                    <a:pt x="175" y="335"/>
                  </a:cubicBezTo>
                  <a:cubicBezTo>
                    <a:pt x="175" y="335"/>
                    <a:pt x="175" y="335"/>
                    <a:pt x="176" y="335"/>
                  </a:cubicBezTo>
                  <a:cubicBezTo>
                    <a:pt x="179" y="334"/>
                    <a:pt x="183" y="332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90" y="328"/>
                    <a:pt x="193" y="326"/>
                    <a:pt x="196" y="323"/>
                  </a:cubicBezTo>
                  <a:cubicBezTo>
                    <a:pt x="196" y="323"/>
                    <a:pt x="196" y="323"/>
                    <a:pt x="196" y="323"/>
                  </a:cubicBezTo>
                  <a:cubicBezTo>
                    <a:pt x="202" y="318"/>
                    <a:pt x="206" y="312"/>
                    <a:pt x="210" y="306"/>
                  </a:cubicBezTo>
                  <a:cubicBezTo>
                    <a:pt x="211" y="305"/>
                    <a:pt x="211" y="305"/>
                    <a:pt x="211" y="304"/>
                  </a:cubicBezTo>
                  <a:cubicBezTo>
                    <a:pt x="213" y="301"/>
                    <a:pt x="214" y="298"/>
                    <a:pt x="216" y="295"/>
                  </a:cubicBezTo>
                  <a:cubicBezTo>
                    <a:pt x="216" y="294"/>
                    <a:pt x="216" y="294"/>
                    <a:pt x="216" y="293"/>
                  </a:cubicBezTo>
                  <a:cubicBezTo>
                    <a:pt x="217" y="290"/>
                    <a:pt x="218" y="287"/>
                    <a:pt x="219" y="283"/>
                  </a:cubicBezTo>
                  <a:cubicBezTo>
                    <a:pt x="219" y="282"/>
                    <a:pt x="219" y="282"/>
                    <a:pt x="219" y="281"/>
                  </a:cubicBezTo>
                  <a:cubicBezTo>
                    <a:pt x="220" y="278"/>
                    <a:pt x="220" y="274"/>
                    <a:pt x="220" y="270"/>
                  </a:cubicBezTo>
                  <a:cubicBezTo>
                    <a:pt x="220" y="267"/>
                    <a:pt x="220" y="264"/>
                    <a:pt x="220" y="261"/>
                  </a:cubicBezTo>
                  <a:cubicBezTo>
                    <a:pt x="219" y="260"/>
                    <a:pt x="219" y="259"/>
                    <a:pt x="219" y="258"/>
                  </a:cubicBezTo>
                  <a:cubicBezTo>
                    <a:pt x="219" y="255"/>
                    <a:pt x="218" y="252"/>
                    <a:pt x="217" y="250"/>
                  </a:cubicBezTo>
                  <a:cubicBezTo>
                    <a:pt x="217" y="249"/>
                    <a:pt x="217" y="249"/>
                    <a:pt x="217" y="249"/>
                  </a:cubicBezTo>
                  <a:cubicBezTo>
                    <a:pt x="216" y="246"/>
                    <a:pt x="215" y="244"/>
                    <a:pt x="214" y="241"/>
                  </a:cubicBezTo>
                  <a:cubicBezTo>
                    <a:pt x="214" y="240"/>
                    <a:pt x="213" y="240"/>
                    <a:pt x="213" y="239"/>
                  </a:cubicBezTo>
                  <a:cubicBezTo>
                    <a:pt x="212" y="236"/>
                    <a:pt x="210" y="234"/>
                    <a:pt x="209" y="231"/>
                  </a:cubicBezTo>
                  <a:lnTo>
                    <a:pt x="208" y="231"/>
                  </a:lnTo>
                  <a:cubicBezTo>
                    <a:pt x="207" y="229"/>
                    <a:pt x="205" y="226"/>
                    <a:pt x="203" y="224"/>
                  </a:cubicBezTo>
                  <a:cubicBezTo>
                    <a:pt x="203" y="224"/>
                    <a:pt x="202" y="223"/>
                    <a:pt x="202" y="223"/>
                  </a:cubicBezTo>
                  <a:cubicBezTo>
                    <a:pt x="200" y="221"/>
                    <a:pt x="198" y="219"/>
                    <a:pt x="195" y="217"/>
                  </a:cubicBezTo>
                  <a:cubicBezTo>
                    <a:pt x="195" y="217"/>
                    <a:pt x="195" y="217"/>
                    <a:pt x="195" y="216"/>
                  </a:cubicBezTo>
                  <a:cubicBezTo>
                    <a:pt x="193" y="215"/>
                    <a:pt x="190" y="213"/>
                    <a:pt x="188" y="211"/>
                  </a:cubicBezTo>
                  <a:cubicBezTo>
                    <a:pt x="187" y="211"/>
                    <a:pt x="187" y="210"/>
                    <a:pt x="186" y="210"/>
                  </a:cubicBezTo>
                  <a:cubicBezTo>
                    <a:pt x="184" y="209"/>
                    <a:pt x="181" y="207"/>
                    <a:pt x="179" y="206"/>
                  </a:cubicBezTo>
                  <a:cubicBezTo>
                    <a:pt x="179" y="206"/>
                    <a:pt x="178" y="206"/>
                    <a:pt x="178" y="206"/>
                  </a:cubicBezTo>
                  <a:cubicBezTo>
                    <a:pt x="170" y="202"/>
                    <a:pt x="160" y="200"/>
                    <a:pt x="151" y="200"/>
                  </a:cubicBezTo>
                  <a:cubicBezTo>
                    <a:pt x="112" y="200"/>
                    <a:pt x="81" y="231"/>
                    <a:pt x="81" y="270"/>
                  </a:cubicBezTo>
                  <a:cubicBezTo>
                    <a:pt x="81" y="309"/>
                    <a:pt x="112" y="340"/>
                    <a:pt x="151" y="34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EBE5316-B93B-B16B-781C-A13A616BD046}"/>
              </a:ext>
            </a:extLst>
          </p:cNvPr>
          <p:cNvGrpSpPr/>
          <p:nvPr/>
        </p:nvGrpSpPr>
        <p:grpSpPr>
          <a:xfrm>
            <a:off x="6019263" y="2528408"/>
            <a:ext cx="5045612" cy="1016386"/>
            <a:chOff x="7146388" y="3094465"/>
            <a:chExt cx="5045612" cy="1016386"/>
          </a:xfrm>
        </p:grpSpPr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id="{44E8FAF9-51B6-E426-4D69-184E60DADD92}"/>
                </a:ext>
              </a:extLst>
            </p:cNvPr>
            <p:cNvSpPr/>
            <p:nvPr/>
          </p:nvSpPr>
          <p:spPr>
            <a:xfrm>
              <a:off x="7146388" y="3094465"/>
              <a:ext cx="5045612" cy="1016386"/>
            </a:xfrm>
            <a:custGeom>
              <a:avLst/>
              <a:gdLst>
                <a:gd name="connsiteX0" fmla="*/ 566002 w 5345723"/>
                <a:gd name="connsiteY0" fmla="*/ 106419 h 1076840"/>
                <a:gd name="connsiteX1" fmla="*/ 134002 w 5345723"/>
                <a:gd name="connsiteY1" fmla="*/ 538419 h 1076840"/>
                <a:gd name="connsiteX2" fmla="*/ 566002 w 5345723"/>
                <a:gd name="connsiteY2" fmla="*/ 970419 h 1076840"/>
                <a:gd name="connsiteX3" fmla="*/ 998002 w 5345723"/>
                <a:gd name="connsiteY3" fmla="*/ 538419 h 1076840"/>
                <a:gd name="connsiteX4" fmla="*/ 566002 w 5345723"/>
                <a:gd name="connsiteY4" fmla="*/ 106419 h 1076840"/>
                <a:gd name="connsiteX5" fmla="*/ 538420 w 5345723"/>
                <a:gd name="connsiteY5" fmla="*/ 0 h 1076840"/>
                <a:gd name="connsiteX6" fmla="*/ 5290295 w 5345723"/>
                <a:gd name="connsiteY6" fmla="*/ 0 h 1076840"/>
                <a:gd name="connsiteX7" fmla="*/ 5345723 w 5345723"/>
                <a:gd name="connsiteY7" fmla="*/ 5588 h 1076840"/>
                <a:gd name="connsiteX8" fmla="*/ 5345723 w 5345723"/>
                <a:gd name="connsiteY8" fmla="*/ 1071252 h 1076840"/>
                <a:gd name="connsiteX9" fmla="*/ 5290294 w 5345723"/>
                <a:gd name="connsiteY9" fmla="*/ 1076840 h 1076840"/>
                <a:gd name="connsiteX10" fmla="*/ 538420 w 5345723"/>
                <a:gd name="connsiteY10" fmla="*/ 1076839 h 1076840"/>
                <a:gd name="connsiteX11" fmla="*/ 10939 w 5345723"/>
                <a:gd name="connsiteY11" fmla="*/ 646929 h 1076840"/>
                <a:gd name="connsiteX12" fmla="*/ 0 w 5345723"/>
                <a:gd name="connsiteY12" fmla="*/ 538420 h 1076840"/>
                <a:gd name="connsiteX13" fmla="*/ 10939 w 5345723"/>
                <a:gd name="connsiteY13" fmla="*/ 429910 h 1076840"/>
                <a:gd name="connsiteX14" fmla="*/ 538420 w 5345723"/>
                <a:gd name="connsiteY14" fmla="*/ 0 h 107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45723" h="1076840">
                  <a:moveTo>
                    <a:pt x="566002" y="106419"/>
                  </a:moveTo>
                  <a:cubicBezTo>
                    <a:pt x="327415" y="106419"/>
                    <a:pt x="134002" y="299832"/>
                    <a:pt x="134002" y="538419"/>
                  </a:cubicBezTo>
                  <a:cubicBezTo>
                    <a:pt x="134002" y="777006"/>
                    <a:pt x="327415" y="970419"/>
                    <a:pt x="566002" y="970419"/>
                  </a:cubicBezTo>
                  <a:cubicBezTo>
                    <a:pt x="804589" y="970419"/>
                    <a:pt x="998002" y="777006"/>
                    <a:pt x="998002" y="538419"/>
                  </a:cubicBezTo>
                  <a:cubicBezTo>
                    <a:pt x="998002" y="299832"/>
                    <a:pt x="804589" y="106419"/>
                    <a:pt x="566002" y="106419"/>
                  </a:cubicBezTo>
                  <a:close/>
                  <a:moveTo>
                    <a:pt x="538420" y="0"/>
                  </a:moveTo>
                  <a:lnTo>
                    <a:pt x="5290295" y="0"/>
                  </a:lnTo>
                  <a:lnTo>
                    <a:pt x="5345723" y="5588"/>
                  </a:lnTo>
                  <a:lnTo>
                    <a:pt x="5345723" y="1071252"/>
                  </a:lnTo>
                  <a:lnTo>
                    <a:pt x="5290294" y="1076840"/>
                  </a:lnTo>
                  <a:lnTo>
                    <a:pt x="538420" y="1076839"/>
                  </a:lnTo>
                  <a:cubicBezTo>
                    <a:pt x="278229" y="1076839"/>
                    <a:pt x="61145" y="892278"/>
                    <a:pt x="10939" y="646929"/>
                  </a:cubicBezTo>
                  <a:lnTo>
                    <a:pt x="0" y="538420"/>
                  </a:lnTo>
                  <a:lnTo>
                    <a:pt x="10939" y="429910"/>
                  </a:lnTo>
                  <a:cubicBezTo>
                    <a:pt x="61145" y="184561"/>
                    <a:pt x="278229" y="0"/>
                    <a:pt x="53842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B5C4C158-5C60-F26F-CBA4-7AC6C8B05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90872" y="3404387"/>
              <a:ext cx="377431" cy="396542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26DF5B-E5E2-B5D3-0423-08632753288F}"/>
              </a:ext>
            </a:extLst>
          </p:cNvPr>
          <p:cNvGrpSpPr/>
          <p:nvPr/>
        </p:nvGrpSpPr>
        <p:grpSpPr>
          <a:xfrm>
            <a:off x="6019263" y="3622766"/>
            <a:ext cx="5045612" cy="1016386"/>
            <a:chOff x="7146388" y="4188823"/>
            <a:chExt cx="5045612" cy="1016386"/>
          </a:xfrm>
        </p:grpSpPr>
        <p:sp>
          <p:nvSpPr>
            <p:cNvPr id="16" name="任意多边形 17">
              <a:extLst>
                <a:ext uri="{FF2B5EF4-FFF2-40B4-BE49-F238E27FC236}">
                  <a16:creationId xmlns:a16="http://schemas.microsoft.com/office/drawing/2014/main" id="{ADBE9886-9CC3-1360-A66B-3D2B98356B0C}"/>
                </a:ext>
              </a:extLst>
            </p:cNvPr>
            <p:cNvSpPr/>
            <p:nvPr/>
          </p:nvSpPr>
          <p:spPr>
            <a:xfrm>
              <a:off x="7146388" y="4188823"/>
              <a:ext cx="5045612" cy="1016386"/>
            </a:xfrm>
            <a:custGeom>
              <a:avLst/>
              <a:gdLst>
                <a:gd name="connsiteX0" fmla="*/ 566002 w 5345723"/>
                <a:gd name="connsiteY0" fmla="*/ 106419 h 1076840"/>
                <a:gd name="connsiteX1" fmla="*/ 134002 w 5345723"/>
                <a:gd name="connsiteY1" fmla="*/ 538419 h 1076840"/>
                <a:gd name="connsiteX2" fmla="*/ 566002 w 5345723"/>
                <a:gd name="connsiteY2" fmla="*/ 970419 h 1076840"/>
                <a:gd name="connsiteX3" fmla="*/ 998002 w 5345723"/>
                <a:gd name="connsiteY3" fmla="*/ 538419 h 1076840"/>
                <a:gd name="connsiteX4" fmla="*/ 566002 w 5345723"/>
                <a:gd name="connsiteY4" fmla="*/ 106419 h 1076840"/>
                <a:gd name="connsiteX5" fmla="*/ 538420 w 5345723"/>
                <a:gd name="connsiteY5" fmla="*/ 0 h 1076840"/>
                <a:gd name="connsiteX6" fmla="*/ 5290295 w 5345723"/>
                <a:gd name="connsiteY6" fmla="*/ 0 h 1076840"/>
                <a:gd name="connsiteX7" fmla="*/ 5345723 w 5345723"/>
                <a:gd name="connsiteY7" fmla="*/ 5588 h 1076840"/>
                <a:gd name="connsiteX8" fmla="*/ 5345723 w 5345723"/>
                <a:gd name="connsiteY8" fmla="*/ 1071252 h 1076840"/>
                <a:gd name="connsiteX9" fmla="*/ 5290294 w 5345723"/>
                <a:gd name="connsiteY9" fmla="*/ 1076840 h 1076840"/>
                <a:gd name="connsiteX10" fmla="*/ 538420 w 5345723"/>
                <a:gd name="connsiteY10" fmla="*/ 1076839 h 1076840"/>
                <a:gd name="connsiteX11" fmla="*/ 10939 w 5345723"/>
                <a:gd name="connsiteY11" fmla="*/ 646929 h 1076840"/>
                <a:gd name="connsiteX12" fmla="*/ 0 w 5345723"/>
                <a:gd name="connsiteY12" fmla="*/ 538420 h 1076840"/>
                <a:gd name="connsiteX13" fmla="*/ 10939 w 5345723"/>
                <a:gd name="connsiteY13" fmla="*/ 429910 h 1076840"/>
                <a:gd name="connsiteX14" fmla="*/ 538420 w 5345723"/>
                <a:gd name="connsiteY14" fmla="*/ 0 h 107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45723" h="1076840">
                  <a:moveTo>
                    <a:pt x="566002" y="106419"/>
                  </a:moveTo>
                  <a:cubicBezTo>
                    <a:pt x="327415" y="106419"/>
                    <a:pt x="134002" y="299832"/>
                    <a:pt x="134002" y="538419"/>
                  </a:cubicBezTo>
                  <a:cubicBezTo>
                    <a:pt x="134002" y="777006"/>
                    <a:pt x="327415" y="970419"/>
                    <a:pt x="566002" y="970419"/>
                  </a:cubicBezTo>
                  <a:cubicBezTo>
                    <a:pt x="804589" y="970419"/>
                    <a:pt x="998002" y="777006"/>
                    <a:pt x="998002" y="538419"/>
                  </a:cubicBezTo>
                  <a:cubicBezTo>
                    <a:pt x="998002" y="299832"/>
                    <a:pt x="804589" y="106419"/>
                    <a:pt x="566002" y="106419"/>
                  </a:cubicBezTo>
                  <a:close/>
                  <a:moveTo>
                    <a:pt x="538420" y="0"/>
                  </a:moveTo>
                  <a:lnTo>
                    <a:pt x="5290295" y="0"/>
                  </a:lnTo>
                  <a:lnTo>
                    <a:pt x="5345723" y="5588"/>
                  </a:lnTo>
                  <a:lnTo>
                    <a:pt x="5345723" y="1071252"/>
                  </a:lnTo>
                  <a:lnTo>
                    <a:pt x="5290294" y="1076840"/>
                  </a:lnTo>
                  <a:lnTo>
                    <a:pt x="538420" y="1076839"/>
                  </a:lnTo>
                  <a:cubicBezTo>
                    <a:pt x="278229" y="1076839"/>
                    <a:pt x="61145" y="892278"/>
                    <a:pt x="10939" y="646929"/>
                  </a:cubicBezTo>
                  <a:lnTo>
                    <a:pt x="0" y="538420"/>
                  </a:lnTo>
                  <a:lnTo>
                    <a:pt x="10939" y="429910"/>
                  </a:lnTo>
                  <a:cubicBezTo>
                    <a:pt x="61145" y="184561"/>
                    <a:pt x="278229" y="0"/>
                    <a:pt x="53842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7" name="Freeform 31">
              <a:extLst>
                <a:ext uri="{FF2B5EF4-FFF2-40B4-BE49-F238E27FC236}">
                  <a16:creationId xmlns:a16="http://schemas.microsoft.com/office/drawing/2014/main" id="{BBE68931-B46A-1AD7-6213-3B89208BC3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21534" y="4481030"/>
              <a:ext cx="346769" cy="436089"/>
            </a:xfrm>
            <a:custGeom>
              <a:avLst/>
              <a:gdLst>
                <a:gd name="T0" fmla="*/ 82 w 484"/>
                <a:gd name="T1" fmla="*/ 166 h 606"/>
                <a:gd name="T2" fmla="*/ 82 w 484"/>
                <a:gd name="T3" fmla="*/ 186 h 606"/>
                <a:gd name="T4" fmla="*/ 331 w 484"/>
                <a:gd name="T5" fmla="*/ 193 h 606"/>
                <a:gd name="T6" fmla="*/ 331 w 484"/>
                <a:gd name="T7" fmla="*/ 173 h 606"/>
                <a:gd name="T8" fmla="*/ 387 w 484"/>
                <a:gd name="T9" fmla="*/ 556 h 606"/>
                <a:gd name="T10" fmla="*/ 388 w 484"/>
                <a:gd name="T11" fmla="*/ 564 h 606"/>
                <a:gd name="T12" fmla="*/ 418 w 484"/>
                <a:gd name="T13" fmla="*/ 594 h 606"/>
                <a:gd name="T14" fmla="*/ 474 w 484"/>
                <a:gd name="T15" fmla="*/ 581 h 606"/>
                <a:gd name="T16" fmla="*/ 474 w 484"/>
                <a:gd name="T17" fmla="*/ 531 h 606"/>
                <a:gd name="T18" fmla="*/ 444 w 484"/>
                <a:gd name="T19" fmla="*/ 501 h 606"/>
                <a:gd name="T20" fmla="*/ 418 w 484"/>
                <a:gd name="T21" fmla="*/ 519 h 606"/>
                <a:gd name="T22" fmla="*/ 384 w 484"/>
                <a:gd name="T23" fmla="*/ 553 h 606"/>
                <a:gd name="T24" fmla="*/ 218 w 484"/>
                <a:gd name="T25" fmla="*/ 354 h 606"/>
                <a:gd name="T26" fmla="*/ 229 w 484"/>
                <a:gd name="T27" fmla="*/ 336 h 606"/>
                <a:gd name="T28" fmla="*/ 207 w 484"/>
                <a:gd name="T29" fmla="*/ 320 h 606"/>
                <a:gd name="T30" fmla="*/ 207 w 484"/>
                <a:gd name="T31" fmla="*/ 327 h 606"/>
                <a:gd name="T32" fmla="*/ 246 w 484"/>
                <a:gd name="T33" fmla="*/ 422 h 606"/>
                <a:gd name="T34" fmla="*/ 297 w 484"/>
                <a:gd name="T35" fmla="*/ 364 h 606"/>
                <a:gd name="T36" fmla="*/ 296 w 484"/>
                <a:gd name="T37" fmla="*/ 357 h 606"/>
                <a:gd name="T38" fmla="*/ 224 w 484"/>
                <a:gd name="T39" fmla="*/ 362 h 606"/>
                <a:gd name="T40" fmla="*/ 224 w 484"/>
                <a:gd name="T41" fmla="*/ 368 h 606"/>
                <a:gd name="T42" fmla="*/ 246 w 484"/>
                <a:gd name="T43" fmla="*/ 422 h 606"/>
                <a:gd name="T44" fmla="*/ 429 w 484"/>
                <a:gd name="T45" fmla="*/ 493 h 606"/>
                <a:gd name="T46" fmla="*/ 429 w 484"/>
                <a:gd name="T47" fmla="*/ 487 h 606"/>
                <a:gd name="T48" fmla="*/ 394 w 484"/>
                <a:gd name="T49" fmla="*/ 451 h 606"/>
                <a:gd name="T50" fmla="*/ 256 w 484"/>
                <a:gd name="T51" fmla="*/ 425 h 606"/>
                <a:gd name="T52" fmla="*/ 256 w 484"/>
                <a:gd name="T53" fmla="*/ 432 h 606"/>
                <a:gd name="T54" fmla="*/ 354 w 484"/>
                <a:gd name="T55" fmla="*/ 530 h 606"/>
                <a:gd name="T56" fmla="*/ 395 w 484"/>
                <a:gd name="T57" fmla="*/ 528 h 606"/>
                <a:gd name="T58" fmla="*/ 20 w 484"/>
                <a:gd name="T59" fmla="*/ 150 h 606"/>
                <a:gd name="T60" fmla="*/ 89 w 484"/>
                <a:gd name="T61" fmla="*/ 152 h 606"/>
                <a:gd name="T62" fmla="*/ 141 w 484"/>
                <a:gd name="T63" fmla="*/ 100 h 606"/>
                <a:gd name="T64" fmla="*/ 141 w 484"/>
                <a:gd name="T65" fmla="*/ 93 h 606"/>
                <a:gd name="T66" fmla="*/ 383 w 484"/>
                <a:gd name="T67" fmla="*/ 27 h 606"/>
                <a:gd name="T68" fmla="*/ 394 w 484"/>
                <a:gd name="T69" fmla="*/ 422 h 606"/>
                <a:gd name="T70" fmla="*/ 414 w 484"/>
                <a:gd name="T71" fmla="*/ 449 h 606"/>
                <a:gd name="T72" fmla="*/ 414 w 484"/>
                <a:gd name="T73" fmla="*/ 39 h 606"/>
                <a:gd name="T74" fmla="*/ 383 w 484"/>
                <a:gd name="T75" fmla="*/ 0 h 606"/>
                <a:gd name="T76" fmla="*/ 121 w 484"/>
                <a:gd name="T77" fmla="*/ 2 h 606"/>
                <a:gd name="T78" fmla="*/ 0 w 484"/>
                <a:gd name="T79" fmla="*/ 123 h 606"/>
                <a:gd name="T80" fmla="*/ 0 w 484"/>
                <a:gd name="T81" fmla="*/ 492 h 606"/>
                <a:gd name="T82" fmla="*/ 32 w 484"/>
                <a:gd name="T83" fmla="*/ 530 h 606"/>
                <a:gd name="T84" fmla="*/ 319 w 484"/>
                <a:gd name="T85" fmla="*/ 524 h 606"/>
                <a:gd name="T86" fmla="*/ 305 w 484"/>
                <a:gd name="T87" fmla="*/ 503 h 606"/>
                <a:gd name="T88" fmla="*/ 20 w 484"/>
                <a:gd name="T89" fmla="*/ 492 h 606"/>
                <a:gd name="T90" fmla="*/ 20 w 484"/>
                <a:gd name="T91" fmla="*/ 150 h 606"/>
                <a:gd name="T92" fmla="*/ 156 w 484"/>
                <a:gd name="T93" fmla="*/ 321 h 606"/>
                <a:gd name="T94" fmla="*/ 156 w 484"/>
                <a:gd name="T95" fmla="*/ 301 h 606"/>
                <a:gd name="T96" fmla="*/ 82 w 484"/>
                <a:gd name="T97" fmla="*/ 294 h 606"/>
                <a:gd name="T98" fmla="*/ 82 w 484"/>
                <a:gd name="T99" fmla="*/ 315 h 606"/>
                <a:gd name="T100" fmla="*/ 82 w 484"/>
                <a:gd name="T101" fmla="*/ 272 h 606"/>
                <a:gd name="T102" fmla="*/ 331 w 484"/>
                <a:gd name="T103" fmla="*/ 279 h 606"/>
                <a:gd name="T104" fmla="*/ 331 w 484"/>
                <a:gd name="T105" fmla="*/ 258 h 606"/>
                <a:gd name="T106" fmla="*/ 82 w 484"/>
                <a:gd name="T107" fmla="*/ 252 h 606"/>
                <a:gd name="T108" fmla="*/ 82 w 484"/>
                <a:gd name="T109" fmla="*/ 272 h 606"/>
                <a:gd name="T110" fmla="*/ 82 w 484"/>
                <a:gd name="T111" fmla="*/ 236 h 606"/>
                <a:gd name="T112" fmla="*/ 331 w 484"/>
                <a:gd name="T113" fmla="*/ 229 h 606"/>
                <a:gd name="T114" fmla="*/ 331 w 484"/>
                <a:gd name="T115" fmla="*/ 209 h 606"/>
                <a:gd name="T116" fmla="*/ 82 w 484"/>
                <a:gd name="T117" fmla="*/ 216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84" h="606">
                  <a:moveTo>
                    <a:pt x="331" y="166"/>
                  </a:moveTo>
                  <a:lnTo>
                    <a:pt x="82" y="166"/>
                  </a:lnTo>
                  <a:lnTo>
                    <a:pt x="82" y="173"/>
                  </a:lnTo>
                  <a:lnTo>
                    <a:pt x="82" y="186"/>
                  </a:lnTo>
                  <a:lnTo>
                    <a:pt x="82" y="193"/>
                  </a:lnTo>
                  <a:lnTo>
                    <a:pt x="331" y="193"/>
                  </a:lnTo>
                  <a:lnTo>
                    <a:pt x="331" y="186"/>
                  </a:lnTo>
                  <a:lnTo>
                    <a:pt x="331" y="173"/>
                  </a:lnTo>
                  <a:lnTo>
                    <a:pt x="331" y="166"/>
                  </a:lnTo>
                  <a:close/>
                  <a:moveTo>
                    <a:pt x="387" y="556"/>
                  </a:moveTo>
                  <a:lnTo>
                    <a:pt x="384" y="560"/>
                  </a:lnTo>
                  <a:lnTo>
                    <a:pt x="388" y="564"/>
                  </a:lnTo>
                  <a:lnTo>
                    <a:pt x="408" y="583"/>
                  </a:lnTo>
                  <a:lnTo>
                    <a:pt x="418" y="594"/>
                  </a:lnTo>
                  <a:cubicBezTo>
                    <a:pt x="430" y="606"/>
                    <a:pt x="450" y="606"/>
                    <a:pt x="462" y="594"/>
                  </a:cubicBezTo>
                  <a:lnTo>
                    <a:pt x="474" y="581"/>
                  </a:lnTo>
                  <a:cubicBezTo>
                    <a:pt x="481" y="575"/>
                    <a:pt x="484" y="565"/>
                    <a:pt x="483" y="556"/>
                  </a:cubicBezTo>
                  <a:cubicBezTo>
                    <a:pt x="484" y="547"/>
                    <a:pt x="481" y="538"/>
                    <a:pt x="474" y="531"/>
                  </a:cubicBezTo>
                  <a:lnTo>
                    <a:pt x="462" y="519"/>
                  </a:lnTo>
                  <a:lnTo>
                    <a:pt x="444" y="501"/>
                  </a:lnTo>
                  <a:lnTo>
                    <a:pt x="440" y="497"/>
                  </a:lnTo>
                  <a:lnTo>
                    <a:pt x="418" y="519"/>
                  </a:lnTo>
                  <a:lnTo>
                    <a:pt x="412" y="525"/>
                  </a:lnTo>
                  <a:lnTo>
                    <a:pt x="384" y="553"/>
                  </a:lnTo>
                  <a:lnTo>
                    <a:pt x="387" y="556"/>
                  </a:lnTo>
                  <a:close/>
                  <a:moveTo>
                    <a:pt x="218" y="354"/>
                  </a:moveTo>
                  <a:lnTo>
                    <a:pt x="234" y="338"/>
                  </a:lnTo>
                  <a:lnTo>
                    <a:pt x="229" y="336"/>
                  </a:lnTo>
                  <a:lnTo>
                    <a:pt x="234" y="331"/>
                  </a:lnTo>
                  <a:lnTo>
                    <a:pt x="207" y="320"/>
                  </a:lnTo>
                  <a:lnTo>
                    <a:pt x="211" y="328"/>
                  </a:lnTo>
                  <a:lnTo>
                    <a:pt x="207" y="327"/>
                  </a:lnTo>
                  <a:lnTo>
                    <a:pt x="218" y="354"/>
                  </a:lnTo>
                  <a:close/>
                  <a:moveTo>
                    <a:pt x="246" y="422"/>
                  </a:moveTo>
                  <a:lnTo>
                    <a:pt x="302" y="366"/>
                  </a:lnTo>
                  <a:lnTo>
                    <a:pt x="297" y="364"/>
                  </a:lnTo>
                  <a:lnTo>
                    <a:pt x="302" y="359"/>
                  </a:lnTo>
                  <a:lnTo>
                    <a:pt x="296" y="357"/>
                  </a:lnTo>
                  <a:lnTo>
                    <a:pt x="249" y="337"/>
                  </a:lnTo>
                  <a:lnTo>
                    <a:pt x="224" y="362"/>
                  </a:lnTo>
                  <a:lnTo>
                    <a:pt x="226" y="366"/>
                  </a:lnTo>
                  <a:lnTo>
                    <a:pt x="224" y="368"/>
                  </a:lnTo>
                  <a:lnTo>
                    <a:pt x="243" y="416"/>
                  </a:lnTo>
                  <a:lnTo>
                    <a:pt x="246" y="422"/>
                  </a:lnTo>
                  <a:close/>
                  <a:moveTo>
                    <a:pt x="412" y="511"/>
                  </a:moveTo>
                  <a:lnTo>
                    <a:pt x="429" y="493"/>
                  </a:lnTo>
                  <a:lnTo>
                    <a:pt x="426" y="490"/>
                  </a:lnTo>
                  <a:lnTo>
                    <a:pt x="429" y="487"/>
                  </a:lnTo>
                  <a:lnTo>
                    <a:pt x="414" y="472"/>
                  </a:lnTo>
                  <a:lnTo>
                    <a:pt x="394" y="451"/>
                  </a:lnTo>
                  <a:lnTo>
                    <a:pt x="312" y="369"/>
                  </a:lnTo>
                  <a:lnTo>
                    <a:pt x="256" y="425"/>
                  </a:lnTo>
                  <a:lnTo>
                    <a:pt x="260" y="429"/>
                  </a:lnTo>
                  <a:lnTo>
                    <a:pt x="256" y="432"/>
                  </a:lnTo>
                  <a:lnTo>
                    <a:pt x="334" y="510"/>
                  </a:lnTo>
                  <a:lnTo>
                    <a:pt x="354" y="530"/>
                  </a:lnTo>
                  <a:lnTo>
                    <a:pt x="374" y="549"/>
                  </a:lnTo>
                  <a:lnTo>
                    <a:pt x="395" y="528"/>
                  </a:lnTo>
                  <a:lnTo>
                    <a:pt x="412" y="511"/>
                  </a:lnTo>
                  <a:close/>
                  <a:moveTo>
                    <a:pt x="20" y="150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cubicBezTo>
                    <a:pt x="118" y="152"/>
                    <a:pt x="141" y="129"/>
                    <a:pt x="141" y="100"/>
                  </a:cubicBezTo>
                  <a:lnTo>
                    <a:pt x="141" y="94"/>
                  </a:lnTo>
                  <a:lnTo>
                    <a:pt x="141" y="93"/>
                  </a:lnTo>
                  <a:lnTo>
                    <a:pt x="141" y="27"/>
                  </a:lnTo>
                  <a:lnTo>
                    <a:pt x="383" y="27"/>
                  </a:lnTo>
                  <a:cubicBezTo>
                    <a:pt x="389" y="27"/>
                    <a:pt x="394" y="32"/>
                    <a:pt x="394" y="38"/>
                  </a:cubicBezTo>
                  <a:lnTo>
                    <a:pt x="394" y="422"/>
                  </a:lnTo>
                  <a:lnTo>
                    <a:pt x="394" y="429"/>
                  </a:lnTo>
                  <a:lnTo>
                    <a:pt x="414" y="449"/>
                  </a:lnTo>
                  <a:lnTo>
                    <a:pt x="414" y="443"/>
                  </a:lnTo>
                  <a:lnTo>
                    <a:pt x="414" y="39"/>
                  </a:lnTo>
                  <a:lnTo>
                    <a:pt x="414" y="32"/>
                  </a:lnTo>
                  <a:cubicBezTo>
                    <a:pt x="414" y="14"/>
                    <a:pt x="400" y="0"/>
                    <a:pt x="383" y="0"/>
                  </a:cubicBezTo>
                  <a:lnTo>
                    <a:pt x="123" y="0"/>
                  </a:lnTo>
                  <a:lnTo>
                    <a:pt x="121" y="2"/>
                  </a:lnTo>
                  <a:lnTo>
                    <a:pt x="1" y="122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492"/>
                  </a:lnTo>
                  <a:lnTo>
                    <a:pt x="0" y="499"/>
                  </a:lnTo>
                  <a:cubicBezTo>
                    <a:pt x="0" y="516"/>
                    <a:pt x="14" y="530"/>
                    <a:pt x="32" y="530"/>
                  </a:cubicBezTo>
                  <a:lnTo>
                    <a:pt x="326" y="530"/>
                  </a:lnTo>
                  <a:lnTo>
                    <a:pt x="319" y="524"/>
                  </a:lnTo>
                  <a:lnTo>
                    <a:pt x="326" y="524"/>
                  </a:lnTo>
                  <a:lnTo>
                    <a:pt x="305" y="503"/>
                  </a:lnTo>
                  <a:lnTo>
                    <a:pt x="32" y="503"/>
                  </a:lnTo>
                  <a:cubicBezTo>
                    <a:pt x="25" y="503"/>
                    <a:pt x="21" y="498"/>
                    <a:pt x="20" y="492"/>
                  </a:cubicBezTo>
                  <a:lnTo>
                    <a:pt x="20" y="492"/>
                  </a:lnTo>
                  <a:lnTo>
                    <a:pt x="20" y="150"/>
                  </a:lnTo>
                  <a:close/>
                  <a:moveTo>
                    <a:pt x="82" y="321"/>
                  </a:moveTo>
                  <a:lnTo>
                    <a:pt x="156" y="321"/>
                  </a:lnTo>
                  <a:lnTo>
                    <a:pt x="156" y="315"/>
                  </a:lnTo>
                  <a:lnTo>
                    <a:pt x="156" y="301"/>
                  </a:lnTo>
                  <a:lnTo>
                    <a:pt x="156" y="294"/>
                  </a:lnTo>
                  <a:lnTo>
                    <a:pt x="82" y="294"/>
                  </a:lnTo>
                  <a:lnTo>
                    <a:pt x="82" y="301"/>
                  </a:lnTo>
                  <a:lnTo>
                    <a:pt x="82" y="315"/>
                  </a:lnTo>
                  <a:lnTo>
                    <a:pt x="82" y="321"/>
                  </a:lnTo>
                  <a:close/>
                  <a:moveTo>
                    <a:pt x="82" y="272"/>
                  </a:moveTo>
                  <a:lnTo>
                    <a:pt x="82" y="279"/>
                  </a:lnTo>
                  <a:lnTo>
                    <a:pt x="331" y="279"/>
                  </a:lnTo>
                  <a:lnTo>
                    <a:pt x="331" y="272"/>
                  </a:lnTo>
                  <a:lnTo>
                    <a:pt x="331" y="258"/>
                  </a:lnTo>
                  <a:lnTo>
                    <a:pt x="331" y="252"/>
                  </a:lnTo>
                  <a:lnTo>
                    <a:pt x="82" y="252"/>
                  </a:lnTo>
                  <a:lnTo>
                    <a:pt x="82" y="258"/>
                  </a:lnTo>
                  <a:lnTo>
                    <a:pt x="82" y="272"/>
                  </a:lnTo>
                  <a:close/>
                  <a:moveTo>
                    <a:pt x="82" y="229"/>
                  </a:moveTo>
                  <a:lnTo>
                    <a:pt x="82" y="236"/>
                  </a:lnTo>
                  <a:lnTo>
                    <a:pt x="331" y="236"/>
                  </a:lnTo>
                  <a:lnTo>
                    <a:pt x="331" y="229"/>
                  </a:lnTo>
                  <a:lnTo>
                    <a:pt x="331" y="216"/>
                  </a:lnTo>
                  <a:lnTo>
                    <a:pt x="331" y="209"/>
                  </a:lnTo>
                  <a:lnTo>
                    <a:pt x="82" y="209"/>
                  </a:lnTo>
                  <a:lnTo>
                    <a:pt x="82" y="216"/>
                  </a:lnTo>
                  <a:lnTo>
                    <a:pt x="82" y="229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A44FB71-3461-C173-52EB-01756F2923A5}"/>
              </a:ext>
            </a:extLst>
          </p:cNvPr>
          <p:cNvGrpSpPr/>
          <p:nvPr/>
        </p:nvGrpSpPr>
        <p:grpSpPr>
          <a:xfrm>
            <a:off x="6019263" y="4717124"/>
            <a:ext cx="5045612" cy="1016386"/>
            <a:chOff x="7146388" y="5283181"/>
            <a:chExt cx="5045612" cy="1016386"/>
          </a:xfrm>
        </p:grpSpPr>
        <p:sp>
          <p:nvSpPr>
            <p:cNvPr id="20" name="任意多边形 21">
              <a:extLst>
                <a:ext uri="{FF2B5EF4-FFF2-40B4-BE49-F238E27FC236}">
                  <a16:creationId xmlns:a16="http://schemas.microsoft.com/office/drawing/2014/main" id="{B80572D0-8CFE-C5B4-5A09-4878402CCC4C}"/>
                </a:ext>
              </a:extLst>
            </p:cNvPr>
            <p:cNvSpPr/>
            <p:nvPr/>
          </p:nvSpPr>
          <p:spPr>
            <a:xfrm>
              <a:off x="7146388" y="5283181"/>
              <a:ext cx="5045612" cy="1016386"/>
            </a:xfrm>
            <a:custGeom>
              <a:avLst/>
              <a:gdLst>
                <a:gd name="connsiteX0" fmla="*/ 566002 w 5345723"/>
                <a:gd name="connsiteY0" fmla="*/ 106419 h 1076840"/>
                <a:gd name="connsiteX1" fmla="*/ 134002 w 5345723"/>
                <a:gd name="connsiteY1" fmla="*/ 538419 h 1076840"/>
                <a:gd name="connsiteX2" fmla="*/ 566002 w 5345723"/>
                <a:gd name="connsiteY2" fmla="*/ 970419 h 1076840"/>
                <a:gd name="connsiteX3" fmla="*/ 998002 w 5345723"/>
                <a:gd name="connsiteY3" fmla="*/ 538419 h 1076840"/>
                <a:gd name="connsiteX4" fmla="*/ 566002 w 5345723"/>
                <a:gd name="connsiteY4" fmla="*/ 106419 h 1076840"/>
                <a:gd name="connsiteX5" fmla="*/ 538420 w 5345723"/>
                <a:gd name="connsiteY5" fmla="*/ 0 h 1076840"/>
                <a:gd name="connsiteX6" fmla="*/ 5290295 w 5345723"/>
                <a:gd name="connsiteY6" fmla="*/ 0 h 1076840"/>
                <a:gd name="connsiteX7" fmla="*/ 5345723 w 5345723"/>
                <a:gd name="connsiteY7" fmla="*/ 5588 h 1076840"/>
                <a:gd name="connsiteX8" fmla="*/ 5345723 w 5345723"/>
                <a:gd name="connsiteY8" fmla="*/ 1071252 h 1076840"/>
                <a:gd name="connsiteX9" fmla="*/ 5290294 w 5345723"/>
                <a:gd name="connsiteY9" fmla="*/ 1076840 h 1076840"/>
                <a:gd name="connsiteX10" fmla="*/ 538420 w 5345723"/>
                <a:gd name="connsiteY10" fmla="*/ 1076839 h 1076840"/>
                <a:gd name="connsiteX11" fmla="*/ 10939 w 5345723"/>
                <a:gd name="connsiteY11" fmla="*/ 646929 h 1076840"/>
                <a:gd name="connsiteX12" fmla="*/ 0 w 5345723"/>
                <a:gd name="connsiteY12" fmla="*/ 538420 h 1076840"/>
                <a:gd name="connsiteX13" fmla="*/ 10939 w 5345723"/>
                <a:gd name="connsiteY13" fmla="*/ 429910 h 1076840"/>
                <a:gd name="connsiteX14" fmla="*/ 538420 w 5345723"/>
                <a:gd name="connsiteY14" fmla="*/ 0 h 1076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345723" h="1076840">
                  <a:moveTo>
                    <a:pt x="566002" y="106419"/>
                  </a:moveTo>
                  <a:cubicBezTo>
                    <a:pt x="327415" y="106419"/>
                    <a:pt x="134002" y="299832"/>
                    <a:pt x="134002" y="538419"/>
                  </a:cubicBezTo>
                  <a:cubicBezTo>
                    <a:pt x="134002" y="777006"/>
                    <a:pt x="327415" y="970419"/>
                    <a:pt x="566002" y="970419"/>
                  </a:cubicBezTo>
                  <a:cubicBezTo>
                    <a:pt x="804589" y="970419"/>
                    <a:pt x="998002" y="777006"/>
                    <a:pt x="998002" y="538419"/>
                  </a:cubicBezTo>
                  <a:cubicBezTo>
                    <a:pt x="998002" y="299832"/>
                    <a:pt x="804589" y="106419"/>
                    <a:pt x="566002" y="106419"/>
                  </a:cubicBezTo>
                  <a:close/>
                  <a:moveTo>
                    <a:pt x="538420" y="0"/>
                  </a:moveTo>
                  <a:lnTo>
                    <a:pt x="5290295" y="0"/>
                  </a:lnTo>
                  <a:lnTo>
                    <a:pt x="5345723" y="5588"/>
                  </a:lnTo>
                  <a:lnTo>
                    <a:pt x="5345723" y="1071252"/>
                  </a:lnTo>
                  <a:lnTo>
                    <a:pt x="5290294" y="1076840"/>
                  </a:lnTo>
                  <a:lnTo>
                    <a:pt x="538420" y="1076839"/>
                  </a:lnTo>
                  <a:cubicBezTo>
                    <a:pt x="278229" y="1076839"/>
                    <a:pt x="61145" y="892278"/>
                    <a:pt x="10939" y="646929"/>
                  </a:cubicBezTo>
                  <a:lnTo>
                    <a:pt x="0" y="538420"/>
                  </a:lnTo>
                  <a:lnTo>
                    <a:pt x="10939" y="429910"/>
                  </a:lnTo>
                  <a:cubicBezTo>
                    <a:pt x="61145" y="184561"/>
                    <a:pt x="278229" y="0"/>
                    <a:pt x="53842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6825DA75-20A9-9DFD-115C-B5410647DB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9829" y="5608665"/>
              <a:ext cx="510180" cy="406852"/>
            </a:xfrm>
            <a:custGeom>
              <a:avLst/>
              <a:gdLst>
                <a:gd name="T0" fmla="*/ 1238 w 1238"/>
                <a:gd name="T1" fmla="*/ 579 h 986"/>
                <a:gd name="T2" fmla="*/ 424 w 1238"/>
                <a:gd name="T3" fmla="*/ 579 h 986"/>
                <a:gd name="T4" fmla="*/ 443 w 1238"/>
                <a:gd name="T5" fmla="*/ 209 h 986"/>
                <a:gd name="T6" fmla="*/ 357 w 1238"/>
                <a:gd name="T7" fmla="*/ 223 h 986"/>
                <a:gd name="T8" fmla="*/ 329 w 1238"/>
                <a:gd name="T9" fmla="*/ 254 h 986"/>
                <a:gd name="T10" fmla="*/ 441 w 1238"/>
                <a:gd name="T11" fmla="*/ 316 h 986"/>
                <a:gd name="T12" fmla="*/ 311 w 1238"/>
                <a:gd name="T13" fmla="*/ 0 h 986"/>
                <a:gd name="T14" fmla="*/ 311 w 1238"/>
                <a:gd name="T15" fmla="*/ 620 h 986"/>
                <a:gd name="T16" fmla="*/ 367 w 1238"/>
                <a:gd name="T17" fmla="*/ 550 h 986"/>
                <a:gd name="T18" fmla="*/ 329 w 1238"/>
                <a:gd name="T19" fmla="*/ 473 h 986"/>
                <a:gd name="T20" fmla="*/ 295 w 1238"/>
                <a:gd name="T21" fmla="*/ 516 h 986"/>
                <a:gd name="T22" fmla="*/ 168 w 1238"/>
                <a:gd name="T23" fmla="*/ 370 h 986"/>
                <a:gd name="T24" fmla="*/ 295 w 1238"/>
                <a:gd name="T25" fmla="*/ 410 h 986"/>
                <a:gd name="T26" fmla="*/ 229 w 1238"/>
                <a:gd name="T27" fmla="*/ 307 h 986"/>
                <a:gd name="T28" fmla="*/ 295 w 1238"/>
                <a:gd name="T29" fmla="*/ 127 h 986"/>
                <a:gd name="T30" fmla="*/ 329 w 1238"/>
                <a:gd name="T31" fmla="*/ 104 h 986"/>
                <a:gd name="T32" fmla="*/ 443 w 1238"/>
                <a:gd name="T33" fmla="*/ 209 h 986"/>
                <a:gd name="T34" fmla="*/ 295 w 1238"/>
                <a:gd name="T35" fmla="*/ 186 h 986"/>
                <a:gd name="T36" fmla="*/ 295 w 1238"/>
                <a:gd name="T37" fmla="*/ 245 h 986"/>
                <a:gd name="T38" fmla="*/ 329 w 1238"/>
                <a:gd name="T39" fmla="*/ 413 h 986"/>
                <a:gd name="T40" fmla="*/ 357 w 1238"/>
                <a:gd name="T41" fmla="*/ 398 h 986"/>
                <a:gd name="T42" fmla="*/ 359 w 1238"/>
                <a:gd name="T43" fmla="*/ 356 h 986"/>
                <a:gd name="T44" fmla="*/ 329 w 1238"/>
                <a:gd name="T45" fmla="*/ 413 h 986"/>
                <a:gd name="T46" fmla="*/ 854 w 1238"/>
                <a:gd name="T47" fmla="*/ 713 h 986"/>
                <a:gd name="T48" fmla="*/ 904 w 1238"/>
                <a:gd name="T49" fmla="*/ 665 h 986"/>
                <a:gd name="T50" fmla="*/ 854 w 1238"/>
                <a:gd name="T51" fmla="*/ 617 h 986"/>
                <a:gd name="T52" fmla="*/ 810 w 1238"/>
                <a:gd name="T53" fmla="*/ 416 h 986"/>
                <a:gd name="T54" fmla="*/ 784 w 1238"/>
                <a:gd name="T55" fmla="*/ 477 h 986"/>
                <a:gd name="T56" fmla="*/ 810 w 1238"/>
                <a:gd name="T57" fmla="*/ 416 h 986"/>
                <a:gd name="T58" fmla="*/ 1004 w 1238"/>
                <a:gd name="T59" fmla="*/ 447 h 986"/>
                <a:gd name="T60" fmla="*/ 854 w 1238"/>
                <a:gd name="T61" fmla="*/ 418 h 986"/>
                <a:gd name="T62" fmla="*/ 977 w 1238"/>
                <a:gd name="T63" fmla="*/ 557 h 986"/>
                <a:gd name="T64" fmla="*/ 854 w 1238"/>
                <a:gd name="T65" fmla="*/ 792 h 986"/>
                <a:gd name="T66" fmla="*/ 810 w 1238"/>
                <a:gd name="T67" fmla="*/ 849 h 986"/>
                <a:gd name="T68" fmla="*/ 643 w 1238"/>
                <a:gd name="T69" fmla="*/ 658 h 986"/>
                <a:gd name="T70" fmla="*/ 810 w 1238"/>
                <a:gd name="T71" fmla="*/ 710 h 986"/>
                <a:gd name="T72" fmla="*/ 724 w 1238"/>
                <a:gd name="T73" fmla="*/ 575 h 986"/>
                <a:gd name="T74" fmla="*/ 810 w 1238"/>
                <a:gd name="T75" fmla="*/ 339 h 986"/>
                <a:gd name="T76" fmla="*/ 854 w 1238"/>
                <a:gd name="T77" fmla="*/ 309 h 986"/>
                <a:gd name="T78" fmla="*/ 1004 w 1238"/>
                <a:gd name="T79" fmla="*/ 447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38" h="986">
                  <a:moveTo>
                    <a:pt x="831" y="172"/>
                  </a:moveTo>
                  <a:cubicBezTo>
                    <a:pt x="1055" y="172"/>
                    <a:pt x="1238" y="354"/>
                    <a:pt x="1238" y="579"/>
                  </a:cubicBezTo>
                  <a:cubicBezTo>
                    <a:pt x="1238" y="804"/>
                    <a:pt x="1055" y="986"/>
                    <a:pt x="831" y="986"/>
                  </a:cubicBezTo>
                  <a:cubicBezTo>
                    <a:pt x="606" y="986"/>
                    <a:pt x="424" y="804"/>
                    <a:pt x="424" y="579"/>
                  </a:cubicBezTo>
                  <a:cubicBezTo>
                    <a:pt x="424" y="354"/>
                    <a:pt x="606" y="172"/>
                    <a:pt x="831" y="172"/>
                  </a:cubicBezTo>
                  <a:close/>
                  <a:moveTo>
                    <a:pt x="443" y="209"/>
                  </a:moveTo>
                  <a:lnTo>
                    <a:pt x="443" y="209"/>
                  </a:lnTo>
                  <a:lnTo>
                    <a:pt x="357" y="223"/>
                  </a:lnTo>
                  <a:cubicBezTo>
                    <a:pt x="350" y="204"/>
                    <a:pt x="346" y="197"/>
                    <a:pt x="329" y="187"/>
                  </a:cubicBezTo>
                  <a:lnTo>
                    <a:pt x="329" y="254"/>
                  </a:lnTo>
                  <a:cubicBezTo>
                    <a:pt x="375" y="266"/>
                    <a:pt x="406" y="279"/>
                    <a:pt x="422" y="293"/>
                  </a:cubicBezTo>
                  <a:cubicBezTo>
                    <a:pt x="430" y="300"/>
                    <a:pt x="436" y="308"/>
                    <a:pt x="441" y="316"/>
                  </a:cubicBezTo>
                  <a:cubicBezTo>
                    <a:pt x="480" y="260"/>
                    <a:pt x="533" y="215"/>
                    <a:pt x="594" y="185"/>
                  </a:cubicBezTo>
                  <a:cubicBezTo>
                    <a:pt x="546" y="76"/>
                    <a:pt x="437" y="0"/>
                    <a:pt x="311" y="0"/>
                  </a:cubicBezTo>
                  <a:cubicBezTo>
                    <a:pt x="139" y="0"/>
                    <a:pt x="0" y="139"/>
                    <a:pt x="0" y="310"/>
                  </a:cubicBezTo>
                  <a:cubicBezTo>
                    <a:pt x="0" y="481"/>
                    <a:pt x="139" y="620"/>
                    <a:pt x="311" y="620"/>
                  </a:cubicBezTo>
                  <a:cubicBezTo>
                    <a:pt x="331" y="620"/>
                    <a:pt x="352" y="618"/>
                    <a:pt x="372" y="614"/>
                  </a:cubicBezTo>
                  <a:cubicBezTo>
                    <a:pt x="368" y="593"/>
                    <a:pt x="367" y="572"/>
                    <a:pt x="367" y="550"/>
                  </a:cubicBezTo>
                  <a:cubicBezTo>
                    <a:pt x="367" y="521"/>
                    <a:pt x="370" y="493"/>
                    <a:pt x="376" y="465"/>
                  </a:cubicBezTo>
                  <a:cubicBezTo>
                    <a:pt x="361" y="470"/>
                    <a:pt x="345" y="472"/>
                    <a:pt x="329" y="473"/>
                  </a:cubicBezTo>
                  <a:lnTo>
                    <a:pt x="329" y="516"/>
                  </a:lnTo>
                  <a:lnTo>
                    <a:pt x="295" y="516"/>
                  </a:lnTo>
                  <a:lnTo>
                    <a:pt x="295" y="473"/>
                  </a:lnTo>
                  <a:cubicBezTo>
                    <a:pt x="226" y="467"/>
                    <a:pt x="180" y="440"/>
                    <a:pt x="168" y="370"/>
                  </a:cubicBezTo>
                  <a:lnTo>
                    <a:pt x="261" y="359"/>
                  </a:lnTo>
                  <a:cubicBezTo>
                    <a:pt x="265" y="385"/>
                    <a:pt x="271" y="398"/>
                    <a:pt x="295" y="410"/>
                  </a:cubicBezTo>
                  <a:lnTo>
                    <a:pt x="295" y="329"/>
                  </a:lnTo>
                  <a:cubicBezTo>
                    <a:pt x="264" y="320"/>
                    <a:pt x="242" y="313"/>
                    <a:pt x="229" y="307"/>
                  </a:cubicBezTo>
                  <a:cubicBezTo>
                    <a:pt x="173" y="279"/>
                    <a:pt x="166" y="200"/>
                    <a:pt x="210" y="157"/>
                  </a:cubicBezTo>
                  <a:cubicBezTo>
                    <a:pt x="229" y="139"/>
                    <a:pt x="257" y="129"/>
                    <a:pt x="295" y="127"/>
                  </a:cubicBezTo>
                  <a:lnTo>
                    <a:pt x="295" y="104"/>
                  </a:lnTo>
                  <a:lnTo>
                    <a:pt x="329" y="104"/>
                  </a:lnTo>
                  <a:lnTo>
                    <a:pt x="329" y="127"/>
                  </a:lnTo>
                  <a:cubicBezTo>
                    <a:pt x="384" y="130"/>
                    <a:pt x="430" y="151"/>
                    <a:pt x="443" y="209"/>
                  </a:cubicBezTo>
                  <a:close/>
                  <a:moveTo>
                    <a:pt x="295" y="186"/>
                  </a:moveTo>
                  <a:lnTo>
                    <a:pt x="295" y="186"/>
                  </a:lnTo>
                  <a:cubicBezTo>
                    <a:pt x="274" y="193"/>
                    <a:pt x="259" y="212"/>
                    <a:pt x="275" y="233"/>
                  </a:cubicBezTo>
                  <a:cubicBezTo>
                    <a:pt x="279" y="238"/>
                    <a:pt x="285" y="242"/>
                    <a:pt x="295" y="245"/>
                  </a:cubicBezTo>
                  <a:lnTo>
                    <a:pt x="295" y="186"/>
                  </a:lnTo>
                  <a:close/>
                  <a:moveTo>
                    <a:pt x="329" y="413"/>
                  </a:moveTo>
                  <a:lnTo>
                    <a:pt x="329" y="413"/>
                  </a:lnTo>
                  <a:cubicBezTo>
                    <a:pt x="342" y="410"/>
                    <a:pt x="351" y="405"/>
                    <a:pt x="357" y="398"/>
                  </a:cubicBezTo>
                  <a:cubicBezTo>
                    <a:pt x="363" y="392"/>
                    <a:pt x="366" y="384"/>
                    <a:pt x="366" y="376"/>
                  </a:cubicBezTo>
                  <a:cubicBezTo>
                    <a:pt x="366" y="368"/>
                    <a:pt x="364" y="362"/>
                    <a:pt x="359" y="356"/>
                  </a:cubicBezTo>
                  <a:cubicBezTo>
                    <a:pt x="354" y="350"/>
                    <a:pt x="344" y="344"/>
                    <a:pt x="329" y="339"/>
                  </a:cubicBezTo>
                  <a:lnTo>
                    <a:pt x="329" y="413"/>
                  </a:lnTo>
                  <a:close/>
                  <a:moveTo>
                    <a:pt x="854" y="713"/>
                  </a:moveTo>
                  <a:lnTo>
                    <a:pt x="854" y="713"/>
                  </a:lnTo>
                  <a:cubicBezTo>
                    <a:pt x="871" y="710"/>
                    <a:pt x="884" y="703"/>
                    <a:pt x="892" y="695"/>
                  </a:cubicBezTo>
                  <a:cubicBezTo>
                    <a:pt x="900" y="686"/>
                    <a:pt x="904" y="676"/>
                    <a:pt x="904" y="665"/>
                  </a:cubicBezTo>
                  <a:cubicBezTo>
                    <a:pt x="904" y="656"/>
                    <a:pt x="901" y="647"/>
                    <a:pt x="894" y="639"/>
                  </a:cubicBezTo>
                  <a:cubicBezTo>
                    <a:pt x="887" y="631"/>
                    <a:pt x="874" y="624"/>
                    <a:pt x="854" y="617"/>
                  </a:cubicBezTo>
                  <a:lnTo>
                    <a:pt x="854" y="713"/>
                  </a:lnTo>
                  <a:close/>
                  <a:moveTo>
                    <a:pt x="810" y="416"/>
                  </a:moveTo>
                  <a:lnTo>
                    <a:pt x="810" y="416"/>
                  </a:lnTo>
                  <a:cubicBezTo>
                    <a:pt x="783" y="426"/>
                    <a:pt x="763" y="451"/>
                    <a:pt x="784" y="477"/>
                  </a:cubicBezTo>
                  <a:cubicBezTo>
                    <a:pt x="789" y="484"/>
                    <a:pt x="798" y="489"/>
                    <a:pt x="810" y="494"/>
                  </a:cubicBezTo>
                  <a:lnTo>
                    <a:pt x="810" y="416"/>
                  </a:lnTo>
                  <a:close/>
                  <a:moveTo>
                    <a:pt x="1004" y="447"/>
                  </a:moveTo>
                  <a:lnTo>
                    <a:pt x="1004" y="447"/>
                  </a:lnTo>
                  <a:lnTo>
                    <a:pt x="892" y="464"/>
                  </a:lnTo>
                  <a:cubicBezTo>
                    <a:pt x="883" y="440"/>
                    <a:pt x="877" y="430"/>
                    <a:pt x="854" y="418"/>
                  </a:cubicBezTo>
                  <a:lnTo>
                    <a:pt x="854" y="505"/>
                  </a:lnTo>
                  <a:cubicBezTo>
                    <a:pt x="916" y="521"/>
                    <a:pt x="956" y="539"/>
                    <a:pt x="977" y="557"/>
                  </a:cubicBezTo>
                  <a:cubicBezTo>
                    <a:pt x="1043" y="616"/>
                    <a:pt x="1024" y="719"/>
                    <a:pt x="953" y="765"/>
                  </a:cubicBezTo>
                  <a:cubicBezTo>
                    <a:pt x="925" y="783"/>
                    <a:pt x="892" y="791"/>
                    <a:pt x="854" y="792"/>
                  </a:cubicBezTo>
                  <a:lnTo>
                    <a:pt x="854" y="849"/>
                  </a:lnTo>
                  <a:lnTo>
                    <a:pt x="810" y="849"/>
                  </a:lnTo>
                  <a:lnTo>
                    <a:pt x="810" y="792"/>
                  </a:lnTo>
                  <a:cubicBezTo>
                    <a:pt x="720" y="784"/>
                    <a:pt x="660" y="750"/>
                    <a:pt x="643" y="658"/>
                  </a:cubicBezTo>
                  <a:lnTo>
                    <a:pt x="765" y="644"/>
                  </a:lnTo>
                  <a:cubicBezTo>
                    <a:pt x="772" y="677"/>
                    <a:pt x="779" y="695"/>
                    <a:pt x="810" y="710"/>
                  </a:cubicBezTo>
                  <a:lnTo>
                    <a:pt x="810" y="604"/>
                  </a:lnTo>
                  <a:cubicBezTo>
                    <a:pt x="770" y="593"/>
                    <a:pt x="741" y="583"/>
                    <a:pt x="724" y="575"/>
                  </a:cubicBezTo>
                  <a:cubicBezTo>
                    <a:pt x="650" y="539"/>
                    <a:pt x="641" y="434"/>
                    <a:pt x="699" y="379"/>
                  </a:cubicBezTo>
                  <a:cubicBezTo>
                    <a:pt x="724" y="355"/>
                    <a:pt x="761" y="341"/>
                    <a:pt x="810" y="339"/>
                  </a:cubicBezTo>
                  <a:lnTo>
                    <a:pt x="810" y="309"/>
                  </a:lnTo>
                  <a:lnTo>
                    <a:pt x="854" y="309"/>
                  </a:lnTo>
                  <a:lnTo>
                    <a:pt x="854" y="339"/>
                  </a:lnTo>
                  <a:cubicBezTo>
                    <a:pt x="927" y="343"/>
                    <a:pt x="987" y="370"/>
                    <a:pt x="1004" y="44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8328DD3-F3A9-49CB-9133-E4E650C509F5}"/>
              </a:ext>
            </a:extLst>
          </p:cNvPr>
          <p:cNvSpPr/>
          <p:nvPr/>
        </p:nvSpPr>
        <p:spPr>
          <a:xfrm rot="5923758">
            <a:off x="1727882" y="1947304"/>
            <a:ext cx="3470397" cy="3470397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4371376-F546-2892-B869-DB035A354873}"/>
              </a:ext>
            </a:extLst>
          </p:cNvPr>
          <p:cNvSpPr/>
          <p:nvPr/>
        </p:nvSpPr>
        <p:spPr>
          <a:xfrm rot="5923758">
            <a:off x="3118728" y="3449383"/>
            <a:ext cx="1678969" cy="1678969"/>
          </a:xfrm>
          <a:prstGeom prst="roundRect">
            <a:avLst/>
          </a:prstGeom>
          <a:noFill/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E5A8331-EA38-A7FE-9F97-B9F4C2DA95ED}"/>
              </a:ext>
            </a:extLst>
          </p:cNvPr>
          <p:cNvGrpSpPr/>
          <p:nvPr/>
        </p:nvGrpSpPr>
        <p:grpSpPr>
          <a:xfrm>
            <a:off x="7109686" y="1544142"/>
            <a:ext cx="3799939" cy="780962"/>
            <a:chOff x="-94764" y="1942094"/>
            <a:chExt cx="3799939" cy="78096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5A34BC4-D030-2A47-9E63-638B3BB80888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8C8351F-7E26-E289-789C-F3D1E153E40B}"/>
                </a:ext>
              </a:extLst>
            </p:cNvPr>
            <p:cNvSpPr txBox="1"/>
            <p:nvPr/>
          </p:nvSpPr>
          <p:spPr>
            <a:xfrm>
              <a:off x="-94764" y="19420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50C1595-B251-8DB2-186F-FD9CBA66C30B}"/>
              </a:ext>
            </a:extLst>
          </p:cNvPr>
          <p:cNvGrpSpPr/>
          <p:nvPr/>
        </p:nvGrpSpPr>
        <p:grpSpPr>
          <a:xfrm>
            <a:off x="7109686" y="2640418"/>
            <a:ext cx="3799939" cy="780962"/>
            <a:chOff x="-94764" y="1942094"/>
            <a:chExt cx="3799939" cy="78096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1D07D3D-0A66-0F8A-8D5F-B5DBBB2B92FC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51F79118-B507-1DC6-91A4-4E37F5C36503}"/>
                </a:ext>
              </a:extLst>
            </p:cNvPr>
            <p:cNvSpPr txBox="1"/>
            <p:nvPr/>
          </p:nvSpPr>
          <p:spPr>
            <a:xfrm>
              <a:off x="-94764" y="19420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46A7E9D4-3A27-44A0-C64F-629B0E8D8D97}"/>
              </a:ext>
            </a:extLst>
          </p:cNvPr>
          <p:cNvGrpSpPr/>
          <p:nvPr/>
        </p:nvGrpSpPr>
        <p:grpSpPr>
          <a:xfrm>
            <a:off x="7109686" y="3736694"/>
            <a:ext cx="3799939" cy="780962"/>
            <a:chOff x="-94764" y="1942094"/>
            <a:chExt cx="3799939" cy="78096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471BD66-4BFC-FC82-AD8C-78E6A357D504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088AC247-04DD-E07D-7093-124677B4E591}"/>
                </a:ext>
              </a:extLst>
            </p:cNvPr>
            <p:cNvSpPr txBox="1"/>
            <p:nvPr/>
          </p:nvSpPr>
          <p:spPr>
            <a:xfrm>
              <a:off x="-94764" y="19420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F74662D-C1FD-8374-1C5C-AE2A47401662}"/>
              </a:ext>
            </a:extLst>
          </p:cNvPr>
          <p:cNvGrpSpPr/>
          <p:nvPr/>
        </p:nvGrpSpPr>
        <p:grpSpPr>
          <a:xfrm>
            <a:off x="7109686" y="4827216"/>
            <a:ext cx="3799939" cy="780962"/>
            <a:chOff x="-94764" y="1942094"/>
            <a:chExt cx="3799939" cy="78096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37A05E9-1205-920E-D145-5A7E1D09D733}"/>
                </a:ext>
              </a:extLst>
            </p:cNvPr>
            <p:cNvSpPr txBox="1"/>
            <p:nvPr/>
          </p:nvSpPr>
          <p:spPr>
            <a:xfrm>
              <a:off x="-94764" y="2190603"/>
              <a:ext cx="3799939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214C973-F379-B888-F9A9-4A923D0EB01B}"/>
                </a:ext>
              </a:extLst>
            </p:cNvPr>
            <p:cNvSpPr txBox="1"/>
            <p:nvPr/>
          </p:nvSpPr>
          <p:spPr>
            <a:xfrm>
              <a:off x="-94764" y="194209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6894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qxn0f2m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2091</Words>
  <Application>Microsoft Office PowerPoint</Application>
  <PresentationFormat>宽屏</PresentationFormat>
  <Paragraphs>224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DOUYUFont2.0</vt:lpstr>
      <vt:lpstr>HarmonyOS Sans SC Light</vt:lpstr>
      <vt:lpstr>阿里巴巴普惠体 2.0 55 Regular</vt:lpstr>
      <vt:lpstr>阿里巴巴普惠体 2.0 65 Medium</vt:lpstr>
      <vt:lpstr>等线</vt:lpstr>
      <vt:lpstr>优设标题黑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极简几何弥散风年中工作汇报ppt模板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92</cp:revision>
  <dcterms:created xsi:type="dcterms:W3CDTF">2023-06-13T01:03:29Z</dcterms:created>
  <dcterms:modified xsi:type="dcterms:W3CDTF">2023-06-13T14:31:05Z</dcterms:modified>
</cp:coreProperties>
</file>