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12"/>
  </p:notesMasterIdLst>
  <p:sldIdLst>
    <p:sldId id="289" r:id="rId3"/>
    <p:sldId id="290" r:id="rId4"/>
    <p:sldId id="291" r:id="rId5"/>
    <p:sldId id="292" r:id="rId6"/>
    <p:sldId id="295" r:id="rId7"/>
    <p:sldId id="294" r:id="rId8"/>
    <p:sldId id="288" r:id="rId9"/>
    <p:sldId id="296" r:id="rId10"/>
    <p:sldId id="342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9A01"/>
    <a:srgbClr val="FBA3AB"/>
    <a:srgbClr val="599EA7"/>
    <a:srgbClr val="FFB7C3"/>
    <a:srgbClr val="DE0000"/>
    <a:srgbClr val="F8F6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16" autoAdjust="0"/>
    <p:restoredTop sz="96154" autoAdjust="0"/>
  </p:normalViewPr>
  <p:slideViewPr>
    <p:cSldViewPr snapToGrid="0">
      <p:cViewPr>
        <p:scale>
          <a:sx n="66" d="100"/>
          <a:sy n="66" d="100"/>
        </p:scale>
        <p:origin x="1086" y="1002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-4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14EFC7-C8B7-4992-8482-CD3C5E805FDA}" type="datetimeFigureOut">
              <a:rPr lang="zh-CN" altLang="en-US" smtClean="0"/>
              <a:t>2023/6/14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C978A0-8AC8-47B3-AE64-29F697293C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499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978A0-8AC8-47B3-AE64-29F697293C8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29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978A0-8AC8-47B3-AE64-29F697293C8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073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978A0-8AC8-47B3-AE64-29F697293C8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063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C978A0-8AC8-47B3-AE64-29F697293C8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8925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C978A0-8AC8-47B3-AE64-29F697293C8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893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C978A0-8AC8-47B3-AE64-29F697293C8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3892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978A0-8AC8-47B3-AE64-29F697293C8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530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978A0-8AC8-47B3-AE64-29F697293C8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1980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DF9100BE-BA18-2244-44CA-92F390691E7A}"/>
              </a:ext>
            </a:extLst>
          </p:cNvPr>
          <p:cNvSpPr txBox="1"/>
          <p:nvPr userDrawn="1"/>
        </p:nvSpPr>
        <p:spPr>
          <a:xfrm>
            <a:off x="11059886" y="6598364"/>
            <a:ext cx="1132114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51PPT模板网 唯一访问网址：www.51pptmoban.com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297B-380B-42CA-970B-9C0DE6A578DE}" type="datetimeFigureOut">
              <a:rPr lang="zh-CN" altLang="en-US" smtClean="0"/>
              <a:t>2023/6/14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A8F79-B2D6-49C1-AFFA-29951F8868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5741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98046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6297B-380B-42CA-970B-9C0DE6A578DE}" type="datetimeFigureOut">
              <a:rPr lang="zh-CN" altLang="en-US" smtClean="0"/>
              <a:t>2023/6/14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A8F79-B2D6-49C1-AFFA-29951F8868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60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68707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20.png"/><Relationship Id="rId10" Type="http://schemas.openxmlformats.org/officeDocument/2006/relationships/image" Target="../media/image24.jpeg"/><Relationship Id="rId4" Type="http://schemas.openxmlformats.org/officeDocument/2006/relationships/image" Target="../media/image19.jpg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25.jpeg"/><Relationship Id="rId7" Type="http://schemas.openxmlformats.org/officeDocument/2006/relationships/image" Target="../media/image16.jpeg"/><Relationship Id="rId12" Type="http://schemas.openxmlformats.org/officeDocument/2006/relationships/image" Target="../media/image30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11" Type="http://schemas.openxmlformats.org/officeDocument/2006/relationships/image" Target="../media/image29.png"/><Relationship Id="rId5" Type="http://schemas.openxmlformats.org/officeDocument/2006/relationships/image" Target="../media/image27.svg"/><Relationship Id="rId10" Type="http://schemas.openxmlformats.org/officeDocument/2006/relationships/image" Target="../media/image24.jpeg"/><Relationship Id="rId4" Type="http://schemas.openxmlformats.org/officeDocument/2006/relationships/image" Target="../media/image26.png"/><Relationship Id="rId9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 descr="D:\51PPT模板网\51pptmoban.com\图片.jpg">
            <a:extLst>
              <a:ext uri="{FF2B5EF4-FFF2-40B4-BE49-F238E27FC236}">
                <a16:creationId xmlns:a16="http://schemas.microsoft.com/office/drawing/2014/main" id="{11A89E3E-67EC-DDD8-1707-6F9200BD9C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76" name="图形 75">
            <a:extLst>
              <a:ext uri="{FF2B5EF4-FFF2-40B4-BE49-F238E27FC236}">
                <a16:creationId xmlns:a16="http://schemas.microsoft.com/office/drawing/2014/main" id="{802C2A8C-1E69-68A6-DA8A-99992429A8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5333751" y="1730383"/>
            <a:ext cx="883014" cy="3049081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8D752A75-F1B4-DAC7-D332-29D87F23DF4F}"/>
              </a:ext>
            </a:extLst>
          </p:cNvPr>
          <p:cNvGrpSpPr/>
          <p:nvPr/>
        </p:nvGrpSpPr>
        <p:grpSpPr>
          <a:xfrm>
            <a:off x="2549884" y="577206"/>
            <a:ext cx="7344056" cy="3342780"/>
            <a:chOff x="3811877" y="1414582"/>
            <a:chExt cx="4743870" cy="2159257"/>
          </a:xfrm>
          <a:solidFill>
            <a:schemeClr val="bg1"/>
          </a:solidFill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503A498-D760-B780-557C-57A81131E3BF}"/>
                </a:ext>
              </a:extLst>
            </p:cNvPr>
            <p:cNvSpPr txBox="1"/>
            <p:nvPr/>
          </p:nvSpPr>
          <p:spPr>
            <a:xfrm>
              <a:off x="3811877" y="1414582"/>
              <a:ext cx="1059676" cy="2006810"/>
            </a:xfrm>
            <a:custGeom>
              <a:avLst/>
              <a:gdLst/>
              <a:ahLst/>
              <a:cxnLst/>
              <a:rect l="l" t="t" r="r" b="b"/>
              <a:pathLst>
                <a:path w="577267" h="1093226">
                  <a:moveTo>
                    <a:pt x="251074" y="998787"/>
                  </a:moveTo>
                  <a:lnTo>
                    <a:pt x="251808" y="999669"/>
                  </a:lnTo>
                  <a:cubicBezTo>
                    <a:pt x="252471" y="1000996"/>
                    <a:pt x="252140" y="1001659"/>
                    <a:pt x="250812" y="1001659"/>
                  </a:cubicBezTo>
                  <a:close/>
                  <a:moveTo>
                    <a:pt x="258775" y="993697"/>
                  </a:moveTo>
                  <a:cubicBezTo>
                    <a:pt x="258775" y="999005"/>
                    <a:pt x="257448" y="1002986"/>
                    <a:pt x="254794" y="1005640"/>
                  </a:cubicBezTo>
                  <a:cubicBezTo>
                    <a:pt x="252140" y="1008294"/>
                    <a:pt x="250812" y="1006967"/>
                    <a:pt x="250812" y="1001659"/>
                  </a:cubicBezTo>
                  <a:close/>
                  <a:moveTo>
                    <a:pt x="238869" y="870281"/>
                  </a:moveTo>
                  <a:lnTo>
                    <a:pt x="238869" y="882225"/>
                  </a:lnTo>
                  <a:cubicBezTo>
                    <a:pt x="241523" y="882225"/>
                    <a:pt x="242850" y="880234"/>
                    <a:pt x="242850" y="876253"/>
                  </a:cubicBezTo>
                  <a:cubicBezTo>
                    <a:pt x="242850" y="872272"/>
                    <a:pt x="241523" y="870281"/>
                    <a:pt x="238869" y="870281"/>
                  </a:cubicBezTo>
                  <a:close/>
                  <a:moveTo>
                    <a:pt x="505606" y="814545"/>
                  </a:moveTo>
                  <a:cubicBezTo>
                    <a:pt x="508260" y="814545"/>
                    <a:pt x="509587" y="815208"/>
                    <a:pt x="509587" y="816536"/>
                  </a:cubicBezTo>
                  <a:cubicBezTo>
                    <a:pt x="509587" y="817863"/>
                    <a:pt x="508260" y="818526"/>
                    <a:pt x="505606" y="818526"/>
                  </a:cubicBezTo>
                  <a:close/>
                  <a:moveTo>
                    <a:pt x="402096" y="699092"/>
                  </a:moveTo>
                  <a:cubicBezTo>
                    <a:pt x="404750" y="699092"/>
                    <a:pt x="406078" y="699755"/>
                    <a:pt x="406078" y="701082"/>
                  </a:cubicBezTo>
                  <a:cubicBezTo>
                    <a:pt x="406078" y="702409"/>
                    <a:pt x="404750" y="703073"/>
                    <a:pt x="402096" y="703073"/>
                  </a:cubicBezTo>
                  <a:close/>
                  <a:moveTo>
                    <a:pt x="246831" y="675205"/>
                  </a:moveTo>
                  <a:cubicBezTo>
                    <a:pt x="252140" y="680513"/>
                    <a:pt x="254794" y="681840"/>
                    <a:pt x="254794" y="679186"/>
                  </a:cubicBezTo>
                  <a:cubicBezTo>
                    <a:pt x="257448" y="679186"/>
                    <a:pt x="258775" y="677859"/>
                    <a:pt x="258775" y="675205"/>
                  </a:cubicBezTo>
                  <a:lnTo>
                    <a:pt x="250812" y="675205"/>
                  </a:lnTo>
                  <a:close/>
                  <a:moveTo>
                    <a:pt x="139340" y="571695"/>
                  </a:moveTo>
                  <a:cubicBezTo>
                    <a:pt x="139340" y="574349"/>
                    <a:pt x="136686" y="577003"/>
                    <a:pt x="131378" y="579657"/>
                  </a:cubicBezTo>
                  <a:cubicBezTo>
                    <a:pt x="126070" y="582311"/>
                    <a:pt x="122089" y="583638"/>
                    <a:pt x="119434" y="583638"/>
                  </a:cubicBezTo>
                  <a:cubicBezTo>
                    <a:pt x="122089" y="575676"/>
                    <a:pt x="128724" y="571695"/>
                    <a:pt x="139340" y="571695"/>
                  </a:cubicBezTo>
                  <a:close/>
                  <a:moveTo>
                    <a:pt x="258775" y="562026"/>
                  </a:moveTo>
                  <a:lnTo>
                    <a:pt x="256784" y="563732"/>
                  </a:lnTo>
                  <a:cubicBezTo>
                    <a:pt x="255457" y="566386"/>
                    <a:pt x="252140" y="569041"/>
                    <a:pt x="246831" y="571695"/>
                  </a:cubicBezTo>
                  <a:close/>
                  <a:moveTo>
                    <a:pt x="260376" y="560730"/>
                  </a:moveTo>
                  <a:lnTo>
                    <a:pt x="258775" y="562026"/>
                  </a:lnTo>
                  <a:lnTo>
                    <a:pt x="260268" y="560747"/>
                  </a:lnTo>
                  <a:close/>
                  <a:moveTo>
                    <a:pt x="108671" y="559014"/>
                  </a:moveTo>
                  <a:lnTo>
                    <a:pt x="103510" y="559751"/>
                  </a:lnTo>
                  <a:lnTo>
                    <a:pt x="107491" y="559751"/>
                  </a:lnTo>
                  <a:close/>
                  <a:moveTo>
                    <a:pt x="390153" y="527902"/>
                  </a:moveTo>
                  <a:cubicBezTo>
                    <a:pt x="384845" y="527902"/>
                    <a:pt x="380864" y="528565"/>
                    <a:pt x="378209" y="529893"/>
                  </a:cubicBezTo>
                  <a:cubicBezTo>
                    <a:pt x="375555" y="531220"/>
                    <a:pt x="371574" y="531883"/>
                    <a:pt x="366266" y="531883"/>
                  </a:cubicBezTo>
                  <a:cubicBezTo>
                    <a:pt x="350341" y="531883"/>
                    <a:pt x="341052" y="533210"/>
                    <a:pt x="338398" y="535864"/>
                  </a:cubicBezTo>
                  <a:cubicBezTo>
                    <a:pt x="322473" y="541173"/>
                    <a:pt x="314511" y="543827"/>
                    <a:pt x="314511" y="543827"/>
                  </a:cubicBezTo>
                  <a:lnTo>
                    <a:pt x="318492" y="539845"/>
                  </a:lnTo>
                  <a:lnTo>
                    <a:pt x="314511" y="539845"/>
                  </a:lnTo>
                  <a:lnTo>
                    <a:pt x="310530" y="543827"/>
                  </a:lnTo>
                  <a:cubicBezTo>
                    <a:pt x="310530" y="546481"/>
                    <a:pt x="309203" y="547808"/>
                    <a:pt x="306549" y="547808"/>
                  </a:cubicBezTo>
                  <a:cubicBezTo>
                    <a:pt x="303895" y="547808"/>
                    <a:pt x="302567" y="549135"/>
                    <a:pt x="302567" y="551789"/>
                  </a:cubicBezTo>
                  <a:cubicBezTo>
                    <a:pt x="305222" y="551789"/>
                    <a:pt x="298586" y="554443"/>
                    <a:pt x="282662" y="559751"/>
                  </a:cubicBezTo>
                  <a:lnTo>
                    <a:pt x="290624" y="551789"/>
                  </a:lnTo>
                  <a:cubicBezTo>
                    <a:pt x="287970" y="551789"/>
                    <a:pt x="282662" y="554443"/>
                    <a:pt x="274699" y="559751"/>
                  </a:cubicBezTo>
                  <a:cubicBezTo>
                    <a:pt x="266737" y="565059"/>
                    <a:pt x="261429" y="569041"/>
                    <a:pt x="258775" y="571695"/>
                  </a:cubicBezTo>
                  <a:lnTo>
                    <a:pt x="246831" y="587619"/>
                  </a:lnTo>
                  <a:cubicBezTo>
                    <a:pt x="238869" y="595582"/>
                    <a:pt x="234888" y="600890"/>
                    <a:pt x="234888" y="603544"/>
                  </a:cubicBezTo>
                  <a:lnTo>
                    <a:pt x="238869" y="611506"/>
                  </a:lnTo>
                  <a:cubicBezTo>
                    <a:pt x="241523" y="614160"/>
                    <a:pt x="242850" y="616814"/>
                    <a:pt x="242850" y="619469"/>
                  </a:cubicBezTo>
                  <a:lnTo>
                    <a:pt x="234888" y="635393"/>
                  </a:lnTo>
                  <a:cubicBezTo>
                    <a:pt x="234888" y="648664"/>
                    <a:pt x="233561" y="656626"/>
                    <a:pt x="230907" y="659280"/>
                  </a:cubicBezTo>
                  <a:cubicBezTo>
                    <a:pt x="230907" y="669896"/>
                    <a:pt x="232234" y="676532"/>
                    <a:pt x="234888" y="679186"/>
                  </a:cubicBezTo>
                  <a:lnTo>
                    <a:pt x="234888" y="667242"/>
                  </a:lnTo>
                  <a:cubicBezTo>
                    <a:pt x="234888" y="675205"/>
                    <a:pt x="236215" y="679186"/>
                    <a:pt x="238869" y="679186"/>
                  </a:cubicBezTo>
                  <a:lnTo>
                    <a:pt x="238869" y="671224"/>
                  </a:lnTo>
                  <a:lnTo>
                    <a:pt x="242850" y="671224"/>
                  </a:lnTo>
                  <a:lnTo>
                    <a:pt x="250812" y="671224"/>
                  </a:lnTo>
                  <a:lnTo>
                    <a:pt x="258775" y="671224"/>
                  </a:lnTo>
                  <a:cubicBezTo>
                    <a:pt x="264083" y="671224"/>
                    <a:pt x="268064" y="670560"/>
                    <a:pt x="270718" y="669233"/>
                  </a:cubicBezTo>
                  <a:cubicBezTo>
                    <a:pt x="273372" y="667906"/>
                    <a:pt x="277353" y="667242"/>
                    <a:pt x="282662" y="667242"/>
                  </a:cubicBezTo>
                  <a:cubicBezTo>
                    <a:pt x="285316" y="664588"/>
                    <a:pt x="293278" y="663261"/>
                    <a:pt x="306549" y="663261"/>
                  </a:cubicBezTo>
                  <a:cubicBezTo>
                    <a:pt x="314511" y="663261"/>
                    <a:pt x="318492" y="660607"/>
                    <a:pt x="318492" y="655299"/>
                  </a:cubicBezTo>
                  <a:cubicBezTo>
                    <a:pt x="321146" y="657953"/>
                    <a:pt x="325127" y="659280"/>
                    <a:pt x="330436" y="659280"/>
                  </a:cubicBezTo>
                  <a:lnTo>
                    <a:pt x="334417" y="663261"/>
                  </a:lnTo>
                  <a:cubicBezTo>
                    <a:pt x="334417" y="660607"/>
                    <a:pt x="337734" y="659944"/>
                    <a:pt x="344370" y="661271"/>
                  </a:cubicBezTo>
                  <a:cubicBezTo>
                    <a:pt x="351005" y="662598"/>
                    <a:pt x="352996" y="660607"/>
                    <a:pt x="350341" y="655299"/>
                  </a:cubicBezTo>
                  <a:lnTo>
                    <a:pt x="358304" y="655299"/>
                  </a:lnTo>
                  <a:lnTo>
                    <a:pt x="366266" y="655299"/>
                  </a:lnTo>
                  <a:cubicBezTo>
                    <a:pt x="374228" y="663261"/>
                    <a:pt x="378209" y="663261"/>
                    <a:pt x="378209" y="655299"/>
                  </a:cubicBezTo>
                  <a:cubicBezTo>
                    <a:pt x="380864" y="657953"/>
                    <a:pt x="381527" y="659944"/>
                    <a:pt x="380200" y="661271"/>
                  </a:cubicBezTo>
                  <a:cubicBezTo>
                    <a:pt x="378873" y="662598"/>
                    <a:pt x="380864" y="663261"/>
                    <a:pt x="386172" y="663261"/>
                  </a:cubicBezTo>
                  <a:cubicBezTo>
                    <a:pt x="388826" y="663261"/>
                    <a:pt x="390153" y="664588"/>
                    <a:pt x="390153" y="667242"/>
                  </a:cubicBezTo>
                  <a:cubicBezTo>
                    <a:pt x="387499" y="667242"/>
                    <a:pt x="387499" y="668569"/>
                    <a:pt x="390153" y="671224"/>
                  </a:cubicBezTo>
                  <a:cubicBezTo>
                    <a:pt x="395461" y="671224"/>
                    <a:pt x="399442" y="672551"/>
                    <a:pt x="402096" y="675205"/>
                  </a:cubicBezTo>
                  <a:cubicBezTo>
                    <a:pt x="404750" y="669896"/>
                    <a:pt x="406741" y="669233"/>
                    <a:pt x="408068" y="673214"/>
                  </a:cubicBezTo>
                  <a:cubicBezTo>
                    <a:pt x="409395" y="677195"/>
                    <a:pt x="408732" y="680513"/>
                    <a:pt x="406078" y="683167"/>
                  </a:cubicBezTo>
                  <a:lnTo>
                    <a:pt x="406078" y="691129"/>
                  </a:lnTo>
                  <a:lnTo>
                    <a:pt x="398115" y="691129"/>
                  </a:lnTo>
                  <a:cubicBezTo>
                    <a:pt x="400769" y="696437"/>
                    <a:pt x="400769" y="700419"/>
                    <a:pt x="398115" y="703073"/>
                  </a:cubicBezTo>
                  <a:lnTo>
                    <a:pt x="402096" y="707054"/>
                  </a:lnTo>
                  <a:cubicBezTo>
                    <a:pt x="402096" y="709708"/>
                    <a:pt x="401433" y="711035"/>
                    <a:pt x="400106" y="711035"/>
                  </a:cubicBezTo>
                  <a:cubicBezTo>
                    <a:pt x="398779" y="711035"/>
                    <a:pt x="398115" y="709708"/>
                    <a:pt x="398115" y="707054"/>
                  </a:cubicBezTo>
                  <a:lnTo>
                    <a:pt x="394134" y="711035"/>
                  </a:lnTo>
                  <a:cubicBezTo>
                    <a:pt x="391480" y="713689"/>
                    <a:pt x="388826" y="714353"/>
                    <a:pt x="386172" y="713026"/>
                  </a:cubicBezTo>
                  <a:cubicBezTo>
                    <a:pt x="383518" y="711699"/>
                    <a:pt x="382191" y="712362"/>
                    <a:pt x="382191" y="715016"/>
                  </a:cubicBezTo>
                  <a:cubicBezTo>
                    <a:pt x="376882" y="720324"/>
                    <a:pt x="377546" y="721651"/>
                    <a:pt x="384181" y="718997"/>
                  </a:cubicBezTo>
                  <a:cubicBezTo>
                    <a:pt x="390816" y="716343"/>
                    <a:pt x="392807" y="717670"/>
                    <a:pt x="390153" y="722978"/>
                  </a:cubicBezTo>
                  <a:lnTo>
                    <a:pt x="366266" y="722978"/>
                  </a:lnTo>
                  <a:lnTo>
                    <a:pt x="354322" y="722978"/>
                  </a:lnTo>
                  <a:cubicBezTo>
                    <a:pt x="351668" y="722978"/>
                    <a:pt x="349014" y="721651"/>
                    <a:pt x="346360" y="718997"/>
                  </a:cubicBezTo>
                  <a:cubicBezTo>
                    <a:pt x="343706" y="716343"/>
                    <a:pt x="339725" y="715016"/>
                    <a:pt x="334417" y="715016"/>
                  </a:cubicBezTo>
                  <a:lnTo>
                    <a:pt x="326454" y="722978"/>
                  </a:lnTo>
                  <a:lnTo>
                    <a:pt x="318492" y="726960"/>
                  </a:lnTo>
                  <a:cubicBezTo>
                    <a:pt x="313184" y="726960"/>
                    <a:pt x="307876" y="729614"/>
                    <a:pt x="302567" y="734922"/>
                  </a:cubicBezTo>
                  <a:lnTo>
                    <a:pt x="290624" y="754828"/>
                  </a:lnTo>
                  <a:cubicBezTo>
                    <a:pt x="285316" y="760136"/>
                    <a:pt x="281335" y="763453"/>
                    <a:pt x="278681" y="764781"/>
                  </a:cubicBezTo>
                  <a:cubicBezTo>
                    <a:pt x="276026" y="766108"/>
                    <a:pt x="273372" y="769425"/>
                    <a:pt x="270718" y="774733"/>
                  </a:cubicBezTo>
                  <a:cubicBezTo>
                    <a:pt x="265410" y="788004"/>
                    <a:pt x="264083" y="794639"/>
                    <a:pt x="266737" y="794639"/>
                  </a:cubicBezTo>
                  <a:cubicBezTo>
                    <a:pt x="269391" y="797293"/>
                    <a:pt x="276026" y="798620"/>
                    <a:pt x="286643" y="798620"/>
                  </a:cubicBezTo>
                  <a:lnTo>
                    <a:pt x="320918" y="798620"/>
                  </a:lnTo>
                  <a:cubicBezTo>
                    <a:pt x="326641" y="798620"/>
                    <a:pt x="330218" y="797957"/>
                    <a:pt x="331649" y="796630"/>
                  </a:cubicBezTo>
                  <a:cubicBezTo>
                    <a:pt x="333079" y="795303"/>
                    <a:pt x="336656" y="794639"/>
                    <a:pt x="342379" y="794639"/>
                  </a:cubicBezTo>
                  <a:lnTo>
                    <a:pt x="359797" y="798620"/>
                  </a:lnTo>
                  <a:lnTo>
                    <a:pt x="370247" y="798620"/>
                  </a:lnTo>
                  <a:cubicBezTo>
                    <a:pt x="370247" y="801274"/>
                    <a:pt x="371574" y="802601"/>
                    <a:pt x="374228" y="802601"/>
                  </a:cubicBezTo>
                  <a:lnTo>
                    <a:pt x="374228" y="798620"/>
                  </a:lnTo>
                  <a:cubicBezTo>
                    <a:pt x="376882" y="801274"/>
                    <a:pt x="379536" y="801274"/>
                    <a:pt x="382191" y="798620"/>
                  </a:cubicBezTo>
                  <a:cubicBezTo>
                    <a:pt x="384845" y="795966"/>
                    <a:pt x="388826" y="795966"/>
                    <a:pt x="394134" y="798620"/>
                  </a:cubicBezTo>
                  <a:lnTo>
                    <a:pt x="398115" y="802601"/>
                  </a:lnTo>
                  <a:cubicBezTo>
                    <a:pt x="398115" y="799947"/>
                    <a:pt x="399442" y="798620"/>
                    <a:pt x="402096" y="798620"/>
                  </a:cubicBezTo>
                  <a:lnTo>
                    <a:pt x="410059" y="802601"/>
                  </a:lnTo>
                  <a:cubicBezTo>
                    <a:pt x="407404" y="805256"/>
                    <a:pt x="407404" y="806583"/>
                    <a:pt x="410059" y="806583"/>
                  </a:cubicBezTo>
                  <a:lnTo>
                    <a:pt x="422002" y="814545"/>
                  </a:lnTo>
                  <a:lnTo>
                    <a:pt x="422002" y="790658"/>
                  </a:lnTo>
                  <a:lnTo>
                    <a:pt x="422002" y="766771"/>
                  </a:lnTo>
                  <a:cubicBezTo>
                    <a:pt x="422002" y="761463"/>
                    <a:pt x="422666" y="756818"/>
                    <a:pt x="423993" y="752837"/>
                  </a:cubicBezTo>
                  <a:cubicBezTo>
                    <a:pt x="425320" y="748856"/>
                    <a:pt x="424656" y="744211"/>
                    <a:pt x="422002" y="738903"/>
                  </a:cubicBezTo>
                  <a:lnTo>
                    <a:pt x="422002" y="730941"/>
                  </a:lnTo>
                  <a:cubicBezTo>
                    <a:pt x="422002" y="728287"/>
                    <a:pt x="420675" y="726960"/>
                    <a:pt x="418021" y="726960"/>
                  </a:cubicBezTo>
                  <a:lnTo>
                    <a:pt x="418021" y="718997"/>
                  </a:lnTo>
                  <a:cubicBezTo>
                    <a:pt x="418021" y="716343"/>
                    <a:pt x="417357" y="714353"/>
                    <a:pt x="416030" y="713026"/>
                  </a:cubicBezTo>
                  <a:cubicBezTo>
                    <a:pt x="414703" y="711699"/>
                    <a:pt x="414040" y="709708"/>
                    <a:pt x="414040" y="707054"/>
                  </a:cubicBezTo>
                  <a:lnTo>
                    <a:pt x="418021" y="703073"/>
                  </a:lnTo>
                  <a:cubicBezTo>
                    <a:pt x="423329" y="695110"/>
                    <a:pt x="423329" y="688475"/>
                    <a:pt x="418021" y="683167"/>
                  </a:cubicBezTo>
                  <a:lnTo>
                    <a:pt x="418021" y="663261"/>
                  </a:lnTo>
                  <a:cubicBezTo>
                    <a:pt x="415367" y="660607"/>
                    <a:pt x="414040" y="657953"/>
                    <a:pt x="414040" y="655299"/>
                  </a:cubicBezTo>
                  <a:lnTo>
                    <a:pt x="414040" y="643355"/>
                  </a:lnTo>
                  <a:cubicBezTo>
                    <a:pt x="414040" y="635393"/>
                    <a:pt x="413376" y="627431"/>
                    <a:pt x="412049" y="619469"/>
                  </a:cubicBezTo>
                  <a:cubicBezTo>
                    <a:pt x="410722" y="611506"/>
                    <a:pt x="410059" y="602217"/>
                    <a:pt x="410059" y="591600"/>
                  </a:cubicBezTo>
                  <a:cubicBezTo>
                    <a:pt x="407404" y="583638"/>
                    <a:pt x="406741" y="575012"/>
                    <a:pt x="408068" y="565723"/>
                  </a:cubicBezTo>
                  <a:cubicBezTo>
                    <a:pt x="409395" y="556434"/>
                    <a:pt x="408732" y="546481"/>
                    <a:pt x="406078" y="535864"/>
                  </a:cubicBezTo>
                  <a:cubicBezTo>
                    <a:pt x="406078" y="530556"/>
                    <a:pt x="400769" y="527902"/>
                    <a:pt x="390153" y="527902"/>
                  </a:cubicBezTo>
                  <a:close/>
                  <a:moveTo>
                    <a:pt x="402096" y="500034"/>
                  </a:moveTo>
                  <a:lnTo>
                    <a:pt x="410059" y="500034"/>
                  </a:lnTo>
                  <a:cubicBezTo>
                    <a:pt x="412713" y="500034"/>
                    <a:pt x="415367" y="501361"/>
                    <a:pt x="418021" y="504015"/>
                  </a:cubicBezTo>
                  <a:cubicBezTo>
                    <a:pt x="420675" y="504015"/>
                    <a:pt x="423993" y="505342"/>
                    <a:pt x="427974" y="507996"/>
                  </a:cubicBezTo>
                  <a:cubicBezTo>
                    <a:pt x="431955" y="510650"/>
                    <a:pt x="435273" y="511977"/>
                    <a:pt x="437927" y="511977"/>
                  </a:cubicBezTo>
                  <a:lnTo>
                    <a:pt x="445889" y="511977"/>
                  </a:lnTo>
                  <a:cubicBezTo>
                    <a:pt x="448543" y="511977"/>
                    <a:pt x="452524" y="514632"/>
                    <a:pt x="457832" y="519940"/>
                  </a:cubicBezTo>
                  <a:cubicBezTo>
                    <a:pt x="463141" y="522594"/>
                    <a:pt x="465131" y="523257"/>
                    <a:pt x="463804" y="521930"/>
                  </a:cubicBezTo>
                  <a:cubicBezTo>
                    <a:pt x="462477" y="520603"/>
                    <a:pt x="464468" y="519940"/>
                    <a:pt x="469776" y="519940"/>
                  </a:cubicBezTo>
                  <a:cubicBezTo>
                    <a:pt x="475084" y="519940"/>
                    <a:pt x="477738" y="521267"/>
                    <a:pt x="477738" y="523921"/>
                  </a:cubicBezTo>
                  <a:lnTo>
                    <a:pt x="481719" y="527902"/>
                  </a:lnTo>
                  <a:cubicBezTo>
                    <a:pt x="481719" y="530556"/>
                    <a:pt x="482383" y="533210"/>
                    <a:pt x="483710" y="535864"/>
                  </a:cubicBezTo>
                  <a:cubicBezTo>
                    <a:pt x="485037" y="538518"/>
                    <a:pt x="485701" y="541173"/>
                    <a:pt x="485701" y="543827"/>
                  </a:cubicBezTo>
                  <a:cubicBezTo>
                    <a:pt x="488355" y="549135"/>
                    <a:pt x="489018" y="553780"/>
                    <a:pt x="487691" y="557761"/>
                  </a:cubicBezTo>
                  <a:cubicBezTo>
                    <a:pt x="486364" y="561742"/>
                    <a:pt x="485701" y="566386"/>
                    <a:pt x="485701" y="571695"/>
                  </a:cubicBezTo>
                  <a:cubicBezTo>
                    <a:pt x="488355" y="579657"/>
                    <a:pt x="489682" y="595582"/>
                    <a:pt x="489682" y="619469"/>
                  </a:cubicBezTo>
                  <a:cubicBezTo>
                    <a:pt x="489682" y="624777"/>
                    <a:pt x="490345" y="628758"/>
                    <a:pt x="491672" y="631412"/>
                  </a:cubicBezTo>
                  <a:cubicBezTo>
                    <a:pt x="492999" y="634066"/>
                    <a:pt x="493663" y="638047"/>
                    <a:pt x="493663" y="643355"/>
                  </a:cubicBezTo>
                  <a:lnTo>
                    <a:pt x="493663" y="647337"/>
                  </a:lnTo>
                  <a:cubicBezTo>
                    <a:pt x="491009" y="649991"/>
                    <a:pt x="489682" y="652645"/>
                    <a:pt x="489682" y="655299"/>
                  </a:cubicBezTo>
                  <a:lnTo>
                    <a:pt x="489682" y="667242"/>
                  </a:lnTo>
                  <a:cubicBezTo>
                    <a:pt x="489682" y="672551"/>
                    <a:pt x="490345" y="676532"/>
                    <a:pt x="491672" y="679186"/>
                  </a:cubicBezTo>
                  <a:cubicBezTo>
                    <a:pt x="492999" y="681840"/>
                    <a:pt x="493663" y="685821"/>
                    <a:pt x="493663" y="691129"/>
                  </a:cubicBezTo>
                  <a:lnTo>
                    <a:pt x="493663" y="703073"/>
                  </a:lnTo>
                  <a:lnTo>
                    <a:pt x="493663" y="711035"/>
                  </a:lnTo>
                  <a:cubicBezTo>
                    <a:pt x="493663" y="716343"/>
                    <a:pt x="494990" y="717670"/>
                    <a:pt x="497644" y="715016"/>
                  </a:cubicBezTo>
                  <a:lnTo>
                    <a:pt x="497644" y="726960"/>
                  </a:lnTo>
                  <a:cubicBezTo>
                    <a:pt x="494990" y="726960"/>
                    <a:pt x="494990" y="728287"/>
                    <a:pt x="497644" y="730941"/>
                  </a:cubicBezTo>
                  <a:cubicBezTo>
                    <a:pt x="497644" y="736249"/>
                    <a:pt x="496980" y="739567"/>
                    <a:pt x="495653" y="740894"/>
                  </a:cubicBezTo>
                  <a:cubicBezTo>
                    <a:pt x="494326" y="742221"/>
                    <a:pt x="493663" y="745538"/>
                    <a:pt x="493663" y="750847"/>
                  </a:cubicBezTo>
                  <a:lnTo>
                    <a:pt x="497644" y="750847"/>
                  </a:lnTo>
                  <a:cubicBezTo>
                    <a:pt x="497644" y="756155"/>
                    <a:pt x="496317" y="757482"/>
                    <a:pt x="493663" y="754828"/>
                  </a:cubicBezTo>
                  <a:cubicBezTo>
                    <a:pt x="493663" y="760136"/>
                    <a:pt x="494990" y="761463"/>
                    <a:pt x="497644" y="758809"/>
                  </a:cubicBezTo>
                  <a:lnTo>
                    <a:pt x="497644" y="778715"/>
                  </a:lnTo>
                  <a:lnTo>
                    <a:pt x="497644" y="794639"/>
                  </a:lnTo>
                  <a:lnTo>
                    <a:pt x="497644" y="802601"/>
                  </a:lnTo>
                  <a:lnTo>
                    <a:pt x="497644" y="810564"/>
                  </a:lnTo>
                  <a:lnTo>
                    <a:pt x="497644" y="826488"/>
                  </a:lnTo>
                  <a:lnTo>
                    <a:pt x="501625" y="822507"/>
                  </a:lnTo>
                  <a:lnTo>
                    <a:pt x="501625" y="850375"/>
                  </a:lnTo>
                  <a:lnTo>
                    <a:pt x="501625" y="878243"/>
                  </a:lnTo>
                  <a:lnTo>
                    <a:pt x="501625" y="890187"/>
                  </a:lnTo>
                  <a:cubicBezTo>
                    <a:pt x="501625" y="892841"/>
                    <a:pt x="501625" y="896822"/>
                    <a:pt x="501625" y="902130"/>
                  </a:cubicBezTo>
                  <a:cubicBezTo>
                    <a:pt x="501625" y="907439"/>
                    <a:pt x="502952" y="907439"/>
                    <a:pt x="505606" y="902130"/>
                  </a:cubicBezTo>
                  <a:lnTo>
                    <a:pt x="505606" y="918055"/>
                  </a:lnTo>
                  <a:lnTo>
                    <a:pt x="505606" y="937961"/>
                  </a:lnTo>
                  <a:cubicBezTo>
                    <a:pt x="505606" y="943269"/>
                    <a:pt x="504943" y="947250"/>
                    <a:pt x="503616" y="949904"/>
                  </a:cubicBezTo>
                  <a:cubicBezTo>
                    <a:pt x="502289" y="952558"/>
                    <a:pt x="502952" y="956539"/>
                    <a:pt x="505606" y="961848"/>
                  </a:cubicBezTo>
                  <a:lnTo>
                    <a:pt x="505606" y="981753"/>
                  </a:lnTo>
                  <a:lnTo>
                    <a:pt x="505606" y="993697"/>
                  </a:lnTo>
                  <a:lnTo>
                    <a:pt x="505606" y="1005640"/>
                  </a:lnTo>
                  <a:cubicBezTo>
                    <a:pt x="505606" y="1018911"/>
                    <a:pt x="506933" y="1026873"/>
                    <a:pt x="509587" y="1029527"/>
                  </a:cubicBezTo>
                  <a:lnTo>
                    <a:pt x="509587" y="1025546"/>
                  </a:lnTo>
                  <a:lnTo>
                    <a:pt x="509587" y="1021565"/>
                  </a:lnTo>
                  <a:lnTo>
                    <a:pt x="513569" y="1025546"/>
                  </a:lnTo>
                  <a:lnTo>
                    <a:pt x="513569" y="1029527"/>
                  </a:lnTo>
                  <a:cubicBezTo>
                    <a:pt x="513569" y="1032181"/>
                    <a:pt x="512905" y="1033508"/>
                    <a:pt x="511578" y="1033508"/>
                  </a:cubicBezTo>
                  <a:cubicBezTo>
                    <a:pt x="510251" y="1033508"/>
                    <a:pt x="509587" y="1034835"/>
                    <a:pt x="509587" y="1037489"/>
                  </a:cubicBezTo>
                  <a:cubicBezTo>
                    <a:pt x="509587" y="1037489"/>
                    <a:pt x="508260" y="1042798"/>
                    <a:pt x="505606" y="1053414"/>
                  </a:cubicBezTo>
                  <a:lnTo>
                    <a:pt x="505606" y="1057395"/>
                  </a:lnTo>
                  <a:cubicBezTo>
                    <a:pt x="500298" y="1078628"/>
                    <a:pt x="489682" y="1089244"/>
                    <a:pt x="473757" y="1089244"/>
                  </a:cubicBezTo>
                  <a:cubicBezTo>
                    <a:pt x="468449" y="1089244"/>
                    <a:pt x="464468" y="1089908"/>
                    <a:pt x="461814" y="1091235"/>
                  </a:cubicBezTo>
                  <a:cubicBezTo>
                    <a:pt x="459160" y="1092562"/>
                    <a:pt x="455178" y="1093226"/>
                    <a:pt x="449870" y="1093226"/>
                  </a:cubicBezTo>
                  <a:lnTo>
                    <a:pt x="441908" y="1093226"/>
                  </a:lnTo>
                  <a:lnTo>
                    <a:pt x="433946" y="1093226"/>
                  </a:lnTo>
                  <a:cubicBezTo>
                    <a:pt x="431291" y="1093226"/>
                    <a:pt x="429964" y="1091899"/>
                    <a:pt x="429964" y="1089244"/>
                  </a:cubicBezTo>
                  <a:lnTo>
                    <a:pt x="425983" y="1085263"/>
                  </a:lnTo>
                  <a:cubicBezTo>
                    <a:pt x="423329" y="1087917"/>
                    <a:pt x="420675" y="1087917"/>
                    <a:pt x="418021" y="1085263"/>
                  </a:cubicBezTo>
                  <a:cubicBezTo>
                    <a:pt x="415367" y="1082609"/>
                    <a:pt x="412713" y="1081282"/>
                    <a:pt x="410059" y="1081282"/>
                  </a:cubicBezTo>
                  <a:cubicBezTo>
                    <a:pt x="407404" y="1078628"/>
                    <a:pt x="405414" y="1077964"/>
                    <a:pt x="404087" y="1079292"/>
                  </a:cubicBezTo>
                  <a:cubicBezTo>
                    <a:pt x="402760" y="1080619"/>
                    <a:pt x="400769" y="1079955"/>
                    <a:pt x="398115" y="1077301"/>
                  </a:cubicBezTo>
                  <a:lnTo>
                    <a:pt x="394134" y="1073320"/>
                  </a:lnTo>
                  <a:cubicBezTo>
                    <a:pt x="391480" y="1073320"/>
                    <a:pt x="390153" y="1071993"/>
                    <a:pt x="390153" y="1069339"/>
                  </a:cubicBezTo>
                  <a:cubicBezTo>
                    <a:pt x="390153" y="1066685"/>
                    <a:pt x="391480" y="1066021"/>
                    <a:pt x="394134" y="1067348"/>
                  </a:cubicBezTo>
                  <a:cubicBezTo>
                    <a:pt x="396788" y="1068675"/>
                    <a:pt x="399442" y="1068012"/>
                    <a:pt x="402096" y="1065358"/>
                  </a:cubicBezTo>
                  <a:lnTo>
                    <a:pt x="402096" y="1061376"/>
                  </a:lnTo>
                  <a:lnTo>
                    <a:pt x="402096" y="1053414"/>
                  </a:lnTo>
                  <a:cubicBezTo>
                    <a:pt x="402096" y="1053414"/>
                    <a:pt x="394134" y="1050760"/>
                    <a:pt x="378209" y="1045452"/>
                  </a:cubicBezTo>
                  <a:cubicBezTo>
                    <a:pt x="375555" y="1045452"/>
                    <a:pt x="374228" y="1044788"/>
                    <a:pt x="374228" y="1043461"/>
                  </a:cubicBezTo>
                  <a:cubicBezTo>
                    <a:pt x="374228" y="1042134"/>
                    <a:pt x="372901" y="1041471"/>
                    <a:pt x="370247" y="1041471"/>
                  </a:cubicBezTo>
                  <a:cubicBezTo>
                    <a:pt x="367593" y="1038817"/>
                    <a:pt x="362285" y="1037489"/>
                    <a:pt x="354322" y="1037489"/>
                  </a:cubicBezTo>
                  <a:lnTo>
                    <a:pt x="354322" y="1033508"/>
                  </a:lnTo>
                  <a:lnTo>
                    <a:pt x="358304" y="1029527"/>
                  </a:lnTo>
                  <a:lnTo>
                    <a:pt x="354322" y="1025546"/>
                  </a:lnTo>
                  <a:cubicBezTo>
                    <a:pt x="351668" y="1025546"/>
                    <a:pt x="350341" y="1022892"/>
                    <a:pt x="350341" y="1017584"/>
                  </a:cubicBezTo>
                  <a:lnTo>
                    <a:pt x="354322" y="1017584"/>
                  </a:lnTo>
                  <a:cubicBezTo>
                    <a:pt x="354322" y="1014930"/>
                    <a:pt x="351668" y="1010948"/>
                    <a:pt x="346360" y="1005640"/>
                  </a:cubicBezTo>
                  <a:cubicBezTo>
                    <a:pt x="351668" y="1008294"/>
                    <a:pt x="360958" y="1009621"/>
                    <a:pt x="374228" y="1009621"/>
                  </a:cubicBezTo>
                  <a:lnTo>
                    <a:pt x="402096" y="1009621"/>
                  </a:lnTo>
                  <a:cubicBezTo>
                    <a:pt x="418021" y="1006967"/>
                    <a:pt x="425983" y="996351"/>
                    <a:pt x="425983" y="977772"/>
                  </a:cubicBezTo>
                  <a:lnTo>
                    <a:pt x="425983" y="914074"/>
                  </a:lnTo>
                  <a:lnTo>
                    <a:pt x="425983" y="882225"/>
                  </a:lnTo>
                  <a:cubicBezTo>
                    <a:pt x="425983" y="876916"/>
                    <a:pt x="425320" y="873599"/>
                    <a:pt x="423993" y="872272"/>
                  </a:cubicBezTo>
                  <a:cubicBezTo>
                    <a:pt x="422666" y="870945"/>
                    <a:pt x="422002" y="868954"/>
                    <a:pt x="422002" y="866300"/>
                  </a:cubicBezTo>
                  <a:lnTo>
                    <a:pt x="422002" y="850375"/>
                  </a:lnTo>
                  <a:lnTo>
                    <a:pt x="418021" y="854357"/>
                  </a:lnTo>
                  <a:lnTo>
                    <a:pt x="406078" y="854357"/>
                  </a:lnTo>
                  <a:cubicBezTo>
                    <a:pt x="403423" y="854357"/>
                    <a:pt x="402096" y="855684"/>
                    <a:pt x="402096" y="858338"/>
                  </a:cubicBezTo>
                  <a:cubicBezTo>
                    <a:pt x="396788" y="863646"/>
                    <a:pt x="394134" y="864973"/>
                    <a:pt x="394134" y="862319"/>
                  </a:cubicBezTo>
                  <a:lnTo>
                    <a:pt x="390153" y="862319"/>
                  </a:lnTo>
                  <a:lnTo>
                    <a:pt x="386172" y="862319"/>
                  </a:lnTo>
                  <a:lnTo>
                    <a:pt x="378209" y="862319"/>
                  </a:lnTo>
                  <a:cubicBezTo>
                    <a:pt x="375555" y="862319"/>
                    <a:pt x="373565" y="861655"/>
                    <a:pt x="372238" y="860328"/>
                  </a:cubicBezTo>
                  <a:cubicBezTo>
                    <a:pt x="370911" y="859001"/>
                    <a:pt x="368920" y="858338"/>
                    <a:pt x="366266" y="858338"/>
                  </a:cubicBezTo>
                  <a:cubicBezTo>
                    <a:pt x="360958" y="855684"/>
                    <a:pt x="354322" y="853693"/>
                    <a:pt x="346360" y="852366"/>
                  </a:cubicBezTo>
                  <a:cubicBezTo>
                    <a:pt x="338398" y="851039"/>
                    <a:pt x="331763" y="847721"/>
                    <a:pt x="326454" y="842413"/>
                  </a:cubicBezTo>
                  <a:lnTo>
                    <a:pt x="323921" y="840241"/>
                  </a:lnTo>
                  <a:lnTo>
                    <a:pt x="322473" y="842413"/>
                  </a:lnTo>
                  <a:lnTo>
                    <a:pt x="314511" y="842413"/>
                  </a:lnTo>
                  <a:cubicBezTo>
                    <a:pt x="315838" y="841086"/>
                    <a:pt x="317165" y="840091"/>
                    <a:pt x="318492" y="839427"/>
                  </a:cubicBezTo>
                  <a:lnTo>
                    <a:pt x="321960" y="838560"/>
                  </a:lnTo>
                  <a:lnTo>
                    <a:pt x="319487" y="836441"/>
                  </a:lnTo>
                  <a:cubicBezTo>
                    <a:pt x="317497" y="835114"/>
                    <a:pt x="315838" y="834451"/>
                    <a:pt x="314511" y="834451"/>
                  </a:cubicBezTo>
                  <a:lnTo>
                    <a:pt x="290624" y="822507"/>
                  </a:lnTo>
                  <a:cubicBezTo>
                    <a:pt x="274699" y="819853"/>
                    <a:pt x="264083" y="813218"/>
                    <a:pt x="258775" y="802601"/>
                  </a:cubicBezTo>
                  <a:cubicBezTo>
                    <a:pt x="256121" y="794639"/>
                    <a:pt x="257448" y="788004"/>
                    <a:pt x="262756" y="782696"/>
                  </a:cubicBezTo>
                  <a:lnTo>
                    <a:pt x="274699" y="758809"/>
                  </a:lnTo>
                  <a:cubicBezTo>
                    <a:pt x="285316" y="748192"/>
                    <a:pt x="291951" y="734922"/>
                    <a:pt x="294605" y="718997"/>
                  </a:cubicBezTo>
                  <a:cubicBezTo>
                    <a:pt x="297259" y="716343"/>
                    <a:pt x="298586" y="712362"/>
                    <a:pt x="298586" y="707054"/>
                  </a:cubicBezTo>
                  <a:lnTo>
                    <a:pt x="294605" y="703073"/>
                  </a:lnTo>
                  <a:cubicBezTo>
                    <a:pt x="291951" y="703073"/>
                    <a:pt x="290624" y="701746"/>
                    <a:pt x="290624" y="699092"/>
                  </a:cubicBezTo>
                  <a:cubicBezTo>
                    <a:pt x="287970" y="699092"/>
                    <a:pt x="285979" y="698428"/>
                    <a:pt x="284652" y="697101"/>
                  </a:cubicBezTo>
                  <a:cubicBezTo>
                    <a:pt x="283325" y="695774"/>
                    <a:pt x="281335" y="695110"/>
                    <a:pt x="278681" y="695110"/>
                  </a:cubicBezTo>
                  <a:lnTo>
                    <a:pt x="274699" y="695110"/>
                  </a:lnTo>
                  <a:cubicBezTo>
                    <a:pt x="272045" y="695110"/>
                    <a:pt x="270055" y="694447"/>
                    <a:pt x="268728" y="693120"/>
                  </a:cubicBezTo>
                  <a:cubicBezTo>
                    <a:pt x="267401" y="691793"/>
                    <a:pt x="265410" y="691129"/>
                    <a:pt x="262756" y="691129"/>
                  </a:cubicBezTo>
                  <a:cubicBezTo>
                    <a:pt x="249485" y="685821"/>
                    <a:pt x="241523" y="684494"/>
                    <a:pt x="238869" y="687148"/>
                  </a:cubicBezTo>
                  <a:lnTo>
                    <a:pt x="234888" y="683167"/>
                  </a:lnTo>
                  <a:cubicBezTo>
                    <a:pt x="232234" y="683167"/>
                    <a:pt x="230907" y="681840"/>
                    <a:pt x="230907" y="679186"/>
                  </a:cubicBezTo>
                  <a:lnTo>
                    <a:pt x="230907" y="683167"/>
                  </a:lnTo>
                  <a:lnTo>
                    <a:pt x="236132" y="695359"/>
                  </a:lnTo>
                  <a:lnTo>
                    <a:pt x="236878" y="693120"/>
                  </a:lnTo>
                  <a:cubicBezTo>
                    <a:pt x="238206" y="691793"/>
                    <a:pt x="238869" y="689802"/>
                    <a:pt x="238869" y="687148"/>
                  </a:cubicBezTo>
                  <a:cubicBezTo>
                    <a:pt x="238869" y="689802"/>
                    <a:pt x="238537" y="692125"/>
                    <a:pt x="237874" y="694115"/>
                  </a:cubicBezTo>
                  <a:lnTo>
                    <a:pt x="236547" y="696327"/>
                  </a:lnTo>
                  <a:lnTo>
                    <a:pt x="236878" y="697101"/>
                  </a:lnTo>
                  <a:cubicBezTo>
                    <a:pt x="235551" y="701082"/>
                    <a:pt x="234888" y="705727"/>
                    <a:pt x="234888" y="711035"/>
                  </a:cubicBezTo>
                  <a:cubicBezTo>
                    <a:pt x="232234" y="711035"/>
                    <a:pt x="230907" y="713689"/>
                    <a:pt x="230907" y="718997"/>
                  </a:cubicBezTo>
                  <a:cubicBezTo>
                    <a:pt x="233561" y="718997"/>
                    <a:pt x="234888" y="720324"/>
                    <a:pt x="234888" y="722978"/>
                  </a:cubicBezTo>
                  <a:lnTo>
                    <a:pt x="234888" y="734922"/>
                  </a:lnTo>
                  <a:lnTo>
                    <a:pt x="238869" y="726960"/>
                  </a:lnTo>
                  <a:lnTo>
                    <a:pt x="238869" y="774733"/>
                  </a:lnTo>
                  <a:lnTo>
                    <a:pt x="238869" y="794639"/>
                  </a:lnTo>
                  <a:lnTo>
                    <a:pt x="238869" y="806583"/>
                  </a:lnTo>
                  <a:lnTo>
                    <a:pt x="238869" y="810564"/>
                  </a:lnTo>
                  <a:lnTo>
                    <a:pt x="238869" y="818526"/>
                  </a:lnTo>
                  <a:lnTo>
                    <a:pt x="238869" y="826488"/>
                  </a:lnTo>
                  <a:lnTo>
                    <a:pt x="238869" y="846394"/>
                  </a:lnTo>
                  <a:cubicBezTo>
                    <a:pt x="241523" y="846394"/>
                    <a:pt x="242850" y="845067"/>
                    <a:pt x="242850" y="842413"/>
                  </a:cubicBezTo>
                  <a:lnTo>
                    <a:pt x="242850" y="854357"/>
                  </a:lnTo>
                  <a:cubicBezTo>
                    <a:pt x="242850" y="870281"/>
                    <a:pt x="244177" y="879570"/>
                    <a:pt x="246831" y="882225"/>
                  </a:cubicBezTo>
                  <a:lnTo>
                    <a:pt x="246831" y="846394"/>
                  </a:lnTo>
                  <a:cubicBezTo>
                    <a:pt x="246831" y="833124"/>
                    <a:pt x="248158" y="823834"/>
                    <a:pt x="250812" y="818526"/>
                  </a:cubicBezTo>
                  <a:cubicBezTo>
                    <a:pt x="256121" y="823834"/>
                    <a:pt x="256784" y="830470"/>
                    <a:pt x="252803" y="838432"/>
                  </a:cubicBezTo>
                  <a:cubicBezTo>
                    <a:pt x="248822" y="846394"/>
                    <a:pt x="248158" y="854357"/>
                    <a:pt x="250812" y="862319"/>
                  </a:cubicBezTo>
                  <a:lnTo>
                    <a:pt x="250812" y="866300"/>
                  </a:lnTo>
                  <a:lnTo>
                    <a:pt x="250812" y="870281"/>
                  </a:lnTo>
                  <a:lnTo>
                    <a:pt x="250812" y="890187"/>
                  </a:lnTo>
                  <a:lnTo>
                    <a:pt x="250812" y="910093"/>
                  </a:lnTo>
                  <a:cubicBezTo>
                    <a:pt x="256121" y="915401"/>
                    <a:pt x="256121" y="918055"/>
                    <a:pt x="250812" y="918055"/>
                  </a:cubicBezTo>
                  <a:lnTo>
                    <a:pt x="250812" y="926017"/>
                  </a:lnTo>
                  <a:lnTo>
                    <a:pt x="250812" y="957866"/>
                  </a:lnTo>
                  <a:cubicBezTo>
                    <a:pt x="253467" y="965829"/>
                    <a:pt x="254130" y="973128"/>
                    <a:pt x="252803" y="979763"/>
                  </a:cubicBezTo>
                  <a:lnTo>
                    <a:pt x="251074" y="998787"/>
                  </a:lnTo>
                  <a:lnTo>
                    <a:pt x="246831" y="993697"/>
                  </a:lnTo>
                  <a:lnTo>
                    <a:pt x="238869" y="985735"/>
                  </a:lnTo>
                  <a:cubicBezTo>
                    <a:pt x="236215" y="985735"/>
                    <a:pt x="234888" y="984407"/>
                    <a:pt x="234888" y="981753"/>
                  </a:cubicBezTo>
                  <a:cubicBezTo>
                    <a:pt x="234888" y="979099"/>
                    <a:pt x="234224" y="977772"/>
                    <a:pt x="232897" y="977772"/>
                  </a:cubicBezTo>
                  <a:cubicBezTo>
                    <a:pt x="231570" y="977772"/>
                    <a:pt x="230907" y="975118"/>
                    <a:pt x="230907" y="969810"/>
                  </a:cubicBezTo>
                  <a:cubicBezTo>
                    <a:pt x="230907" y="967156"/>
                    <a:pt x="230243" y="965829"/>
                    <a:pt x="228916" y="965829"/>
                  </a:cubicBezTo>
                  <a:cubicBezTo>
                    <a:pt x="227589" y="965829"/>
                    <a:pt x="226926" y="964502"/>
                    <a:pt x="226926" y="961848"/>
                  </a:cubicBezTo>
                  <a:cubicBezTo>
                    <a:pt x="224271" y="961848"/>
                    <a:pt x="223608" y="963175"/>
                    <a:pt x="224935" y="965829"/>
                  </a:cubicBezTo>
                  <a:cubicBezTo>
                    <a:pt x="226262" y="968483"/>
                    <a:pt x="225599" y="969810"/>
                    <a:pt x="222944" y="969810"/>
                  </a:cubicBezTo>
                  <a:cubicBezTo>
                    <a:pt x="220290" y="969810"/>
                    <a:pt x="219627" y="969146"/>
                    <a:pt x="220954" y="967819"/>
                  </a:cubicBezTo>
                  <a:cubicBezTo>
                    <a:pt x="222281" y="966492"/>
                    <a:pt x="220290" y="967156"/>
                    <a:pt x="214982" y="969810"/>
                  </a:cubicBezTo>
                  <a:cubicBezTo>
                    <a:pt x="214982" y="964502"/>
                    <a:pt x="213842" y="961848"/>
                    <a:pt x="211561" y="961848"/>
                  </a:cubicBezTo>
                  <a:lnTo>
                    <a:pt x="204718" y="953885"/>
                  </a:lnTo>
                  <a:cubicBezTo>
                    <a:pt x="202479" y="953885"/>
                    <a:pt x="200789" y="951895"/>
                    <a:pt x="199648" y="947913"/>
                  </a:cubicBezTo>
                  <a:cubicBezTo>
                    <a:pt x="198508" y="943932"/>
                    <a:pt x="196797" y="941942"/>
                    <a:pt x="194517" y="941942"/>
                  </a:cubicBezTo>
                  <a:cubicBezTo>
                    <a:pt x="194517" y="939288"/>
                    <a:pt x="193946" y="937961"/>
                    <a:pt x="192806" y="937961"/>
                  </a:cubicBezTo>
                  <a:cubicBezTo>
                    <a:pt x="191665" y="937961"/>
                    <a:pt x="191095" y="939288"/>
                    <a:pt x="191095" y="941942"/>
                  </a:cubicBezTo>
                  <a:lnTo>
                    <a:pt x="183133" y="941942"/>
                  </a:lnTo>
                  <a:lnTo>
                    <a:pt x="183133" y="933980"/>
                  </a:lnTo>
                  <a:cubicBezTo>
                    <a:pt x="189768" y="933980"/>
                    <a:pt x="193418" y="928671"/>
                    <a:pt x="194081" y="918055"/>
                  </a:cubicBezTo>
                  <a:cubicBezTo>
                    <a:pt x="194745" y="907439"/>
                    <a:pt x="195076" y="899476"/>
                    <a:pt x="195076" y="894168"/>
                  </a:cubicBezTo>
                  <a:lnTo>
                    <a:pt x="195076" y="870281"/>
                  </a:lnTo>
                  <a:lnTo>
                    <a:pt x="195076" y="842413"/>
                  </a:lnTo>
                  <a:cubicBezTo>
                    <a:pt x="197730" y="845067"/>
                    <a:pt x="199058" y="847721"/>
                    <a:pt x="199058" y="850375"/>
                  </a:cubicBezTo>
                  <a:lnTo>
                    <a:pt x="199058" y="846394"/>
                  </a:lnTo>
                  <a:cubicBezTo>
                    <a:pt x="199058" y="841086"/>
                    <a:pt x="198394" y="837768"/>
                    <a:pt x="197067" y="836441"/>
                  </a:cubicBezTo>
                  <a:cubicBezTo>
                    <a:pt x="195740" y="835114"/>
                    <a:pt x="196403" y="831797"/>
                    <a:pt x="199058" y="826488"/>
                  </a:cubicBezTo>
                  <a:cubicBezTo>
                    <a:pt x="199058" y="810564"/>
                    <a:pt x="200385" y="799947"/>
                    <a:pt x="203039" y="794639"/>
                  </a:cubicBezTo>
                  <a:lnTo>
                    <a:pt x="203039" y="782696"/>
                  </a:lnTo>
                  <a:lnTo>
                    <a:pt x="203039" y="766771"/>
                  </a:lnTo>
                  <a:cubicBezTo>
                    <a:pt x="203039" y="761463"/>
                    <a:pt x="203702" y="756155"/>
                    <a:pt x="205029" y="750847"/>
                  </a:cubicBezTo>
                  <a:cubicBezTo>
                    <a:pt x="206356" y="745538"/>
                    <a:pt x="207020" y="740230"/>
                    <a:pt x="207020" y="734922"/>
                  </a:cubicBezTo>
                  <a:lnTo>
                    <a:pt x="214982" y="703073"/>
                  </a:lnTo>
                  <a:lnTo>
                    <a:pt x="214982" y="671224"/>
                  </a:lnTo>
                  <a:cubicBezTo>
                    <a:pt x="214982" y="652645"/>
                    <a:pt x="220290" y="631412"/>
                    <a:pt x="230907" y="607525"/>
                  </a:cubicBezTo>
                  <a:lnTo>
                    <a:pt x="242850" y="583638"/>
                  </a:lnTo>
                  <a:lnTo>
                    <a:pt x="266737" y="559751"/>
                  </a:lnTo>
                  <a:lnTo>
                    <a:pt x="260376" y="560730"/>
                  </a:lnTo>
                  <a:lnTo>
                    <a:pt x="267732" y="554775"/>
                  </a:lnTo>
                  <a:cubicBezTo>
                    <a:pt x="275031" y="550130"/>
                    <a:pt x="282662" y="546481"/>
                    <a:pt x="290624" y="543827"/>
                  </a:cubicBezTo>
                  <a:cubicBezTo>
                    <a:pt x="301240" y="538518"/>
                    <a:pt x="310530" y="534537"/>
                    <a:pt x="318492" y="531883"/>
                  </a:cubicBezTo>
                  <a:cubicBezTo>
                    <a:pt x="326454" y="529229"/>
                    <a:pt x="334417" y="526575"/>
                    <a:pt x="342379" y="523921"/>
                  </a:cubicBezTo>
                  <a:lnTo>
                    <a:pt x="370247" y="515959"/>
                  </a:lnTo>
                  <a:lnTo>
                    <a:pt x="382191" y="515959"/>
                  </a:lnTo>
                  <a:lnTo>
                    <a:pt x="390153" y="507996"/>
                  </a:lnTo>
                  <a:cubicBezTo>
                    <a:pt x="392807" y="502688"/>
                    <a:pt x="394798" y="500698"/>
                    <a:pt x="396125" y="502025"/>
                  </a:cubicBezTo>
                  <a:cubicBezTo>
                    <a:pt x="397452" y="503352"/>
                    <a:pt x="399442" y="502688"/>
                    <a:pt x="402096" y="500034"/>
                  </a:cubicBezTo>
                  <a:close/>
                  <a:moveTo>
                    <a:pt x="387167" y="450270"/>
                  </a:moveTo>
                  <a:cubicBezTo>
                    <a:pt x="387831" y="450270"/>
                    <a:pt x="388826" y="450933"/>
                    <a:pt x="390153" y="452260"/>
                  </a:cubicBezTo>
                  <a:lnTo>
                    <a:pt x="386172" y="452260"/>
                  </a:lnTo>
                  <a:cubicBezTo>
                    <a:pt x="386172" y="450933"/>
                    <a:pt x="386504" y="450270"/>
                    <a:pt x="387167" y="450270"/>
                  </a:cubicBezTo>
                  <a:close/>
                  <a:moveTo>
                    <a:pt x="270718" y="444298"/>
                  </a:moveTo>
                  <a:lnTo>
                    <a:pt x="271515" y="444298"/>
                  </a:lnTo>
                  <a:lnTo>
                    <a:pt x="270718" y="448279"/>
                  </a:lnTo>
                  <a:close/>
                  <a:moveTo>
                    <a:pt x="262756" y="444298"/>
                  </a:moveTo>
                  <a:lnTo>
                    <a:pt x="266737" y="444298"/>
                  </a:lnTo>
                  <a:lnTo>
                    <a:pt x="266737" y="448279"/>
                  </a:lnTo>
                  <a:lnTo>
                    <a:pt x="262756" y="448279"/>
                  </a:lnTo>
                  <a:close/>
                  <a:moveTo>
                    <a:pt x="271714" y="443303"/>
                  </a:moveTo>
                  <a:cubicBezTo>
                    <a:pt x="272377" y="442639"/>
                    <a:pt x="273372" y="442971"/>
                    <a:pt x="274699" y="444298"/>
                  </a:cubicBezTo>
                  <a:lnTo>
                    <a:pt x="271515" y="444298"/>
                  </a:lnTo>
                  <a:close/>
                  <a:moveTo>
                    <a:pt x="350341" y="440317"/>
                  </a:moveTo>
                  <a:cubicBezTo>
                    <a:pt x="347687" y="440317"/>
                    <a:pt x="346360" y="442307"/>
                    <a:pt x="346360" y="446288"/>
                  </a:cubicBezTo>
                  <a:cubicBezTo>
                    <a:pt x="346360" y="450270"/>
                    <a:pt x="347687" y="450933"/>
                    <a:pt x="350341" y="448279"/>
                  </a:cubicBezTo>
                  <a:cubicBezTo>
                    <a:pt x="347687" y="445625"/>
                    <a:pt x="347687" y="443634"/>
                    <a:pt x="350341" y="442307"/>
                  </a:cubicBezTo>
                  <a:cubicBezTo>
                    <a:pt x="352996" y="440980"/>
                    <a:pt x="352996" y="440317"/>
                    <a:pt x="350341" y="440317"/>
                  </a:cubicBezTo>
                  <a:close/>
                  <a:moveTo>
                    <a:pt x="334417" y="440317"/>
                  </a:moveTo>
                  <a:cubicBezTo>
                    <a:pt x="329108" y="440317"/>
                    <a:pt x="323800" y="442971"/>
                    <a:pt x="318492" y="448279"/>
                  </a:cubicBezTo>
                  <a:cubicBezTo>
                    <a:pt x="310530" y="448279"/>
                    <a:pt x="303895" y="450933"/>
                    <a:pt x="298586" y="456241"/>
                  </a:cubicBezTo>
                  <a:cubicBezTo>
                    <a:pt x="280008" y="461549"/>
                    <a:pt x="269391" y="465531"/>
                    <a:pt x="266737" y="468185"/>
                  </a:cubicBezTo>
                  <a:cubicBezTo>
                    <a:pt x="253467" y="476147"/>
                    <a:pt x="238869" y="482782"/>
                    <a:pt x="222944" y="488090"/>
                  </a:cubicBezTo>
                  <a:cubicBezTo>
                    <a:pt x="212328" y="490745"/>
                    <a:pt x="199058" y="498707"/>
                    <a:pt x="183133" y="511977"/>
                  </a:cubicBezTo>
                  <a:cubicBezTo>
                    <a:pt x="183133" y="514632"/>
                    <a:pt x="179152" y="515959"/>
                    <a:pt x="171189" y="515959"/>
                  </a:cubicBezTo>
                  <a:cubicBezTo>
                    <a:pt x="171189" y="521267"/>
                    <a:pt x="168535" y="523921"/>
                    <a:pt x="163227" y="523921"/>
                  </a:cubicBezTo>
                  <a:cubicBezTo>
                    <a:pt x="160573" y="526575"/>
                    <a:pt x="157919" y="527902"/>
                    <a:pt x="155265" y="527902"/>
                  </a:cubicBezTo>
                  <a:lnTo>
                    <a:pt x="151284" y="531883"/>
                  </a:lnTo>
                  <a:cubicBezTo>
                    <a:pt x="148630" y="534537"/>
                    <a:pt x="147303" y="534537"/>
                    <a:pt x="147303" y="531883"/>
                  </a:cubicBezTo>
                  <a:lnTo>
                    <a:pt x="143321" y="535864"/>
                  </a:lnTo>
                  <a:cubicBezTo>
                    <a:pt x="140667" y="535864"/>
                    <a:pt x="139340" y="536528"/>
                    <a:pt x="139340" y="537855"/>
                  </a:cubicBezTo>
                  <a:cubicBezTo>
                    <a:pt x="139340" y="539182"/>
                    <a:pt x="138013" y="539845"/>
                    <a:pt x="135359" y="539845"/>
                  </a:cubicBezTo>
                  <a:cubicBezTo>
                    <a:pt x="130051" y="539845"/>
                    <a:pt x="127397" y="542500"/>
                    <a:pt x="127397" y="547808"/>
                  </a:cubicBezTo>
                  <a:cubicBezTo>
                    <a:pt x="126070" y="547808"/>
                    <a:pt x="124411" y="548471"/>
                    <a:pt x="122420" y="549798"/>
                  </a:cubicBezTo>
                  <a:lnTo>
                    <a:pt x="116467" y="554901"/>
                  </a:lnTo>
                  <a:lnTo>
                    <a:pt x="123416" y="555770"/>
                  </a:lnTo>
                  <a:lnTo>
                    <a:pt x="119434" y="555770"/>
                  </a:lnTo>
                  <a:cubicBezTo>
                    <a:pt x="122089" y="561078"/>
                    <a:pt x="129387" y="559751"/>
                    <a:pt x="141331" y="551789"/>
                  </a:cubicBezTo>
                  <a:cubicBezTo>
                    <a:pt x="153274" y="543827"/>
                    <a:pt x="160573" y="538518"/>
                    <a:pt x="163227" y="535864"/>
                  </a:cubicBezTo>
                  <a:cubicBezTo>
                    <a:pt x="168535" y="533210"/>
                    <a:pt x="173844" y="530556"/>
                    <a:pt x="179152" y="527902"/>
                  </a:cubicBezTo>
                  <a:cubicBezTo>
                    <a:pt x="184460" y="525248"/>
                    <a:pt x="191095" y="521267"/>
                    <a:pt x="199058" y="515959"/>
                  </a:cubicBezTo>
                  <a:lnTo>
                    <a:pt x="278681" y="476147"/>
                  </a:lnTo>
                  <a:cubicBezTo>
                    <a:pt x="283989" y="470839"/>
                    <a:pt x="290624" y="467521"/>
                    <a:pt x="298586" y="466194"/>
                  </a:cubicBezTo>
                  <a:cubicBezTo>
                    <a:pt x="306549" y="464867"/>
                    <a:pt x="313184" y="462876"/>
                    <a:pt x="318492" y="460222"/>
                  </a:cubicBezTo>
                  <a:cubicBezTo>
                    <a:pt x="326454" y="460222"/>
                    <a:pt x="333090" y="457568"/>
                    <a:pt x="338398" y="452260"/>
                  </a:cubicBezTo>
                  <a:lnTo>
                    <a:pt x="338398" y="444298"/>
                  </a:lnTo>
                  <a:cubicBezTo>
                    <a:pt x="338398" y="441644"/>
                    <a:pt x="337071" y="440317"/>
                    <a:pt x="334417" y="440317"/>
                  </a:cubicBezTo>
                  <a:close/>
                  <a:moveTo>
                    <a:pt x="293942" y="436999"/>
                  </a:moveTo>
                  <a:lnTo>
                    <a:pt x="292615" y="438326"/>
                  </a:lnTo>
                  <a:lnTo>
                    <a:pt x="290375" y="438077"/>
                  </a:lnTo>
                  <a:lnTo>
                    <a:pt x="291619" y="437331"/>
                  </a:lnTo>
                  <a:close/>
                  <a:moveTo>
                    <a:pt x="286643" y="432354"/>
                  </a:moveTo>
                  <a:cubicBezTo>
                    <a:pt x="286643" y="435008"/>
                    <a:pt x="287141" y="436833"/>
                    <a:pt x="288136" y="437828"/>
                  </a:cubicBezTo>
                  <a:lnTo>
                    <a:pt x="290375" y="438077"/>
                  </a:lnTo>
                  <a:lnTo>
                    <a:pt x="286643" y="440317"/>
                  </a:lnTo>
                  <a:cubicBezTo>
                    <a:pt x="286643" y="442971"/>
                    <a:pt x="285316" y="444298"/>
                    <a:pt x="282662" y="444298"/>
                  </a:cubicBezTo>
                  <a:lnTo>
                    <a:pt x="282662" y="440317"/>
                  </a:lnTo>
                  <a:cubicBezTo>
                    <a:pt x="282662" y="437663"/>
                    <a:pt x="283325" y="436335"/>
                    <a:pt x="284652" y="436335"/>
                  </a:cubicBezTo>
                  <a:cubicBezTo>
                    <a:pt x="285979" y="436335"/>
                    <a:pt x="286643" y="435008"/>
                    <a:pt x="286643" y="432354"/>
                  </a:cubicBezTo>
                  <a:close/>
                  <a:moveTo>
                    <a:pt x="298586" y="426383"/>
                  </a:moveTo>
                  <a:cubicBezTo>
                    <a:pt x="301240" y="425056"/>
                    <a:pt x="303895" y="427046"/>
                    <a:pt x="306549" y="432354"/>
                  </a:cubicBezTo>
                  <a:cubicBezTo>
                    <a:pt x="303895" y="432354"/>
                    <a:pt x="301240" y="433681"/>
                    <a:pt x="298586" y="436335"/>
                  </a:cubicBezTo>
                  <a:lnTo>
                    <a:pt x="293942" y="436999"/>
                  </a:lnTo>
                  <a:lnTo>
                    <a:pt x="298586" y="432354"/>
                  </a:lnTo>
                  <a:cubicBezTo>
                    <a:pt x="295932" y="429700"/>
                    <a:pt x="295932" y="427710"/>
                    <a:pt x="298586" y="426383"/>
                  </a:cubicBezTo>
                  <a:close/>
                  <a:moveTo>
                    <a:pt x="485701" y="401687"/>
                  </a:moveTo>
                  <a:cubicBezTo>
                    <a:pt x="477738" y="404341"/>
                    <a:pt x="469112" y="406332"/>
                    <a:pt x="459823" y="407659"/>
                  </a:cubicBezTo>
                  <a:cubicBezTo>
                    <a:pt x="450534" y="408986"/>
                    <a:pt x="440581" y="412303"/>
                    <a:pt x="429964" y="417612"/>
                  </a:cubicBezTo>
                  <a:cubicBezTo>
                    <a:pt x="424656" y="417612"/>
                    <a:pt x="420011" y="418275"/>
                    <a:pt x="416030" y="419602"/>
                  </a:cubicBezTo>
                  <a:cubicBezTo>
                    <a:pt x="412049" y="420929"/>
                    <a:pt x="407404" y="421593"/>
                    <a:pt x="402096" y="421593"/>
                  </a:cubicBezTo>
                  <a:cubicBezTo>
                    <a:pt x="402096" y="424247"/>
                    <a:pt x="399442" y="425574"/>
                    <a:pt x="394134" y="425574"/>
                  </a:cubicBezTo>
                  <a:lnTo>
                    <a:pt x="390153" y="425574"/>
                  </a:lnTo>
                  <a:cubicBezTo>
                    <a:pt x="384845" y="430882"/>
                    <a:pt x="384845" y="433536"/>
                    <a:pt x="390153" y="433536"/>
                  </a:cubicBezTo>
                  <a:cubicBezTo>
                    <a:pt x="392807" y="436190"/>
                    <a:pt x="397452" y="436190"/>
                    <a:pt x="404087" y="433536"/>
                  </a:cubicBezTo>
                  <a:cubicBezTo>
                    <a:pt x="410722" y="430882"/>
                    <a:pt x="415367" y="429555"/>
                    <a:pt x="418021" y="429555"/>
                  </a:cubicBezTo>
                  <a:lnTo>
                    <a:pt x="441908" y="421593"/>
                  </a:lnTo>
                  <a:lnTo>
                    <a:pt x="469776" y="413631"/>
                  </a:lnTo>
                  <a:cubicBezTo>
                    <a:pt x="480392" y="413631"/>
                    <a:pt x="485701" y="409649"/>
                    <a:pt x="485701" y="401687"/>
                  </a:cubicBezTo>
                  <a:close/>
                  <a:moveTo>
                    <a:pt x="188109" y="382590"/>
                  </a:moveTo>
                  <a:cubicBezTo>
                    <a:pt x="188773" y="382590"/>
                    <a:pt x="189768" y="383253"/>
                    <a:pt x="191095" y="384580"/>
                  </a:cubicBezTo>
                  <a:lnTo>
                    <a:pt x="187114" y="384580"/>
                  </a:lnTo>
                  <a:cubicBezTo>
                    <a:pt x="187114" y="383253"/>
                    <a:pt x="187446" y="382590"/>
                    <a:pt x="188109" y="382590"/>
                  </a:cubicBezTo>
                  <a:close/>
                  <a:moveTo>
                    <a:pt x="497644" y="376618"/>
                  </a:moveTo>
                  <a:cubicBezTo>
                    <a:pt x="492336" y="376618"/>
                    <a:pt x="488355" y="377945"/>
                    <a:pt x="485701" y="380599"/>
                  </a:cubicBezTo>
                  <a:lnTo>
                    <a:pt x="489682" y="380599"/>
                  </a:lnTo>
                  <a:cubicBezTo>
                    <a:pt x="492336" y="380599"/>
                    <a:pt x="493663" y="379936"/>
                    <a:pt x="493663" y="378609"/>
                  </a:cubicBezTo>
                  <a:cubicBezTo>
                    <a:pt x="493663" y="377282"/>
                    <a:pt x="494990" y="376618"/>
                    <a:pt x="497644" y="376618"/>
                  </a:cubicBezTo>
                  <a:close/>
                  <a:moveTo>
                    <a:pt x="181142" y="372637"/>
                  </a:moveTo>
                  <a:cubicBezTo>
                    <a:pt x="179815" y="372637"/>
                    <a:pt x="179152" y="373964"/>
                    <a:pt x="179152" y="376618"/>
                  </a:cubicBezTo>
                  <a:lnTo>
                    <a:pt x="187114" y="376618"/>
                  </a:lnTo>
                  <a:cubicBezTo>
                    <a:pt x="184460" y="373964"/>
                    <a:pt x="182469" y="372637"/>
                    <a:pt x="181142" y="372637"/>
                  </a:cubicBezTo>
                  <a:close/>
                  <a:moveTo>
                    <a:pt x="194081" y="351736"/>
                  </a:moveTo>
                  <a:cubicBezTo>
                    <a:pt x="192091" y="352400"/>
                    <a:pt x="191095" y="354058"/>
                    <a:pt x="191095" y="356712"/>
                  </a:cubicBezTo>
                  <a:cubicBezTo>
                    <a:pt x="193749" y="354058"/>
                    <a:pt x="197730" y="352731"/>
                    <a:pt x="203039" y="352731"/>
                  </a:cubicBezTo>
                  <a:cubicBezTo>
                    <a:pt x="199058" y="351404"/>
                    <a:pt x="196072" y="351072"/>
                    <a:pt x="194081" y="351736"/>
                  </a:cubicBezTo>
                  <a:close/>
                  <a:moveTo>
                    <a:pt x="270718" y="273108"/>
                  </a:moveTo>
                  <a:lnTo>
                    <a:pt x="274699" y="273108"/>
                  </a:lnTo>
                  <a:cubicBezTo>
                    <a:pt x="274699" y="275762"/>
                    <a:pt x="274036" y="277089"/>
                    <a:pt x="272709" y="277089"/>
                  </a:cubicBezTo>
                  <a:cubicBezTo>
                    <a:pt x="271382" y="277089"/>
                    <a:pt x="270718" y="275762"/>
                    <a:pt x="270718" y="273108"/>
                  </a:cubicBezTo>
                  <a:close/>
                  <a:moveTo>
                    <a:pt x="472762" y="180049"/>
                  </a:moveTo>
                  <a:cubicBezTo>
                    <a:pt x="474752" y="179717"/>
                    <a:pt x="476411" y="180215"/>
                    <a:pt x="477738" y="181542"/>
                  </a:cubicBezTo>
                  <a:cubicBezTo>
                    <a:pt x="469776" y="184196"/>
                    <a:pt x="463141" y="188177"/>
                    <a:pt x="457832" y="193485"/>
                  </a:cubicBezTo>
                  <a:lnTo>
                    <a:pt x="433946" y="201447"/>
                  </a:lnTo>
                  <a:cubicBezTo>
                    <a:pt x="428637" y="206756"/>
                    <a:pt x="419348" y="210737"/>
                    <a:pt x="406078" y="213391"/>
                  </a:cubicBezTo>
                  <a:lnTo>
                    <a:pt x="382191" y="221353"/>
                  </a:lnTo>
                  <a:cubicBezTo>
                    <a:pt x="392807" y="216045"/>
                    <a:pt x="402096" y="212064"/>
                    <a:pt x="410059" y="209410"/>
                  </a:cubicBezTo>
                  <a:cubicBezTo>
                    <a:pt x="418021" y="206756"/>
                    <a:pt x="424656" y="204102"/>
                    <a:pt x="429964" y="201447"/>
                  </a:cubicBezTo>
                  <a:lnTo>
                    <a:pt x="453851" y="189504"/>
                  </a:lnTo>
                  <a:cubicBezTo>
                    <a:pt x="456505" y="189504"/>
                    <a:pt x="460487" y="187513"/>
                    <a:pt x="465795" y="183532"/>
                  </a:cubicBezTo>
                  <a:cubicBezTo>
                    <a:pt x="468449" y="181542"/>
                    <a:pt x="470771" y="180381"/>
                    <a:pt x="472762" y="180049"/>
                  </a:cubicBezTo>
                  <a:close/>
                  <a:moveTo>
                    <a:pt x="362782" y="155167"/>
                  </a:moveTo>
                  <a:cubicBezTo>
                    <a:pt x="359797" y="154171"/>
                    <a:pt x="358304" y="157655"/>
                    <a:pt x="358304" y="165617"/>
                  </a:cubicBezTo>
                  <a:cubicBezTo>
                    <a:pt x="368920" y="165617"/>
                    <a:pt x="371574" y="162963"/>
                    <a:pt x="366266" y="157655"/>
                  </a:cubicBezTo>
                  <a:cubicBezTo>
                    <a:pt x="364939" y="156328"/>
                    <a:pt x="363778" y="155498"/>
                    <a:pt x="362782" y="155167"/>
                  </a:cubicBezTo>
                  <a:close/>
                  <a:moveTo>
                    <a:pt x="338398" y="399"/>
                  </a:moveTo>
                  <a:cubicBezTo>
                    <a:pt x="343706" y="1726"/>
                    <a:pt x="347687" y="2390"/>
                    <a:pt x="350341" y="2390"/>
                  </a:cubicBezTo>
                  <a:cubicBezTo>
                    <a:pt x="355650" y="7698"/>
                    <a:pt x="362285" y="10352"/>
                    <a:pt x="370247" y="10352"/>
                  </a:cubicBezTo>
                  <a:cubicBezTo>
                    <a:pt x="375555" y="15660"/>
                    <a:pt x="380200" y="19641"/>
                    <a:pt x="384181" y="22296"/>
                  </a:cubicBezTo>
                  <a:cubicBezTo>
                    <a:pt x="388162" y="24950"/>
                    <a:pt x="391480" y="28931"/>
                    <a:pt x="394134" y="34239"/>
                  </a:cubicBezTo>
                  <a:cubicBezTo>
                    <a:pt x="399442" y="39547"/>
                    <a:pt x="400106" y="44855"/>
                    <a:pt x="396125" y="50164"/>
                  </a:cubicBezTo>
                  <a:cubicBezTo>
                    <a:pt x="392143" y="55472"/>
                    <a:pt x="388826" y="60780"/>
                    <a:pt x="386172" y="66088"/>
                  </a:cubicBezTo>
                  <a:cubicBezTo>
                    <a:pt x="380864" y="74051"/>
                    <a:pt x="377546" y="82013"/>
                    <a:pt x="376219" y="89975"/>
                  </a:cubicBezTo>
                  <a:cubicBezTo>
                    <a:pt x="374892" y="97937"/>
                    <a:pt x="371574" y="105900"/>
                    <a:pt x="366266" y="113862"/>
                  </a:cubicBezTo>
                  <a:cubicBezTo>
                    <a:pt x="366266" y="127133"/>
                    <a:pt x="364939" y="135095"/>
                    <a:pt x="362285" y="137749"/>
                  </a:cubicBezTo>
                  <a:lnTo>
                    <a:pt x="362285" y="145711"/>
                  </a:lnTo>
                  <a:cubicBezTo>
                    <a:pt x="362285" y="148365"/>
                    <a:pt x="364939" y="149692"/>
                    <a:pt x="370247" y="149692"/>
                  </a:cubicBezTo>
                  <a:cubicBezTo>
                    <a:pt x="372901" y="149692"/>
                    <a:pt x="374228" y="150356"/>
                    <a:pt x="374228" y="151683"/>
                  </a:cubicBezTo>
                  <a:cubicBezTo>
                    <a:pt x="374228" y="153010"/>
                    <a:pt x="376882" y="152347"/>
                    <a:pt x="382191" y="149692"/>
                  </a:cubicBezTo>
                  <a:lnTo>
                    <a:pt x="386172" y="149692"/>
                  </a:lnTo>
                  <a:lnTo>
                    <a:pt x="398115" y="149692"/>
                  </a:lnTo>
                  <a:cubicBezTo>
                    <a:pt x="400769" y="149692"/>
                    <a:pt x="403423" y="151020"/>
                    <a:pt x="406078" y="153674"/>
                  </a:cubicBezTo>
                  <a:cubicBezTo>
                    <a:pt x="408732" y="153674"/>
                    <a:pt x="411386" y="155001"/>
                    <a:pt x="414040" y="157655"/>
                  </a:cubicBezTo>
                  <a:lnTo>
                    <a:pt x="422002" y="157655"/>
                  </a:lnTo>
                  <a:cubicBezTo>
                    <a:pt x="422002" y="160309"/>
                    <a:pt x="423329" y="161636"/>
                    <a:pt x="425983" y="161636"/>
                  </a:cubicBezTo>
                  <a:lnTo>
                    <a:pt x="433946" y="161636"/>
                  </a:lnTo>
                  <a:cubicBezTo>
                    <a:pt x="428637" y="166944"/>
                    <a:pt x="427310" y="169598"/>
                    <a:pt x="429964" y="169598"/>
                  </a:cubicBezTo>
                  <a:cubicBezTo>
                    <a:pt x="435273" y="169598"/>
                    <a:pt x="437927" y="170925"/>
                    <a:pt x="437927" y="173579"/>
                  </a:cubicBezTo>
                  <a:lnTo>
                    <a:pt x="457832" y="173579"/>
                  </a:lnTo>
                  <a:cubicBezTo>
                    <a:pt x="455178" y="176234"/>
                    <a:pt x="457832" y="177561"/>
                    <a:pt x="465795" y="177561"/>
                  </a:cubicBezTo>
                  <a:cubicBezTo>
                    <a:pt x="465795" y="180215"/>
                    <a:pt x="462477" y="182869"/>
                    <a:pt x="455842" y="185523"/>
                  </a:cubicBezTo>
                  <a:cubicBezTo>
                    <a:pt x="449207" y="188177"/>
                    <a:pt x="444562" y="189504"/>
                    <a:pt x="441908" y="189504"/>
                  </a:cubicBezTo>
                  <a:lnTo>
                    <a:pt x="414040" y="201447"/>
                  </a:lnTo>
                  <a:lnTo>
                    <a:pt x="386172" y="213391"/>
                  </a:lnTo>
                  <a:cubicBezTo>
                    <a:pt x="375555" y="216045"/>
                    <a:pt x="370247" y="220026"/>
                    <a:pt x="370247" y="225334"/>
                  </a:cubicBezTo>
                  <a:cubicBezTo>
                    <a:pt x="372901" y="225334"/>
                    <a:pt x="375555" y="224007"/>
                    <a:pt x="378209" y="221353"/>
                  </a:cubicBezTo>
                  <a:cubicBezTo>
                    <a:pt x="372901" y="226661"/>
                    <a:pt x="370247" y="230643"/>
                    <a:pt x="370247" y="233297"/>
                  </a:cubicBezTo>
                  <a:cubicBezTo>
                    <a:pt x="367593" y="238605"/>
                    <a:pt x="366929" y="243913"/>
                    <a:pt x="368257" y="249221"/>
                  </a:cubicBezTo>
                  <a:cubicBezTo>
                    <a:pt x="369584" y="254529"/>
                    <a:pt x="370247" y="259838"/>
                    <a:pt x="370247" y="265146"/>
                  </a:cubicBezTo>
                  <a:cubicBezTo>
                    <a:pt x="370247" y="267800"/>
                    <a:pt x="370247" y="272445"/>
                    <a:pt x="370247" y="279080"/>
                  </a:cubicBezTo>
                  <a:cubicBezTo>
                    <a:pt x="370247" y="285715"/>
                    <a:pt x="371574" y="286379"/>
                    <a:pt x="374228" y="281071"/>
                  </a:cubicBezTo>
                  <a:lnTo>
                    <a:pt x="374228" y="273108"/>
                  </a:lnTo>
                  <a:cubicBezTo>
                    <a:pt x="376882" y="270454"/>
                    <a:pt x="378209" y="267800"/>
                    <a:pt x="378209" y="265146"/>
                  </a:cubicBezTo>
                  <a:cubicBezTo>
                    <a:pt x="380864" y="265146"/>
                    <a:pt x="384845" y="267800"/>
                    <a:pt x="390153" y="273108"/>
                  </a:cubicBezTo>
                  <a:lnTo>
                    <a:pt x="390153" y="277089"/>
                  </a:lnTo>
                  <a:lnTo>
                    <a:pt x="394134" y="277089"/>
                  </a:lnTo>
                  <a:lnTo>
                    <a:pt x="394134" y="281071"/>
                  </a:lnTo>
                  <a:lnTo>
                    <a:pt x="402096" y="281071"/>
                  </a:lnTo>
                  <a:cubicBezTo>
                    <a:pt x="404750" y="283725"/>
                    <a:pt x="407404" y="285052"/>
                    <a:pt x="410059" y="285052"/>
                  </a:cubicBezTo>
                  <a:lnTo>
                    <a:pt x="414040" y="285052"/>
                  </a:lnTo>
                  <a:cubicBezTo>
                    <a:pt x="416694" y="285052"/>
                    <a:pt x="418684" y="285715"/>
                    <a:pt x="420011" y="287042"/>
                  </a:cubicBezTo>
                  <a:cubicBezTo>
                    <a:pt x="421339" y="288369"/>
                    <a:pt x="423329" y="289033"/>
                    <a:pt x="425983" y="289033"/>
                  </a:cubicBezTo>
                  <a:cubicBezTo>
                    <a:pt x="428637" y="289033"/>
                    <a:pt x="431291" y="289696"/>
                    <a:pt x="433946" y="291023"/>
                  </a:cubicBezTo>
                  <a:cubicBezTo>
                    <a:pt x="436600" y="292350"/>
                    <a:pt x="439254" y="293014"/>
                    <a:pt x="441908" y="293014"/>
                  </a:cubicBezTo>
                  <a:lnTo>
                    <a:pt x="457832" y="293014"/>
                  </a:lnTo>
                  <a:cubicBezTo>
                    <a:pt x="465795" y="293014"/>
                    <a:pt x="469776" y="294341"/>
                    <a:pt x="469776" y="296995"/>
                  </a:cubicBezTo>
                  <a:lnTo>
                    <a:pt x="469776" y="304957"/>
                  </a:lnTo>
                  <a:lnTo>
                    <a:pt x="481719" y="304957"/>
                  </a:lnTo>
                  <a:lnTo>
                    <a:pt x="481719" y="312920"/>
                  </a:lnTo>
                  <a:lnTo>
                    <a:pt x="481719" y="317088"/>
                  </a:lnTo>
                  <a:cubicBezTo>
                    <a:pt x="481719" y="322645"/>
                    <a:pt x="481056" y="324728"/>
                    <a:pt x="479729" y="323339"/>
                  </a:cubicBezTo>
                  <a:cubicBezTo>
                    <a:pt x="478402" y="321950"/>
                    <a:pt x="476411" y="322645"/>
                    <a:pt x="473757" y="325423"/>
                  </a:cubicBezTo>
                  <a:cubicBezTo>
                    <a:pt x="468449" y="328202"/>
                    <a:pt x="464468" y="329591"/>
                    <a:pt x="461814" y="329591"/>
                  </a:cubicBezTo>
                  <a:cubicBezTo>
                    <a:pt x="459160" y="329591"/>
                    <a:pt x="455178" y="332349"/>
                    <a:pt x="449870" y="337864"/>
                  </a:cubicBezTo>
                  <a:cubicBezTo>
                    <a:pt x="447216" y="337864"/>
                    <a:pt x="445889" y="338559"/>
                    <a:pt x="445889" y="339948"/>
                  </a:cubicBezTo>
                  <a:cubicBezTo>
                    <a:pt x="445889" y="341337"/>
                    <a:pt x="444562" y="342032"/>
                    <a:pt x="441908" y="342032"/>
                  </a:cubicBezTo>
                  <a:lnTo>
                    <a:pt x="441908" y="337864"/>
                  </a:lnTo>
                  <a:lnTo>
                    <a:pt x="441908" y="333759"/>
                  </a:lnTo>
                  <a:lnTo>
                    <a:pt x="433946" y="333759"/>
                  </a:lnTo>
                  <a:cubicBezTo>
                    <a:pt x="428637" y="339274"/>
                    <a:pt x="422002" y="342727"/>
                    <a:pt x="414040" y="344116"/>
                  </a:cubicBezTo>
                  <a:cubicBezTo>
                    <a:pt x="406078" y="345505"/>
                    <a:pt x="399442" y="348978"/>
                    <a:pt x="394134" y="354535"/>
                  </a:cubicBezTo>
                  <a:cubicBezTo>
                    <a:pt x="394134" y="351757"/>
                    <a:pt x="394798" y="349673"/>
                    <a:pt x="396125" y="348284"/>
                  </a:cubicBezTo>
                  <a:cubicBezTo>
                    <a:pt x="397452" y="346894"/>
                    <a:pt x="398115" y="343421"/>
                    <a:pt x="398115" y="337864"/>
                  </a:cubicBezTo>
                  <a:cubicBezTo>
                    <a:pt x="395461" y="337864"/>
                    <a:pt x="394134" y="338559"/>
                    <a:pt x="394134" y="339948"/>
                  </a:cubicBezTo>
                  <a:cubicBezTo>
                    <a:pt x="394134" y="341337"/>
                    <a:pt x="392807" y="342032"/>
                    <a:pt x="390153" y="342032"/>
                  </a:cubicBezTo>
                  <a:cubicBezTo>
                    <a:pt x="390153" y="344810"/>
                    <a:pt x="388826" y="346200"/>
                    <a:pt x="386172" y="346200"/>
                  </a:cubicBezTo>
                  <a:lnTo>
                    <a:pt x="386172" y="342032"/>
                  </a:lnTo>
                  <a:cubicBezTo>
                    <a:pt x="380864" y="347589"/>
                    <a:pt x="378209" y="351757"/>
                    <a:pt x="378209" y="354535"/>
                  </a:cubicBezTo>
                  <a:cubicBezTo>
                    <a:pt x="378209" y="371206"/>
                    <a:pt x="379536" y="380910"/>
                    <a:pt x="382191" y="383647"/>
                  </a:cubicBezTo>
                  <a:lnTo>
                    <a:pt x="382191" y="391983"/>
                  </a:lnTo>
                  <a:lnTo>
                    <a:pt x="382191" y="400319"/>
                  </a:lnTo>
                  <a:lnTo>
                    <a:pt x="386172" y="404486"/>
                  </a:lnTo>
                  <a:cubicBezTo>
                    <a:pt x="391480" y="404486"/>
                    <a:pt x="395461" y="402496"/>
                    <a:pt x="398115" y="398515"/>
                  </a:cubicBezTo>
                  <a:cubicBezTo>
                    <a:pt x="400769" y="394533"/>
                    <a:pt x="403423" y="396524"/>
                    <a:pt x="406078" y="404486"/>
                  </a:cubicBezTo>
                  <a:cubicBezTo>
                    <a:pt x="408732" y="404486"/>
                    <a:pt x="410059" y="403491"/>
                    <a:pt x="410059" y="401500"/>
                  </a:cubicBezTo>
                  <a:cubicBezTo>
                    <a:pt x="410059" y="399510"/>
                    <a:pt x="411386" y="398515"/>
                    <a:pt x="414040" y="398515"/>
                  </a:cubicBezTo>
                  <a:lnTo>
                    <a:pt x="417249" y="395038"/>
                  </a:lnTo>
                  <a:lnTo>
                    <a:pt x="417026" y="394036"/>
                  </a:lnTo>
                  <a:lnTo>
                    <a:pt x="418614" y="393559"/>
                  </a:lnTo>
                  <a:lnTo>
                    <a:pt x="420011" y="392045"/>
                  </a:lnTo>
                  <a:cubicBezTo>
                    <a:pt x="421339" y="391050"/>
                    <a:pt x="422002" y="391216"/>
                    <a:pt x="422002" y="392543"/>
                  </a:cubicBezTo>
                  <a:lnTo>
                    <a:pt x="429964" y="392543"/>
                  </a:lnTo>
                  <a:lnTo>
                    <a:pt x="433946" y="392543"/>
                  </a:lnTo>
                  <a:lnTo>
                    <a:pt x="437927" y="388562"/>
                  </a:lnTo>
                  <a:lnTo>
                    <a:pt x="441908" y="388562"/>
                  </a:lnTo>
                  <a:lnTo>
                    <a:pt x="441908" y="384580"/>
                  </a:lnTo>
                  <a:lnTo>
                    <a:pt x="445889" y="384580"/>
                  </a:lnTo>
                  <a:cubicBezTo>
                    <a:pt x="448543" y="384580"/>
                    <a:pt x="450534" y="383917"/>
                    <a:pt x="451861" y="382590"/>
                  </a:cubicBezTo>
                  <a:cubicBezTo>
                    <a:pt x="453188" y="381263"/>
                    <a:pt x="455178" y="380599"/>
                    <a:pt x="457832" y="380599"/>
                  </a:cubicBezTo>
                  <a:lnTo>
                    <a:pt x="465795" y="380599"/>
                  </a:lnTo>
                  <a:lnTo>
                    <a:pt x="469776" y="380599"/>
                  </a:lnTo>
                  <a:lnTo>
                    <a:pt x="473757" y="380599"/>
                  </a:lnTo>
                  <a:cubicBezTo>
                    <a:pt x="476411" y="377945"/>
                    <a:pt x="479065" y="376618"/>
                    <a:pt x="481719" y="376618"/>
                  </a:cubicBezTo>
                  <a:cubicBezTo>
                    <a:pt x="484374" y="373964"/>
                    <a:pt x="489018" y="372637"/>
                    <a:pt x="495653" y="372637"/>
                  </a:cubicBezTo>
                  <a:cubicBezTo>
                    <a:pt x="502289" y="372637"/>
                    <a:pt x="505606" y="369983"/>
                    <a:pt x="505606" y="364675"/>
                  </a:cubicBezTo>
                  <a:cubicBezTo>
                    <a:pt x="508260" y="367329"/>
                    <a:pt x="510915" y="368656"/>
                    <a:pt x="513569" y="368656"/>
                  </a:cubicBezTo>
                  <a:lnTo>
                    <a:pt x="517550" y="368656"/>
                  </a:lnTo>
                  <a:cubicBezTo>
                    <a:pt x="517550" y="371310"/>
                    <a:pt x="518877" y="372637"/>
                    <a:pt x="521531" y="372637"/>
                  </a:cubicBezTo>
                  <a:cubicBezTo>
                    <a:pt x="524185" y="372637"/>
                    <a:pt x="526839" y="373964"/>
                    <a:pt x="529493" y="376618"/>
                  </a:cubicBezTo>
                  <a:cubicBezTo>
                    <a:pt x="532147" y="376618"/>
                    <a:pt x="533474" y="377945"/>
                    <a:pt x="533474" y="380599"/>
                  </a:cubicBezTo>
                  <a:lnTo>
                    <a:pt x="537456" y="376618"/>
                  </a:lnTo>
                  <a:cubicBezTo>
                    <a:pt x="534801" y="381926"/>
                    <a:pt x="535465" y="383917"/>
                    <a:pt x="539446" y="382590"/>
                  </a:cubicBezTo>
                  <a:cubicBezTo>
                    <a:pt x="543427" y="381263"/>
                    <a:pt x="546745" y="381926"/>
                    <a:pt x="549399" y="384580"/>
                  </a:cubicBezTo>
                  <a:lnTo>
                    <a:pt x="545418" y="384580"/>
                  </a:lnTo>
                  <a:cubicBezTo>
                    <a:pt x="550726" y="387235"/>
                    <a:pt x="551390" y="388562"/>
                    <a:pt x="547408" y="388562"/>
                  </a:cubicBezTo>
                  <a:cubicBezTo>
                    <a:pt x="543427" y="388562"/>
                    <a:pt x="541437" y="389889"/>
                    <a:pt x="541437" y="392543"/>
                  </a:cubicBezTo>
                  <a:cubicBezTo>
                    <a:pt x="536129" y="392543"/>
                    <a:pt x="532811" y="393206"/>
                    <a:pt x="531484" y="394533"/>
                  </a:cubicBezTo>
                  <a:cubicBezTo>
                    <a:pt x="530157" y="395860"/>
                    <a:pt x="528166" y="396524"/>
                    <a:pt x="525512" y="396524"/>
                  </a:cubicBezTo>
                  <a:lnTo>
                    <a:pt x="521531" y="392543"/>
                  </a:lnTo>
                  <a:cubicBezTo>
                    <a:pt x="518877" y="392543"/>
                    <a:pt x="517550" y="393870"/>
                    <a:pt x="517550" y="396524"/>
                  </a:cubicBezTo>
                  <a:cubicBezTo>
                    <a:pt x="514896" y="396524"/>
                    <a:pt x="512242" y="397851"/>
                    <a:pt x="509587" y="400505"/>
                  </a:cubicBezTo>
                  <a:cubicBezTo>
                    <a:pt x="506933" y="400505"/>
                    <a:pt x="504279" y="401832"/>
                    <a:pt x="501625" y="404486"/>
                  </a:cubicBezTo>
                  <a:cubicBezTo>
                    <a:pt x="504279" y="404486"/>
                    <a:pt x="516223" y="401832"/>
                    <a:pt x="537456" y="396524"/>
                  </a:cubicBezTo>
                  <a:cubicBezTo>
                    <a:pt x="540110" y="393870"/>
                    <a:pt x="546745" y="392543"/>
                    <a:pt x="557361" y="392543"/>
                  </a:cubicBezTo>
                  <a:lnTo>
                    <a:pt x="565324" y="392543"/>
                  </a:lnTo>
                  <a:lnTo>
                    <a:pt x="577267" y="392543"/>
                  </a:lnTo>
                  <a:cubicBezTo>
                    <a:pt x="571959" y="400505"/>
                    <a:pt x="563997" y="404486"/>
                    <a:pt x="553380" y="404486"/>
                  </a:cubicBezTo>
                  <a:lnTo>
                    <a:pt x="513569" y="414750"/>
                  </a:lnTo>
                  <a:lnTo>
                    <a:pt x="437927" y="428373"/>
                  </a:lnTo>
                  <a:cubicBezTo>
                    <a:pt x="435273" y="428373"/>
                    <a:pt x="425983" y="431027"/>
                    <a:pt x="410059" y="436335"/>
                  </a:cubicBezTo>
                  <a:cubicBezTo>
                    <a:pt x="399442" y="436335"/>
                    <a:pt x="392807" y="437663"/>
                    <a:pt x="390153" y="440317"/>
                  </a:cubicBezTo>
                  <a:lnTo>
                    <a:pt x="386172" y="444298"/>
                  </a:lnTo>
                  <a:lnTo>
                    <a:pt x="378209" y="448279"/>
                  </a:lnTo>
                  <a:cubicBezTo>
                    <a:pt x="378209" y="450933"/>
                    <a:pt x="378873" y="455578"/>
                    <a:pt x="380200" y="462213"/>
                  </a:cubicBezTo>
                  <a:cubicBezTo>
                    <a:pt x="381527" y="468848"/>
                    <a:pt x="379536" y="469512"/>
                    <a:pt x="374228" y="464204"/>
                  </a:cubicBezTo>
                  <a:cubicBezTo>
                    <a:pt x="368920" y="461549"/>
                    <a:pt x="364939" y="458232"/>
                    <a:pt x="362285" y="454251"/>
                  </a:cubicBezTo>
                  <a:cubicBezTo>
                    <a:pt x="359631" y="450270"/>
                    <a:pt x="355650" y="449606"/>
                    <a:pt x="350341" y="452260"/>
                  </a:cubicBezTo>
                  <a:lnTo>
                    <a:pt x="282662" y="480128"/>
                  </a:lnTo>
                  <a:cubicBezTo>
                    <a:pt x="282662" y="482782"/>
                    <a:pt x="281335" y="484109"/>
                    <a:pt x="278681" y="484109"/>
                  </a:cubicBezTo>
                  <a:cubicBezTo>
                    <a:pt x="276026" y="484109"/>
                    <a:pt x="274036" y="484773"/>
                    <a:pt x="272709" y="486100"/>
                  </a:cubicBezTo>
                  <a:cubicBezTo>
                    <a:pt x="271382" y="487427"/>
                    <a:pt x="269391" y="488090"/>
                    <a:pt x="266737" y="488090"/>
                  </a:cubicBezTo>
                  <a:cubicBezTo>
                    <a:pt x="264083" y="488090"/>
                    <a:pt x="261429" y="489418"/>
                    <a:pt x="258775" y="492072"/>
                  </a:cubicBezTo>
                  <a:cubicBezTo>
                    <a:pt x="253467" y="497380"/>
                    <a:pt x="249485" y="500034"/>
                    <a:pt x="246831" y="500034"/>
                  </a:cubicBezTo>
                  <a:lnTo>
                    <a:pt x="242850" y="500034"/>
                  </a:lnTo>
                  <a:cubicBezTo>
                    <a:pt x="242850" y="502688"/>
                    <a:pt x="241523" y="504015"/>
                    <a:pt x="238869" y="504015"/>
                  </a:cubicBezTo>
                  <a:cubicBezTo>
                    <a:pt x="217636" y="517286"/>
                    <a:pt x="196403" y="529893"/>
                    <a:pt x="175171" y="541836"/>
                  </a:cubicBezTo>
                  <a:cubicBezTo>
                    <a:pt x="153938" y="553780"/>
                    <a:pt x="132705" y="565059"/>
                    <a:pt x="111472" y="575676"/>
                  </a:cubicBezTo>
                  <a:cubicBezTo>
                    <a:pt x="95548" y="580984"/>
                    <a:pt x="83604" y="582311"/>
                    <a:pt x="75642" y="579657"/>
                  </a:cubicBezTo>
                  <a:cubicBezTo>
                    <a:pt x="72988" y="579657"/>
                    <a:pt x="70997" y="578993"/>
                    <a:pt x="69670" y="577666"/>
                  </a:cubicBezTo>
                  <a:cubicBezTo>
                    <a:pt x="68343" y="576339"/>
                    <a:pt x="65025" y="575676"/>
                    <a:pt x="59717" y="575676"/>
                  </a:cubicBezTo>
                  <a:cubicBezTo>
                    <a:pt x="57063" y="573022"/>
                    <a:pt x="51755" y="571695"/>
                    <a:pt x="43793" y="571695"/>
                  </a:cubicBezTo>
                  <a:cubicBezTo>
                    <a:pt x="27868" y="566386"/>
                    <a:pt x="21233" y="563732"/>
                    <a:pt x="23887" y="563732"/>
                  </a:cubicBezTo>
                  <a:lnTo>
                    <a:pt x="19906" y="563732"/>
                  </a:lnTo>
                  <a:lnTo>
                    <a:pt x="19906" y="567714"/>
                  </a:lnTo>
                  <a:lnTo>
                    <a:pt x="11943" y="571695"/>
                  </a:lnTo>
                  <a:lnTo>
                    <a:pt x="0" y="559751"/>
                  </a:lnTo>
                  <a:lnTo>
                    <a:pt x="7962" y="555770"/>
                  </a:lnTo>
                  <a:cubicBezTo>
                    <a:pt x="7962" y="553116"/>
                    <a:pt x="9289" y="550462"/>
                    <a:pt x="11943" y="547808"/>
                  </a:cubicBezTo>
                  <a:cubicBezTo>
                    <a:pt x="14597" y="542500"/>
                    <a:pt x="17915" y="541173"/>
                    <a:pt x="21896" y="543827"/>
                  </a:cubicBezTo>
                  <a:cubicBezTo>
                    <a:pt x="25877" y="546481"/>
                    <a:pt x="29195" y="547808"/>
                    <a:pt x="31849" y="547808"/>
                  </a:cubicBezTo>
                  <a:cubicBezTo>
                    <a:pt x="42466" y="550462"/>
                    <a:pt x="52418" y="549135"/>
                    <a:pt x="61708" y="543827"/>
                  </a:cubicBezTo>
                  <a:cubicBezTo>
                    <a:pt x="70997" y="538518"/>
                    <a:pt x="79623" y="534537"/>
                    <a:pt x="87585" y="531883"/>
                  </a:cubicBezTo>
                  <a:lnTo>
                    <a:pt x="131378" y="504015"/>
                  </a:lnTo>
                  <a:cubicBezTo>
                    <a:pt x="139340" y="501361"/>
                    <a:pt x="145975" y="497380"/>
                    <a:pt x="151284" y="492072"/>
                  </a:cubicBezTo>
                  <a:cubicBezTo>
                    <a:pt x="156592" y="492072"/>
                    <a:pt x="160573" y="490745"/>
                    <a:pt x="163227" y="488090"/>
                  </a:cubicBezTo>
                  <a:cubicBezTo>
                    <a:pt x="165881" y="485436"/>
                    <a:pt x="169862" y="484109"/>
                    <a:pt x="175171" y="484109"/>
                  </a:cubicBezTo>
                  <a:cubicBezTo>
                    <a:pt x="172517" y="486763"/>
                    <a:pt x="172517" y="488090"/>
                    <a:pt x="175171" y="488090"/>
                  </a:cubicBezTo>
                  <a:lnTo>
                    <a:pt x="179152" y="488090"/>
                  </a:lnTo>
                  <a:lnTo>
                    <a:pt x="183133" y="484109"/>
                  </a:lnTo>
                  <a:lnTo>
                    <a:pt x="179152" y="484109"/>
                  </a:lnTo>
                  <a:lnTo>
                    <a:pt x="183133" y="480128"/>
                  </a:lnTo>
                  <a:lnTo>
                    <a:pt x="191095" y="480128"/>
                  </a:lnTo>
                  <a:cubicBezTo>
                    <a:pt x="193749" y="477474"/>
                    <a:pt x="196403" y="476147"/>
                    <a:pt x="199058" y="476147"/>
                  </a:cubicBezTo>
                  <a:cubicBezTo>
                    <a:pt x="209674" y="473493"/>
                    <a:pt x="214982" y="469512"/>
                    <a:pt x="214982" y="464204"/>
                  </a:cubicBezTo>
                  <a:cubicBezTo>
                    <a:pt x="217636" y="466858"/>
                    <a:pt x="220290" y="466858"/>
                    <a:pt x="222944" y="464204"/>
                  </a:cubicBezTo>
                  <a:cubicBezTo>
                    <a:pt x="228253" y="458895"/>
                    <a:pt x="230907" y="457568"/>
                    <a:pt x="230907" y="460222"/>
                  </a:cubicBezTo>
                  <a:cubicBezTo>
                    <a:pt x="233561" y="460222"/>
                    <a:pt x="236215" y="458895"/>
                    <a:pt x="238869" y="456241"/>
                  </a:cubicBezTo>
                  <a:lnTo>
                    <a:pt x="242850" y="457037"/>
                  </a:lnTo>
                  <a:lnTo>
                    <a:pt x="242850" y="460222"/>
                  </a:lnTo>
                  <a:lnTo>
                    <a:pt x="244298" y="457327"/>
                  </a:lnTo>
                  <a:lnTo>
                    <a:pt x="248822" y="458232"/>
                  </a:lnTo>
                  <a:lnTo>
                    <a:pt x="253307" y="455127"/>
                  </a:lnTo>
                  <a:lnTo>
                    <a:pt x="250813" y="453255"/>
                  </a:lnTo>
                  <a:cubicBezTo>
                    <a:pt x="249485" y="452592"/>
                    <a:pt x="248158" y="452260"/>
                    <a:pt x="246831" y="452260"/>
                  </a:cubicBezTo>
                  <a:lnTo>
                    <a:pt x="244298" y="457327"/>
                  </a:lnTo>
                  <a:lnTo>
                    <a:pt x="242850" y="457037"/>
                  </a:lnTo>
                  <a:lnTo>
                    <a:pt x="242850" y="452260"/>
                  </a:lnTo>
                  <a:cubicBezTo>
                    <a:pt x="242850" y="449606"/>
                    <a:pt x="245504" y="448279"/>
                    <a:pt x="250812" y="448279"/>
                  </a:cubicBezTo>
                  <a:cubicBezTo>
                    <a:pt x="250812" y="445625"/>
                    <a:pt x="252140" y="444298"/>
                    <a:pt x="254794" y="444298"/>
                  </a:cubicBezTo>
                  <a:lnTo>
                    <a:pt x="258775" y="452260"/>
                  </a:lnTo>
                  <a:cubicBezTo>
                    <a:pt x="257448" y="452260"/>
                    <a:pt x="256452" y="452592"/>
                    <a:pt x="255789" y="453255"/>
                  </a:cubicBezTo>
                  <a:lnTo>
                    <a:pt x="255647" y="453682"/>
                  </a:lnTo>
                  <a:lnTo>
                    <a:pt x="262756" y="452260"/>
                  </a:lnTo>
                  <a:cubicBezTo>
                    <a:pt x="260102" y="457568"/>
                    <a:pt x="260765" y="458895"/>
                    <a:pt x="264747" y="456241"/>
                  </a:cubicBezTo>
                  <a:cubicBezTo>
                    <a:pt x="268728" y="453587"/>
                    <a:pt x="272045" y="452260"/>
                    <a:pt x="274699" y="452260"/>
                  </a:cubicBezTo>
                  <a:cubicBezTo>
                    <a:pt x="290624" y="446952"/>
                    <a:pt x="297259" y="444298"/>
                    <a:pt x="294605" y="444298"/>
                  </a:cubicBezTo>
                  <a:cubicBezTo>
                    <a:pt x="299913" y="438990"/>
                    <a:pt x="303895" y="436335"/>
                    <a:pt x="306549" y="436335"/>
                  </a:cubicBezTo>
                  <a:cubicBezTo>
                    <a:pt x="309203" y="433681"/>
                    <a:pt x="312520" y="432354"/>
                    <a:pt x="316502" y="432354"/>
                  </a:cubicBezTo>
                  <a:cubicBezTo>
                    <a:pt x="320483" y="432354"/>
                    <a:pt x="323800" y="431027"/>
                    <a:pt x="326454" y="428373"/>
                  </a:cubicBezTo>
                  <a:cubicBezTo>
                    <a:pt x="326454" y="425719"/>
                    <a:pt x="324464" y="425056"/>
                    <a:pt x="320483" y="426383"/>
                  </a:cubicBezTo>
                  <a:cubicBezTo>
                    <a:pt x="316502" y="427710"/>
                    <a:pt x="313184" y="429700"/>
                    <a:pt x="310530" y="432354"/>
                  </a:cubicBezTo>
                  <a:cubicBezTo>
                    <a:pt x="313184" y="427046"/>
                    <a:pt x="314511" y="425056"/>
                    <a:pt x="314511" y="426383"/>
                  </a:cubicBezTo>
                  <a:cubicBezTo>
                    <a:pt x="314511" y="427710"/>
                    <a:pt x="315838" y="427046"/>
                    <a:pt x="318492" y="424392"/>
                  </a:cubicBezTo>
                  <a:cubicBezTo>
                    <a:pt x="321146" y="424392"/>
                    <a:pt x="322473" y="423065"/>
                    <a:pt x="322473" y="420411"/>
                  </a:cubicBezTo>
                  <a:cubicBezTo>
                    <a:pt x="325127" y="412449"/>
                    <a:pt x="325127" y="407140"/>
                    <a:pt x="322473" y="404486"/>
                  </a:cubicBezTo>
                  <a:cubicBezTo>
                    <a:pt x="322473" y="396524"/>
                    <a:pt x="321146" y="391216"/>
                    <a:pt x="318492" y="388562"/>
                  </a:cubicBezTo>
                  <a:cubicBezTo>
                    <a:pt x="318492" y="388562"/>
                    <a:pt x="310530" y="391216"/>
                    <a:pt x="294605" y="396524"/>
                  </a:cubicBezTo>
                  <a:lnTo>
                    <a:pt x="254794" y="428373"/>
                  </a:lnTo>
                  <a:cubicBezTo>
                    <a:pt x="249485" y="433681"/>
                    <a:pt x="243514" y="438326"/>
                    <a:pt x="236878" y="442307"/>
                  </a:cubicBezTo>
                  <a:cubicBezTo>
                    <a:pt x="230243" y="446288"/>
                    <a:pt x="222944" y="450933"/>
                    <a:pt x="214982" y="456241"/>
                  </a:cubicBezTo>
                  <a:cubicBezTo>
                    <a:pt x="220290" y="448279"/>
                    <a:pt x="226926" y="441644"/>
                    <a:pt x="234888" y="436335"/>
                  </a:cubicBezTo>
                  <a:cubicBezTo>
                    <a:pt x="242850" y="431027"/>
                    <a:pt x="249485" y="425719"/>
                    <a:pt x="254794" y="420411"/>
                  </a:cubicBezTo>
                  <a:lnTo>
                    <a:pt x="286643" y="392543"/>
                  </a:lnTo>
                  <a:cubicBezTo>
                    <a:pt x="289297" y="389889"/>
                    <a:pt x="292615" y="387235"/>
                    <a:pt x="296596" y="384580"/>
                  </a:cubicBezTo>
                  <a:cubicBezTo>
                    <a:pt x="300577" y="381926"/>
                    <a:pt x="302567" y="379272"/>
                    <a:pt x="302567" y="376618"/>
                  </a:cubicBezTo>
                  <a:cubicBezTo>
                    <a:pt x="302567" y="371310"/>
                    <a:pt x="298586" y="368656"/>
                    <a:pt x="290624" y="368656"/>
                  </a:cubicBezTo>
                  <a:lnTo>
                    <a:pt x="286643" y="368656"/>
                  </a:lnTo>
                  <a:lnTo>
                    <a:pt x="278681" y="368656"/>
                  </a:lnTo>
                  <a:cubicBezTo>
                    <a:pt x="276026" y="368656"/>
                    <a:pt x="274036" y="369319"/>
                    <a:pt x="272709" y="370646"/>
                  </a:cubicBezTo>
                  <a:cubicBezTo>
                    <a:pt x="271382" y="371974"/>
                    <a:pt x="269391" y="372637"/>
                    <a:pt x="266737" y="372637"/>
                  </a:cubicBezTo>
                  <a:cubicBezTo>
                    <a:pt x="258775" y="380599"/>
                    <a:pt x="252140" y="384580"/>
                    <a:pt x="246831" y="384580"/>
                  </a:cubicBezTo>
                  <a:lnTo>
                    <a:pt x="246831" y="380599"/>
                  </a:lnTo>
                  <a:cubicBezTo>
                    <a:pt x="244177" y="380599"/>
                    <a:pt x="241523" y="381926"/>
                    <a:pt x="238869" y="384580"/>
                  </a:cubicBezTo>
                  <a:cubicBezTo>
                    <a:pt x="236215" y="387235"/>
                    <a:pt x="232234" y="387235"/>
                    <a:pt x="226926" y="384580"/>
                  </a:cubicBezTo>
                  <a:cubicBezTo>
                    <a:pt x="232234" y="384580"/>
                    <a:pt x="235551" y="383917"/>
                    <a:pt x="236878" y="382590"/>
                  </a:cubicBezTo>
                  <a:cubicBezTo>
                    <a:pt x="238206" y="381263"/>
                    <a:pt x="240196" y="380599"/>
                    <a:pt x="242850" y="380599"/>
                  </a:cubicBezTo>
                  <a:cubicBezTo>
                    <a:pt x="253467" y="377945"/>
                    <a:pt x="260102" y="375291"/>
                    <a:pt x="262756" y="372637"/>
                  </a:cubicBezTo>
                  <a:cubicBezTo>
                    <a:pt x="257448" y="369983"/>
                    <a:pt x="252803" y="370646"/>
                    <a:pt x="248822" y="374628"/>
                  </a:cubicBezTo>
                  <a:cubicBezTo>
                    <a:pt x="244841" y="378609"/>
                    <a:pt x="240196" y="380599"/>
                    <a:pt x="234888" y="380599"/>
                  </a:cubicBezTo>
                  <a:lnTo>
                    <a:pt x="230907" y="380599"/>
                  </a:lnTo>
                  <a:cubicBezTo>
                    <a:pt x="228253" y="380599"/>
                    <a:pt x="226926" y="379272"/>
                    <a:pt x="226926" y="376618"/>
                  </a:cubicBezTo>
                  <a:lnTo>
                    <a:pt x="222944" y="376618"/>
                  </a:lnTo>
                  <a:cubicBezTo>
                    <a:pt x="220290" y="379272"/>
                    <a:pt x="217636" y="380599"/>
                    <a:pt x="214982" y="380599"/>
                  </a:cubicBezTo>
                  <a:cubicBezTo>
                    <a:pt x="212328" y="383253"/>
                    <a:pt x="209674" y="384580"/>
                    <a:pt x="207020" y="384580"/>
                  </a:cubicBezTo>
                  <a:lnTo>
                    <a:pt x="203039" y="384580"/>
                  </a:lnTo>
                  <a:cubicBezTo>
                    <a:pt x="200385" y="381926"/>
                    <a:pt x="197730" y="380599"/>
                    <a:pt x="195076" y="380599"/>
                  </a:cubicBezTo>
                  <a:lnTo>
                    <a:pt x="191095" y="380599"/>
                  </a:lnTo>
                  <a:lnTo>
                    <a:pt x="179152" y="380599"/>
                  </a:lnTo>
                  <a:lnTo>
                    <a:pt x="171189" y="372637"/>
                  </a:lnTo>
                  <a:lnTo>
                    <a:pt x="163227" y="364675"/>
                  </a:lnTo>
                  <a:lnTo>
                    <a:pt x="159246" y="356712"/>
                  </a:lnTo>
                  <a:cubicBezTo>
                    <a:pt x="159246" y="354058"/>
                    <a:pt x="160573" y="352731"/>
                    <a:pt x="163227" y="352731"/>
                  </a:cubicBezTo>
                  <a:lnTo>
                    <a:pt x="167208" y="348750"/>
                  </a:lnTo>
                  <a:lnTo>
                    <a:pt x="179152" y="348750"/>
                  </a:lnTo>
                  <a:lnTo>
                    <a:pt x="191095" y="348750"/>
                  </a:lnTo>
                  <a:cubicBezTo>
                    <a:pt x="193749" y="351404"/>
                    <a:pt x="201712" y="350077"/>
                    <a:pt x="214982" y="344769"/>
                  </a:cubicBezTo>
                  <a:lnTo>
                    <a:pt x="270718" y="316901"/>
                  </a:lnTo>
                  <a:lnTo>
                    <a:pt x="302567" y="308939"/>
                  </a:lnTo>
                  <a:cubicBezTo>
                    <a:pt x="305222" y="306285"/>
                    <a:pt x="308539" y="304957"/>
                    <a:pt x="312520" y="304957"/>
                  </a:cubicBezTo>
                  <a:cubicBezTo>
                    <a:pt x="316502" y="304957"/>
                    <a:pt x="319819" y="303630"/>
                    <a:pt x="322473" y="300976"/>
                  </a:cubicBezTo>
                  <a:cubicBezTo>
                    <a:pt x="325127" y="293014"/>
                    <a:pt x="326454" y="282398"/>
                    <a:pt x="326454" y="269127"/>
                  </a:cubicBezTo>
                  <a:lnTo>
                    <a:pt x="326454" y="253202"/>
                  </a:lnTo>
                  <a:cubicBezTo>
                    <a:pt x="326454" y="250548"/>
                    <a:pt x="327118" y="247231"/>
                    <a:pt x="328445" y="243250"/>
                  </a:cubicBezTo>
                  <a:cubicBezTo>
                    <a:pt x="329772" y="239268"/>
                    <a:pt x="329108" y="235951"/>
                    <a:pt x="326454" y="233297"/>
                  </a:cubicBezTo>
                  <a:cubicBezTo>
                    <a:pt x="323800" y="230643"/>
                    <a:pt x="317165" y="232633"/>
                    <a:pt x="306549" y="239268"/>
                  </a:cubicBezTo>
                  <a:cubicBezTo>
                    <a:pt x="295932" y="245904"/>
                    <a:pt x="287970" y="250548"/>
                    <a:pt x="282662" y="253202"/>
                  </a:cubicBezTo>
                  <a:cubicBezTo>
                    <a:pt x="277353" y="258511"/>
                    <a:pt x="270718" y="263155"/>
                    <a:pt x="262756" y="267137"/>
                  </a:cubicBezTo>
                  <a:cubicBezTo>
                    <a:pt x="254794" y="271118"/>
                    <a:pt x="246831" y="275762"/>
                    <a:pt x="238869" y="281071"/>
                  </a:cubicBezTo>
                  <a:cubicBezTo>
                    <a:pt x="236215" y="283725"/>
                    <a:pt x="233561" y="285052"/>
                    <a:pt x="230907" y="285052"/>
                  </a:cubicBezTo>
                  <a:lnTo>
                    <a:pt x="226926" y="285052"/>
                  </a:lnTo>
                  <a:cubicBezTo>
                    <a:pt x="226926" y="287706"/>
                    <a:pt x="225599" y="290360"/>
                    <a:pt x="222944" y="293014"/>
                  </a:cubicBezTo>
                  <a:cubicBezTo>
                    <a:pt x="212328" y="295668"/>
                    <a:pt x="203039" y="295668"/>
                    <a:pt x="195076" y="293014"/>
                  </a:cubicBezTo>
                  <a:lnTo>
                    <a:pt x="195076" y="289033"/>
                  </a:lnTo>
                  <a:cubicBezTo>
                    <a:pt x="192422" y="286379"/>
                    <a:pt x="189768" y="285052"/>
                    <a:pt x="187114" y="285052"/>
                  </a:cubicBezTo>
                  <a:lnTo>
                    <a:pt x="175171" y="277089"/>
                  </a:lnTo>
                  <a:lnTo>
                    <a:pt x="163227" y="277089"/>
                  </a:lnTo>
                  <a:cubicBezTo>
                    <a:pt x="160573" y="274435"/>
                    <a:pt x="157919" y="273108"/>
                    <a:pt x="155265" y="273108"/>
                  </a:cubicBezTo>
                  <a:lnTo>
                    <a:pt x="139340" y="265146"/>
                  </a:lnTo>
                  <a:lnTo>
                    <a:pt x="119434" y="249221"/>
                  </a:lnTo>
                  <a:cubicBezTo>
                    <a:pt x="116780" y="246567"/>
                    <a:pt x="118107" y="245240"/>
                    <a:pt x="123416" y="245240"/>
                  </a:cubicBezTo>
                  <a:cubicBezTo>
                    <a:pt x="126070" y="245240"/>
                    <a:pt x="128060" y="246567"/>
                    <a:pt x="129387" y="249221"/>
                  </a:cubicBezTo>
                  <a:cubicBezTo>
                    <a:pt x="130714" y="251875"/>
                    <a:pt x="134032" y="253202"/>
                    <a:pt x="139340" y="253202"/>
                  </a:cubicBezTo>
                  <a:lnTo>
                    <a:pt x="143321" y="253202"/>
                  </a:lnTo>
                  <a:cubicBezTo>
                    <a:pt x="145975" y="253202"/>
                    <a:pt x="148630" y="254529"/>
                    <a:pt x="151284" y="257184"/>
                  </a:cubicBezTo>
                  <a:cubicBezTo>
                    <a:pt x="167208" y="257184"/>
                    <a:pt x="181806" y="250548"/>
                    <a:pt x="195076" y="237278"/>
                  </a:cubicBezTo>
                  <a:cubicBezTo>
                    <a:pt x="200385" y="231970"/>
                    <a:pt x="206356" y="228652"/>
                    <a:pt x="212992" y="227325"/>
                  </a:cubicBezTo>
                  <a:cubicBezTo>
                    <a:pt x="219627" y="225998"/>
                    <a:pt x="226926" y="222680"/>
                    <a:pt x="234888" y="217372"/>
                  </a:cubicBezTo>
                  <a:cubicBezTo>
                    <a:pt x="253467" y="206756"/>
                    <a:pt x="281335" y="194812"/>
                    <a:pt x="318492" y="181542"/>
                  </a:cubicBezTo>
                  <a:cubicBezTo>
                    <a:pt x="326454" y="178888"/>
                    <a:pt x="330436" y="174906"/>
                    <a:pt x="330436" y="169598"/>
                  </a:cubicBezTo>
                  <a:lnTo>
                    <a:pt x="330436" y="149692"/>
                  </a:lnTo>
                  <a:cubicBezTo>
                    <a:pt x="330436" y="133768"/>
                    <a:pt x="333090" y="120497"/>
                    <a:pt x="338398" y="109881"/>
                  </a:cubicBezTo>
                  <a:lnTo>
                    <a:pt x="346360" y="70069"/>
                  </a:lnTo>
                  <a:cubicBezTo>
                    <a:pt x="351668" y="54145"/>
                    <a:pt x="354322" y="47510"/>
                    <a:pt x="354322" y="50164"/>
                  </a:cubicBezTo>
                  <a:cubicBezTo>
                    <a:pt x="359631" y="34239"/>
                    <a:pt x="362285" y="26277"/>
                    <a:pt x="362285" y="26277"/>
                  </a:cubicBezTo>
                  <a:cubicBezTo>
                    <a:pt x="362285" y="18314"/>
                    <a:pt x="356977" y="13006"/>
                    <a:pt x="346360" y="10352"/>
                  </a:cubicBezTo>
                  <a:cubicBezTo>
                    <a:pt x="338398" y="10352"/>
                    <a:pt x="334417" y="9025"/>
                    <a:pt x="334417" y="6371"/>
                  </a:cubicBezTo>
                  <a:cubicBezTo>
                    <a:pt x="331763" y="1063"/>
                    <a:pt x="333090" y="-928"/>
                    <a:pt x="338398" y="3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solidFill>
                  <a:srgbClr val="659A01"/>
                </a:solidFill>
                <a:latin typeface="微米有行" pitchFamily="2" charset="-128"/>
                <a:ea typeface="微米有行" pitchFamily="2" charset="-128"/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E8F7350-7CE3-8C57-E506-EA40F4717085}"/>
                </a:ext>
              </a:extLst>
            </p:cNvPr>
            <p:cNvSpPr txBox="1"/>
            <p:nvPr/>
          </p:nvSpPr>
          <p:spPr>
            <a:xfrm>
              <a:off x="4813519" y="1739502"/>
              <a:ext cx="881077" cy="1093226"/>
            </a:xfrm>
            <a:custGeom>
              <a:avLst/>
              <a:gdLst/>
              <a:ahLst/>
              <a:cxnLst/>
              <a:rect l="l" t="t" r="r" b="b"/>
              <a:pathLst>
                <a:path w="845995" h="1049697">
                  <a:moveTo>
                    <a:pt x="601154" y="1003250"/>
                  </a:moveTo>
                  <a:lnTo>
                    <a:pt x="589211" y="1027137"/>
                  </a:lnTo>
                  <a:cubicBezTo>
                    <a:pt x="597173" y="1027137"/>
                    <a:pt x="598500" y="1024483"/>
                    <a:pt x="593192" y="1019175"/>
                  </a:cubicBezTo>
                  <a:cubicBezTo>
                    <a:pt x="598500" y="1013867"/>
                    <a:pt x="601154" y="1008558"/>
                    <a:pt x="601154" y="1003250"/>
                  </a:cubicBezTo>
                  <a:close/>
                  <a:moveTo>
                    <a:pt x="23887" y="995288"/>
                  </a:moveTo>
                  <a:cubicBezTo>
                    <a:pt x="23887" y="1003250"/>
                    <a:pt x="19906" y="1007231"/>
                    <a:pt x="11943" y="1007231"/>
                  </a:cubicBezTo>
                  <a:cubicBezTo>
                    <a:pt x="11943" y="1001923"/>
                    <a:pt x="13271" y="999269"/>
                    <a:pt x="15925" y="999269"/>
                  </a:cubicBezTo>
                  <a:cubicBezTo>
                    <a:pt x="18579" y="999269"/>
                    <a:pt x="21233" y="997942"/>
                    <a:pt x="23887" y="995288"/>
                  </a:cubicBezTo>
                  <a:close/>
                  <a:moveTo>
                    <a:pt x="421065" y="990604"/>
                  </a:moveTo>
                  <a:lnTo>
                    <a:pt x="422002" y="991307"/>
                  </a:lnTo>
                  <a:cubicBezTo>
                    <a:pt x="422002" y="991970"/>
                    <a:pt x="421836" y="992053"/>
                    <a:pt x="421505" y="991556"/>
                  </a:cubicBezTo>
                  <a:close/>
                  <a:moveTo>
                    <a:pt x="27868" y="987326"/>
                  </a:moveTo>
                  <a:lnTo>
                    <a:pt x="29125" y="988164"/>
                  </a:lnTo>
                  <a:lnTo>
                    <a:pt x="27868" y="991307"/>
                  </a:lnTo>
                  <a:close/>
                  <a:moveTo>
                    <a:pt x="100472" y="909799"/>
                  </a:moveTo>
                  <a:lnTo>
                    <a:pt x="99529" y="911684"/>
                  </a:lnTo>
                  <a:cubicBezTo>
                    <a:pt x="96875" y="914338"/>
                    <a:pt x="95548" y="916992"/>
                    <a:pt x="95548" y="919646"/>
                  </a:cubicBezTo>
                  <a:lnTo>
                    <a:pt x="83604" y="935571"/>
                  </a:lnTo>
                  <a:cubicBezTo>
                    <a:pt x="77425" y="938225"/>
                    <a:pt x="72780" y="942206"/>
                    <a:pt x="69670" y="947514"/>
                  </a:cubicBezTo>
                  <a:cubicBezTo>
                    <a:pt x="68115" y="950168"/>
                    <a:pt x="66176" y="952159"/>
                    <a:pt x="63854" y="953486"/>
                  </a:cubicBezTo>
                  <a:lnTo>
                    <a:pt x="58302" y="954847"/>
                  </a:lnTo>
                  <a:lnTo>
                    <a:pt x="59717" y="955476"/>
                  </a:lnTo>
                  <a:cubicBezTo>
                    <a:pt x="59717" y="958131"/>
                    <a:pt x="55736" y="964766"/>
                    <a:pt x="47774" y="975382"/>
                  </a:cubicBezTo>
                  <a:cubicBezTo>
                    <a:pt x="39812" y="985999"/>
                    <a:pt x="34503" y="989980"/>
                    <a:pt x="31849" y="987326"/>
                  </a:cubicBezTo>
                  <a:cubicBezTo>
                    <a:pt x="31849" y="988653"/>
                    <a:pt x="31517" y="989316"/>
                    <a:pt x="30854" y="989316"/>
                  </a:cubicBezTo>
                  <a:lnTo>
                    <a:pt x="29125" y="988164"/>
                  </a:lnTo>
                  <a:lnTo>
                    <a:pt x="29859" y="986330"/>
                  </a:lnTo>
                  <a:cubicBezTo>
                    <a:pt x="31186" y="984340"/>
                    <a:pt x="33176" y="982017"/>
                    <a:pt x="35830" y="979363"/>
                  </a:cubicBezTo>
                  <a:cubicBezTo>
                    <a:pt x="38485" y="976709"/>
                    <a:pt x="42466" y="971401"/>
                    <a:pt x="47774" y="963439"/>
                  </a:cubicBezTo>
                  <a:cubicBezTo>
                    <a:pt x="50428" y="959458"/>
                    <a:pt x="52750" y="956804"/>
                    <a:pt x="54741" y="955476"/>
                  </a:cubicBezTo>
                  <a:lnTo>
                    <a:pt x="55924" y="955046"/>
                  </a:lnTo>
                  <a:lnTo>
                    <a:pt x="57913" y="950500"/>
                  </a:lnTo>
                  <a:cubicBezTo>
                    <a:pt x="59365" y="948509"/>
                    <a:pt x="61542" y="946187"/>
                    <a:pt x="64445" y="943533"/>
                  </a:cubicBezTo>
                  <a:cubicBezTo>
                    <a:pt x="67306" y="943533"/>
                    <a:pt x="68737" y="942206"/>
                    <a:pt x="68737" y="939552"/>
                  </a:cubicBezTo>
                  <a:cubicBezTo>
                    <a:pt x="71640" y="939552"/>
                    <a:pt x="73092" y="938225"/>
                    <a:pt x="73092" y="935571"/>
                  </a:cubicBezTo>
                  <a:lnTo>
                    <a:pt x="86155" y="923627"/>
                  </a:lnTo>
                  <a:lnTo>
                    <a:pt x="99156" y="911684"/>
                  </a:lnTo>
                  <a:close/>
                  <a:moveTo>
                    <a:pt x="103510" y="903722"/>
                  </a:moveTo>
                  <a:lnTo>
                    <a:pt x="103510" y="905444"/>
                  </a:lnTo>
                  <a:lnTo>
                    <a:pt x="100472" y="909799"/>
                  </a:lnTo>
                  <a:close/>
                  <a:moveTo>
                    <a:pt x="107491" y="899740"/>
                  </a:moveTo>
                  <a:lnTo>
                    <a:pt x="107491" y="903722"/>
                  </a:lnTo>
                  <a:lnTo>
                    <a:pt x="103510" y="907703"/>
                  </a:lnTo>
                  <a:lnTo>
                    <a:pt x="103510" y="905444"/>
                  </a:lnTo>
                  <a:close/>
                  <a:moveTo>
                    <a:pt x="128392" y="893769"/>
                  </a:moveTo>
                  <a:cubicBezTo>
                    <a:pt x="127729" y="893769"/>
                    <a:pt x="127397" y="894432"/>
                    <a:pt x="127397" y="895759"/>
                  </a:cubicBezTo>
                  <a:lnTo>
                    <a:pt x="131378" y="895759"/>
                  </a:lnTo>
                  <a:cubicBezTo>
                    <a:pt x="130051" y="894432"/>
                    <a:pt x="129056" y="893769"/>
                    <a:pt x="128392" y="893769"/>
                  </a:cubicBezTo>
                  <a:close/>
                  <a:moveTo>
                    <a:pt x="111472" y="891778"/>
                  </a:moveTo>
                  <a:lnTo>
                    <a:pt x="115453" y="895759"/>
                  </a:lnTo>
                  <a:cubicBezTo>
                    <a:pt x="115453" y="898413"/>
                    <a:pt x="112799" y="899740"/>
                    <a:pt x="107491" y="899740"/>
                  </a:cubicBezTo>
                  <a:cubicBezTo>
                    <a:pt x="107491" y="897086"/>
                    <a:pt x="108155" y="895759"/>
                    <a:pt x="109482" y="895759"/>
                  </a:cubicBezTo>
                  <a:cubicBezTo>
                    <a:pt x="110809" y="895759"/>
                    <a:pt x="111472" y="894432"/>
                    <a:pt x="111472" y="891778"/>
                  </a:cubicBezTo>
                  <a:close/>
                  <a:moveTo>
                    <a:pt x="127397" y="875853"/>
                  </a:moveTo>
                  <a:cubicBezTo>
                    <a:pt x="132705" y="881162"/>
                    <a:pt x="131378" y="885806"/>
                    <a:pt x="123416" y="889787"/>
                  </a:cubicBezTo>
                  <a:cubicBezTo>
                    <a:pt x="115453" y="893769"/>
                    <a:pt x="114127" y="893105"/>
                    <a:pt x="119434" y="887797"/>
                  </a:cubicBezTo>
                  <a:lnTo>
                    <a:pt x="123416" y="883816"/>
                  </a:lnTo>
                  <a:cubicBezTo>
                    <a:pt x="123416" y="881162"/>
                    <a:pt x="124743" y="878508"/>
                    <a:pt x="127397" y="875853"/>
                  </a:cubicBezTo>
                  <a:close/>
                  <a:moveTo>
                    <a:pt x="170194" y="873863"/>
                  </a:moveTo>
                  <a:cubicBezTo>
                    <a:pt x="170858" y="873863"/>
                    <a:pt x="171190" y="874526"/>
                    <a:pt x="171190" y="875853"/>
                  </a:cubicBezTo>
                  <a:lnTo>
                    <a:pt x="167208" y="875853"/>
                  </a:lnTo>
                  <a:cubicBezTo>
                    <a:pt x="168536" y="874526"/>
                    <a:pt x="169531" y="873863"/>
                    <a:pt x="170194" y="873863"/>
                  </a:cubicBezTo>
                  <a:close/>
                  <a:moveTo>
                    <a:pt x="131378" y="871872"/>
                  </a:moveTo>
                  <a:cubicBezTo>
                    <a:pt x="134032" y="871872"/>
                    <a:pt x="135359" y="873199"/>
                    <a:pt x="135359" y="875853"/>
                  </a:cubicBezTo>
                  <a:lnTo>
                    <a:pt x="127397" y="875853"/>
                  </a:lnTo>
                  <a:cubicBezTo>
                    <a:pt x="130051" y="875853"/>
                    <a:pt x="131378" y="874526"/>
                    <a:pt x="131378" y="871872"/>
                  </a:cubicBezTo>
                  <a:close/>
                  <a:moveTo>
                    <a:pt x="135359" y="863910"/>
                  </a:moveTo>
                  <a:cubicBezTo>
                    <a:pt x="132705" y="866564"/>
                    <a:pt x="132705" y="869218"/>
                    <a:pt x="135359" y="871872"/>
                  </a:cubicBezTo>
                  <a:lnTo>
                    <a:pt x="131378" y="871872"/>
                  </a:lnTo>
                  <a:cubicBezTo>
                    <a:pt x="131378" y="866564"/>
                    <a:pt x="132705" y="863910"/>
                    <a:pt x="135359" y="863910"/>
                  </a:cubicBezTo>
                  <a:close/>
                  <a:moveTo>
                    <a:pt x="494658" y="849354"/>
                  </a:moveTo>
                  <a:cubicBezTo>
                    <a:pt x="488687" y="848690"/>
                    <a:pt x="484374" y="849022"/>
                    <a:pt x="481720" y="850349"/>
                  </a:cubicBezTo>
                  <a:cubicBezTo>
                    <a:pt x="476412" y="853003"/>
                    <a:pt x="471767" y="855398"/>
                    <a:pt x="467785" y="857534"/>
                  </a:cubicBezTo>
                  <a:cubicBezTo>
                    <a:pt x="463804" y="859670"/>
                    <a:pt x="459160" y="861795"/>
                    <a:pt x="453852" y="863910"/>
                  </a:cubicBezTo>
                  <a:cubicBezTo>
                    <a:pt x="435273" y="863910"/>
                    <a:pt x="424657" y="869218"/>
                    <a:pt x="422002" y="879835"/>
                  </a:cubicBezTo>
                  <a:cubicBezTo>
                    <a:pt x="432619" y="895759"/>
                    <a:pt x="451197" y="903722"/>
                    <a:pt x="477738" y="903722"/>
                  </a:cubicBezTo>
                  <a:cubicBezTo>
                    <a:pt x="488355" y="909030"/>
                    <a:pt x="500298" y="909030"/>
                    <a:pt x="513569" y="903722"/>
                  </a:cubicBezTo>
                  <a:cubicBezTo>
                    <a:pt x="516223" y="901067"/>
                    <a:pt x="517550" y="891778"/>
                    <a:pt x="517550" y="875853"/>
                  </a:cubicBezTo>
                  <a:lnTo>
                    <a:pt x="517550" y="863910"/>
                  </a:lnTo>
                  <a:cubicBezTo>
                    <a:pt x="520204" y="861795"/>
                    <a:pt x="520204" y="858602"/>
                    <a:pt x="517550" y="854330"/>
                  </a:cubicBezTo>
                  <a:cubicBezTo>
                    <a:pt x="508261" y="851676"/>
                    <a:pt x="500630" y="850017"/>
                    <a:pt x="494658" y="849354"/>
                  </a:cubicBezTo>
                  <a:close/>
                  <a:moveTo>
                    <a:pt x="164223" y="830568"/>
                  </a:moveTo>
                  <a:lnTo>
                    <a:pt x="167208" y="832061"/>
                  </a:lnTo>
                  <a:cubicBezTo>
                    <a:pt x="164555" y="834715"/>
                    <a:pt x="161900" y="837369"/>
                    <a:pt x="159246" y="840023"/>
                  </a:cubicBezTo>
                  <a:cubicBezTo>
                    <a:pt x="156592" y="842677"/>
                    <a:pt x="153938" y="846658"/>
                    <a:pt x="151284" y="851966"/>
                  </a:cubicBezTo>
                  <a:lnTo>
                    <a:pt x="135359" y="863910"/>
                  </a:lnTo>
                  <a:cubicBezTo>
                    <a:pt x="132705" y="861256"/>
                    <a:pt x="134032" y="858602"/>
                    <a:pt x="139341" y="855948"/>
                  </a:cubicBezTo>
                  <a:cubicBezTo>
                    <a:pt x="144649" y="853294"/>
                    <a:pt x="148630" y="850639"/>
                    <a:pt x="151284" y="847985"/>
                  </a:cubicBezTo>
                  <a:cubicBezTo>
                    <a:pt x="148630" y="845331"/>
                    <a:pt x="149957" y="841350"/>
                    <a:pt x="155265" y="836042"/>
                  </a:cubicBezTo>
                  <a:cubicBezTo>
                    <a:pt x="157919" y="836042"/>
                    <a:pt x="159246" y="834715"/>
                    <a:pt x="159246" y="832061"/>
                  </a:cubicBezTo>
                  <a:cubicBezTo>
                    <a:pt x="161900" y="834715"/>
                    <a:pt x="163227" y="834715"/>
                    <a:pt x="163227" y="832061"/>
                  </a:cubicBezTo>
                  <a:close/>
                  <a:moveTo>
                    <a:pt x="164820" y="829672"/>
                  </a:moveTo>
                  <a:lnTo>
                    <a:pt x="164223" y="830568"/>
                  </a:lnTo>
                  <a:lnTo>
                    <a:pt x="163227" y="830070"/>
                  </a:lnTo>
                  <a:close/>
                  <a:moveTo>
                    <a:pt x="207020" y="828080"/>
                  </a:moveTo>
                  <a:lnTo>
                    <a:pt x="211001" y="828080"/>
                  </a:lnTo>
                  <a:cubicBezTo>
                    <a:pt x="211001" y="830734"/>
                    <a:pt x="209674" y="832061"/>
                    <a:pt x="207020" y="832061"/>
                  </a:cubicBezTo>
                  <a:close/>
                  <a:moveTo>
                    <a:pt x="171190" y="828080"/>
                  </a:moveTo>
                  <a:lnTo>
                    <a:pt x="164820" y="829672"/>
                  </a:lnTo>
                  <a:lnTo>
                    <a:pt x="165218" y="829075"/>
                  </a:lnTo>
                  <a:cubicBezTo>
                    <a:pt x="166545" y="828411"/>
                    <a:pt x="168536" y="828080"/>
                    <a:pt x="171190" y="828080"/>
                  </a:cubicBezTo>
                  <a:close/>
                  <a:moveTo>
                    <a:pt x="171190" y="816136"/>
                  </a:moveTo>
                  <a:cubicBezTo>
                    <a:pt x="173844" y="818790"/>
                    <a:pt x="175171" y="821444"/>
                    <a:pt x="175171" y="824098"/>
                  </a:cubicBezTo>
                  <a:cubicBezTo>
                    <a:pt x="172517" y="826753"/>
                    <a:pt x="171190" y="824098"/>
                    <a:pt x="171190" y="816136"/>
                  </a:cubicBezTo>
                  <a:close/>
                  <a:moveTo>
                    <a:pt x="182636" y="807676"/>
                  </a:moveTo>
                  <a:cubicBezTo>
                    <a:pt x="183631" y="807344"/>
                    <a:pt x="184460" y="808174"/>
                    <a:pt x="185124" y="810164"/>
                  </a:cubicBezTo>
                  <a:cubicBezTo>
                    <a:pt x="186451" y="814146"/>
                    <a:pt x="185787" y="816136"/>
                    <a:pt x="183133" y="816136"/>
                  </a:cubicBezTo>
                  <a:lnTo>
                    <a:pt x="179152" y="812155"/>
                  </a:lnTo>
                  <a:cubicBezTo>
                    <a:pt x="180479" y="809501"/>
                    <a:pt x="181640" y="808008"/>
                    <a:pt x="182636" y="807676"/>
                  </a:cubicBezTo>
                  <a:close/>
                  <a:moveTo>
                    <a:pt x="188110" y="806183"/>
                  </a:moveTo>
                  <a:cubicBezTo>
                    <a:pt x="188773" y="806183"/>
                    <a:pt x="189768" y="806847"/>
                    <a:pt x="191095" y="808174"/>
                  </a:cubicBezTo>
                  <a:lnTo>
                    <a:pt x="187114" y="808174"/>
                  </a:lnTo>
                  <a:cubicBezTo>
                    <a:pt x="187114" y="806847"/>
                    <a:pt x="187446" y="806183"/>
                    <a:pt x="188110" y="806183"/>
                  </a:cubicBezTo>
                  <a:close/>
                  <a:moveTo>
                    <a:pt x="226926" y="804193"/>
                  </a:moveTo>
                  <a:cubicBezTo>
                    <a:pt x="226926" y="814809"/>
                    <a:pt x="222945" y="820117"/>
                    <a:pt x="214982" y="820117"/>
                  </a:cubicBezTo>
                  <a:close/>
                  <a:moveTo>
                    <a:pt x="378210" y="788268"/>
                  </a:moveTo>
                  <a:cubicBezTo>
                    <a:pt x="372901" y="788268"/>
                    <a:pt x="371574" y="789595"/>
                    <a:pt x="374228" y="792249"/>
                  </a:cubicBezTo>
                  <a:cubicBezTo>
                    <a:pt x="376883" y="794903"/>
                    <a:pt x="378210" y="798884"/>
                    <a:pt x="378210" y="804193"/>
                  </a:cubicBezTo>
                  <a:cubicBezTo>
                    <a:pt x="378210" y="809501"/>
                    <a:pt x="377546" y="816136"/>
                    <a:pt x="376219" y="824098"/>
                  </a:cubicBezTo>
                  <a:cubicBezTo>
                    <a:pt x="374892" y="832061"/>
                    <a:pt x="375556" y="838696"/>
                    <a:pt x="378210" y="844004"/>
                  </a:cubicBezTo>
                  <a:cubicBezTo>
                    <a:pt x="378210" y="851966"/>
                    <a:pt x="379868" y="857275"/>
                    <a:pt x="383186" y="859929"/>
                  </a:cubicBezTo>
                  <a:cubicBezTo>
                    <a:pt x="383186" y="865237"/>
                    <a:pt x="384016" y="868555"/>
                    <a:pt x="385674" y="869882"/>
                  </a:cubicBezTo>
                  <a:cubicBezTo>
                    <a:pt x="387333" y="871209"/>
                    <a:pt x="388163" y="874526"/>
                    <a:pt x="388163" y="879835"/>
                  </a:cubicBezTo>
                  <a:lnTo>
                    <a:pt x="388163" y="887797"/>
                  </a:lnTo>
                  <a:lnTo>
                    <a:pt x="388163" y="895759"/>
                  </a:lnTo>
                  <a:cubicBezTo>
                    <a:pt x="388163" y="901067"/>
                    <a:pt x="391480" y="903722"/>
                    <a:pt x="398115" y="903722"/>
                  </a:cubicBezTo>
                  <a:cubicBezTo>
                    <a:pt x="403424" y="909030"/>
                    <a:pt x="407405" y="912347"/>
                    <a:pt x="410059" y="913674"/>
                  </a:cubicBezTo>
                  <a:lnTo>
                    <a:pt x="411232" y="914701"/>
                  </a:lnTo>
                  <a:lnTo>
                    <a:pt x="410059" y="911684"/>
                  </a:lnTo>
                  <a:cubicBezTo>
                    <a:pt x="407405" y="903722"/>
                    <a:pt x="406078" y="893105"/>
                    <a:pt x="406078" y="879835"/>
                  </a:cubicBezTo>
                  <a:cubicBezTo>
                    <a:pt x="406078" y="866564"/>
                    <a:pt x="411386" y="855948"/>
                    <a:pt x="422002" y="847985"/>
                  </a:cubicBezTo>
                  <a:lnTo>
                    <a:pt x="422002" y="855948"/>
                  </a:lnTo>
                  <a:lnTo>
                    <a:pt x="437927" y="844004"/>
                  </a:lnTo>
                  <a:cubicBezTo>
                    <a:pt x="445889" y="836042"/>
                    <a:pt x="448543" y="830734"/>
                    <a:pt x="445889" y="828080"/>
                  </a:cubicBezTo>
                  <a:cubicBezTo>
                    <a:pt x="448543" y="830734"/>
                    <a:pt x="453852" y="828080"/>
                    <a:pt x="461814" y="820117"/>
                  </a:cubicBezTo>
                  <a:cubicBezTo>
                    <a:pt x="456506" y="820117"/>
                    <a:pt x="445889" y="817463"/>
                    <a:pt x="429965" y="812155"/>
                  </a:cubicBezTo>
                  <a:cubicBezTo>
                    <a:pt x="424657" y="812155"/>
                    <a:pt x="414040" y="809501"/>
                    <a:pt x="398115" y="804193"/>
                  </a:cubicBezTo>
                  <a:cubicBezTo>
                    <a:pt x="395461" y="801539"/>
                    <a:pt x="392144" y="798221"/>
                    <a:pt x="388163" y="794240"/>
                  </a:cubicBezTo>
                  <a:cubicBezTo>
                    <a:pt x="384181" y="790259"/>
                    <a:pt x="380864" y="788268"/>
                    <a:pt x="378210" y="788268"/>
                  </a:cubicBezTo>
                  <a:close/>
                  <a:moveTo>
                    <a:pt x="242850" y="780306"/>
                  </a:moveTo>
                  <a:lnTo>
                    <a:pt x="246831" y="780306"/>
                  </a:lnTo>
                  <a:lnTo>
                    <a:pt x="246831" y="784287"/>
                  </a:lnTo>
                  <a:close/>
                  <a:moveTo>
                    <a:pt x="271714" y="770353"/>
                  </a:moveTo>
                  <a:cubicBezTo>
                    <a:pt x="272377" y="770353"/>
                    <a:pt x="273373" y="771016"/>
                    <a:pt x="274700" y="772343"/>
                  </a:cubicBezTo>
                  <a:lnTo>
                    <a:pt x="270719" y="772343"/>
                  </a:lnTo>
                  <a:cubicBezTo>
                    <a:pt x="270719" y="771016"/>
                    <a:pt x="271050" y="770353"/>
                    <a:pt x="271714" y="770353"/>
                  </a:cubicBezTo>
                  <a:close/>
                  <a:moveTo>
                    <a:pt x="257244" y="763156"/>
                  </a:moveTo>
                  <a:lnTo>
                    <a:pt x="257282" y="763386"/>
                  </a:lnTo>
                  <a:cubicBezTo>
                    <a:pt x="256950" y="764049"/>
                    <a:pt x="256121" y="764381"/>
                    <a:pt x="254794" y="764381"/>
                  </a:cubicBezTo>
                  <a:close/>
                  <a:moveTo>
                    <a:pt x="257282" y="758409"/>
                  </a:moveTo>
                  <a:cubicBezTo>
                    <a:pt x="258277" y="758409"/>
                    <a:pt x="260102" y="759073"/>
                    <a:pt x="262756" y="760400"/>
                  </a:cubicBezTo>
                  <a:cubicBezTo>
                    <a:pt x="260102" y="760400"/>
                    <a:pt x="258775" y="761064"/>
                    <a:pt x="258775" y="762391"/>
                  </a:cubicBezTo>
                  <a:lnTo>
                    <a:pt x="257244" y="763156"/>
                  </a:lnTo>
                  <a:lnTo>
                    <a:pt x="256785" y="760400"/>
                  </a:lnTo>
                  <a:cubicBezTo>
                    <a:pt x="256121" y="759073"/>
                    <a:pt x="256287" y="758409"/>
                    <a:pt x="257282" y="758409"/>
                  </a:cubicBezTo>
                  <a:close/>
                  <a:moveTo>
                    <a:pt x="290624" y="744475"/>
                  </a:moveTo>
                  <a:lnTo>
                    <a:pt x="290624" y="748457"/>
                  </a:lnTo>
                  <a:lnTo>
                    <a:pt x="286643" y="748457"/>
                  </a:lnTo>
                  <a:close/>
                  <a:moveTo>
                    <a:pt x="272709" y="737508"/>
                  </a:moveTo>
                  <a:cubicBezTo>
                    <a:pt x="274036" y="736845"/>
                    <a:pt x="276027" y="737840"/>
                    <a:pt x="278681" y="740494"/>
                  </a:cubicBezTo>
                  <a:lnTo>
                    <a:pt x="270719" y="744475"/>
                  </a:lnTo>
                  <a:cubicBezTo>
                    <a:pt x="270719" y="740494"/>
                    <a:pt x="271382" y="738172"/>
                    <a:pt x="272709" y="737508"/>
                  </a:cubicBezTo>
                  <a:close/>
                  <a:moveTo>
                    <a:pt x="285004" y="729722"/>
                  </a:moveTo>
                  <a:lnTo>
                    <a:pt x="286643" y="730541"/>
                  </a:lnTo>
                  <a:cubicBezTo>
                    <a:pt x="286643" y="731868"/>
                    <a:pt x="285316" y="732532"/>
                    <a:pt x="282662" y="732532"/>
                  </a:cubicBezTo>
                  <a:close/>
                  <a:moveTo>
                    <a:pt x="284652" y="728551"/>
                  </a:moveTo>
                  <a:cubicBezTo>
                    <a:pt x="285316" y="728551"/>
                    <a:pt x="285482" y="728883"/>
                    <a:pt x="285150" y="729546"/>
                  </a:cubicBezTo>
                  <a:lnTo>
                    <a:pt x="285004" y="729722"/>
                  </a:lnTo>
                  <a:lnTo>
                    <a:pt x="283547" y="728993"/>
                  </a:lnTo>
                  <a:close/>
                  <a:moveTo>
                    <a:pt x="282662" y="728551"/>
                  </a:moveTo>
                  <a:lnTo>
                    <a:pt x="283547" y="728993"/>
                  </a:lnTo>
                  <a:lnTo>
                    <a:pt x="282164" y="729546"/>
                  </a:lnTo>
                  <a:cubicBezTo>
                    <a:pt x="281169" y="730210"/>
                    <a:pt x="280008" y="731205"/>
                    <a:pt x="278681" y="732532"/>
                  </a:cubicBezTo>
                  <a:close/>
                  <a:moveTo>
                    <a:pt x="302568" y="724570"/>
                  </a:moveTo>
                  <a:cubicBezTo>
                    <a:pt x="302568" y="735186"/>
                    <a:pt x="298587" y="740494"/>
                    <a:pt x="290624" y="740494"/>
                  </a:cubicBezTo>
                  <a:lnTo>
                    <a:pt x="298587" y="732532"/>
                  </a:lnTo>
                  <a:cubicBezTo>
                    <a:pt x="301241" y="729878"/>
                    <a:pt x="302568" y="727224"/>
                    <a:pt x="302568" y="724570"/>
                  </a:cubicBezTo>
                  <a:close/>
                  <a:moveTo>
                    <a:pt x="287638" y="722579"/>
                  </a:moveTo>
                  <a:cubicBezTo>
                    <a:pt x="288302" y="722579"/>
                    <a:pt x="289297" y="723243"/>
                    <a:pt x="290624" y="724570"/>
                  </a:cubicBezTo>
                  <a:lnTo>
                    <a:pt x="286643" y="724570"/>
                  </a:lnTo>
                  <a:cubicBezTo>
                    <a:pt x="286643" y="723243"/>
                    <a:pt x="286975" y="722579"/>
                    <a:pt x="287638" y="722579"/>
                  </a:cubicBezTo>
                  <a:close/>
                  <a:moveTo>
                    <a:pt x="302568" y="704664"/>
                  </a:moveTo>
                  <a:lnTo>
                    <a:pt x="294605" y="716607"/>
                  </a:lnTo>
                  <a:lnTo>
                    <a:pt x="290624" y="716607"/>
                  </a:lnTo>
                  <a:close/>
                  <a:moveTo>
                    <a:pt x="494658" y="684758"/>
                  </a:moveTo>
                  <a:cubicBezTo>
                    <a:pt x="486945" y="684758"/>
                    <a:pt x="479221" y="686023"/>
                    <a:pt x="471487" y="688553"/>
                  </a:cubicBezTo>
                  <a:cubicBezTo>
                    <a:pt x="463753" y="691082"/>
                    <a:pt x="456008" y="693612"/>
                    <a:pt x="448253" y="696142"/>
                  </a:cubicBezTo>
                  <a:cubicBezTo>
                    <a:pt x="432785" y="701201"/>
                    <a:pt x="418623" y="712605"/>
                    <a:pt x="405767" y="730355"/>
                  </a:cubicBezTo>
                  <a:cubicBezTo>
                    <a:pt x="403154" y="735414"/>
                    <a:pt x="401205" y="738576"/>
                    <a:pt x="399919" y="739841"/>
                  </a:cubicBezTo>
                  <a:cubicBezTo>
                    <a:pt x="398634" y="741106"/>
                    <a:pt x="396705" y="744289"/>
                    <a:pt x="394134" y="749390"/>
                  </a:cubicBezTo>
                  <a:cubicBezTo>
                    <a:pt x="388826" y="754449"/>
                    <a:pt x="386172" y="759508"/>
                    <a:pt x="386172" y="764568"/>
                  </a:cubicBezTo>
                  <a:cubicBezTo>
                    <a:pt x="386172" y="767097"/>
                    <a:pt x="388826" y="768362"/>
                    <a:pt x="394134" y="768362"/>
                  </a:cubicBezTo>
                  <a:lnTo>
                    <a:pt x="448253" y="768362"/>
                  </a:lnTo>
                  <a:cubicBezTo>
                    <a:pt x="453437" y="768362"/>
                    <a:pt x="457314" y="767699"/>
                    <a:pt x="459885" y="766372"/>
                  </a:cubicBezTo>
                  <a:cubicBezTo>
                    <a:pt x="462457" y="765045"/>
                    <a:pt x="466313" y="764381"/>
                    <a:pt x="471456" y="764381"/>
                  </a:cubicBezTo>
                  <a:lnTo>
                    <a:pt x="483088" y="764381"/>
                  </a:lnTo>
                  <a:cubicBezTo>
                    <a:pt x="483088" y="761727"/>
                    <a:pt x="484374" y="760400"/>
                    <a:pt x="486945" y="760400"/>
                  </a:cubicBezTo>
                  <a:cubicBezTo>
                    <a:pt x="492087" y="760400"/>
                    <a:pt x="494658" y="761064"/>
                    <a:pt x="494658" y="762391"/>
                  </a:cubicBezTo>
                  <a:cubicBezTo>
                    <a:pt x="494658" y="763718"/>
                    <a:pt x="497250" y="764381"/>
                    <a:pt x="502434" y="764381"/>
                  </a:cubicBezTo>
                  <a:cubicBezTo>
                    <a:pt x="505005" y="767035"/>
                    <a:pt x="514025" y="768362"/>
                    <a:pt x="529493" y="768362"/>
                  </a:cubicBezTo>
                  <a:cubicBezTo>
                    <a:pt x="532148" y="760773"/>
                    <a:pt x="532811" y="751909"/>
                    <a:pt x="531484" y="741769"/>
                  </a:cubicBezTo>
                  <a:cubicBezTo>
                    <a:pt x="530157" y="731630"/>
                    <a:pt x="529493" y="721501"/>
                    <a:pt x="529493" y="711382"/>
                  </a:cubicBezTo>
                  <a:cubicBezTo>
                    <a:pt x="526922" y="693633"/>
                    <a:pt x="515311" y="684758"/>
                    <a:pt x="494658" y="684758"/>
                  </a:cubicBezTo>
                  <a:close/>
                  <a:moveTo>
                    <a:pt x="318492" y="680777"/>
                  </a:moveTo>
                  <a:cubicBezTo>
                    <a:pt x="318492" y="683431"/>
                    <a:pt x="317829" y="684758"/>
                    <a:pt x="316502" y="684758"/>
                  </a:cubicBezTo>
                  <a:cubicBezTo>
                    <a:pt x="315175" y="684758"/>
                    <a:pt x="314511" y="686085"/>
                    <a:pt x="314511" y="688739"/>
                  </a:cubicBezTo>
                  <a:lnTo>
                    <a:pt x="310530" y="692720"/>
                  </a:lnTo>
                  <a:cubicBezTo>
                    <a:pt x="310530" y="690066"/>
                    <a:pt x="313184" y="686085"/>
                    <a:pt x="318492" y="680777"/>
                  </a:cubicBezTo>
                  <a:close/>
                  <a:moveTo>
                    <a:pt x="143322" y="660871"/>
                  </a:moveTo>
                  <a:lnTo>
                    <a:pt x="130383" y="670824"/>
                  </a:lnTo>
                  <a:cubicBezTo>
                    <a:pt x="125738" y="673478"/>
                    <a:pt x="120762" y="675469"/>
                    <a:pt x="115453" y="676796"/>
                  </a:cubicBezTo>
                  <a:lnTo>
                    <a:pt x="127397" y="668834"/>
                  </a:lnTo>
                  <a:cubicBezTo>
                    <a:pt x="130051" y="668834"/>
                    <a:pt x="132705" y="668170"/>
                    <a:pt x="135359" y="666843"/>
                  </a:cubicBezTo>
                  <a:close/>
                  <a:moveTo>
                    <a:pt x="325658" y="653705"/>
                  </a:moveTo>
                  <a:lnTo>
                    <a:pt x="324464" y="653904"/>
                  </a:lnTo>
                  <a:cubicBezTo>
                    <a:pt x="323137" y="654568"/>
                    <a:pt x="322474" y="655563"/>
                    <a:pt x="322474" y="656890"/>
                  </a:cubicBezTo>
                  <a:close/>
                  <a:moveTo>
                    <a:pt x="516718" y="650421"/>
                  </a:moveTo>
                  <a:cubicBezTo>
                    <a:pt x="518351" y="650752"/>
                    <a:pt x="520474" y="651582"/>
                    <a:pt x="523086" y="652909"/>
                  </a:cubicBezTo>
                  <a:cubicBezTo>
                    <a:pt x="528311" y="652909"/>
                    <a:pt x="531577" y="653572"/>
                    <a:pt x="532884" y="654899"/>
                  </a:cubicBezTo>
                  <a:cubicBezTo>
                    <a:pt x="534190" y="656227"/>
                    <a:pt x="536149" y="656890"/>
                    <a:pt x="538762" y="656890"/>
                  </a:cubicBezTo>
                  <a:cubicBezTo>
                    <a:pt x="549213" y="656890"/>
                    <a:pt x="560990" y="660871"/>
                    <a:pt x="574095" y="668834"/>
                  </a:cubicBezTo>
                  <a:cubicBezTo>
                    <a:pt x="581933" y="676796"/>
                    <a:pt x="587158" y="684758"/>
                    <a:pt x="589771" y="692720"/>
                  </a:cubicBezTo>
                  <a:cubicBezTo>
                    <a:pt x="592383" y="687412"/>
                    <a:pt x="591730" y="683431"/>
                    <a:pt x="587811" y="680777"/>
                  </a:cubicBezTo>
                  <a:cubicBezTo>
                    <a:pt x="583892" y="678123"/>
                    <a:pt x="581933" y="674142"/>
                    <a:pt x="581933" y="668834"/>
                  </a:cubicBezTo>
                  <a:cubicBezTo>
                    <a:pt x="587158" y="668834"/>
                    <a:pt x="592383" y="671488"/>
                    <a:pt x="597608" y="676796"/>
                  </a:cubicBezTo>
                  <a:cubicBezTo>
                    <a:pt x="594996" y="674142"/>
                    <a:pt x="593689" y="671488"/>
                    <a:pt x="593689" y="668834"/>
                  </a:cubicBezTo>
                  <a:lnTo>
                    <a:pt x="601527" y="676796"/>
                  </a:lnTo>
                  <a:cubicBezTo>
                    <a:pt x="604140" y="679450"/>
                    <a:pt x="605446" y="682104"/>
                    <a:pt x="605446" y="684758"/>
                  </a:cubicBezTo>
                  <a:cubicBezTo>
                    <a:pt x="605446" y="684758"/>
                    <a:pt x="608059" y="692720"/>
                    <a:pt x="613284" y="708645"/>
                  </a:cubicBezTo>
                  <a:cubicBezTo>
                    <a:pt x="615897" y="705991"/>
                    <a:pt x="615897" y="702673"/>
                    <a:pt x="613284" y="698692"/>
                  </a:cubicBezTo>
                  <a:cubicBezTo>
                    <a:pt x="610672" y="694711"/>
                    <a:pt x="610672" y="691393"/>
                    <a:pt x="613284" y="688739"/>
                  </a:cubicBezTo>
                  <a:cubicBezTo>
                    <a:pt x="621122" y="696702"/>
                    <a:pt x="625041" y="711299"/>
                    <a:pt x="625041" y="732532"/>
                  </a:cubicBezTo>
                  <a:lnTo>
                    <a:pt x="625041" y="772343"/>
                  </a:lnTo>
                  <a:cubicBezTo>
                    <a:pt x="622387" y="785614"/>
                    <a:pt x="621723" y="798884"/>
                    <a:pt x="623051" y="812155"/>
                  </a:cubicBezTo>
                  <a:cubicBezTo>
                    <a:pt x="624378" y="825425"/>
                    <a:pt x="623714" y="838696"/>
                    <a:pt x="621060" y="851966"/>
                  </a:cubicBezTo>
                  <a:cubicBezTo>
                    <a:pt x="621060" y="857275"/>
                    <a:pt x="620396" y="865237"/>
                    <a:pt x="619069" y="875853"/>
                  </a:cubicBezTo>
                  <a:cubicBezTo>
                    <a:pt x="617742" y="886470"/>
                    <a:pt x="615752" y="898413"/>
                    <a:pt x="613098" y="911684"/>
                  </a:cubicBezTo>
                  <a:lnTo>
                    <a:pt x="613098" y="927608"/>
                  </a:lnTo>
                  <a:cubicBezTo>
                    <a:pt x="613098" y="930262"/>
                    <a:pt x="612434" y="932917"/>
                    <a:pt x="611107" y="935571"/>
                  </a:cubicBezTo>
                  <a:cubicBezTo>
                    <a:pt x="609780" y="938225"/>
                    <a:pt x="609116" y="940879"/>
                    <a:pt x="609116" y="943533"/>
                  </a:cubicBezTo>
                  <a:cubicBezTo>
                    <a:pt x="611771" y="948841"/>
                    <a:pt x="615088" y="948841"/>
                    <a:pt x="619069" y="943533"/>
                  </a:cubicBezTo>
                  <a:cubicBezTo>
                    <a:pt x="623051" y="938225"/>
                    <a:pt x="622387" y="932917"/>
                    <a:pt x="617079" y="927608"/>
                  </a:cubicBezTo>
                  <a:lnTo>
                    <a:pt x="625041" y="915665"/>
                  </a:lnTo>
                  <a:cubicBezTo>
                    <a:pt x="627695" y="918319"/>
                    <a:pt x="627695" y="922964"/>
                    <a:pt x="625041" y="929599"/>
                  </a:cubicBezTo>
                  <a:cubicBezTo>
                    <a:pt x="622387" y="936234"/>
                    <a:pt x="622387" y="940879"/>
                    <a:pt x="625041" y="943533"/>
                  </a:cubicBezTo>
                  <a:cubicBezTo>
                    <a:pt x="625041" y="951495"/>
                    <a:pt x="627695" y="955476"/>
                    <a:pt x="633003" y="955476"/>
                  </a:cubicBezTo>
                  <a:cubicBezTo>
                    <a:pt x="633003" y="950168"/>
                    <a:pt x="634330" y="947514"/>
                    <a:pt x="636984" y="947514"/>
                  </a:cubicBezTo>
                  <a:cubicBezTo>
                    <a:pt x="639639" y="947514"/>
                    <a:pt x="643620" y="946187"/>
                    <a:pt x="648928" y="943533"/>
                  </a:cubicBezTo>
                  <a:lnTo>
                    <a:pt x="636984" y="955476"/>
                  </a:lnTo>
                  <a:cubicBezTo>
                    <a:pt x="636984" y="960785"/>
                    <a:pt x="635658" y="964766"/>
                    <a:pt x="633003" y="967420"/>
                  </a:cubicBezTo>
                  <a:lnTo>
                    <a:pt x="629022" y="971401"/>
                  </a:lnTo>
                  <a:lnTo>
                    <a:pt x="623297" y="976172"/>
                  </a:lnTo>
                  <a:lnTo>
                    <a:pt x="637980" y="981354"/>
                  </a:lnTo>
                  <a:cubicBezTo>
                    <a:pt x="641297" y="982681"/>
                    <a:pt x="642293" y="983345"/>
                    <a:pt x="640966" y="983345"/>
                  </a:cubicBezTo>
                  <a:cubicBezTo>
                    <a:pt x="625041" y="988653"/>
                    <a:pt x="617079" y="991307"/>
                    <a:pt x="617079" y="991307"/>
                  </a:cubicBezTo>
                  <a:cubicBezTo>
                    <a:pt x="611771" y="993961"/>
                    <a:pt x="609116" y="997942"/>
                    <a:pt x="609116" y="1003250"/>
                  </a:cubicBezTo>
                  <a:cubicBezTo>
                    <a:pt x="609116" y="1008558"/>
                    <a:pt x="607790" y="1012540"/>
                    <a:pt x="605135" y="1015194"/>
                  </a:cubicBezTo>
                  <a:cubicBezTo>
                    <a:pt x="605135" y="1025810"/>
                    <a:pt x="601154" y="1031118"/>
                    <a:pt x="593192" y="1031118"/>
                  </a:cubicBezTo>
                  <a:cubicBezTo>
                    <a:pt x="590538" y="1032445"/>
                    <a:pt x="588879" y="1033109"/>
                    <a:pt x="588215" y="1033109"/>
                  </a:cubicBezTo>
                  <a:lnTo>
                    <a:pt x="589211" y="1031118"/>
                  </a:lnTo>
                  <a:lnTo>
                    <a:pt x="585229" y="1035100"/>
                  </a:lnTo>
                  <a:lnTo>
                    <a:pt x="577267" y="1043062"/>
                  </a:lnTo>
                  <a:cubicBezTo>
                    <a:pt x="574613" y="1045716"/>
                    <a:pt x="571296" y="1046379"/>
                    <a:pt x="567314" y="1045052"/>
                  </a:cubicBezTo>
                  <a:cubicBezTo>
                    <a:pt x="563333" y="1043725"/>
                    <a:pt x="560016" y="1043062"/>
                    <a:pt x="557361" y="1043062"/>
                  </a:cubicBezTo>
                  <a:cubicBezTo>
                    <a:pt x="554707" y="1043062"/>
                    <a:pt x="553380" y="1042481"/>
                    <a:pt x="553380" y="1041320"/>
                  </a:cubicBezTo>
                  <a:cubicBezTo>
                    <a:pt x="553380" y="1040159"/>
                    <a:pt x="552053" y="1039578"/>
                    <a:pt x="549399" y="1039578"/>
                  </a:cubicBezTo>
                  <a:lnTo>
                    <a:pt x="549399" y="1036095"/>
                  </a:lnTo>
                  <a:cubicBezTo>
                    <a:pt x="544091" y="1031450"/>
                    <a:pt x="537456" y="1029128"/>
                    <a:pt x="529493" y="1029128"/>
                  </a:cubicBezTo>
                  <a:cubicBezTo>
                    <a:pt x="526839" y="1026805"/>
                    <a:pt x="523522" y="1025064"/>
                    <a:pt x="519540" y="1023903"/>
                  </a:cubicBezTo>
                  <a:cubicBezTo>
                    <a:pt x="515559" y="1022741"/>
                    <a:pt x="513569" y="1019838"/>
                    <a:pt x="513569" y="1015194"/>
                  </a:cubicBezTo>
                  <a:cubicBezTo>
                    <a:pt x="521531" y="1015194"/>
                    <a:pt x="525512" y="1013784"/>
                    <a:pt x="525512" y="1010964"/>
                  </a:cubicBezTo>
                  <a:lnTo>
                    <a:pt x="521531" y="1006734"/>
                  </a:lnTo>
                  <a:cubicBezTo>
                    <a:pt x="518877" y="1006734"/>
                    <a:pt x="517550" y="1005344"/>
                    <a:pt x="517550" y="1002566"/>
                  </a:cubicBezTo>
                  <a:cubicBezTo>
                    <a:pt x="517550" y="999746"/>
                    <a:pt x="516223" y="998336"/>
                    <a:pt x="513569" y="998336"/>
                  </a:cubicBezTo>
                  <a:cubicBezTo>
                    <a:pt x="508261" y="998336"/>
                    <a:pt x="504279" y="996926"/>
                    <a:pt x="501625" y="994106"/>
                  </a:cubicBezTo>
                  <a:cubicBezTo>
                    <a:pt x="491009" y="991286"/>
                    <a:pt x="475084" y="981458"/>
                    <a:pt x="453852" y="964621"/>
                  </a:cubicBezTo>
                  <a:cubicBezTo>
                    <a:pt x="456506" y="964621"/>
                    <a:pt x="459160" y="966031"/>
                    <a:pt x="461814" y="968851"/>
                  </a:cubicBezTo>
                  <a:cubicBezTo>
                    <a:pt x="461814" y="963211"/>
                    <a:pt x="460487" y="960391"/>
                    <a:pt x="457833" y="960391"/>
                  </a:cubicBezTo>
                  <a:cubicBezTo>
                    <a:pt x="455179" y="960391"/>
                    <a:pt x="452525" y="958981"/>
                    <a:pt x="449870" y="956161"/>
                  </a:cubicBezTo>
                  <a:cubicBezTo>
                    <a:pt x="444562" y="953382"/>
                    <a:pt x="441245" y="951288"/>
                    <a:pt x="439918" y="949878"/>
                  </a:cubicBezTo>
                  <a:cubicBezTo>
                    <a:pt x="438590" y="948468"/>
                    <a:pt x="435273" y="946353"/>
                    <a:pt x="429965" y="943533"/>
                  </a:cubicBezTo>
                  <a:lnTo>
                    <a:pt x="419039" y="931766"/>
                  </a:lnTo>
                  <a:lnTo>
                    <a:pt x="420012" y="939552"/>
                  </a:lnTo>
                  <a:cubicBezTo>
                    <a:pt x="418685" y="944860"/>
                    <a:pt x="419348" y="950168"/>
                    <a:pt x="422002" y="955476"/>
                  </a:cubicBezTo>
                  <a:cubicBezTo>
                    <a:pt x="416694" y="950168"/>
                    <a:pt x="412713" y="944197"/>
                    <a:pt x="410059" y="937561"/>
                  </a:cubicBezTo>
                  <a:cubicBezTo>
                    <a:pt x="407405" y="930926"/>
                    <a:pt x="403424" y="924954"/>
                    <a:pt x="398115" y="919646"/>
                  </a:cubicBezTo>
                  <a:cubicBezTo>
                    <a:pt x="398115" y="932917"/>
                    <a:pt x="399878" y="942206"/>
                    <a:pt x="403403" y="947514"/>
                  </a:cubicBezTo>
                  <a:cubicBezTo>
                    <a:pt x="405186" y="950168"/>
                    <a:pt x="406078" y="954149"/>
                    <a:pt x="406078" y="959458"/>
                  </a:cubicBezTo>
                  <a:cubicBezTo>
                    <a:pt x="408732" y="959458"/>
                    <a:pt x="410059" y="956804"/>
                    <a:pt x="410059" y="951495"/>
                  </a:cubicBezTo>
                  <a:cubicBezTo>
                    <a:pt x="418021" y="959458"/>
                    <a:pt x="422002" y="966093"/>
                    <a:pt x="422002" y="971401"/>
                  </a:cubicBezTo>
                  <a:cubicBezTo>
                    <a:pt x="424657" y="976709"/>
                    <a:pt x="424657" y="978036"/>
                    <a:pt x="422002" y="975382"/>
                  </a:cubicBezTo>
                  <a:cubicBezTo>
                    <a:pt x="419348" y="972728"/>
                    <a:pt x="416694" y="971401"/>
                    <a:pt x="414040" y="971401"/>
                  </a:cubicBezTo>
                  <a:cubicBezTo>
                    <a:pt x="416694" y="979363"/>
                    <a:pt x="418685" y="985003"/>
                    <a:pt x="420012" y="988321"/>
                  </a:cubicBezTo>
                  <a:lnTo>
                    <a:pt x="421065" y="990604"/>
                  </a:lnTo>
                  <a:lnTo>
                    <a:pt x="418021" y="988321"/>
                  </a:lnTo>
                  <a:cubicBezTo>
                    <a:pt x="416694" y="987657"/>
                    <a:pt x="415367" y="987326"/>
                    <a:pt x="414040" y="987326"/>
                  </a:cubicBezTo>
                  <a:lnTo>
                    <a:pt x="402096" y="975382"/>
                  </a:lnTo>
                  <a:cubicBezTo>
                    <a:pt x="402096" y="978036"/>
                    <a:pt x="403424" y="980027"/>
                    <a:pt x="406078" y="981354"/>
                  </a:cubicBezTo>
                  <a:cubicBezTo>
                    <a:pt x="408732" y="982681"/>
                    <a:pt x="410059" y="984672"/>
                    <a:pt x="410059" y="987326"/>
                  </a:cubicBezTo>
                  <a:lnTo>
                    <a:pt x="410059" y="995288"/>
                  </a:lnTo>
                  <a:lnTo>
                    <a:pt x="410059" y="1003250"/>
                  </a:lnTo>
                  <a:lnTo>
                    <a:pt x="414040" y="1007231"/>
                  </a:lnTo>
                  <a:lnTo>
                    <a:pt x="406078" y="1007231"/>
                  </a:lnTo>
                  <a:cubicBezTo>
                    <a:pt x="411386" y="1015194"/>
                    <a:pt x="412713" y="1020502"/>
                    <a:pt x="410059" y="1023156"/>
                  </a:cubicBezTo>
                  <a:cubicBezTo>
                    <a:pt x="410059" y="1025810"/>
                    <a:pt x="409395" y="1026474"/>
                    <a:pt x="408068" y="1025147"/>
                  </a:cubicBezTo>
                  <a:cubicBezTo>
                    <a:pt x="406741" y="1023820"/>
                    <a:pt x="406078" y="1024483"/>
                    <a:pt x="406078" y="1027137"/>
                  </a:cubicBezTo>
                  <a:lnTo>
                    <a:pt x="406078" y="1039081"/>
                  </a:lnTo>
                  <a:lnTo>
                    <a:pt x="390153" y="1039081"/>
                  </a:lnTo>
                  <a:cubicBezTo>
                    <a:pt x="395461" y="1044389"/>
                    <a:pt x="394798" y="1046379"/>
                    <a:pt x="388163" y="1045052"/>
                  </a:cubicBezTo>
                  <a:cubicBezTo>
                    <a:pt x="381527" y="1043725"/>
                    <a:pt x="376883" y="1041735"/>
                    <a:pt x="374228" y="1039081"/>
                  </a:cubicBezTo>
                  <a:cubicBezTo>
                    <a:pt x="374228" y="1049697"/>
                    <a:pt x="370247" y="1052351"/>
                    <a:pt x="362285" y="1047043"/>
                  </a:cubicBezTo>
                  <a:lnTo>
                    <a:pt x="338398" y="1027137"/>
                  </a:lnTo>
                  <a:lnTo>
                    <a:pt x="314511" y="991307"/>
                  </a:lnTo>
                  <a:cubicBezTo>
                    <a:pt x="314511" y="988653"/>
                    <a:pt x="311857" y="979363"/>
                    <a:pt x="306549" y="963439"/>
                  </a:cubicBezTo>
                  <a:lnTo>
                    <a:pt x="302568" y="955476"/>
                  </a:lnTo>
                  <a:cubicBezTo>
                    <a:pt x="302568" y="952822"/>
                    <a:pt x="301241" y="951495"/>
                    <a:pt x="298587" y="951495"/>
                  </a:cubicBezTo>
                  <a:lnTo>
                    <a:pt x="294605" y="951495"/>
                  </a:lnTo>
                  <a:cubicBezTo>
                    <a:pt x="291951" y="948841"/>
                    <a:pt x="287970" y="947514"/>
                    <a:pt x="282662" y="947514"/>
                  </a:cubicBezTo>
                  <a:cubicBezTo>
                    <a:pt x="277354" y="947514"/>
                    <a:pt x="274700" y="944860"/>
                    <a:pt x="274700" y="939552"/>
                  </a:cubicBezTo>
                  <a:lnTo>
                    <a:pt x="282662" y="931590"/>
                  </a:lnTo>
                  <a:lnTo>
                    <a:pt x="282662" y="919646"/>
                  </a:lnTo>
                  <a:cubicBezTo>
                    <a:pt x="282662" y="916992"/>
                    <a:pt x="281999" y="915001"/>
                    <a:pt x="280671" y="913674"/>
                  </a:cubicBezTo>
                  <a:cubicBezTo>
                    <a:pt x="279344" y="912347"/>
                    <a:pt x="278681" y="910357"/>
                    <a:pt x="278681" y="907703"/>
                  </a:cubicBezTo>
                  <a:lnTo>
                    <a:pt x="278681" y="899740"/>
                  </a:lnTo>
                  <a:cubicBezTo>
                    <a:pt x="276027" y="897086"/>
                    <a:pt x="274700" y="894432"/>
                    <a:pt x="274700" y="891778"/>
                  </a:cubicBezTo>
                  <a:cubicBezTo>
                    <a:pt x="277354" y="889124"/>
                    <a:pt x="278681" y="886470"/>
                    <a:pt x="278681" y="883816"/>
                  </a:cubicBezTo>
                  <a:cubicBezTo>
                    <a:pt x="278681" y="878508"/>
                    <a:pt x="277354" y="875190"/>
                    <a:pt x="274700" y="873863"/>
                  </a:cubicBezTo>
                  <a:cubicBezTo>
                    <a:pt x="272046" y="872536"/>
                    <a:pt x="270719" y="869218"/>
                    <a:pt x="270719" y="863910"/>
                  </a:cubicBezTo>
                  <a:cubicBezTo>
                    <a:pt x="273373" y="858602"/>
                    <a:pt x="276690" y="856611"/>
                    <a:pt x="280671" y="857938"/>
                  </a:cubicBezTo>
                  <a:cubicBezTo>
                    <a:pt x="284652" y="859265"/>
                    <a:pt x="287970" y="857275"/>
                    <a:pt x="290624" y="851966"/>
                  </a:cubicBezTo>
                  <a:cubicBezTo>
                    <a:pt x="293279" y="849644"/>
                    <a:pt x="294605" y="840355"/>
                    <a:pt x="294605" y="824098"/>
                  </a:cubicBezTo>
                  <a:lnTo>
                    <a:pt x="302568" y="783167"/>
                  </a:lnTo>
                  <a:cubicBezTo>
                    <a:pt x="302568" y="766786"/>
                    <a:pt x="303895" y="755859"/>
                    <a:pt x="306549" y="750385"/>
                  </a:cubicBezTo>
                  <a:cubicBezTo>
                    <a:pt x="306549" y="744911"/>
                    <a:pt x="307876" y="739447"/>
                    <a:pt x="310530" y="733994"/>
                  </a:cubicBezTo>
                  <a:cubicBezTo>
                    <a:pt x="313184" y="728540"/>
                    <a:pt x="313184" y="723077"/>
                    <a:pt x="310530" y="717603"/>
                  </a:cubicBezTo>
                  <a:lnTo>
                    <a:pt x="306549" y="721708"/>
                  </a:lnTo>
                  <a:cubicBezTo>
                    <a:pt x="303895" y="721708"/>
                    <a:pt x="304558" y="719666"/>
                    <a:pt x="308539" y="715581"/>
                  </a:cubicBezTo>
                  <a:cubicBezTo>
                    <a:pt x="312521" y="711496"/>
                    <a:pt x="314511" y="708085"/>
                    <a:pt x="314511" y="705348"/>
                  </a:cubicBezTo>
                  <a:cubicBezTo>
                    <a:pt x="314511" y="699874"/>
                    <a:pt x="315838" y="695769"/>
                    <a:pt x="318492" y="693031"/>
                  </a:cubicBezTo>
                  <a:lnTo>
                    <a:pt x="314511" y="693031"/>
                  </a:lnTo>
                  <a:lnTo>
                    <a:pt x="318492" y="688988"/>
                  </a:lnTo>
                  <a:cubicBezTo>
                    <a:pt x="321146" y="686251"/>
                    <a:pt x="322474" y="683514"/>
                    <a:pt x="322474" y="680777"/>
                  </a:cubicBezTo>
                  <a:lnTo>
                    <a:pt x="321146" y="678123"/>
                  </a:lnTo>
                  <a:lnTo>
                    <a:pt x="318492" y="680777"/>
                  </a:lnTo>
                  <a:cubicBezTo>
                    <a:pt x="318492" y="679450"/>
                    <a:pt x="318824" y="678455"/>
                    <a:pt x="319488" y="677791"/>
                  </a:cubicBezTo>
                  <a:lnTo>
                    <a:pt x="320767" y="677365"/>
                  </a:lnTo>
                  <a:lnTo>
                    <a:pt x="318492" y="672815"/>
                  </a:lnTo>
                  <a:lnTo>
                    <a:pt x="322474" y="668834"/>
                  </a:lnTo>
                  <a:lnTo>
                    <a:pt x="330436" y="652909"/>
                  </a:lnTo>
                  <a:cubicBezTo>
                    <a:pt x="333090" y="652909"/>
                    <a:pt x="334417" y="656890"/>
                    <a:pt x="334417" y="664852"/>
                  </a:cubicBezTo>
                  <a:cubicBezTo>
                    <a:pt x="339725" y="680777"/>
                    <a:pt x="342379" y="688739"/>
                    <a:pt x="342379" y="688739"/>
                  </a:cubicBezTo>
                  <a:lnTo>
                    <a:pt x="354323" y="732532"/>
                  </a:lnTo>
                  <a:cubicBezTo>
                    <a:pt x="354323" y="729878"/>
                    <a:pt x="355318" y="728551"/>
                    <a:pt x="357309" y="728551"/>
                  </a:cubicBezTo>
                  <a:cubicBezTo>
                    <a:pt x="359299" y="728551"/>
                    <a:pt x="360294" y="727224"/>
                    <a:pt x="360294" y="724570"/>
                  </a:cubicBezTo>
                  <a:cubicBezTo>
                    <a:pt x="364276" y="727224"/>
                    <a:pt x="366266" y="733859"/>
                    <a:pt x="366266" y="744475"/>
                  </a:cubicBezTo>
                  <a:cubicBezTo>
                    <a:pt x="376717" y="723243"/>
                    <a:pt x="392392" y="705991"/>
                    <a:pt x="413294" y="692720"/>
                  </a:cubicBezTo>
                  <a:cubicBezTo>
                    <a:pt x="423744" y="684758"/>
                    <a:pt x="434205" y="678123"/>
                    <a:pt x="444676" y="672815"/>
                  </a:cubicBezTo>
                  <a:cubicBezTo>
                    <a:pt x="455147" y="667506"/>
                    <a:pt x="465608" y="662198"/>
                    <a:pt x="476059" y="656890"/>
                  </a:cubicBezTo>
                  <a:cubicBezTo>
                    <a:pt x="481284" y="651582"/>
                    <a:pt x="486509" y="649591"/>
                    <a:pt x="491735" y="650918"/>
                  </a:cubicBezTo>
                  <a:cubicBezTo>
                    <a:pt x="496960" y="652245"/>
                    <a:pt x="502185" y="652909"/>
                    <a:pt x="507411" y="652909"/>
                  </a:cubicBezTo>
                  <a:cubicBezTo>
                    <a:pt x="510023" y="652909"/>
                    <a:pt x="511982" y="652245"/>
                    <a:pt x="513289" y="650918"/>
                  </a:cubicBezTo>
                  <a:cubicBezTo>
                    <a:pt x="513942" y="650255"/>
                    <a:pt x="515085" y="650089"/>
                    <a:pt x="516718" y="650421"/>
                  </a:cubicBezTo>
                  <a:close/>
                  <a:moveTo>
                    <a:pt x="7962" y="640302"/>
                  </a:moveTo>
                  <a:lnTo>
                    <a:pt x="5972" y="641961"/>
                  </a:lnTo>
                  <a:cubicBezTo>
                    <a:pt x="4645" y="642624"/>
                    <a:pt x="3981" y="642292"/>
                    <a:pt x="3981" y="640965"/>
                  </a:cubicBezTo>
                  <a:close/>
                  <a:moveTo>
                    <a:pt x="11943" y="636984"/>
                  </a:moveTo>
                  <a:cubicBezTo>
                    <a:pt x="11943" y="638311"/>
                    <a:pt x="11280" y="639307"/>
                    <a:pt x="9953" y="639970"/>
                  </a:cubicBezTo>
                  <a:lnTo>
                    <a:pt x="7962" y="640302"/>
                  </a:lnTo>
                  <a:close/>
                  <a:moveTo>
                    <a:pt x="358304" y="629022"/>
                  </a:moveTo>
                  <a:lnTo>
                    <a:pt x="358304" y="633003"/>
                  </a:lnTo>
                  <a:cubicBezTo>
                    <a:pt x="358304" y="630349"/>
                    <a:pt x="356977" y="630349"/>
                    <a:pt x="354323" y="633003"/>
                  </a:cubicBezTo>
                  <a:cubicBezTo>
                    <a:pt x="354323" y="630349"/>
                    <a:pt x="355650" y="629022"/>
                    <a:pt x="358304" y="629022"/>
                  </a:cubicBezTo>
                  <a:close/>
                  <a:moveTo>
                    <a:pt x="359113" y="605135"/>
                  </a:moveTo>
                  <a:cubicBezTo>
                    <a:pt x="353535" y="609116"/>
                    <a:pt x="349818" y="612434"/>
                    <a:pt x="347962" y="615088"/>
                  </a:cubicBezTo>
                  <a:lnTo>
                    <a:pt x="347971" y="618425"/>
                  </a:lnTo>
                  <a:lnTo>
                    <a:pt x="352029" y="612600"/>
                  </a:lnTo>
                  <a:cubicBezTo>
                    <a:pt x="354885" y="608950"/>
                    <a:pt x="357246" y="606462"/>
                    <a:pt x="359113" y="605135"/>
                  </a:cubicBezTo>
                  <a:close/>
                  <a:moveTo>
                    <a:pt x="784173" y="497644"/>
                  </a:moveTo>
                  <a:lnTo>
                    <a:pt x="784287" y="497644"/>
                  </a:lnTo>
                  <a:lnTo>
                    <a:pt x="784195" y="497705"/>
                  </a:lnTo>
                  <a:close/>
                  <a:moveTo>
                    <a:pt x="446885" y="475748"/>
                  </a:moveTo>
                  <a:cubicBezTo>
                    <a:pt x="447548" y="475748"/>
                    <a:pt x="448543" y="476411"/>
                    <a:pt x="449870" y="477738"/>
                  </a:cubicBezTo>
                  <a:lnTo>
                    <a:pt x="445889" y="477738"/>
                  </a:lnTo>
                  <a:cubicBezTo>
                    <a:pt x="445889" y="476411"/>
                    <a:pt x="446221" y="475748"/>
                    <a:pt x="446885" y="475748"/>
                  </a:cubicBezTo>
                  <a:close/>
                  <a:moveTo>
                    <a:pt x="553380" y="402096"/>
                  </a:moveTo>
                  <a:cubicBezTo>
                    <a:pt x="548072" y="402096"/>
                    <a:pt x="544091" y="403423"/>
                    <a:pt x="541437" y="406077"/>
                  </a:cubicBezTo>
                  <a:cubicBezTo>
                    <a:pt x="538783" y="408732"/>
                    <a:pt x="534802" y="410059"/>
                    <a:pt x="529493" y="410059"/>
                  </a:cubicBezTo>
                  <a:lnTo>
                    <a:pt x="525512" y="414040"/>
                  </a:lnTo>
                  <a:cubicBezTo>
                    <a:pt x="525512" y="411386"/>
                    <a:pt x="524185" y="411386"/>
                    <a:pt x="521531" y="414040"/>
                  </a:cubicBezTo>
                  <a:cubicBezTo>
                    <a:pt x="518877" y="414040"/>
                    <a:pt x="516887" y="414703"/>
                    <a:pt x="515559" y="416030"/>
                  </a:cubicBezTo>
                  <a:cubicBezTo>
                    <a:pt x="514232" y="417357"/>
                    <a:pt x="512242" y="418021"/>
                    <a:pt x="509588" y="418021"/>
                  </a:cubicBezTo>
                  <a:cubicBezTo>
                    <a:pt x="504279" y="420675"/>
                    <a:pt x="500298" y="423329"/>
                    <a:pt x="497644" y="425983"/>
                  </a:cubicBezTo>
                  <a:cubicBezTo>
                    <a:pt x="494990" y="428637"/>
                    <a:pt x="491009" y="431291"/>
                    <a:pt x="485701" y="433945"/>
                  </a:cubicBezTo>
                  <a:cubicBezTo>
                    <a:pt x="480393" y="436600"/>
                    <a:pt x="475084" y="437927"/>
                    <a:pt x="469776" y="437927"/>
                  </a:cubicBezTo>
                  <a:cubicBezTo>
                    <a:pt x="464468" y="437927"/>
                    <a:pt x="460487" y="440581"/>
                    <a:pt x="457833" y="445889"/>
                  </a:cubicBezTo>
                  <a:cubicBezTo>
                    <a:pt x="455179" y="443235"/>
                    <a:pt x="451197" y="444562"/>
                    <a:pt x="445889" y="449870"/>
                  </a:cubicBezTo>
                  <a:lnTo>
                    <a:pt x="433946" y="481719"/>
                  </a:lnTo>
                  <a:lnTo>
                    <a:pt x="433946" y="489682"/>
                  </a:lnTo>
                  <a:cubicBezTo>
                    <a:pt x="429965" y="489682"/>
                    <a:pt x="427974" y="490345"/>
                    <a:pt x="427974" y="491672"/>
                  </a:cubicBezTo>
                  <a:cubicBezTo>
                    <a:pt x="427974" y="492999"/>
                    <a:pt x="425983" y="493663"/>
                    <a:pt x="422002" y="493663"/>
                  </a:cubicBezTo>
                  <a:lnTo>
                    <a:pt x="422002" y="497644"/>
                  </a:lnTo>
                  <a:lnTo>
                    <a:pt x="422002" y="501625"/>
                  </a:lnTo>
                  <a:lnTo>
                    <a:pt x="418021" y="505606"/>
                  </a:lnTo>
                  <a:cubicBezTo>
                    <a:pt x="418021" y="510914"/>
                    <a:pt x="420053" y="512241"/>
                    <a:pt x="424117" y="509587"/>
                  </a:cubicBezTo>
                  <a:cubicBezTo>
                    <a:pt x="428181" y="506933"/>
                    <a:pt x="431582" y="505606"/>
                    <a:pt x="434319" y="505606"/>
                  </a:cubicBezTo>
                  <a:cubicBezTo>
                    <a:pt x="442530" y="500298"/>
                    <a:pt x="452099" y="496980"/>
                    <a:pt x="463027" y="495653"/>
                  </a:cubicBezTo>
                  <a:cubicBezTo>
                    <a:pt x="473954" y="494326"/>
                    <a:pt x="483524" y="492336"/>
                    <a:pt x="491735" y="489682"/>
                  </a:cubicBezTo>
                  <a:cubicBezTo>
                    <a:pt x="502683" y="487028"/>
                    <a:pt x="512252" y="485037"/>
                    <a:pt x="520442" y="483710"/>
                  </a:cubicBezTo>
                  <a:cubicBezTo>
                    <a:pt x="528633" y="482383"/>
                    <a:pt x="536834" y="481719"/>
                    <a:pt x="545045" y="481719"/>
                  </a:cubicBezTo>
                  <a:cubicBezTo>
                    <a:pt x="561218" y="476411"/>
                    <a:pt x="569305" y="473757"/>
                    <a:pt x="569305" y="473757"/>
                  </a:cubicBezTo>
                  <a:cubicBezTo>
                    <a:pt x="571959" y="473757"/>
                    <a:pt x="574613" y="471766"/>
                    <a:pt x="577267" y="467785"/>
                  </a:cubicBezTo>
                  <a:cubicBezTo>
                    <a:pt x="579921" y="463804"/>
                    <a:pt x="579921" y="461814"/>
                    <a:pt x="577267" y="461814"/>
                  </a:cubicBezTo>
                  <a:cubicBezTo>
                    <a:pt x="579921" y="459159"/>
                    <a:pt x="575940" y="457832"/>
                    <a:pt x="565324" y="457832"/>
                  </a:cubicBezTo>
                  <a:cubicBezTo>
                    <a:pt x="565324" y="452524"/>
                    <a:pt x="561301" y="449870"/>
                    <a:pt x="553256" y="449870"/>
                  </a:cubicBezTo>
                  <a:cubicBezTo>
                    <a:pt x="553256" y="447216"/>
                    <a:pt x="554624" y="445889"/>
                    <a:pt x="557361" y="445889"/>
                  </a:cubicBezTo>
                  <a:lnTo>
                    <a:pt x="561343" y="441908"/>
                  </a:lnTo>
                  <a:cubicBezTo>
                    <a:pt x="561343" y="436600"/>
                    <a:pt x="560016" y="433945"/>
                    <a:pt x="557361" y="433945"/>
                  </a:cubicBezTo>
                  <a:cubicBezTo>
                    <a:pt x="557361" y="431291"/>
                    <a:pt x="558689" y="428637"/>
                    <a:pt x="561343" y="425983"/>
                  </a:cubicBezTo>
                  <a:cubicBezTo>
                    <a:pt x="563997" y="423329"/>
                    <a:pt x="563997" y="419348"/>
                    <a:pt x="561343" y="414040"/>
                  </a:cubicBezTo>
                  <a:cubicBezTo>
                    <a:pt x="561343" y="411386"/>
                    <a:pt x="560016" y="410059"/>
                    <a:pt x="557361" y="410059"/>
                  </a:cubicBezTo>
                  <a:cubicBezTo>
                    <a:pt x="554707" y="410059"/>
                    <a:pt x="553380" y="407404"/>
                    <a:pt x="553380" y="402096"/>
                  </a:cubicBezTo>
                  <a:close/>
                  <a:moveTo>
                    <a:pt x="626099" y="334417"/>
                  </a:moveTo>
                  <a:lnTo>
                    <a:pt x="626099" y="337591"/>
                  </a:lnTo>
                  <a:lnTo>
                    <a:pt x="623408" y="336407"/>
                  </a:lnTo>
                  <a:cubicBezTo>
                    <a:pt x="621594" y="335080"/>
                    <a:pt x="622491" y="334417"/>
                    <a:pt x="626099" y="334417"/>
                  </a:cubicBezTo>
                  <a:close/>
                  <a:moveTo>
                    <a:pt x="597173" y="323966"/>
                  </a:moveTo>
                  <a:cubicBezTo>
                    <a:pt x="601154" y="323634"/>
                    <a:pt x="605135" y="323800"/>
                    <a:pt x="609116" y="324464"/>
                  </a:cubicBezTo>
                  <a:cubicBezTo>
                    <a:pt x="617079" y="325791"/>
                    <a:pt x="625041" y="326454"/>
                    <a:pt x="633003" y="326454"/>
                  </a:cubicBezTo>
                  <a:cubicBezTo>
                    <a:pt x="633003" y="331763"/>
                    <a:pt x="630349" y="331763"/>
                    <a:pt x="625041" y="326454"/>
                  </a:cubicBezTo>
                  <a:lnTo>
                    <a:pt x="613098" y="326454"/>
                  </a:lnTo>
                  <a:lnTo>
                    <a:pt x="585229" y="326454"/>
                  </a:lnTo>
                  <a:cubicBezTo>
                    <a:pt x="589211" y="325127"/>
                    <a:pt x="593192" y="324298"/>
                    <a:pt x="597173" y="323966"/>
                  </a:cubicBezTo>
                  <a:close/>
                  <a:moveTo>
                    <a:pt x="489682" y="302567"/>
                  </a:moveTo>
                  <a:cubicBezTo>
                    <a:pt x="489682" y="318492"/>
                    <a:pt x="488355" y="327781"/>
                    <a:pt x="485701" y="330436"/>
                  </a:cubicBezTo>
                  <a:lnTo>
                    <a:pt x="497644" y="330436"/>
                  </a:lnTo>
                  <a:cubicBezTo>
                    <a:pt x="500298" y="327781"/>
                    <a:pt x="500298" y="325127"/>
                    <a:pt x="497644" y="322473"/>
                  </a:cubicBezTo>
                  <a:cubicBezTo>
                    <a:pt x="500298" y="325127"/>
                    <a:pt x="502952" y="326454"/>
                    <a:pt x="505607" y="326454"/>
                  </a:cubicBezTo>
                  <a:lnTo>
                    <a:pt x="505607" y="318492"/>
                  </a:lnTo>
                  <a:cubicBezTo>
                    <a:pt x="502952" y="315838"/>
                    <a:pt x="500962" y="313184"/>
                    <a:pt x="499635" y="310530"/>
                  </a:cubicBezTo>
                  <a:cubicBezTo>
                    <a:pt x="498308" y="307876"/>
                    <a:pt x="494990" y="305222"/>
                    <a:pt x="489682" y="302567"/>
                  </a:cubicBezTo>
                  <a:close/>
                  <a:moveTo>
                    <a:pt x="422331" y="296139"/>
                  </a:moveTo>
                  <a:lnTo>
                    <a:pt x="417523" y="300577"/>
                  </a:lnTo>
                  <a:cubicBezTo>
                    <a:pt x="415201" y="301904"/>
                    <a:pt x="412713" y="302567"/>
                    <a:pt x="410059" y="302567"/>
                  </a:cubicBezTo>
                  <a:close/>
                  <a:moveTo>
                    <a:pt x="430462" y="289629"/>
                  </a:moveTo>
                  <a:lnTo>
                    <a:pt x="431711" y="289795"/>
                  </a:lnTo>
                  <a:lnTo>
                    <a:pt x="430960" y="291619"/>
                  </a:lnTo>
                  <a:lnTo>
                    <a:pt x="422331" y="296139"/>
                  </a:lnTo>
                  <a:lnTo>
                    <a:pt x="423993" y="294605"/>
                  </a:lnTo>
                  <a:cubicBezTo>
                    <a:pt x="425983" y="291951"/>
                    <a:pt x="428140" y="290292"/>
                    <a:pt x="430462" y="289629"/>
                  </a:cubicBezTo>
                  <a:close/>
                  <a:moveTo>
                    <a:pt x="274700" y="211001"/>
                  </a:moveTo>
                  <a:cubicBezTo>
                    <a:pt x="272046" y="211001"/>
                    <a:pt x="270719" y="213655"/>
                    <a:pt x="270719" y="218963"/>
                  </a:cubicBezTo>
                  <a:cubicBezTo>
                    <a:pt x="270719" y="216309"/>
                    <a:pt x="271382" y="214982"/>
                    <a:pt x="272709" y="214982"/>
                  </a:cubicBezTo>
                  <a:cubicBezTo>
                    <a:pt x="274036" y="214982"/>
                    <a:pt x="274700" y="213655"/>
                    <a:pt x="274700" y="211001"/>
                  </a:cubicBezTo>
                  <a:close/>
                  <a:moveTo>
                    <a:pt x="603145" y="195076"/>
                  </a:moveTo>
                  <a:cubicBezTo>
                    <a:pt x="596509" y="195076"/>
                    <a:pt x="591865" y="196403"/>
                    <a:pt x="589211" y="199057"/>
                  </a:cubicBezTo>
                  <a:cubicBezTo>
                    <a:pt x="589211" y="204366"/>
                    <a:pt x="591865" y="207683"/>
                    <a:pt x="597173" y="209010"/>
                  </a:cubicBezTo>
                  <a:cubicBezTo>
                    <a:pt x="602481" y="210337"/>
                    <a:pt x="605135" y="208347"/>
                    <a:pt x="605135" y="203039"/>
                  </a:cubicBezTo>
                  <a:cubicBezTo>
                    <a:pt x="610443" y="197730"/>
                    <a:pt x="609780" y="195076"/>
                    <a:pt x="603145" y="195076"/>
                  </a:cubicBezTo>
                  <a:close/>
                  <a:moveTo>
                    <a:pt x="501625" y="107491"/>
                  </a:moveTo>
                  <a:lnTo>
                    <a:pt x="501625" y="111472"/>
                  </a:lnTo>
                  <a:lnTo>
                    <a:pt x="497644" y="115453"/>
                  </a:lnTo>
                  <a:cubicBezTo>
                    <a:pt x="497644" y="110145"/>
                    <a:pt x="498971" y="107491"/>
                    <a:pt x="501625" y="107491"/>
                  </a:cubicBezTo>
                  <a:close/>
                  <a:moveTo>
                    <a:pt x="437927" y="0"/>
                  </a:moveTo>
                  <a:cubicBezTo>
                    <a:pt x="440581" y="0"/>
                    <a:pt x="442572" y="663"/>
                    <a:pt x="443899" y="1990"/>
                  </a:cubicBezTo>
                  <a:cubicBezTo>
                    <a:pt x="445226" y="3317"/>
                    <a:pt x="447216" y="3981"/>
                    <a:pt x="449870" y="3981"/>
                  </a:cubicBezTo>
                  <a:lnTo>
                    <a:pt x="461814" y="3981"/>
                  </a:lnTo>
                  <a:cubicBezTo>
                    <a:pt x="466459" y="3981"/>
                    <a:pt x="469361" y="5930"/>
                    <a:pt x="470522" y="9828"/>
                  </a:cubicBezTo>
                  <a:cubicBezTo>
                    <a:pt x="471684" y="13727"/>
                    <a:pt x="473426" y="15676"/>
                    <a:pt x="475748" y="15676"/>
                  </a:cubicBezTo>
                  <a:lnTo>
                    <a:pt x="475748" y="7900"/>
                  </a:lnTo>
                  <a:cubicBezTo>
                    <a:pt x="480393" y="13084"/>
                    <a:pt x="482715" y="17625"/>
                    <a:pt x="482715" y="21523"/>
                  </a:cubicBezTo>
                  <a:cubicBezTo>
                    <a:pt x="482715" y="25421"/>
                    <a:pt x="483876" y="29962"/>
                    <a:pt x="486198" y="35146"/>
                  </a:cubicBezTo>
                  <a:cubicBezTo>
                    <a:pt x="486198" y="42942"/>
                    <a:pt x="486779" y="50096"/>
                    <a:pt x="487940" y="56607"/>
                  </a:cubicBezTo>
                  <a:cubicBezTo>
                    <a:pt x="489101" y="63118"/>
                    <a:pt x="489682" y="70271"/>
                    <a:pt x="489682" y="78068"/>
                  </a:cubicBezTo>
                  <a:lnTo>
                    <a:pt x="489682" y="156011"/>
                  </a:lnTo>
                  <a:cubicBezTo>
                    <a:pt x="492709" y="153399"/>
                    <a:pt x="494223" y="148194"/>
                    <a:pt x="494223" y="140398"/>
                  </a:cubicBezTo>
                  <a:cubicBezTo>
                    <a:pt x="497209" y="140398"/>
                    <a:pt x="497955" y="143000"/>
                    <a:pt x="496462" y="148204"/>
                  </a:cubicBezTo>
                  <a:cubicBezTo>
                    <a:pt x="494969" y="153409"/>
                    <a:pt x="495716" y="156011"/>
                    <a:pt x="498702" y="156011"/>
                  </a:cubicBezTo>
                  <a:cubicBezTo>
                    <a:pt x="504715" y="161195"/>
                    <a:pt x="507722" y="159889"/>
                    <a:pt x="507722" y="152092"/>
                  </a:cubicBezTo>
                  <a:cubicBezTo>
                    <a:pt x="507722" y="157318"/>
                    <a:pt x="510728" y="162522"/>
                    <a:pt x="516741" y="167706"/>
                  </a:cubicBezTo>
                  <a:lnTo>
                    <a:pt x="534781" y="175482"/>
                  </a:lnTo>
                  <a:cubicBezTo>
                    <a:pt x="534781" y="172910"/>
                    <a:pt x="536294" y="171625"/>
                    <a:pt x="539322" y="171625"/>
                  </a:cubicBezTo>
                  <a:lnTo>
                    <a:pt x="543801" y="171625"/>
                  </a:lnTo>
                  <a:cubicBezTo>
                    <a:pt x="546828" y="171625"/>
                    <a:pt x="549088" y="170972"/>
                    <a:pt x="550581" y="169665"/>
                  </a:cubicBezTo>
                  <a:cubicBezTo>
                    <a:pt x="552074" y="168359"/>
                    <a:pt x="554334" y="167706"/>
                    <a:pt x="557361" y="167706"/>
                  </a:cubicBezTo>
                  <a:cubicBezTo>
                    <a:pt x="560016" y="167706"/>
                    <a:pt x="569305" y="170298"/>
                    <a:pt x="585229" y="175482"/>
                  </a:cubicBezTo>
                  <a:cubicBezTo>
                    <a:pt x="590538" y="175482"/>
                    <a:pt x="595846" y="178094"/>
                    <a:pt x="601154" y="183319"/>
                  </a:cubicBezTo>
                  <a:cubicBezTo>
                    <a:pt x="606462" y="188503"/>
                    <a:pt x="613098" y="191095"/>
                    <a:pt x="621060" y="191095"/>
                  </a:cubicBezTo>
                  <a:cubicBezTo>
                    <a:pt x="621060" y="199057"/>
                    <a:pt x="619733" y="203039"/>
                    <a:pt x="617079" y="203039"/>
                  </a:cubicBezTo>
                  <a:cubicBezTo>
                    <a:pt x="617079" y="205693"/>
                    <a:pt x="618406" y="207020"/>
                    <a:pt x="621060" y="207020"/>
                  </a:cubicBezTo>
                  <a:lnTo>
                    <a:pt x="633003" y="207020"/>
                  </a:lnTo>
                  <a:lnTo>
                    <a:pt x="640966" y="214982"/>
                  </a:lnTo>
                  <a:cubicBezTo>
                    <a:pt x="643620" y="217636"/>
                    <a:pt x="646274" y="218963"/>
                    <a:pt x="648928" y="218963"/>
                  </a:cubicBezTo>
                  <a:cubicBezTo>
                    <a:pt x="651582" y="218963"/>
                    <a:pt x="650255" y="221617"/>
                    <a:pt x="644947" y="226926"/>
                  </a:cubicBezTo>
                  <a:cubicBezTo>
                    <a:pt x="644947" y="224271"/>
                    <a:pt x="640966" y="226926"/>
                    <a:pt x="633003" y="234888"/>
                  </a:cubicBezTo>
                  <a:cubicBezTo>
                    <a:pt x="627695" y="234888"/>
                    <a:pt x="623714" y="234224"/>
                    <a:pt x="621060" y="232897"/>
                  </a:cubicBezTo>
                  <a:cubicBezTo>
                    <a:pt x="618406" y="231570"/>
                    <a:pt x="614425" y="232234"/>
                    <a:pt x="609116" y="234888"/>
                  </a:cubicBezTo>
                  <a:cubicBezTo>
                    <a:pt x="603808" y="237542"/>
                    <a:pt x="603145" y="239533"/>
                    <a:pt x="607126" y="240860"/>
                  </a:cubicBezTo>
                  <a:cubicBezTo>
                    <a:pt x="611107" y="242187"/>
                    <a:pt x="611771" y="244177"/>
                    <a:pt x="609116" y="246831"/>
                  </a:cubicBezTo>
                  <a:cubicBezTo>
                    <a:pt x="609116" y="252140"/>
                    <a:pt x="606462" y="254130"/>
                    <a:pt x="601154" y="252803"/>
                  </a:cubicBezTo>
                  <a:cubicBezTo>
                    <a:pt x="595846" y="251476"/>
                    <a:pt x="591865" y="250812"/>
                    <a:pt x="589211" y="250812"/>
                  </a:cubicBezTo>
                  <a:cubicBezTo>
                    <a:pt x="583902" y="250812"/>
                    <a:pt x="579258" y="250149"/>
                    <a:pt x="575277" y="248822"/>
                  </a:cubicBezTo>
                  <a:cubicBezTo>
                    <a:pt x="571296" y="247495"/>
                    <a:pt x="567978" y="249485"/>
                    <a:pt x="565324" y="254794"/>
                  </a:cubicBezTo>
                  <a:cubicBezTo>
                    <a:pt x="562670" y="252140"/>
                    <a:pt x="560016" y="252140"/>
                    <a:pt x="557361" y="254794"/>
                  </a:cubicBezTo>
                  <a:lnTo>
                    <a:pt x="549399" y="254794"/>
                  </a:lnTo>
                  <a:lnTo>
                    <a:pt x="525512" y="262756"/>
                  </a:lnTo>
                  <a:lnTo>
                    <a:pt x="517550" y="262756"/>
                  </a:lnTo>
                  <a:lnTo>
                    <a:pt x="505607" y="262756"/>
                  </a:lnTo>
                  <a:lnTo>
                    <a:pt x="505607" y="274699"/>
                  </a:lnTo>
                  <a:cubicBezTo>
                    <a:pt x="505607" y="280008"/>
                    <a:pt x="504943" y="283989"/>
                    <a:pt x="503616" y="286643"/>
                  </a:cubicBezTo>
                  <a:cubicBezTo>
                    <a:pt x="502289" y="289297"/>
                    <a:pt x="501625" y="289297"/>
                    <a:pt x="501625" y="286643"/>
                  </a:cubicBezTo>
                  <a:lnTo>
                    <a:pt x="501625" y="294605"/>
                  </a:lnTo>
                  <a:cubicBezTo>
                    <a:pt x="506934" y="297259"/>
                    <a:pt x="510915" y="301240"/>
                    <a:pt x="513569" y="306549"/>
                  </a:cubicBezTo>
                  <a:lnTo>
                    <a:pt x="529493" y="322473"/>
                  </a:lnTo>
                  <a:cubicBezTo>
                    <a:pt x="532148" y="322473"/>
                    <a:pt x="534802" y="321146"/>
                    <a:pt x="537456" y="318492"/>
                  </a:cubicBezTo>
                  <a:lnTo>
                    <a:pt x="537456" y="314511"/>
                  </a:lnTo>
                  <a:cubicBezTo>
                    <a:pt x="540110" y="314511"/>
                    <a:pt x="542101" y="313847"/>
                    <a:pt x="543427" y="312520"/>
                  </a:cubicBezTo>
                  <a:cubicBezTo>
                    <a:pt x="544754" y="311193"/>
                    <a:pt x="546745" y="310530"/>
                    <a:pt x="549399" y="310530"/>
                  </a:cubicBezTo>
                  <a:cubicBezTo>
                    <a:pt x="554707" y="310530"/>
                    <a:pt x="558564" y="311857"/>
                    <a:pt x="560969" y="314511"/>
                  </a:cubicBezTo>
                  <a:cubicBezTo>
                    <a:pt x="563375" y="314511"/>
                    <a:pt x="567003" y="317165"/>
                    <a:pt x="571855" y="322473"/>
                  </a:cubicBezTo>
                  <a:cubicBezTo>
                    <a:pt x="574261" y="319819"/>
                    <a:pt x="575463" y="319819"/>
                    <a:pt x="575463" y="322473"/>
                  </a:cubicBezTo>
                  <a:lnTo>
                    <a:pt x="579071" y="322473"/>
                  </a:lnTo>
                  <a:cubicBezTo>
                    <a:pt x="579071" y="325127"/>
                    <a:pt x="579673" y="326454"/>
                    <a:pt x="580875" y="326454"/>
                  </a:cubicBezTo>
                  <a:cubicBezTo>
                    <a:pt x="582078" y="326454"/>
                    <a:pt x="582679" y="325127"/>
                    <a:pt x="582679" y="322473"/>
                  </a:cubicBezTo>
                  <a:cubicBezTo>
                    <a:pt x="580274" y="327781"/>
                    <a:pt x="581487" y="330436"/>
                    <a:pt x="586318" y="330436"/>
                  </a:cubicBezTo>
                  <a:cubicBezTo>
                    <a:pt x="591150" y="330436"/>
                    <a:pt x="594768" y="331763"/>
                    <a:pt x="597173" y="334417"/>
                  </a:cubicBezTo>
                  <a:cubicBezTo>
                    <a:pt x="601984" y="337071"/>
                    <a:pt x="611626" y="338398"/>
                    <a:pt x="626099" y="338398"/>
                  </a:cubicBezTo>
                  <a:lnTo>
                    <a:pt x="626099" y="337591"/>
                  </a:lnTo>
                  <a:lnTo>
                    <a:pt x="636984" y="342379"/>
                  </a:lnTo>
                  <a:cubicBezTo>
                    <a:pt x="639639" y="345033"/>
                    <a:pt x="639639" y="350341"/>
                    <a:pt x="636984" y="358304"/>
                  </a:cubicBezTo>
                  <a:cubicBezTo>
                    <a:pt x="642293" y="360958"/>
                    <a:pt x="648265" y="362285"/>
                    <a:pt x="654900" y="362285"/>
                  </a:cubicBezTo>
                  <a:cubicBezTo>
                    <a:pt x="661535" y="362285"/>
                    <a:pt x="667507" y="364939"/>
                    <a:pt x="672815" y="370247"/>
                  </a:cubicBezTo>
                  <a:cubicBezTo>
                    <a:pt x="678123" y="370247"/>
                    <a:pt x="678123" y="372901"/>
                    <a:pt x="672815" y="378209"/>
                  </a:cubicBezTo>
                  <a:lnTo>
                    <a:pt x="660871" y="390153"/>
                  </a:lnTo>
                  <a:lnTo>
                    <a:pt x="652909" y="398115"/>
                  </a:lnTo>
                  <a:cubicBezTo>
                    <a:pt x="647601" y="400769"/>
                    <a:pt x="644947" y="401433"/>
                    <a:pt x="644947" y="400106"/>
                  </a:cubicBezTo>
                  <a:cubicBezTo>
                    <a:pt x="644947" y="398779"/>
                    <a:pt x="642293" y="398115"/>
                    <a:pt x="636984" y="398115"/>
                  </a:cubicBezTo>
                  <a:cubicBezTo>
                    <a:pt x="634662" y="398115"/>
                    <a:pt x="631179" y="400769"/>
                    <a:pt x="626534" y="406077"/>
                  </a:cubicBezTo>
                  <a:cubicBezTo>
                    <a:pt x="621889" y="411386"/>
                    <a:pt x="618406" y="412713"/>
                    <a:pt x="616083" y="410059"/>
                  </a:cubicBezTo>
                  <a:cubicBezTo>
                    <a:pt x="618406" y="407404"/>
                    <a:pt x="618406" y="403423"/>
                    <a:pt x="616083" y="398115"/>
                  </a:cubicBezTo>
                  <a:cubicBezTo>
                    <a:pt x="611439" y="398115"/>
                    <a:pt x="607790" y="399442"/>
                    <a:pt x="605135" y="402096"/>
                  </a:cubicBezTo>
                  <a:cubicBezTo>
                    <a:pt x="607790" y="399442"/>
                    <a:pt x="607790" y="398115"/>
                    <a:pt x="605135" y="398115"/>
                  </a:cubicBezTo>
                  <a:lnTo>
                    <a:pt x="605135" y="394134"/>
                  </a:lnTo>
                  <a:cubicBezTo>
                    <a:pt x="605135" y="391480"/>
                    <a:pt x="605799" y="390816"/>
                    <a:pt x="607126" y="392143"/>
                  </a:cubicBezTo>
                  <a:cubicBezTo>
                    <a:pt x="608453" y="393470"/>
                    <a:pt x="609116" y="392807"/>
                    <a:pt x="609116" y="390153"/>
                  </a:cubicBezTo>
                  <a:cubicBezTo>
                    <a:pt x="603808" y="382191"/>
                    <a:pt x="597173" y="382191"/>
                    <a:pt x="589211" y="390153"/>
                  </a:cubicBezTo>
                  <a:cubicBezTo>
                    <a:pt x="591865" y="390153"/>
                    <a:pt x="593192" y="392807"/>
                    <a:pt x="593192" y="398115"/>
                  </a:cubicBezTo>
                  <a:cubicBezTo>
                    <a:pt x="595846" y="398115"/>
                    <a:pt x="598500" y="399442"/>
                    <a:pt x="601154" y="402096"/>
                  </a:cubicBezTo>
                  <a:cubicBezTo>
                    <a:pt x="601154" y="399442"/>
                    <a:pt x="602481" y="399442"/>
                    <a:pt x="605135" y="402096"/>
                  </a:cubicBezTo>
                  <a:lnTo>
                    <a:pt x="609116" y="406077"/>
                  </a:lnTo>
                  <a:cubicBezTo>
                    <a:pt x="611771" y="408732"/>
                    <a:pt x="613098" y="411386"/>
                    <a:pt x="613098" y="414040"/>
                  </a:cubicBezTo>
                  <a:cubicBezTo>
                    <a:pt x="618406" y="419348"/>
                    <a:pt x="623051" y="423993"/>
                    <a:pt x="627032" y="427974"/>
                  </a:cubicBezTo>
                  <a:cubicBezTo>
                    <a:pt x="631013" y="431955"/>
                    <a:pt x="635658" y="435273"/>
                    <a:pt x="640966" y="437927"/>
                  </a:cubicBezTo>
                  <a:cubicBezTo>
                    <a:pt x="640966" y="432618"/>
                    <a:pt x="641629" y="431291"/>
                    <a:pt x="642956" y="433945"/>
                  </a:cubicBezTo>
                  <a:cubicBezTo>
                    <a:pt x="644283" y="436600"/>
                    <a:pt x="646274" y="437927"/>
                    <a:pt x="648928" y="437927"/>
                  </a:cubicBezTo>
                  <a:lnTo>
                    <a:pt x="652909" y="437927"/>
                  </a:lnTo>
                  <a:cubicBezTo>
                    <a:pt x="655563" y="440581"/>
                    <a:pt x="658217" y="441908"/>
                    <a:pt x="660871" y="441908"/>
                  </a:cubicBezTo>
                  <a:lnTo>
                    <a:pt x="668834" y="441908"/>
                  </a:lnTo>
                  <a:cubicBezTo>
                    <a:pt x="671488" y="441908"/>
                    <a:pt x="673478" y="442571"/>
                    <a:pt x="674805" y="443898"/>
                  </a:cubicBezTo>
                  <a:cubicBezTo>
                    <a:pt x="676133" y="445225"/>
                    <a:pt x="678123" y="445889"/>
                    <a:pt x="680777" y="445889"/>
                  </a:cubicBezTo>
                  <a:lnTo>
                    <a:pt x="684758" y="445889"/>
                  </a:lnTo>
                  <a:lnTo>
                    <a:pt x="688740" y="449870"/>
                  </a:lnTo>
                  <a:cubicBezTo>
                    <a:pt x="691394" y="449870"/>
                    <a:pt x="693384" y="449207"/>
                    <a:pt x="694711" y="447880"/>
                  </a:cubicBezTo>
                  <a:cubicBezTo>
                    <a:pt x="696038" y="446552"/>
                    <a:pt x="698029" y="445889"/>
                    <a:pt x="700683" y="445889"/>
                  </a:cubicBezTo>
                  <a:lnTo>
                    <a:pt x="708645" y="445889"/>
                  </a:lnTo>
                  <a:cubicBezTo>
                    <a:pt x="713953" y="456505"/>
                    <a:pt x="719262" y="458496"/>
                    <a:pt x="724570" y="451861"/>
                  </a:cubicBezTo>
                  <a:lnTo>
                    <a:pt x="728551" y="457832"/>
                  </a:lnTo>
                  <a:lnTo>
                    <a:pt x="736513" y="457832"/>
                  </a:lnTo>
                  <a:lnTo>
                    <a:pt x="736513" y="461503"/>
                  </a:lnTo>
                  <a:cubicBezTo>
                    <a:pt x="739167" y="461503"/>
                    <a:pt x="740494" y="462104"/>
                    <a:pt x="740494" y="463306"/>
                  </a:cubicBezTo>
                  <a:cubicBezTo>
                    <a:pt x="740494" y="464509"/>
                    <a:pt x="741822" y="465110"/>
                    <a:pt x="744476" y="465110"/>
                  </a:cubicBezTo>
                  <a:lnTo>
                    <a:pt x="752438" y="472451"/>
                  </a:lnTo>
                  <a:lnTo>
                    <a:pt x="756419" y="472451"/>
                  </a:lnTo>
                  <a:lnTo>
                    <a:pt x="756419" y="476059"/>
                  </a:lnTo>
                  <a:cubicBezTo>
                    <a:pt x="759073" y="478505"/>
                    <a:pt x="761727" y="479729"/>
                    <a:pt x="764381" y="479729"/>
                  </a:cubicBezTo>
                  <a:lnTo>
                    <a:pt x="764381" y="483399"/>
                  </a:lnTo>
                  <a:lnTo>
                    <a:pt x="768362" y="487007"/>
                  </a:lnTo>
                  <a:lnTo>
                    <a:pt x="776325" y="487007"/>
                  </a:lnTo>
                  <a:lnTo>
                    <a:pt x="776325" y="490677"/>
                  </a:lnTo>
                  <a:cubicBezTo>
                    <a:pt x="776325" y="493124"/>
                    <a:pt x="777652" y="494347"/>
                    <a:pt x="780306" y="494347"/>
                  </a:cubicBezTo>
                  <a:cubicBezTo>
                    <a:pt x="781633" y="494347"/>
                    <a:pt x="782628" y="494648"/>
                    <a:pt x="783292" y="495249"/>
                  </a:cubicBezTo>
                  <a:lnTo>
                    <a:pt x="784173" y="497644"/>
                  </a:lnTo>
                  <a:lnTo>
                    <a:pt x="780306" y="497644"/>
                  </a:lnTo>
                  <a:cubicBezTo>
                    <a:pt x="780306" y="498971"/>
                    <a:pt x="780638" y="499635"/>
                    <a:pt x="781301" y="499635"/>
                  </a:cubicBezTo>
                  <a:lnTo>
                    <a:pt x="784195" y="497705"/>
                  </a:lnTo>
                  <a:lnTo>
                    <a:pt x="784287" y="497955"/>
                  </a:lnTo>
                  <a:cubicBezTo>
                    <a:pt x="786941" y="503056"/>
                    <a:pt x="784287" y="505606"/>
                    <a:pt x="776325" y="505606"/>
                  </a:cubicBezTo>
                  <a:cubicBezTo>
                    <a:pt x="768362" y="505606"/>
                    <a:pt x="763054" y="504279"/>
                    <a:pt x="760400" y="501625"/>
                  </a:cubicBezTo>
                  <a:cubicBezTo>
                    <a:pt x="755092" y="501625"/>
                    <a:pt x="748457" y="501013"/>
                    <a:pt x="740494" y="499790"/>
                  </a:cubicBezTo>
                  <a:cubicBezTo>
                    <a:pt x="732532" y="498567"/>
                    <a:pt x="725897" y="499178"/>
                    <a:pt x="720589" y="501625"/>
                  </a:cubicBezTo>
                  <a:lnTo>
                    <a:pt x="728551" y="505606"/>
                  </a:lnTo>
                  <a:cubicBezTo>
                    <a:pt x="733859" y="505606"/>
                    <a:pt x="739167" y="508260"/>
                    <a:pt x="744476" y="513569"/>
                  </a:cubicBezTo>
                  <a:cubicBezTo>
                    <a:pt x="739167" y="513569"/>
                    <a:pt x="736513" y="514232"/>
                    <a:pt x="736513" y="515559"/>
                  </a:cubicBezTo>
                  <a:cubicBezTo>
                    <a:pt x="736513" y="516886"/>
                    <a:pt x="735186" y="517550"/>
                    <a:pt x="732532" y="517550"/>
                  </a:cubicBezTo>
                  <a:lnTo>
                    <a:pt x="724632" y="513569"/>
                  </a:lnTo>
                  <a:lnTo>
                    <a:pt x="716732" y="513569"/>
                  </a:lnTo>
                  <a:lnTo>
                    <a:pt x="681213" y="513569"/>
                  </a:lnTo>
                  <a:cubicBezTo>
                    <a:pt x="678558" y="516223"/>
                    <a:pt x="669352" y="517550"/>
                    <a:pt x="653593" y="517550"/>
                  </a:cubicBezTo>
                  <a:cubicBezTo>
                    <a:pt x="648327" y="517550"/>
                    <a:pt x="642396" y="518213"/>
                    <a:pt x="635803" y="519540"/>
                  </a:cubicBezTo>
                  <a:cubicBezTo>
                    <a:pt x="629209" y="520867"/>
                    <a:pt x="623299" y="521531"/>
                    <a:pt x="618074" y="521531"/>
                  </a:cubicBezTo>
                  <a:cubicBezTo>
                    <a:pt x="612807" y="524185"/>
                    <a:pt x="603580" y="525512"/>
                    <a:pt x="590393" y="525512"/>
                  </a:cubicBezTo>
                  <a:lnTo>
                    <a:pt x="574655" y="525512"/>
                  </a:lnTo>
                  <a:lnTo>
                    <a:pt x="554873" y="525512"/>
                  </a:lnTo>
                  <a:cubicBezTo>
                    <a:pt x="552261" y="528166"/>
                    <a:pt x="547015" y="529493"/>
                    <a:pt x="539135" y="529493"/>
                  </a:cubicBezTo>
                  <a:lnTo>
                    <a:pt x="511516" y="537455"/>
                  </a:lnTo>
                  <a:cubicBezTo>
                    <a:pt x="500983" y="537455"/>
                    <a:pt x="494389" y="538783"/>
                    <a:pt x="491735" y="541437"/>
                  </a:cubicBezTo>
                  <a:cubicBezTo>
                    <a:pt x="486468" y="541437"/>
                    <a:pt x="482528" y="542764"/>
                    <a:pt x="479916" y="545418"/>
                  </a:cubicBezTo>
                  <a:cubicBezTo>
                    <a:pt x="479916" y="542764"/>
                    <a:pt x="476629" y="542764"/>
                    <a:pt x="470056" y="545418"/>
                  </a:cubicBezTo>
                  <a:cubicBezTo>
                    <a:pt x="463483" y="548072"/>
                    <a:pt x="460197" y="548072"/>
                    <a:pt x="460197" y="545418"/>
                  </a:cubicBezTo>
                  <a:cubicBezTo>
                    <a:pt x="457542" y="548072"/>
                    <a:pt x="453582" y="549399"/>
                    <a:pt x="448315" y="549399"/>
                  </a:cubicBezTo>
                  <a:cubicBezTo>
                    <a:pt x="448315" y="552053"/>
                    <a:pt x="447009" y="553380"/>
                    <a:pt x="444396" y="553380"/>
                  </a:cubicBezTo>
                  <a:lnTo>
                    <a:pt x="440477" y="553380"/>
                  </a:lnTo>
                  <a:cubicBezTo>
                    <a:pt x="435211" y="553380"/>
                    <a:pt x="424677" y="556034"/>
                    <a:pt x="408877" y="561342"/>
                  </a:cubicBezTo>
                  <a:cubicBezTo>
                    <a:pt x="429985" y="566651"/>
                    <a:pt x="451747" y="571295"/>
                    <a:pt x="474162" y="575276"/>
                  </a:cubicBezTo>
                  <a:cubicBezTo>
                    <a:pt x="496576" y="579258"/>
                    <a:pt x="518338" y="583902"/>
                    <a:pt x="539446" y="589210"/>
                  </a:cubicBezTo>
                  <a:cubicBezTo>
                    <a:pt x="544713" y="589210"/>
                    <a:pt x="550643" y="589874"/>
                    <a:pt x="557237" y="591201"/>
                  </a:cubicBezTo>
                  <a:cubicBezTo>
                    <a:pt x="563831" y="592528"/>
                    <a:pt x="569761" y="593192"/>
                    <a:pt x="575028" y="593192"/>
                  </a:cubicBezTo>
                  <a:cubicBezTo>
                    <a:pt x="577640" y="593192"/>
                    <a:pt x="586868" y="590538"/>
                    <a:pt x="602709" y="585229"/>
                  </a:cubicBezTo>
                  <a:cubicBezTo>
                    <a:pt x="610630" y="582575"/>
                    <a:pt x="619857" y="575940"/>
                    <a:pt x="630391" y="565324"/>
                  </a:cubicBezTo>
                  <a:lnTo>
                    <a:pt x="638291" y="557361"/>
                  </a:lnTo>
                  <a:cubicBezTo>
                    <a:pt x="640945" y="554707"/>
                    <a:pt x="642272" y="552053"/>
                    <a:pt x="642272" y="549399"/>
                  </a:cubicBezTo>
                  <a:cubicBezTo>
                    <a:pt x="644885" y="552053"/>
                    <a:pt x="646191" y="554707"/>
                    <a:pt x="646191" y="557361"/>
                  </a:cubicBezTo>
                  <a:cubicBezTo>
                    <a:pt x="651499" y="552053"/>
                    <a:pt x="654153" y="548072"/>
                    <a:pt x="654153" y="545418"/>
                  </a:cubicBezTo>
                  <a:lnTo>
                    <a:pt x="662053" y="537455"/>
                  </a:lnTo>
                  <a:cubicBezTo>
                    <a:pt x="662053" y="540110"/>
                    <a:pt x="662707" y="542100"/>
                    <a:pt x="664013" y="543427"/>
                  </a:cubicBezTo>
                  <a:cubicBezTo>
                    <a:pt x="665319" y="544754"/>
                    <a:pt x="665972" y="548072"/>
                    <a:pt x="665972" y="553380"/>
                  </a:cubicBezTo>
                  <a:lnTo>
                    <a:pt x="673934" y="561342"/>
                  </a:lnTo>
                  <a:lnTo>
                    <a:pt x="681835" y="573286"/>
                  </a:lnTo>
                  <a:lnTo>
                    <a:pt x="689735" y="581248"/>
                  </a:lnTo>
                  <a:cubicBezTo>
                    <a:pt x="695002" y="586556"/>
                    <a:pt x="698962" y="589210"/>
                    <a:pt x="701616" y="589210"/>
                  </a:cubicBezTo>
                  <a:cubicBezTo>
                    <a:pt x="704229" y="589210"/>
                    <a:pt x="706199" y="588547"/>
                    <a:pt x="707525" y="587220"/>
                  </a:cubicBezTo>
                  <a:cubicBezTo>
                    <a:pt x="708853" y="585893"/>
                    <a:pt x="710843" y="585229"/>
                    <a:pt x="713497" y="585229"/>
                  </a:cubicBezTo>
                  <a:cubicBezTo>
                    <a:pt x="716110" y="585229"/>
                    <a:pt x="718733" y="586556"/>
                    <a:pt x="721366" y="589210"/>
                  </a:cubicBezTo>
                  <a:cubicBezTo>
                    <a:pt x="724000" y="591865"/>
                    <a:pt x="726643" y="593192"/>
                    <a:pt x="729298" y="593192"/>
                  </a:cubicBezTo>
                  <a:cubicBezTo>
                    <a:pt x="731910" y="595846"/>
                    <a:pt x="733216" y="597836"/>
                    <a:pt x="733216" y="599163"/>
                  </a:cubicBezTo>
                  <a:cubicBezTo>
                    <a:pt x="733216" y="600490"/>
                    <a:pt x="735871" y="602481"/>
                    <a:pt x="741179" y="605135"/>
                  </a:cubicBezTo>
                  <a:lnTo>
                    <a:pt x="733216" y="609116"/>
                  </a:lnTo>
                  <a:lnTo>
                    <a:pt x="737198" y="609116"/>
                  </a:lnTo>
                  <a:lnTo>
                    <a:pt x="745098" y="609116"/>
                  </a:lnTo>
                  <a:cubicBezTo>
                    <a:pt x="747752" y="609116"/>
                    <a:pt x="748415" y="609780"/>
                    <a:pt x="747088" y="611107"/>
                  </a:cubicBezTo>
                  <a:cubicBezTo>
                    <a:pt x="745761" y="612434"/>
                    <a:pt x="746425" y="613097"/>
                    <a:pt x="749079" y="613097"/>
                  </a:cubicBezTo>
                  <a:lnTo>
                    <a:pt x="756979" y="613097"/>
                  </a:lnTo>
                  <a:lnTo>
                    <a:pt x="760960" y="617079"/>
                  </a:lnTo>
                  <a:lnTo>
                    <a:pt x="764879" y="621060"/>
                  </a:lnTo>
                  <a:lnTo>
                    <a:pt x="796542" y="629022"/>
                  </a:lnTo>
                  <a:cubicBezTo>
                    <a:pt x="801808" y="631676"/>
                    <a:pt x="805758" y="634330"/>
                    <a:pt x="808392" y="636984"/>
                  </a:cubicBezTo>
                  <a:cubicBezTo>
                    <a:pt x="811025" y="639638"/>
                    <a:pt x="814975" y="642292"/>
                    <a:pt x="820242" y="644947"/>
                  </a:cubicBezTo>
                  <a:cubicBezTo>
                    <a:pt x="836084" y="650255"/>
                    <a:pt x="840044" y="652909"/>
                    <a:pt x="832123" y="652909"/>
                  </a:cubicBezTo>
                  <a:lnTo>
                    <a:pt x="844004" y="664852"/>
                  </a:lnTo>
                  <a:cubicBezTo>
                    <a:pt x="846659" y="670161"/>
                    <a:pt x="846659" y="674142"/>
                    <a:pt x="844004" y="676796"/>
                  </a:cubicBezTo>
                  <a:lnTo>
                    <a:pt x="840023" y="680777"/>
                  </a:lnTo>
                  <a:cubicBezTo>
                    <a:pt x="842678" y="683431"/>
                    <a:pt x="844004" y="686085"/>
                    <a:pt x="844004" y="688739"/>
                  </a:cubicBezTo>
                  <a:cubicBezTo>
                    <a:pt x="844004" y="699356"/>
                    <a:pt x="841350" y="707318"/>
                    <a:pt x="836042" y="712626"/>
                  </a:cubicBezTo>
                  <a:cubicBezTo>
                    <a:pt x="830734" y="712626"/>
                    <a:pt x="826753" y="710636"/>
                    <a:pt x="824099" y="706654"/>
                  </a:cubicBezTo>
                  <a:cubicBezTo>
                    <a:pt x="821445" y="702673"/>
                    <a:pt x="817463" y="703337"/>
                    <a:pt x="812155" y="708645"/>
                  </a:cubicBezTo>
                  <a:cubicBezTo>
                    <a:pt x="820117" y="716607"/>
                    <a:pt x="820117" y="720589"/>
                    <a:pt x="812155" y="720589"/>
                  </a:cubicBezTo>
                  <a:lnTo>
                    <a:pt x="796231" y="720589"/>
                  </a:lnTo>
                  <a:lnTo>
                    <a:pt x="784287" y="720589"/>
                  </a:lnTo>
                  <a:cubicBezTo>
                    <a:pt x="781633" y="717934"/>
                    <a:pt x="780970" y="715944"/>
                    <a:pt x="782297" y="714617"/>
                  </a:cubicBezTo>
                  <a:cubicBezTo>
                    <a:pt x="783624" y="713290"/>
                    <a:pt x="781633" y="712626"/>
                    <a:pt x="776325" y="712626"/>
                  </a:cubicBezTo>
                  <a:lnTo>
                    <a:pt x="772344" y="712626"/>
                  </a:lnTo>
                  <a:cubicBezTo>
                    <a:pt x="769690" y="712626"/>
                    <a:pt x="768362" y="711963"/>
                    <a:pt x="768362" y="710636"/>
                  </a:cubicBezTo>
                  <a:cubicBezTo>
                    <a:pt x="768362" y="709309"/>
                    <a:pt x="767036" y="708645"/>
                    <a:pt x="764381" y="708645"/>
                  </a:cubicBezTo>
                  <a:cubicBezTo>
                    <a:pt x="761727" y="708645"/>
                    <a:pt x="757746" y="705991"/>
                    <a:pt x="752438" y="700683"/>
                  </a:cubicBezTo>
                  <a:lnTo>
                    <a:pt x="720900" y="676796"/>
                  </a:lnTo>
                  <a:cubicBezTo>
                    <a:pt x="723554" y="682104"/>
                    <a:pt x="726851" y="685422"/>
                    <a:pt x="730790" y="686749"/>
                  </a:cubicBezTo>
                  <a:cubicBezTo>
                    <a:pt x="734730" y="688076"/>
                    <a:pt x="738006" y="691393"/>
                    <a:pt x="740619" y="696702"/>
                  </a:cubicBezTo>
                  <a:cubicBezTo>
                    <a:pt x="748498" y="704664"/>
                    <a:pt x="752438" y="709972"/>
                    <a:pt x="752438" y="712626"/>
                  </a:cubicBezTo>
                  <a:cubicBezTo>
                    <a:pt x="744559" y="715280"/>
                    <a:pt x="736679" y="712626"/>
                    <a:pt x="728800" y="704664"/>
                  </a:cubicBezTo>
                  <a:cubicBezTo>
                    <a:pt x="726187" y="702010"/>
                    <a:pt x="722911" y="698029"/>
                    <a:pt x="718971" y="692720"/>
                  </a:cubicBezTo>
                  <a:cubicBezTo>
                    <a:pt x="715032" y="687412"/>
                    <a:pt x="710428" y="686085"/>
                    <a:pt x="705162" y="688739"/>
                  </a:cubicBezTo>
                  <a:cubicBezTo>
                    <a:pt x="702549" y="686085"/>
                    <a:pt x="701896" y="684758"/>
                    <a:pt x="703202" y="684758"/>
                  </a:cubicBezTo>
                  <a:cubicBezTo>
                    <a:pt x="704509" y="684758"/>
                    <a:pt x="702528" y="683431"/>
                    <a:pt x="697262" y="680777"/>
                  </a:cubicBezTo>
                  <a:cubicBezTo>
                    <a:pt x="694649" y="680777"/>
                    <a:pt x="690709" y="678123"/>
                    <a:pt x="685443" y="672815"/>
                  </a:cubicBezTo>
                  <a:lnTo>
                    <a:pt x="657886" y="660871"/>
                  </a:lnTo>
                  <a:cubicBezTo>
                    <a:pt x="647352" y="655563"/>
                    <a:pt x="637493" y="651582"/>
                    <a:pt x="628307" y="648928"/>
                  </a:cubicBezTo>
                  <a:cubicBezTo>
                    <a:pt x="619121" y="646274"/>
                    <a:pt x="610589" y="642292"/>
                    <a:pt x="602709" y="636984"/>
                  </a:cubicBezTo>
                  <a:lnTo>
                    <a:pt x="579071" y="629022"/>
                  </a:lnTo>
                  <a:lnTo>
                    <a:pt x="567252" y="629022"/>
                  </a:lnTo>
                  <a:cubicBezTo>
                    <a:pt x="567252" y="626368"/>
                    <a:pt x="565946" y="625041"/>
                    <a:pt x="563333" y="625041"/>
                  </a:cubicBezTo>
                  <a:cubicBezTo>
                    <a:pt x="558066" y="625041"/>
                    <a:pt x="554127" y="623714"/>
                    <a:pt x="551514" y="621060"/>
                  </a:cubicBezTo>
                  <a:lnTo>
                    <a:pt x="527876" y="609116"/>
                  </a:lnTo>
                  <a:lnTo>
                    <a:pt x="504238" y="605135"/>
                  </a:lnTo>
                  <a:lnTo>
                    <a:pt x="508157" y="605135"/>
                  </a:lnTo>
                  <a:lnTo>
                    <a:pt x="452981" y="581248"/>
                  </a:lnTo>
                  <a:lnTo>
                    <a:pt x="421442" y="569305"/>
                  </a:lnTo>
                  <a:cubicBezTo>
                    <a:pt x="418830" y="569305"/>
                    <a:pt x="416870" y="568641"/>
                    <a:pt x="415564" y="567314"/>
                  </a:cubicBezTo>
                  <a:cubicBezTo>
                    <a:pt x="414258" y="565987"/>
                    <a:pt x="412278" y="565324"/>
                    <a:pt x="409623" y="565324"/>
                  </a:cubicBezTo>
                  <a:cubicBezTo>
                    <a:pt x="404398" y="560015"/>
                    <a:pt x="401786" y="561342"/>
                    <a:pt x="401786" y="569305"/>
                  </a:cubicBezTo>
                  <a:cubicBezTo>
                    <a:pt x="399131" y="566651"/>
                    <a:pt x="396498" y="566651"/>
                    <a:pt x="393885" y="569305"/>
                  </a:cubicBezTo>
                  <a:cubicBezTo>
                    <a:pt x="391273" y="571959"/>
                    <a:pt x="389967" y="574613"/>
                    <a:pt x="389967" y="577267"/>
                  </a:cubicBezTo>
                  <a:cubicBezTo>
                    <a:pt x="382087" y="585229"/>
                    <a:pt x="379454" y="590538"/>
                    <a:pt x="382066" y="593192"/>
                  </a:cubicBezTo>
                  <a:cubicBezTo>
                    <a:pt x="379454" y="593192"/>
                    <a:pt x="377484" y="593855"/>
                    <a:pt x="376157" y="595182"/>
                  </a:cubicBezTo>
                  <a:cubicBezTo>
                    <a:pt x="374830" y="596509"/>
                    <a:pt x="372860" y="597173"/>
                    <a:pt x="370247" y="597173"/>
                  </a:cubicBezTo>
                  <a:lnTo>
                    <a:pt x="374228" y="601154"/>
                  </a:lnTo>
                  <a:lnTo>
                    <a:pt x="378210" y="597173"/>
                  </a:lnTo>
                  <a:cubicBezTo>
                    <a:pt x="375556" y="602481"/>
                    <a:pt x="374228" y="604472"/>
                    <a:pt x="374228" y="603145"/>
                  </a:cubicBezTo>
                  <a:cubicBezTo>
                    <a:pt x="374228" y="601817"/>
                    <a:pt x="372901" y="602481"/>
                    <a:pt x="370247" y="605135"/>
                  </a:cubicBezTo>
                  <a:cubicBezTo>
                    <a:pt x="366515" y="605135"/>
                    <a:pt x="364649" y="606462"/>
                    <a:pt x="364649" y="609116"/>
                  </a:cubicBezTo>
                  <a:lnTo>
                    <a:pt x="364161" y="611221"/>
                  </a:lnTo>
                  <a:lnTo>
                    <a:pt x="366266" y="609116"/>
                  </a:lnTo>
                  <a:cubicBezTo>
                    <a:pt x="366266" y="611770"/>
                    <a:pt x="364939" y="613097"/>
                    <a:pt x="362285" y="613097"/>
                  </a:cubicBezTo>
                  <a:lnTo>
                    <a:pt x="362657" y="612725"/>
                  </a:lnTo>
                  <a:lnTo>
                    <a:pt x="361881" y="613097"/>
                  </a:lnTo>
                  <a:cubicBezTo>
                    <a:pt x="360035" y="613097"/>
                    <a:pt x="359113" y="614424"/>
                    <a:pt x="359113" y="617079"/>
                  </a:cubicBezTo>
                  <a:lnTo>
                    <a:pt x="370247" y="617079"/>
                  </a:lnTo>
                  <a:lnTo>
                    <a:pt x="361881" y="621060"/>
                  </a:lnTo>
                  <a:lnTo>
                    <a:pt x="366266" y="621060"/>
                  </a:lnTo>
                  <a:cubicBezTo>
                    <a:pt x="363612" y="626368"/>
                    <a:pt x="362285" y="627695"/>
                    <a:pt x="362285" y="625041"/>
                  </a:cubicBezTo>
                  <a:cubicBezTo>
                    <a:pt x="362285" y="622387"/>
                    <a:pt x="360958" y="622387"/>
                    <a:pt x="358304" y="625041"/>
                  </a:cubicBezTo>
                  <a:cubicBezTo>
                    <a:pt x="358304" y="627695"/>
                    <a:pt x="356977" y="627695"/>
                    <a:pt x="354323" y="625041"/>
                  </a:cubicBezTo>
                  <a:cubicBezTo>
                    <a:pt x="355650" y="625041"/>
                    <a:pt x="356645" y="624709"/>
                    <a:pt x="357309" y="624046"/>
                  </a:cubicBezTo>
                  <a:lnTo>
                    <a:pt x="357630" y="623082"/>
                  </a:lnTo>
                  <a:lnTo>
                    <a:pt x="353514" y="625041"/>
                  </a:lnTo>
                  <a:lnTo>
                    <a:pt x="342379" y="636984"/>
                  </a:lnTo>
                  <a:cubicBezTo>
                    <a:pt x="342379" y="639638"/>
                    <a:pt x="341052" y="640965"/>
                    <a:pt x="338398" y="640965"/>
                  </a:cubicBezTo>
                  <a:cubicBezTo>
                    <a:pt x="335744" y="640965"/>
                    <a:pt x="334417" y="642292"/>
                    <a:pt x="334417" y="644947"/>
                  </a:cubicBezTo>
                  <a:cubicBezTo>
                    <a:pt x="331763" y="644947"/>
                    <a:pt x="334282" y="638975"/>
                    <a:pt x="341975" y="627031"/>
                  </a:cubicBezTo>
                  <a:lnTo>
                    <a:pt x="345674" y="621722"/>
                  </a:lnTo>
                  <a:lnTo>
                    <a:pt x="342784" y="622553"/>
                  </a:lnTo>
                  <a:cubicBezTo>
                    <a:pt x="341187" y="623548"/>
                    <a:pt x="339725" y="625041"/>
                    <a:pt x="338398" y="627031"/>
                  </a:cubicBezTo>
                  <a:cubicBezTo>
                    <a:pt x="335744" y="631013"/>
                    <a:pt x="333090" y="634330"/>
                    <a:pt x="330436" y="636984"/>
                  </a:cubicBezTo>
                  <a:lnTo>
                    <a:pt x="330436" y="644947"/>
                  </a:lnTo>
                  <a:lnTo>
                    <a:pt x="326455" y="648928"/>
                  </a:lnTo>
                  <a:cubicBezTo>
                    <a:pt x="326455" y="651582"/>
                    <a:pt x="327782" y="652909"/>
                    <a:pt x="330436" y="652909"/>
                  </a:cubicBezTo>
                  <a:lnTo>
                    <a:pt x="326093" y="653633"/>
                  </a:lnTo>
                  <a:lnTo>
                    <a:pt x="322474" y="660871"/>
                  </a:lnTo>
                  <a:cubicBezTo>
                    <a:pt x="319819" y="662654"/>
                    <a:pt x="318492" y="665309"/>
                    <a:pt x="318492" y="668834"/>
                  </a:cubicBezTo>
                  <a:lnTo>
                    <a:pt x="306549" y="680777"/>
                  </a:lnTo>
                  <a:lnTo>
                    <a:pt x="306549" y="684074"/>
                  </a:lnTo>
                  <a:lnTo>
                    <a:pt x="302568" y="687433"/>
                  </a:lnTo>
                  <a:lnTo>
                    <a:pt x="302568" y="690730"/>
                  </a:lnTo>
                  <a:cubicBezTo>
                    <a:pt x="302568" y="692928"/>
                    <a:pt x="300577" y="695136"/>
                    <a:pt x="296596" y="697355"/>
                  </a:cubicBezTo>
                  <a:cubicBezTo>
                    <a:pt x="292615" y="699573"/>
                    <a:pt x="291951" y="700683"/>
                    <a:pt x="294605" y="700683"/>
                  </a:cubicBezTo>
                  <a:cubicBezTo>
                    <a:pt x="294605" y="703337"/>
                    <a:pt x="293942" y="705327"/>
                    <a:pt x="292615" y="706654"/>
                  </a:cubicBezTo>
                  <a:cubicBezTo>
                    <a:pt x="291288" y="707981"/>
                    <a:pt x="290624" y="707318"/>
                    <a:pt x="290624" y="704664"/>
                  </a:cubicBezTo>
                  <a:lnTo>
                    <a:pt x="290624" y="708645"/>
                  </a:lnTo>
                  <a:lnTo>
                    <a:pt x="282662" y="716607"/>
                  </a:lnTo>
                  <a:cubicBezTo>
                    <a:pt x="287970" y="716607"/>
                    <a:pt x="286643" y="717934"/>
                    <a:pt x="278681" y="720589"/>
                  </a:cubicBezTo>
                  <a:cubicBezTo>
                    <a:pt x="270719" y="723243"/>
                    <a:pt x="269392" y="727224"/>
                    <a:pt x="274700" y="732532"/>
                  </a:cubicBezTo>
                  <a:cubicBezTo>
                    <a:pt x="272046" y="732532"/>
                    <a:pt x="270719" y="733859"/>
                    <a:pt x="270719" y="736513"/>
                  </a:cubicBezTo>
                  <a:cubicBezTo>
                    <a:pt x="268064" y="736513"/>
                    <a:pt x="264083" y="739167"/>
                    <a:pt x="258775" y="744475"/>
                  </a:cubicBezTo>
                  <a:cubicBezTo>
                    <a:pt x="261429" y="747129"/>
                    <a:pt x="260102" y="751774"/>
                    <a:pt x="254794" y="758409"/>
                  </a:cubicBezTo>
                  <a:cubicBezTo>
                    <a:pt x="249486" y="765045"/>
                    <a:pt x="244177" y="769689"/>
                    <a:pt x="238869" y="772343"/>
                  </a:cubicBezTo>
                  <a:lnTo>
                    <a:pt x="234888" y="776325"/>
                  </a:lnTo>
                  <a:lnTo>
                    <a:pt x="234888" y="780306"/>
                  </a:lnTo>
                  <a:lnTo>
                    <a:pt x="230907" y="784287"/>
                  </a:lnTo>
                  <a:lnTo>
                    <a:pt x="226926" y="788268"/>
                  </a:lnTo>
                  <a:cubicBezTo>
                    <a:pt x="224272" y="788268"/>
                    <a:pt x="221618" y="789595"/>
                    <a:pt x="218963" y="792249"/>
                  </a:cubicBezTo>
                  <a:cubicBezTo>
                    <a:pt x="221618" y="792249"/>
                    <a:pt x="222945" y="792913"/>
                    <a:pt x="222945" y="794240"/>
                  </a:cubicBezTo>
                  <a:cubicBezTo>
                    <a:pt x="222945" y="795567"/>
                    <a:pt x="221618" y="796230"/>
                    <a:pt x="218963" y="796230"/>
                  </a:cubicBezTo>
                  <a:lnTo>
                    <a:pt x="218963" y="794240"/>
                  </a:lnTo>
                  <a:cubicBezTo>
                    <a:pt x="218963" y="798221"/>
                    <a:pt x="217637" y="800212"/>
                    <a:pt x="214982" y="800212"/>
                  </a:cubicBezTo>
                  <a:lnTo>
                    <a:pt x="211001" y="804193"/>
                  </a:lnTo>
                  <a:lnTo>
                    <a:pt x="207020" y="808174"/>
                  </a:lnTo>
                  <a:lnTo>
                    <a:pt x="207020" y="812155"/>
                  </a:lnTo>
                  <a:cubicBezTo>
                    <a:pt x="204366" y="812155"/>
                    <a:pt x="201048" y="815473"/>
                    <a:pt x="197067" y="822108"/>
                  </a:cubicBezTo>
                  <a:cubicBezTo>
                    <a:pt x="193086" y="828743"/>
                    <a:pt x="191095" y="833388"/>
                    <a:pt x="191095" y="836042"/>
                  </a:cubicBezTo>
                  <a:cubicBezTo>
                    <a:pt x="185787" y="830734"/>
                    <a:pt x="183133" y="833388"/>
                    <a:pt x="183133" y="844004"/>
                  </a:cubicBezTo>
                  <a:lnTo>
                    <a:pt x="175171" y="851966"/>
                  </a:lnTo>
                  <a:cubicBezTo>
                    <a:pt x="172517" y="857275"/>
                    <a:pt x="164555" y="866564"/>
                    <a:pt x="151284" y="879835"/>
                  </a:cubicBezTo>
                  <a:lnTo>
                    <a:pt x="107491" y="931590"/>
                  </a:lnTo>
                  <a:cubicBezTo>
                    <a:pt x="107491" y="928935"/>
                    <a:pt x="108155" y="926945"/>
                    <a:pt x="109482" y="925618"/>
                  </a:cubicBezTo>
                  <a:cubicBezTo>
                    <a:pt x="110809" y="924291"/>
                    <a:pt x="111472" y="922300"/>
                    <a:pt x="111472" y="919646"/>
                  </a:cubicBezTo>
                  <a:cubicBezTo>
                    <a:pt x="108818" y="922508"/>
                    <a:pt x="102183" y="931019"/>
                    <a:pt x="91567" y="945181"/>
                  </a:cubicBezTo>
                  <a:cubicBezTo>
                    <a:pt x="80950" y="959344"/>
                    <a:pt x="74315" y="965098"/>
                    <a:pt x="71661" y="962444"/>
                  </a:cubicBezTo>
                  <a:lnTo>
                    <a:pt x="91567" y="935571"/>
                  </a:lnTo>
                  <a:lnTo>
                    <a:pt x="99529" y="927608"/>
                  </a:lnTo>
                  <a:lnTo>
                    <a:pt x="99529" y="923627"/>
                  </a:lnTo>
                  <a:cubicBezTo>
                    <a:pt x="102183" y="923627"/>
                    <a:pt x="103510" y="922300"/>
                    <a:pt x="103510" y="919646"/>
                  </a:cubicBezTo>
                  <a:cubicBezTo>
                    <a:pt x="108818" y="914504"/>
                    <a:pt x="113463" y="908719"/>
                    <a:pt x="117444" y="902291"/>
                  </a:cubicBezTo>
                  <a:cubicBezTo>
                    <a:pt x="121425" y="895863"/>
                    <a:pt x="126070" y="890078"/>
                    <a:pt x="131378" y="884935"/>
                  </a:cubicBezTo>
                  <a:cubicBezTo>
                    <a:pt x="144649" y="872080"/>
                    <a:pt x="156592" y="857938"/>
                    <a:pt x="167208" y="842511"/>
                  </a:cubicBezTo>
                  <a:cubicBezTo>
                    <a:pt x="177825" y="827084"/>
                    <a:pt x="189768" y="811657"/>
                    <a:pt x="203039" y="796230"/>
                  </a:cubicBezTo>
                  <a:lnTo>
                    <a:pt x="199058" y="796230"/>
                  </a:lnTo>
                  <a:cubicBezTo>
                    <a:pt x="196404" y="796230"/>
                    <a:pt x="194413" y="797557"/>
                    <a:pt x="193086" y="800212"/>
                  </a:cubicBezTo>
                  <a:cubicBezTo>
                    <a:pt x="191759" y="802866"/>
                    <a:pt x="189768" y="804193"/>
                    <a:pt x="187114" y="804193"/>
                  </a:cubicBezTo>
                  <a:cubicBezTo>
                    <a:pt x="187114" y="798884"/>
                    <a:pt x="187778" y="797557"/>
                    <a:pt x="189105" y="800212"/>
                  </a:cubicBezTo>
                  <a:cubicBezTo>
                    <a:pt x="190432" y="802866"/>
                    <a:pt x="189768" y="801539"/>
                    <a:pt x="187114" y="796230"/>
                  </a:cubicBezTo>
                  <a:lnTo>
                    <a:pt x="191095" y="796230"/>
                  </a:lnTo>
                  <a:lnTo>
                    <a:pt x="195077" y="796230"/>
                  </a:lnTo>
                  <a:lnTo>
                    <a:pt x="199058" y="788268"/>
                  </a:lnTo>
                  <a:lnTo>
                    <a:pt x="203039" y="788268"/>
                  </a:lnTo>
                  <a:lnTo>
                    <a:pt x="207020" y="784287"/>
                  </a:lnTo>
                  <a:cubicBezTo>
                    <a:pt x="201712" y="781633"/>
                    <a:pt x="201048" y="780306"/>
                    <a:pt x="205030" y="780306"/>
                  </a:cubicBezTo>
                  <a:cubicBezTo>
                    <a:pt x="209011" y="780306"/>
                    <a:pt x="211001" y="778979"/>
                    <a:pt x="211001" y="776325"/>
                  </a:cubicBezTo>
                  <a:lnTo>
                    <a:pt x="218963" y="768362"/>
                  </a:lnTo>
                  <a:cubicBezTo>
                    <a:pt x="213655" y="766247"/>
                    <a:pt x="211665" y="767046"/>
                    <a:pt x="212992" y="770757"/>
                  </a:cubicBezTo>
                  <a:cubicBezTo>
                    <a:pt x="214319" y="774469"/>
                    <a:pt x="212328" y="774998"/>
                    <a:pt x="207020" y="772343"/>
                  </a:cubicBezTo>
                  <a:cubicBezTo>
                    <a:pt x="204366" y="769689"/>
                    <a:pt x="205030" y="767834"/>
                    <a:pt x="209011" y="766776"/>
                  </a:cubicBezTo>
                  <a:cubicBezTo>
                    <a:pt x="212992" y="765719"/>
                    <a:pt x="214982" y="764132"/>
                    <a:pt x="214982" y="762017"/>
                  </a:cubicBezTo>
                  <a:lnTo>
                    <a:pt x="218963" y="758783"/>
                  </a:lnTo>
                  <a:lnTo>
                    <a:pt x="226926" y="752438"/>
                  </a:lnTo>
                  <a:lnTo>
                    <a:pt x="226926" y="748270"/>
                  </a:lnTo>
                  <a:lnTo>
                    <a:pt x="234888" y="739997"/>
                  </a:lnTo>
                  <a:cubicBezTo>
                    <a:pt x="237542" y="734440"/>
                    <a:pt x="239533" y="730966"/>
                    <a:pt x="240860" y="729577"/>
                  </a:cubicBezTo>
                  <a:cubicBezTo>
                    <a:pt x="242187" y="728188"/>
                    <a:pt x="244177" y="724735"/>
                    <a:pt x="246831" y="719220"/>
                  </a:cubicBezTo>
                  <a:cubicBezTo>
                    <a:pt x="254794" y="710884"/>
                    <a:pt x="260102" y="702570"/>
                    <a:pt x="262756" y="694276"/>
                  </a:cubicBezTo>
                  <a:cubicBezTo>
                    <a:pt x="262756" y="691497"/>
                    <a:pt x="263420" y="690108"/>
                    <a:pt x="264747" y="690108"/>
                  </a:cubicBezTo>
                  <a:cubicBezTo>
                    <a:pt x="266074" y="690108"/>
                    <a:pt x="266737" y="688719"/>
                    <a:pt x="266737" y="685940"/>
                  </a:cubicBezTo>
                  <a:cubicBezTo>
                    <a:pt x="266737" y="683203"/>
                    <a:pt x="268064" y="681834"/>
                    <a:pt x="270719" y="681834"/>
                  </a:cubicBezTo>
                  <a:lnTo>
                    <a:pt x="274700" y="681834"/>
                  </a:lnTo>
                  <a:lnTo>
                    <a:pt x="274700" y="677667"/>
                  </a:lnTo>
                  <a:cubicBezTo>
                    <a:pt x="277354" y="672110"/>
                    <a:pt x="279344" y="668647"/>
                    <a:pt x="280671" y="667278"/>
                  </a:cubicBezTo>
                  <a:cubicBezTo>
                    <a:pt x="281999" y="665910"/>
                    <a:pt x="283989" y="662447"/>
                    <a:pt x="286643" y="656890"/>
                  </a:cubicBezTo>
                  <a:lnTo>
                    <a:pt x="282662" y="652909"/>
                  </a:lnTo>
                  <a:cubicBezTo>
                    <a:pt x="290624" y="644947"/>
                    <a:pt x="297260" y="635657"/>
                    <a:pt x="302568" y="625041"/>
                  </a:cubicBezTo>
                  <a:cubicBezTo>
                    <a:pt x="307876" y="619733"/>
                    <a:pt x="311194" y="613761"/>
                    <a:pt x="312521" y="607126"/>
                  </a:cubicBezTo>
                  <a:cubicBezTo>
                    <a:pt x="313848" y="600490"/>
                    <a:pt x="317165" y="594519"/>
                    <a:pt x="322474" y="589210"/>
                  </a:cubicBezTo>
                  <a:lnTo>
                    <a:pt x="314511" y="589210"/>
                  </a:lnTo>
                  <a:lnTo>
                    <a:pt x="308540" y="593192"/>
                  </a:lnTo>
                  <a:lnTo>
                    <a:pt x="302568" y="597173"/>
                  </a:lnTo>
                  <a:lnTo>
                    <a:pt x="294605" y="597173"/>
                  </a:lnTo>
                  <a:cubicBezTo>
                    <a:pt x="291951" y="597173"/>
                    <a:pt x="291288" y="597836"/>
                    <a:pt x="292615" y="599163"/>
                  </a:cubicBezTo>
                  <a:cubicBezTo>
                    <a:pt x="293942" y="600490"/>
                    <a:pt x="293279" y="601154"/>
                    <a:pt x="290624" y="601154"/>
                  </a:cubicBezTo>
                  <a:lnTo>
                    <a:pt x="282662" y="609116"/>
                  </a:lnTo>
                  <a:cubicBezTo>
                    <a:pt x="280008" y="606462"/>
                    <a:pt x="280008" y="605135"/>
                    <a:pt x="282662" y="605135"/>
                  </a:cubicBezTo>
                  <a:cubicBezTo>
                    <a:pt x="280008" y="602481"/>
                    <a:pt x="278017" y="602481"/>
                    <a:pt x="276690" y="605135"/>
                  </a:cubicBezTo>
                  <a:cubicBezTo>
                    <a:pt x="275363" y="607789"/>
                    <a:pt x="273373" y="609116"/>
                    <a:pt x="270719" y="609116"/>
                  </a:cubicBezTo>
                  <a:lnTo>
                    <a:pt x="266737" y="609116"/>
                  </a:lnTo>
                  <a:cubicBezTo>
                    <a:pt x="253467" y="614424"/>
                    <a:pt x="246831" y="617079"/>
                    <a:pt x="246831" y="617079"/>
                  </a:cubicBezTo>
                  <a:cubicBezTo>
                    <a:pt x="228253" y="622387"/>
                    <a:pt x="217637" y="626368"/>
                    <a:pt x="214982" y="629022"/>
                  </a:cubicBezTo>
                  <a:lnTo>
                    <a:pt x="187114" y="640965"/>
                  </a:lnTo>
                  <a:lnTo>
                    <a:pt x="179152" y="648928"/>
                  </a:lnTo>
                  <a:cubicBezTo>
                    <a:pt x="176498" y="648928"/>
                    <a:pt x="174507" y="649591"/>
                    <a:pt x="173180" y="650918"/>
                  </a:cubicBezTo>
                  <a:cubicBezTo>
                    <a:pt x="171853" y="652245"/>
                    <a:pt x="169863" y="652909"/>
                    <a:pt x="167208" y="652909"/>
                  </a:cubicBezTo>
                  <a:lnTo>
                    <a:pt x="171190" y="648928"/>
                  </a:lnTo>
                  <a:lnTo>
                    <a:pt x="167208" y="648928"/>
                  </a:lnTo>
                  <a:lnTo>
                    <a:pt x="167208" y="652909"/>
                  </a:lnTo>
                  <a:cubicBezTo>
                    <a:pt x="164555" y="652909"/>
                    <a:pt x="161900" y="654236"/>
                    <a:pt x="159246" y="656890"/>
                  </a:cubicBezTo>
                  <a:cubicBezTo>
                    <a:pt x="156592" y="656890"/>
                    <a:pt x="154602" y="657554"/>
                    <a:pt x="153274" y="658881"/>
                  </a:cubicBezTo>
                  <a:lnTo>
                    <a:pt x="143322" y="660871"/>
                  </a:lnTo>
                  <a:lnTo>
                    <a:pt x="147303" y="659876"/>
                  </a:lnTo>
                  <a:cubicBezTo>
                    <a:pt x="148630" y="659212"/>
                    <a:pt x="149957" y="658217"/>
                    <a:pt x="151284" y="656890"/>
                  </a:cubicBezTo>
                  <a:lnTo>
                    <a:pt x="143322" y="660871"/>
                  </a:lnTo>
                  <a:lnTo>
                    <a:pt x="143322" y="660871"/>
                  </a:lnTo>
                  <a:lnTo>
                    <a:pt x="127397" y="668834"/>
                  </a:lnTo>
                  <a:cubicBezTo>
                    <a:pt x="124743" y="668834"/>
                    <a:pt x="123416" y="669497"/>
                    <a:pt x="123416" y="670824"/>
                  </a:cubicBezTo>
                  <a:cubicBezTo>
                    <a:pt x="123416" y="672151"/>
                    <a:pt x="122089" y="672815"/>
                    <a:pt x="119434" y="672815"/>
                  </a:cubicBezTo>
                  <a:lnTo>
                    <a:pt x="111472" y="672815"/>
                  </a:lnTo>
                  <a:lnTo>
                    <a:pt x="111472" y="680777"/>
                  </a:lnTo>
                  <a:lnTo>
                    <a:pt x="103510" y="680777"/>
                  </a:lnTo>
                  <a:cubicBezTo>
                    <a:pt x="106164" y="680777"/>
                    <a:pt x="107491" y="679450"/>
                    <a:pt x="107491" y="676796"/>
                  </a:cubicBezTo>
                  <a:lnTo>
                    <a:pt x="79623" y="684758"/>
                  </a:lnTo>
                  <a:cubicBezTo>
                    <a:pt x="63698" y="690066"/>
                    <a:pt x="55736" y="692720"/>
                    <a:pt x="55736" y="692720"/>
                  </a:cubicBezTo>
                  <a:lnTo>
                    <a:pt x="47774" y="696702"/>
                  </a:lnTo>
                  <a:cubicBezTo>
                    <a:pt x="50428" y="699356"/>
                    <a:pt x="53746" y="699356"/>
                    <a:pt x="57727" y="696702"/>
                  </a:cubicBezTo>
                  <a:cubicBezTo>
                    <a:pt x="61708" y="694047"/>
                    <a:pt x="65026" y="692720"/>
                    <a:pt x="67680" y="692720"/>
                  </a:cubicBezTo>
                  <a:cubicBezTo>
                    <a:pt x="62372" y="698029"/>
                    <a:pt x="55736" y="700683"/>
                    <a:pt x="47774" y="700683"/>
                  </a:cubicBezTo>
                  <a:lnTo>
                    <a:pt x="35830" y="712626"/>
                  </a:lnTo>
                  <a:lnTo>
                    <a:pt x="35830" y="708645"/>
                  </a:lnTo>
                  <a:cubicBezTo>
                    <a:pt x="30522" y="713953"/>
                    <a:pt x="25214" y="713953"/>
                    <a:pt x="19906" y="708645"/>
                  </a:cubicBezTo>
                  <a:cubicBezTo>
                    <a:pt x="22560" y="708645"/>
                    <a:pt x="27205" y="707992"/>
                    <a:pt x="33840" y="706686"/>
                  </a:cubicBezTo>
                  <a:cubicBezTo>
                    <a:pt x="40475" y="705379"/>
                    <a:pt x="43793" y="703399"/>
                    <a:pt x="43793" y="700745"/>
                  </a:cubicBezTo>
                  <a:cubicBezTo>
                    <a:pt x="35830" y="706012"/>
                    <a:pt x="29195" y="706012"/>
                    <a:pt x="23887" y="700745"/>
                  </a:cubicBezTo>
                  <a:cubicBezTo>
                    <a:pt x="18579" y="700745"/>
                    <a:pt x="14598" y="696785"/>
                    <a:pt x="11943" y="688864"/>
                  </a:cubicBezTo>
                  <a:cubicBezTo>
                    <a:pt x="11943" y="686210"/>
                    <a:pt x="11280" y="684883"/>
                    <a:pt x="9953" y="684883"/>
                  </a:cubicBezTo>
                  <a:cubicBezTo>
                    <a:pt x="8626" y="684883"/>
                    <a:pt x="7962" y="683576"/>
                    <a:pt x="7962" y="680964"/>
                  </a:cubicBezTo>
                  <a:cubicBezTo>
                    <a:pt x="7962" y="678309"/>
                    <a:pt x="8626" y="676319"/>
                    <a:pt x="9953" y="674992"/>
                  </a:cubicBezTo>
                  <a:cubicBezTo>
                    <a:pt x="11280" y="673665"/>
                    <a:pt x="11943" y="671695"/>
                    <a:pt x="11943" y="669082"/>
                  </a:cubicBezTo>
                  <a:lnTo>
                    <a:pt x="3981" y="661120"/>
                  </a:lnTo>
                  <a:cubicBezTo>
                    <a:pt x="3981" y="655853"/>
                    <a:pt x="2654" y="651893"/>
                    <a:pt x="0" y="649239"/>
                  </a:cubicBezTo>
                  <a:cubicBezTo>
                    <a:pt x="2654" y="646626"/>
                    <a:pt x="5308" y="645320"/>
                    <a:pt x="7962" y="645320"/>
                  </a:cubicBezTo>
                  <a:lnTo>
                    <a:pt x="15925" y="637358"/>
                  </a:lnTo>
                  <a:cubicBezTo>
                    <a:pt x="18579" y="640012"/>
                    <a:pt x="21233" y="641339"/>
                    <a:pt x="23887" y="641339"/>
                  </a:cubicBezTo>
                  <a:cubicBezTo>
                    <a:pt x="26541" y="641339"/>
                    <a:pt x="28532" y="640675"/>
                    <a:pt x="29859" y="639348"/>
                  </a:cubicBezTo>
                  <a:cubicBezTo>
                    <a:pt x="31186" y="638021"/>
                    <a:pt x="33176" y="637358"/>
                    <a:pt x="35830" y="637358"/>
                  </a:cubicBezTo>
                  <a:cubicBezTo>
                    <a:pt x="35830" y="640012"/>
                    <a:pt x="34503" y="642655"/>
                    <a:pt x="31849" y="645289"/>
                  </a:cubicBezTo>
                  <a:cubicBezTo>
                    <a:pt x="29195" y="647922"/>
                    <a:pt x="27868" y="650566"/>
                    <a:pt x="27868" y="653220"/>
                  </a:cubicBezTo>
                  <a:cubicBezTo>
                    <a:pt x="27868" y="655874"/>
                    <a:pt x="30522" y="657201"/>
                    <a:pt x="35830" y="657201"/>
                  </a:cubicBezTo>
                  <a:lnTo>
                    <a:pt x="47898" y="657201"/>
                  </a:lnTo>
                  <a:cubicBezTo>
                    <a:pt x="53290" y="657201"/>
                    <a:pt x="60008" y="655874"/>
                    <a:pt x="68053" y="653220"/>
                  </a:cubicBezTo>
                  <a:cubicBezTo>
                    <a:pt x="76098" y="650566"/>
                    <a:pt x="82796" y="647932"/>
                    <a:pt x="88145" y="645320"/>
                  </a:cubicBezTo>
                  <a:lnTo>
                    <a:pt x="108300" y="637358"/>
                  </a:lnTo>
                  <a:cubicBezTo>
                    <a:pt x="108300" y="634703"/>
                    <a:pt x="109648" y="633376"/>
                    <a:pt x="112343" y="633376"/>
                  </a:cubicBezTo>
                  <a:cubicBezTo>
                    <a:pt x="114997" y="633376"/>
                    <a:pt x="119020" y="632070"/>
                    <a:pt x="124411" y="629457"/>
                  </a:cubicBezTo>
                  <a:lnTo>
                    <a:pt x="128392" y="629457"/>
                  </a:lnTo>
                  <a:lnTo>
                    <a:pt x="136479" y="629457"/>
                  </a:lnTo>
                  <a:cubicBezTo>
                    <a:pt x="139133" y="626803"/>
                    <a:pt x="141808" y="625476"/>
                    <a:pt x="144504" y="625476"/>
                  </a:cubicBezTo>
                  <a:cubicBezTo>
                    <a:pt x="144504" y="620210"/>
                    <a:pt x="147199" y="617576"/>
                    <a:pt x="152590" y="617576"/>
                  </a:cubicBezTo>
                  <a:cubicBezTo>
                    <a:pt x="155244" y="617576"/>
                    <a:pt x="157245" y="616913"/>
                    <a:pt x="158593" y="615586"/>
                  </a:cubicBezTo>
                  <a:cubicBezTo>
                    <a:pt x="159941" y="614259"/>
                    <a:pt x="161963" y="613595"/>
                    <a:pt x="164658" y="613595"/>
                  </a:cubicBezTo>
                  <a:cubicBezTo>
                    <a:pt x="167312" y="613595"/>
                    <a:pt x="168639" y="612268"/>
                    <a:pt x="168639" y="609614"/>
                  </a:cubicBezTo>
                  <a:cubicBezTo>
                    <a:pt x="171335" y="614922"/>
                    <a:pt x="174031" y="614269"/>
                    <a:pt x="176726" y="607654"/>
                  </a:cubicBezTo>
                  <a:cubicBezTo>
                    <a:pt x="179422" y="601040"/>
                    <a:pt x="182096" y="600387"/>
                    <a:pt x="184751" y="605695"/>
                  </a:cubicBezTo>
                  <a:lnTo>
                    <a:pt x="184751" y="601714"/>
                  </a:lnTo>
                  <a:cubicBezTo>
                    <a:pt x="187446" y="604368"/>
                    <a:pt x="192153" y="603715"/>
                    <a:pt x="198871" y="599754"/>
                  </a:cubicBezTo>
                  <a:cubicBezTo>
                    <a:pt x="205589" y="595794"/>
                    <a:pt x="210275" y="592487"/>
                    <a:pt x="212930" y="589833"/>
                  </a:cubicBezTo>
                  <a:cubicBezTo>
                    <a:pt x="212930" y="589833"/>
                    <a:pt x="220996" y="587199"/>
                    <a:pt x="237127" y="581932"/>
                  </a:cubicBezTo>
                  <a:lnTo>
                    <a:pt x="305554" y="554189"/>
                  </a:lnTo>
                  <a:lnTo>
                    <a:pt x="337714" y="538326"/>
                  </a:lnTo>
                  <a:cubicBezTo>
                    <a:pt x="345759" y="535714"/>
                    <a:pt x="353825" y="530447"/>
                    <a:pt x="361912" y="522526"/>
                  </a:cubicBezTo>
                  <a:cubicBezTo>
                    <a:pt x="364566" y="514605"/>
                    <a:pt x="367241" y="508001"/>
                    <a:pt x="369936" y="502714"/>
                  </a:cubicBezTo>
                  <a:cubicBezTo>
                    <a:pt x="372632" y="497426"/>
                    <a:pt x="375307" y="492128"/>
                    <a:pt x="377961" y="486820"/>
                  </a:cubicBezTo>
                  <a:cubicBezTo>
                    <a:pt x="380656" y="484208"/>
                    <a:pt x="384700" y="473653"/>
                    <a:pt x="390091" y="455158"/>
                  </a:cubicBezTo>
                  <a:cubicBezTo>
                    <a:pt x="387395" y="455158"/>
                    <a:pt x="380003" y="457138"/>
                    <a:pt x="367915" y="461098"/>
                  </a:cubicBezTo>
                  <a:cubicBezTo>
                    <a:pt x="355826" y="465059"/>
                    <a:pt x="348455" y="467039"/>
                    <a:pt x="345801" y="467039"/>
                  </a:cubicBezTo>
                  <a:cubicBezTo>
                    <a:pt x="353846" y="461772"/>
                    <a:pt x="363239" y="457812"/>
                    <a:pt x="373980" y="455158"/>
                  </a:cubicBezTo>
                  <a:cubicBezTo>
                    <a:pt x="384720" y="452503"/>
                    <a:pt x="392766" y="447216"/>
                    <a:pt x="398115" y="439295"/>
                  </a:cubicBezTo>
                  <a:cubicBezTo>
                    <a:pt x="398115" y="436683"/>
                    <a:pt x="400106" y="432732"/>
                    <a:pt x="404087" y="427445"/>
                  </a:cubicBezTo>
                  <a:cubicBezTo>
                    <a:pt x="408068" y="422158"/>
                    <a:pt x="407405" y="418187"/>
                    <a:pt x="402096" y="415533"/>
                  </a:cubicBezTo>
                  <a:cubicBezTo>
                    <a:pt x="399443" y="412879"/>
                    <a:pt x="394933" y="412879"/>
                    <a:pt x="388567" y="415533"/>
                  </a:cubicBezTo>
                  <a:cubicBezTo>
                    <a:pt x="382201" y="418187"/>
                    <a:pt x="377422" y="419514"/>
                    <a:pt x="374228" y="419514"/>
                  </a:cubicBezTo>
                  <a:cubicBezTo>
                    <a:pt x="347688" y="424158"/>
                    <a:pt x="333090" y="426481"/>
                    <a:pt x="330436" y="426481"/>
                  </a:cubicBezTo>
                  <a:cubicBezTo>
                    <a:pt x="322474" y="426481"/>
                    <a:pt x="317165" y="427642"/>
                    <a:pt x="314511" y="429964"/>
                  </a:cubicBezTo>
                  <a:cubicBezTo>
                    <a:pt x="309203" y="429964"/>
                    <a:pt x="304558" y="430628"/>
                    <a:pt x="300577" y="431955"/>
                  </a:cubicBezTo>
                  <a:cubicBezTo>
                    <a:pt x="296596" y="433282"/>
                    <a:pt x="291951" y="433945"/>
                    <a:pt x="286643" y="433945"/>
                  </a:cubicBezTo>
                  <a:cubicBezTo>
                    <a:pt x="291951" y="433945"/>
                    <a:pt x="294605" y="432618"/>
                    <a:pt x="294605" y="429964"/>
                  </a:cubicBezTo>
                  <a:cubicBezTo>
                    <a:pt x="286643" y="432618"/>
                    <a:pt x="278681" y="435273"/>
                    <a:pt x="270719" y="437927"/>
                  </a:cubicBezTo>
                  <a:cubicBezTo>
                    <a:pt x="262756" y="440581"/>
                    <a:pt x="256121" y="439254"/>
                    <a:pt x="250813" y="433945"/>
                  </a:cubicBezTo>
                  <a:lnTo>
                    <a:pt x="246831" y="433945"/>
                  </a:lnTo>
                  <a:lnTo>
                    <a:pt x="238869" y="429964"/>
                  </a:lnTo>
                  <a:cubicBezTo>
                    <a:pt x="228253" y="429964"/>
                    <a:pt x="222945" y="428803"/>
                    <a:pt x="222945" y="426481"/>
                  </a:cubicBezTo>
                  <a:lnTo>
                    <a:pt x="254794" y="412547"/>
                  </a:lnTo>
                  <a:cubicBezTo>
                    <a:pt x="257448" y="412547"/>
                    <a:pt x="259439" y="411966"/>
                    <a:pt x="260766" y="410805"/>
                  </a:cubicBezTo>
                  <a:cubicBezTo>
                    <a:pt x="262093" y="409644"/>
                    <a:pt x="264083" y="409063"/>
                    <a:pt x="266737" y="409063"/>
                  </a:cubicBezTo>
                  <a:cubicBezTo>
                    <a:pt x="269392" y="406741"/>
                    <a:pt x="272046" y="405580"/>
                    <a:pt x="274700" y="405580"/>
                  </a:cubicBezTo>
                  <a:cubicBezTo>
                    <a:pt x="277354" y="403257"/>
                    <a:pt x="286643" y="402096"/>
                    <a:pt x="302568" y="402096"/>
                  </a:cubicBezTo>
                  <a:cubicBezTo>
                    <a:pt x="307876" y="399318"/>
                    <a:pt x="313848" y="396550"/>
                    <a:pt x="320483" y="393792"/>
                  </a:cubicBezTo>
                  <a:cubicBezTo>
                    <a:pt x="327118" y="391034"/>
                    <a:pt x="334417" y="388266"/>
                    <a:pt x="342379" y="385487"/>
                  </a:cubicBezTo>
                  <a:lnTo>
                    <a:pt x="414040" y="356500"/>
                  </a:lnTo>
                  <a:cubicBezTo>
                    <a:pt x="422002" y="348206"/>
                    <a:pt x="427310" y="339911"/>
                    <a:pt x="429965" y="331617"/>
                  </a:cubicBezTo>
                  <a:cubicBezTo>
                    <a:pt x="429965" y="326060"/>
                    <a:pt x="432619" y="312396"/>
                    <a:pt x="437927" y="290624"/>
                  </a:cubicBezTo>
                  <a:lnTo>
                    <a:pt x="431711" y="289795"/>
                  </a:lnTo>
                  <a:lnTo>
                    <a:pt x="437927" y="274699"/>
                  </a:lnTo>
                  <a:cubicBezTo>
                    <a:pt x="437927" y="269391"/>
                    <a:pt x="435273" y="268728"/>
                    <a:pt x="429965" y="272709"/>
                  </a:cubicBezTo>
                  <a:cubicBezTo>
                    <a:pt x="424657" y="276690"/>
                    <a:pt x="420675" y="280008"/>
                    <a:pt x="418021" y="282662"/>
                  </a:cubicBezTo>
                  <a:cubicBezTo>
                    <a:pt x="410059" y="285316"/>
                    <a:pt x="402096" y="290624"/>
                    <a:pt x="394134" y="298586"/>
                  </a:cubicBezTo>
                  <a:cubicBezTo>
                    <a:pt x="388826" y="301240"/>
                    <a:pt x="383518" y="304558"/>
                    <a:pt x="378210" y="308539"/>
                  </a:cubicBezTo>
                  <a:cubicBezTo>
                    <a:pt x="372901" y="312520"/>
                    <a:pt x="367593" y="314511"/>
                    <a:pt x="362285" y="314511"/>
                  </a:cubicBezTo>
                  <a:cubicBezTo>
                    <a:pt x="367593" y="311857"/>
                    <a:pt x="378873" y="304558"/>
                    <a:pt x="396125" y="292615"/>
                  </a:cubicBezTo>
                  <a:cubicBezTo>
                    <a:pt x="413376" y="280671"/>
                    <a:pt x="420675" y="272045"/>
                    <a:pt x="418021" y="266737"/>
                  </a:cubicBezTo>
                  <a:cubicBezTo>
                    <a:pt x="418021" y="264083"/>
                    <a:pt x="420012" y="262756"/>
                    <a:pt x="423993" y="262756"/>
                  </a:cubicBezTo>
                  <a:cubicBezTo>
                    <a:pt x="427974" y="262756"/>
                    <a:pt x="428638" y="261429"/>
                    <a:pt x="425983" y="258775"/>
                  </a:cubicBezTo>
                  <a:cubicBezTo>
                    <a:pt x="423329" y="256121"/>
                    <a:pt x="420675" y="256121"/>
                    <a:pt x="418021" y="258775"/>
                  </a:cubicBezTo>
                  <a:cubicBezTo>
                    <a:pt x="415367" y="261429"/>
                    <a:pt x="412713" y="262756"/>
                    <a:pt x="410059" y="262756"/>
                  </a:cubicBezTo>
                  <a:cubicBezTo>
                    <a:pt x="404751" y="265410"/>
                    <a:pt x="399443" y="266074"/>
                    <a:pt x="394134" y="264747"/>
                  </a:cubicBezTo>
                  <a:cubicBezTo>
                    <a:pt x="388826" y="263419"/>
                    <a:pt x="383518" y="264083"/>
                    <a:pt x="378210" y="266737"/>
                  </a:cubicBezTo>
                  <a:cubicBezTo>
                    <a:pt x="367593" y="269391"/>
                    <a:pt x="356977" y="269391"/>
                    <a:pt x="346360" y="266737"/>
                  </a:cubicBezTo>
                  <a:cubicBezTo>
                    <a:pt x="335744" y="264083"/>
                    <a:pt x="325128" y="262756"/>
                    <a:pt x="314511" y="262756"/>
                  </a:cubicBezTo>
                  <a:lnTo>
                    <a:pt x="302568" y="250812"/>
                  </a:lnTo>
                  <a:lnTo>
                    <a:pt x="286643" y="238869"/>
                  </a:lnTo>
                  <a:lnTo>
                    <a:pt x="278681" y="230907"/>
                  </a:lnTo>
                  <a:lnTo>
                    <a:pt x="274700" y="226926"/>
                  </a:lnTo>
                  <a:cubicBezTo>
                    <a:pt x="272046" y="221617"/>
                    <a:pt x="272046" y="218963"/>
                    <a:pt x="274700" y="218963"/>
                  </a:cubicBezTo>
                  <a:cubicBezTo>
                    <a:pt x="277354" y="218963"/>
                    <a:pt x="277354" y="216309"/>
                    <a:pt x="274700" y="211001"/>
                  </a:cubicBezTo>
                  <a:lnTo>
                    <a:pt x="278681" y="214982"/>
                  </a:lnTo>
                  <a:lnTo>
                    <a:pt x="286643" y="226926"/>
                  </a:lnTo>
                  <a:lnTo>
                    <a:pt x="306549" y="226926"/>
                  </a:lnTo>
                  <a:lnTo>
                    <a:pt x="318492" y="226926"/>
                  </a:lnTo>
                  <a:lnTo>
                    <a:pt x="326455" y="226926"/>
                  </a:lnTo>
                  <a:cubicBezTo>
                    <a:pt x="329109" y="226926"/>
                    <a:pt x="332426" y="226262"/>
                    <a:pt x="336407" y="224935"/>
                  </a:cubicBezTo>
                  <a:cubicBezTo>
                    <a:pt x="340389" y="223608"/>
                    <a:pt x="343706" y="222944"/>
                    <a:pt x="346360" y="222944"/>
                  </a:cubicBezTo>
                  <a:lnTo>
                    <a:pt x="374228" y="211001"/>
                  </a:lnTo>
                  <a:cubicBezTo>
                    <a:pt x="379537" y="208347"/>
                    <a:pt x="388163" y="206356"/>
                    <a:pt x="400106" y="205029"/>
                  </a:cubicBezTo>
                  <a:cubicBezTo>
                    <a:pt x="412049" y="203702"/>
                    <a:pt x="418021" y="200385"/>
                    <a:pt x="418021" y="195076"/>
                  </a:cubicBezTo>
                  <a:cubicBezTo>
                    <a:pt x="423329" y="195076"/>
                    <a:pt x="427974" y="194413"/>
                    <a:pt x="431955" y="193086"/>
                  </a:cubicBezTo>
                  <a:cubicBezTo>
                    <a:pt x="435936" y="191759"/>
                    <a:pt x="440581" y="191095"/>
                    <a:pt x="445889" y="191095"/>
                  </a:cubicBezTo>
                  <a:cubicBezTo>
                    <a:pt x="456506" y="188441"/>
                    <a:pt x="461814" y="181806"/>
                    <a:pt x="461814" y="171189"/>
                  </a:cubicBezTo>
                  <a:lnTo>
                    <a:pt x="461814" y="99529"/>
                  </a:lnTo>
                  <a:cubicBezTo>
                    <a:pt x="461814" y="86258"/>
                    <a:pt x="461814" y="74315"/>
                    <a:pt x="461814" y="63698"/>
                  </a:cubicBezTo>
                  <a:cubicBezTo>
                    <a:pt x="461814" y="53082"/>
                    <a:pt x="459160" y="41138"/>
                    <a:pt x="453852" y="27868"/>
                  </a:cubicBezTo>
                  <a:cubicBezTo>
                    <a:pt x="448543" y="11943"/>
                    <a:pt x="443235" y="6635"/>
                    <a:pt x="437927" y="11943"/>
                  </a:cubicBezTo>
                  <a:cubicBezTo>
                    <a:pt x="435273" y="11943"/>
                    <a:pt x="430628" y="15924"/>
                    <a:pt x="423993" y="23887"/>
                  </a:cubicBezTo>
                  <a:cubicBezTo>
                    <a:pt x="417358" y="31849"/>
                    <a:pt x="412713" y="34503"/>
                    <a:pt x="410059" y="31849"/>
                  </a:cubicBezTo>
                  <a:cubicBezTo>
                    <a:pt x="412713" y="27204"/>
                    <a:pt x="415367" y="24882"/>
                    <a:pt x="418021" y="24882"/>
                  </a:cubicBezTo>
                  <a:cubicBezTo>
                    <a:pt x="420675" y="24882"/>
                    <a:pt x="423329" y="22560"/>
                    <a:pt x="425983" y="17915"/>
                  </a:cubicBezTo>
                  <a:cubicBezTo>
                    <a:pt x="428638" y="15593"/>
                    <a:pt x="429965" y="12690"/>
                    <a:pt x="429965" y="9206"/>
                  </a:cubicBezTo>
                  <a:cubicBezTo>
                    <a:pt x="429965" y="5723"/>
                    <a:pt x="432619" y="2654"/>
                    <a:pt x="43792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solidFill>
                  <a:srgbClr val="659A01"/>
                </a:solidFill>
                <a:latin typeface="微米有行" pitchFamily="2" charset="-128"/>
                <a:ea typeface="微米有行" pitchFamily="2" charset="-128"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D7F4A75-52DF-2958-34B2-6A1C05C15BF6}"/>
                </a:ext>
              </a:extLst>
            </p:cNvPr>
            <p:cNvSpPr txBox="1"/>
            <p:nvPr/>
          </p:nvSpPr>
          <p:spPr>
            <a:xfrm>
              <a:off x="5563722" y="2160420"/>
              <a:ext cx="619908" cy="515135"/>
            </a:xfrm>
            <a:custGeom>
              <a:avLst/>
              <a:gdLst/>
              <a:ahLst/>
              <a:cxnLst/>
              <a:rect l="l" t="t" r="r" b="b"/>
              <a:pathLst>
                <a:path w="847985" h="704664">
                  <a:moveTo>
                    <a:pt x="218963" y="537456"/>
                  </a:moveTo>
                  <a:lnTo>
                    <a:pt x="222944" y="537456"/>
                  </a:lnTo>
                  <a:cubicBezTo>
                    <a:pt x="220290" y="537456"/>
                    <a:pt x="218963" y="538783"/>
                    <a:pt x="218963" y="541437"/>
                  </a:cubicBezTo>
                  <a:lnTo>
                    <a:pt x="214982" y="541437"/>
                  </a:lnTo>
                  <a:close/>
                  <a:moveTo>
                    <a:pt x="378209" y="449871"/>
                  </a:moveTo>
                  <a:lnTo>
                    <a:pt x="374228" y="453852"/>
                  </a:lnTo>
                  <a:lnTo>
                    <a:pt x="378209" y="457833"/>
                  </a:lnTo>
                  <a:close/>
                  <a:moveTo>
                    <a:pt x="648927" y="350342"/>
                  </a:moveTo>
                  <a:lnTo>
                    <a:pt x="660871" y="358304"/>
                  </a:lnTo>
                  <a:cubicBezTo>
                    <a:pt x="676795" y="376883"/>
                    <a:pt x="694047" y="394134"/>
                    <a:pt x="712626" y="410059"/>
                  </a:cubicBezTo>
                  <a:lnTo>
                    <a:pt x="736513" y="429965"/>
                  </a:lnTo>
                  <a:lnTo>
                    <a:pt x="744475" y="429965"/>
                  </a:lnTo>
                  <a:cubicBezTo>
                    <a:pt x="741821" y="429965"/>
                    <a:pt x="748456" y="432515"/>
                    <a:pt x="764381" y="437616"/>
                  </a:cubicBezTo>
                  <a:lnTo>
                    <a:pt x="784287" y="456775"/>
                  </a:lnTo>
                  <a:lnTo>
                    <a:pt x="788268" y="460570"/>
                  </a:lnTo>
                  <a:lnTo>
                    <a:pt x="816136" y="483586"/>
                  </a:lnTo>
                  <a:cubicBezTo>
                    <a:pt x="824098" y="486116"/>
                    <a:pt x="829406" y="491216"/>
                    <a:pt x="832060" y="498888"/>
                  </a:cubicBezTo>
                  <a:lnTo>
                    <a:pt x="836042" y="502683"/>
                  </a:lnTo>
                  <a:cubicBezTo>
                    <a:pt x="841350" y="507784"/>
                    <a:pt x="844004" y="512885"/>
                    <a:pt x="844004" y="517986"/>
                  </a:cubicBezTo>
                  <a:lnTo>
                    <a:pt x="844004" y="529494"/>
                  </a:lnTo>
                  <a:cubicBezTo>
                    <a:pt x="846658" y="532148"/>
                    <a:pt x="847985" y="537456"/>
                    <a:pt x="847985" y="545418"/>
                  </a:cubicBezTo>
                  <a:cubicBezTo>
                    <a:pt x="847985" y="548072"/>
                    <a:pt x="846658" y="550726"/>
                    <a:pt x="844004" y="553380"/>
                  </a:cubicBezTo>
                  <a:cubicBezTo>
                    <a:pt x="838696" y="558689"/>
                    <a:pt x="833388" y="561343"/>
                    <a:pt x="828079" y="561343"/>
                  </a:cubicBezTo>
                  <a:cubicBezTo>
                    <a:pt x="822771" y="561343"/>
                    <a:pt x="817463" y="562670"/>
                    <a:pt x="812155" y="565324"/>
                  </a:cubicBezTo>
                  <a:cubicBezTo>
                    <a:pt x="809501" y="567978"/>
                    <a:pt x="805520" y="569305"/>
                    <a:pt x="800211" y="569305"/>
                  </a:cubicBezTo>
                  <a:cubicBezTo>
                    <a:pt x="792249" y="569305"/>
                    <a:pt x="786941" y="570632"/>
                    <a:pt x="784287" y="573286"/>
                  </a:cubicBezTo>
                  <a:cubicBezTo>
                    <a:pt x="784287" y="573286"/>
                    <a:pt x="781633" y="574613"/>
                    <a:pt x="776324" y="577267"/>
                  </a:cubicBezTo>
                  <a:lnTo>
                    <a:pt x="772343" y="573286"/>
                  </a:lnTo>
                  <a:cubicBezTo>
                    <a:pt x="772343" y="570632"/>
                    <a:pt x="769689" y="569305"/>
                    <a:pt x="764381" y="569305"/>
                  </a:cubicBezTo>
                  <a:cubicBezTo>
                    <a:pt x="759073" y="571959"/>
                    <a:pt x="755755" y="572623"/>
                    <a:pt x="754428" y="571296"/>
                  </a:cubicBezTo>
                  <a:cubicBezTo>
                    <a:pt x="753101" y="569969"/>
                    <a:pt x="751110" y="569305"/>
                    <a:pt x="748456" y="569305"/>
                  </a:cubicBezTo>
                  <a:cubicBezTo>
                    <a:pt x="745802" y="566651"/>
                    <a:pt x="743148" y="565324"/>
                    <a:pt x="740494" y="565324"/>
                  </a:cubicBezTo>
                  <a:cubicBezTo>
                    <a:pt x="737840" y="565324"/>
                    <a:pt x="736513" y="564660"/>
                    <a:pt x="736513" y="563333"/>
                  </a:cubicBezTo>
                  <a:cubicBezTo>
                    <a:pt x="736513" y="562006"/>
                    <a:pt x="735186" y="561343"/>
                    <a:pt x="732532" y="561343"/>
                  </a:cubicBezTo>
                  <a:cubicBezTo>
                    <a:pt x="732532" y="563997"/>
                    <a:pt x="729878" y="565324"/>
                    <a:pt x="724569" y="565324"/>
                  </a:cubicBezTo>
                  <a:lnTo>
                    <a:pt x="720588" y="561343"/>
                  </a:lnTo>
                  <a:lnTo>
                    <a:pt x="720588" y="553380"/>
                  </a:lnTo>
                  <a:lnTo>
                    <a:pt x="724569" y="549399"/>
                  </a:lnTo>
                  <a:cubicBezTo>
                    <a:pt x="721915" y="544091"/>
                    <a:pt x="719925" y="542764"/>
                    <a:pt x="718598" y="545418"/>
                  </a:cubicBezTo>
                  <a:cubicBezTo>
                    <a:pt x="717271" y="548072"/>
                    <a:pt x="715280" y="549399"/>
                    <a:pt x="712626" y="549399"/>
                  </a:cubicBezTo>
                  <a:lnTo>
                    <a:pt x="704664" y="549399"/>
                  </a:lnTo>
                  <a:lnTo>
                    <a:pt x="700682" y="549399"/>
                  </a:lnTo>
                  <a:cubicBezTo>
                    <a:pt x="698028" y="552053"/>
                    <a:pt x="695374" y="553380"/>
                    <a:pt x="692720" y="553380"/>
                  </a:cubicBezTo>
                  <a:cubicBezTo>
                    <a:pt x="690066" y="553380"/>
                    <a:pt x="688739" y="552053"/>
                    <a:pt x="688739" y="549399"/>
                  </a:cubicBezTo>
                  <a:cubicBezTo>
                    <a:pt x="686085" y="549399"/>
                    <a:pt x="684094" y="550063"/>
                    <a:pt x="682767" y="551390"/>
                  </a:cubicBezTo>
                  <a:cubicBezTo>
                    <a:pt x="681440" y="552717"/>
                    <a:pt x="679450" y="553380"/>
                    <a:pt x="676795" y="553380"/>
                  </a:cubicBezTo>
                  <a:cubicBezTo>
                    <a:pt x="679450" y="550726"/>
                    <a:pt x="680777" y="544091"/>
                    <a:pt x="680777" y="533475"/>
                  </a:cubicBezTo>
                  <a:lnTo>
                    <a:pt x="680777" y="529494"/>
                  </a:lnTo>
                  <a:lnTo>
                    <a:pt x="684758" y="525512"/>
                  </a:lnTo>
                  <a:lnTo>
                    <a:pt x="720588" y="489682"/>
                  </a:lnTo>
                  <a:cubicBezTo>
                    <a:pt x="725897" y="484374"/>
                    <a:pt x="727223" y="479066"/>
                    <a:pt x="724569" y="473757"/>
                  </a:cubicBezTo>
                  <a:cubicBezTo>
                    <a:pt x="719261" y="468905"/>
                    <a:pt x="714616" y="463431"/>
                    <a:pt x="710635" y="457335"/>
                  </a:cubicBezTo>
                  <a:cubicBezTo>
                    <a:pt x="706654" y="451239"/>
                    <a:pt x="702010" y="445765"/>
                    <a:pt x="696701" y="440913"/>
                  </a:cubicBezTo>
                  <a:lnTo>
                    <a:pt x="672814" y="394134"/>
                  </a:lnTo>
                  <a:cubicBezTo>
                    <a:pt x="670160" y="388826"/>
                    <a:pt x="667506" y="384182"/>
                    <a:pt x="664852" y="380200"/>
                  </a:cubicBezTo>
                  <a:cubicBezTo>
                    <a:pt x="662198" y="376219"/>
                    <a:pt x="659544" y="371575"/>
                    <a:pt x="656890" y="366266"/>
                  </a:cubicBezTo>
                  <a:lnTo>
                    <a:pt x="648927" y="358304"/>
                  </a:lnTo>
                  <a:close/>
                  <a:moveTo>
                    <a:pt x="505606" y="91567"/>
                  </a:moveTo>
                  <a:cubicBezTo>
                    <a:pt x="505606" y="96875"/>
                    <a:pt x="504279" y="99529"/>
                    <a:pt x="501625" y="99529"/>
                  </a:cubicBezTo>
                  <a:cubicBezTo>
                    <a:pt x="498971" y="99529"/>
                    <a:pt x="496317" y="100856"/>
                    <a:pt x="493662" y="103510"/>
                  </a:cubicBezTo>
                  <a:cubicBezTo>
                    <a:pt x="493662" y="98202"/>
                    <a:pt x="494990" y="95548"/>
                    <a:pt x="497644" y="95548"/>
                  </a:cubicBezTo>
                  <a:cubicBezTo>
                    <a:pt x="500298" y="95548"/>
                    <a:pt x="502952" y="94221"/>
                    <a:pt x="505606" y="91567"/>
                  </a:cubicBezTo>
                  <a:close/>
                  <a:moveTo>
                    <a:pt x="549399" y="0"/>
                  </a:moveTo>
                  <a:cubicBezTo>
                    <a:pt x="562669" y="7963"/>
                    <a:pt x="575940" y="13271"/>
                    <a:pt x="589210" y="15925"/>
                  </a:cubicBezTo>
                  <a:cubicBezTo>
                    <a:pt x="602481" y="18579"/>
                    <a:pt x="615751" y="21233"/>
                    <a:pt x="629022" y="23887"/>
                  </a:cubicBezTo>
                  <a:lnTo>
                    <a:pt x="625040" y="27868"/>
                  </a:lnTo>
                  <a:cubicBezTo>
                    <a:pt x="622387" y="33177"/>
                    <a:pt x="620396" y="36494"/>
                    <a:pt x="619069" y="37821"/>
                  </a:cubicBezTo>
                  <a:cubicBezTo>
                    <a:pt x="617742" y="39148"/>
                    <a:pt x="615751" y="42466"/>
                    <a:pt x="613097" y="47774"/>
                  </a:cubicBezTo>
                  <a:lnTo>
                    <a:pt x="605135" y="55736"/>
                  </a:lnTo>
                  <a:lnTo>
                    <a:pt x="589210" y="95548"/>
                  </a:lnTo>
                  <a:lnTo>
                    <a:pt x="581248" y="119435"/>
                  </a:lnTo>
                  <a:cubicBezTo>
                    <a:pt x="581248" y="127397"/>
                    <a:pt x="580584" y="134696"/>
                    <a:pt x="579257" y="141331"/>
                  </a:cubicBezTo>
                  <a:cubicBezTo>
                    <a:pt x="577930" y="147966"/>
                    <a:pt x="575940" y="155265"/>
                    <a:pt x="573285" y="163228"/>
                  </a:cubicBezTo>
                  <a:lnTo>
                    <a:pt x="565323" y="195077"/>
                  </a:lnTo>
                  <a:cubicBezTo>
                    <a:pt x="562669" y="216310"/>
                    <a:pt x="556034" y="238869"/>
                    <a:pt x="545417" y="262756"/>
                  </a:cubicBezTo>
                  <a:lnTo>
                    <a:pt x="533474" y="286643"/>
                  </a:lnTo>
                  <a:cubicBezTo>
                    <a:pt x="528166" y="289297"/>
                    <a:pt x="525512" y="292615"/>
                    <a:pt x="525512" y="296596"/>
                  </a:cubicBezTo>
                  <a:cubicBezTo>
                    <a:pt x="525512" y="300577"/>
                    <a:pt x="522858" y="303895"/>
                    <a:pt x="517549" y="306549"/>
                  </a:cubicBezTo>
                  <a:lnTo>
                    <a:pt x="517549" y="310530"/>
                  </a:lnTo>
                  <a:lnTo>
                    <a:pt x="497644" y="334417"/>
                  </a:lnTo>
                  <a:cubicBezTo>
                    <a:pt x="494990" y="337071"/>
                    <a:pt x="492335" y="338398"/>
                    <a:pt x="489681" y="338398"/>
                  </a:cubicBezTo>
                  <a:lnTo>
                    <a:pt x="489681" y="342379"/>
                  </a:lnTo>
                  <a:lnTo>
                    <a:pt x="493662" y="342379"/>
                  </a:lnTo>
                  <a:lnTo>
                    <a:pt x="485700" y="350342"/>
                  </a:lnTo>
                  <a:lnTo>
                    <a:pt x="477738" y="358304"/>
                  </a:lnTo>
                  <a:lnTo>
                    <a:pt x="481719" y="358304"/>
                  </a:lnTo>
                  <a:cubicBezTo>
                    <a:pt x="476411" y="366266"/>
                    <a:pt x="471103" y="370247"/>
                    <a:pt x="465794" y="370247"/>
                  </a:cubicBezTo>
                  <a:cubicBezTo>
                    <a:pt x="465794" y="375556"/>
                    <a:pt x="464467" y="378210"/>
                    <a:pt x="461813" y="378210"/>
                  </a:cubicBezTo>
                  <a:cubicBezTo>
                    <a:pt x="459159" y="378210"/>
                    <a:pt x="456505" y="380864"/>
                    <a:pt x="453851" y="386172"/>
                  </a:cubicBezTo>
                  <a:lnTo>
                    <a:pt x="445889" y="394134"/>
                  </a:lnTo>
                  <a:cubicBezTo>
                    <a:pt x="445889" y="394134"/>
                    <a:pt x="443235" y="395461"/>
                    <a:pt x="437926" y="398116"/>
                  </a:cubicBezTo>
                  <a:lnTo>
                    <a:pt x="433945" y="402097"/>
                  </a:lnTo>
                  <a:lnTo>
                    <a:pt x="422002" y="414040"/>
                  </a:lnTo>
                  <a:cubicBezTo>
                    <a:pt x="427310" y="419348"/>
                    <a:pt x="430628" y="425320"/>
                    <a:pt x="431955" y="431955"/>
                  </a:cubicBezTo>
                  <a:cubicBezTo>
                    <a:pt x="433282" y="438591"/>
                    <a:pt x="436599" y="444562"/>
                    <a:pt x="441907" y="449871"/>
                  </a:cubicBezTo>
                  <a:lnTo>
                    <a:pt x="453851" y="437927"/>
                  </a:lnTo>
                  <a:lnTo>
                    <a:pt x="461813" y="429965"/>
                  </a:lnTo>
                  <a:lnTo>
                    <a:pt x="465794" y="429965"/>
                  </a:lnTo>
                  <a:cubicBezTo>
                    <a:pt x="471103" y="427311"/>
                    <a:pt x="474420" y="424657"/>
                    <a:pt x="475747" y="422002"/>
                  </a:cubicBezTo>
                  <a:cubicBezTo>
                    <a:pt x="477075" y="419348"/>
                    <a:pt x="480392" y="415367"/>
                    <a:pt x="485700" y="410059"/>
                  </a:cubicBezTo>
                  <a:cubicBezTo>
                    <a:pt x="488354" y="415367"/>
                    <a:pt x="488354" y="419348"/>
                    <a:pt x="485700" y="422002"/>
                  </a:cubicBezTo>
                  <a:cubicBezTo>
                    <a:pt x="483046" y="424657"/>
                    <a:pt x="481719" y="428638"/>
                    <a:pt x="481719" y="433946"/>
                  </a:cubicBezTo>
                  <a:cubicBezTo>
                    <a:pt x="476411" y="439254"/>
                    <a:pt x="473757" y="443235"/>
                    <a:pt x="473757" y="445889"/>
                  </a:cubicBezTo>
                  <a:cubicBezTo>
                    <a:pt x="471103" y="448543"/>
                    <a:pt x="472430" y="451198"/>
                    <a:pt x="477738" y="453852"/>
                  </a:cubicBezTo>
                  <a:cubicBezTo>
                    <a:pt x="483046" y="459160"/>
                    <a:pt x="483046" y="464468"/>
                    <a:pt x="477738" y="469776"/>
                  </a:cubicBezTo>
                  <a:cubicBezTo>
                    <a:pt x="472430" y="475084"/>
                    <a:pt x="472430" y="479066"/>
                    <a:pt x="477738" y="481720"/>
                  </a:cubicBezTo>
                  <a:cubicBezTo>
                    <a:pt x="477738" y="489682"/>
                    <a:pt x="476411" y="494990"/>
                    <a:pt x="473757" y="497644"/>
                  </a:cubicBezTo>
                  <a:cubicBezTo>
                    <a:pt x="473757" y="510915"/>
                    <a:pt x="475084" y="518877"/>
                    <a:pt x="477738" y="521531"/>
                  </a:cubicBezTo>
                  <a:cubicBezTo>
                    <a:pt x="477738" y="526839"/>
                    <a:pt x="479065" y="530821"/>
                    <a:pt x="481719" y="533475"/>
                  </a:cubicBezTo>
                  <a:cubicBezTo>
                    <a:pt x="481719" y="538783"/>
                    <a:pt x="483046" y="542764"/>
                    <a:pt x="485700" y="545418"/>
                  </a:cubicBezTo>
                  <a:cubicBezTo>
                    <a:pt x="491009" y="550726"/>
                    <a:pt x="493662" y="554708"/>
                    <a:pt x="493662" y="557362"/>
                  </a:cubicBezTo>
                  <a:cubicBezTo>
                    <a:pt x="498971" y="578594"/>
                    <a:pt x="501625" y="591865"/>
                    <a:pt x="501625" y="597173"/>
                  </a:cubicBezTo>
                  <a:cubicBezTo>
                    <a:pt x="504279" y="599827"/>
                    <a:pt x="502952" y="603808"/>
                    <a:pt x="497644" y="609117"/>
                  </a:cubicBezTo>
                  <a:cubicBezTo>
                    <a:pt x="494990" y="609117"/>
                    <a:pt x="493662" y="611771"/>
                    <a:pt x="493662" y="617079"/>
                  </a:cubicBezTo>
                  <a:cubicBezTo>
                    <a:pt x="493662" y="619733"/>
                    <a:pt x="492335" y="622387"/>
                    <a:pt x="489681" y="625041"/>
                  </a:cubicBezTo>
                  <a:lnTo>
                    <a:pt x="477738" y="617079"/>
                  </a:lnTo>
                  <a:cubicBezTo>
                    <a:pt x="469776" y="622387"/>
                    <a:pt x="465794" y="629022"/>
                    <a:pt x="465794" y="636985"/>
                  </a:cubicBezTo>
                  <a:cubicBezTo>
                    <a:pt x="465794" y="634331"/>
                    <a:pt x="465131" y="632340"/>
                    <a:pt x="463804" y="631013"/>
                  </a:cubicBezTo>
                  <a:cubicBezTo>
                    <a:pt x="462477" y="629686"/>
                    <a:pt x="461813" y="627695"/>
                    <a:pt x="461813" y="625041"/>
                  </a:cubicBezTo>
                  <a:lnTo>
                    <a:pt x="461813" y="621060"/>
                  </a:lnTo>
                  <a:cubicBezTo>
                    <a:pt x="459159" y="621060"/>
                    <a:pt x="457832" y="622387"/>
                    <a:pt x="457832" y="625041"/>
                  </a:cubicBezTo>
                  <a:cubicBezTo>
                    <a:pt x="455178" y="625041"/>
                    <a:pt x="453851" y="626368"/>
                    <a:pt x="453851" y="629022"/>
                  </a:cubicBezTo>
                  <a:cubicBezTo>
                    <a:pt x="448543" y="634331"/>
                    <a:pt x="444562" y="636985"/>
                    <a:pt x="441907" y="636985"/>
                  </a:cubicBezTo>
                  <a:cubicBezTo>
                    <a:pt x="439254" y="634331"/>
                    <a:pt x="436599" y="632340"/>
                    <a:pt x="433945" y="631013"/>
                  </a:cubicBezTo>
                  <a:cubicBezTo>
                    <a:pt x="431291" y="629686"/>
                    <a:pt x="428637" y="626368"/>
                    <a:pt x="425983" y="621060"/>
                  </a:cubicBezTo>
                  <a:lnTo>
                    <a:pt x="425983" y="617079"/>
                  </a:lnTo>
                  <a:cubicBezTo>
                    <a:pt x="423329" y="614425"/>
                    <a:pt x="422002" y="605135"/>
                    <a:pt x="422002" y="589211"/>
                  </a:cubicBezTo>
                  <a:cubicBezTo>
                    <a:pt x="422002" y="573286"/>
                    <a:pt x="420675" y="562670"/>
                    <a:pt x="418020" y="557362"/>
                  </a:cubicBezTo>
                  <a:lnTo>
                    <a:pt x="418020" y="529494"/>
                  </a:lnTo>
                  <a:cubicBezTo>
                    <a:pt x="420675" y="521531"/>
                    <a:pt x="420675" y="514896"/>
                    <a:pt x="418020" y="509588"/>
                  </a:cubicBezTo>
                  <a:cubicBezTo>
                    <a:pt x="415367" y="504280"/>
                    <a:pt x="412712" y="498971"/>
                    <a:pt x="410058" y="493663"/>
                  </a:cubicBezTo>
                  <a:cubicBezTo>
                    <a:pt x="407404" y="491009"/>
                    <a:pt x="406077" y="485701"/>
                    <a:pt x="406077" y="477739"/>
                  </a:cubicBezTo>
                  <a:lnTo>
                    <a:pt x="410058" y="477739"/>
                  </a:lnTo>
                  <a:cubicBezTo>
                    <a:pt x="412712" y="472430"/>
                    <a:pt x="414039" y="467786"/>
                    <a:pt x="414039" y="463805"/>
                  </a:cubicBezTo>
                  <a:cubicBezTo>
                    <a:pt x="414039" y="459823"/>
                    <a:pt x="416693" y="456506"/>
                    <a:pt x="422002" y="453852"/>
                  </a:cubicBezTo>
                  <a:lnTo>
                    <a:pt x="422002" y="422002"/>
                  </a:lnTo>
                  <a:lnTo>
                    <a:pt x="410058" y="433946"/>
                  </a:lnTo>
                  <a:lnTo>
                    <a:pt x="406077" y="433946"/>
                  </a:lnTo>
                  <a:lnTo>
                    <a:pt x="398114" y="441908"/>
                  </a:lnTo>
                  <a:cubicBezTo>
                    <a:pt x="392806" y="449871"/>
                    <a:pt x="386171" y="456506"/>
                    <a:pt x="378209" y="461814"/>
                  </a:cubicBezTo>
                  <a:lnTo>
                    <a:pt x="370246" y="473757"/>
                  </a:lnTo>
                  <a:lnTo>
                    <a:pt x="354322" y="485701"/>
                  </a:lnTo>
                  <a:cubicBezTo>
                    <a:pt x="354322" y="488355"/>
                    <a:pt x="353659" y="489682"/>
                    <a:pt x="352331" y="489682"/>
                  </a:cubicBezTo>
                  <a:cubicBezTo>
                    <a:pt x="351005" y="489682"/>
                    <a:pt x="350341" y="488355"/>
                    <a:pt x="350341" y="485701"/>
                  </a:cubicBezTo>
                  <a:lnTo>
                    <a:pt x="342379" y="485701"/>
                  </a:lnTo>
                  <a:lnTo>
                    <a:pt x="342379" y="489682"/>
                  </a:lnTo>
                  <a:cubicBezTo>
                    <a:pt x="342379" y="492336"/>
                    <a:pt x="341051" y="494990"/>
                    <a:pt x="338398" y="497644"/>
                  </a:cubicBezTo>
                  <a:lnTo>
                    <a:pt x="334416" y="497644"/>
                  </a:lnTo>
                  <a:cubicBezTo>
                    <a:pt x="331762" y="497644"/>
                    <a:pt x="330435" y="498971"/>
                    <a:pt x="330435" y="501626"/>
                  </a:cubicBezTo>
                  <a:lnTo>
                    <a:pt x="314511" y="513569"/>
                  </a:lnTo>
                  <a:lnTo>
                    <a:pt x="286642" y="537456"/>
                  </a:lnTo>
                  <a:lnTo>
                    <a:pt x="270718" y="549399"/>
                  </a:lnTo>
                  <a:lnTo>
                    <a:pt x="270718" y="541437"/>
                  </a:lnTo>
                  <a:cubicBezTo>
                    <a:pt x="270718" y="541437"/>
                    <a:pt x="268064" y="542764"/>
                    <a:pt x="262755" y="545418"/>
                  </a:cubicBezTo>
                  <a:cubicBezTo>
                    <a:pt x="257447" y="545418"/>
                    <a:pt x="254793" y="548072"/>
                    <a:pt x="254793" y="553380"/>
                  </a:cubicBezTo>
                  <a:cubicBezTo>
                    <a:pt x="246831" y="561343"/>
                    <a:pt x="241523" y="565324"/>
                    <a:pt x="238869" y="565324"/>
                  </a:cubicBezTo>
                  <a:cubicBezTo>
                    <a:pt x="236215" y="565324"/>
                    <a:pt x="232234" y="567978"/>
                    <a:pt x="226925" y="573286"/>
                  </a:cubicBezTo>
                  <a:cubicBezTo>
                    <a:pt x="218963" y="583903"/>
                    <a:pt x="207019" y="593192"/>
                    <a:pt x="191095" y="601154"/>
                  </a:cubicBezTo>
                  <a:lnTo>
                    <a:pt x="179151" y="609117"/>
                  </a:lnTo>
                  <a:cubicBezTo>
                    <a:pt x="168535" y="619733"/>
                    <a:pt x="157919" y="626368"/>
                    <a:pt x="147302" y="629022"/>
                  </a:cubicBezTo>
                  <a:cubicBezTo>
                    <a:pt x="144648" y="631676"/>
                    <a:pt x="141994" y="634331"/>
                    <a:pt x="139340" y="636985"/>
                  </a:cubicBezTo>
                  <a:cubicBezTo>
                    <a:pt x="136686" y="639639"/>
                    <a:pt x="132705" y="642293"/>
                    <a:pt x="127396" y="644947"/>
                  </a:cubicBezTo>
                  <a:cubicBezTo>
                    <a:pt x="119434" y="652909"/>
                    <a:pt x="111472" y="656890"/>
                    <a:pt x="103509" y="656890"/>
                  </a:cubicBezTo>
                  <a:lnTo>
                    <a:pt x="95547" y="664853"/>
                  </a:lnTo>
                  <a:lnTo>
                    <a:pt x="91566" y="660872"/>
                  </a:lnTo>
                  <a:cubicBezTo>
                    <a:pt x="86258" y="666180"/>
                    <a:pt x="80950" y="670161"/>
                    <a:pt x="75641" y="672815"/>
                  </a:cubicBezTo>
                  <a:cubicBezTo>
                    <a:pt x="70333" y="675469"/>
                    <a:pt x="65025" y="679450"/>
                    <a:pt x="59717" y="684759"/>
                  </a:cubicBezTo>
                  <a:cubicBezTo>
                    <a:pt x="54409" y="687413"/>
                    <a:pt x="50427" y="688740"/>
                    <a:pt x="47773" y="688740"/>
                  </a:cubicBezTo>
                  <a:cubicBezTo>
                    <a:pt x="45119" y="688740"/>
                    <a:pt x="43792" y="690067"/>
                    <a:pt x="43792" y="692721"/>
                  </a:cubicBezTo>
                  <a:cubicBezTo>
                    <a:pt x="41138" y="695375"/>
                    <a:pt x="38484" y="696702"/>
                    <a:pt x="35830" y="696702"/>
                  </a:cubicBezTo>
                  <a:lnTo>
                    <a:pt x="27867" y="696702"/>
                  </a:lnTo>
                  <a:cubicBezTo>
                    <a:pt x="11943" y="702010"/>
                    <a:pt x="5308" y="704664"/>
                    <a:pt x="7962" y="704664"/>
                  </a:cubicBezTo>
                  <a:lnTo>
                    <a:pt x="0" y="704664"/>
                  </a:lnTo>
                  <a:cubicBezTo>
                    <a:pt x="2654" y="704664"/>
                    <a:pt x="3981" y="704001"/>
                    <a:pt x="3981" y="702674"/>
                  </a:cubicBezTo>
                  <a:cubicBezTo>
                    <a:pt x="3981" y="701347"/>
                    <a:pt x="5308" y="700683"/>
                    <a:pt x="7962" y="700683"/>
                  </a:cubicBezTo>
                  <a:cubicBezTo>
                    <a:pt x="15924" y="698029"/>
                    <a:pt x="31849" y="687413"/>
                    <a:pt x="55736" y="668834"/>
                  </a:cubicBezTo>
                  <a:cubicBezTo>
                    <a:pt x="71660" y="660872"/>
                    <a:pt x="86258" y="650255"/>
                    <a:pt x="99528" y="636985"/>
                  </a:cubicBezTo>
                  <a:lnTo>
                    <a:pt x="151283" y="601154"/>
                  </a:lnTo>
                  <a:lnTo>
                    <a:pt x="179151" y="577267"/>
                  </a:lnTo>
                  <a:lnTo>
                    <a:pt x="195076" y="565324"/>
                  </a:lnTo>
                  <a:lnTo>
                    <a:pt x="199057" y="565324"/>
                  </a:lnTo>
                  <a:cubicBezTo>
                    <a:pt x="201711" y="560016"/>
                    <a:pt x="204365" y="556698"/>
                    <a:pt x="207019" y="555371"/>
                  </a:cubicBezTo>
                  <a:cubicBezTo>
                    <a:pt x="209674" y="554044"/>
                    <a:pt x="212328" y="552053"/>
                    <a:pt x="214982" y="549399"/>
                  </a:cubicBezTo>
                  <a:lnTo>
                    <a:pt x="230906" y="533475"/>
                  </a:lnTo>
                  <a:lnTo>
                    <a:pt x="234887" y="529494"/>
                  </a:lnTo>
                  <a:lnTo>
                    <a:pt x="234887" y="525512"/>
                  </a:lnTo>
                  <a:cubicBezTo>
                    <a:pt x="240196" y="525512"/>
                    <a:pt x="242850" y="524185"/>
                    <a:pt x="242850" y="521531"/>
                  </a:cubicBezTo>
                  <a:lnTo>
                    <a:pt x="258774" y="509588"/>
                  </a:lnTo>
                  <a:cubicBezTo>
                    <a:pt x="258774" y="504280"/>
                    <a:pt x="260102" y="501626"/>
                    <a:pt x="262755" y="501626"/>
                  </a:cubicBezTo>
                  <a:cubicBezTo>
                    <a:pt x="268064" y="496317"/>
                    <a:pt x="272708" y="492336"/>
                    <a:pt x="276689" y="489682"/>
                  </a:cubicBezTo>
                  <a:cubicBezTo>
                    <a:pt x="280671" y="487028"/>
                    <a:pt x="283989" y="483047"/>
                    <a:pt x="286642" y="477739"/>
                  </a:cubicBezTo>
                  <a:lnTo>
                    <a:pt x="318492" y="441908"/>
                  </a:lnTo>
                  <a:lnTo>
                    <a:pt x="338398" y="418021"/>
                  </a:lnTo>
                  <a:lnTo>
                    <a:pt x="350341" y="406078"/>
                  </a:lnTo>
                  <a:cubicBezTo>
                    <a:pt x="366266" y="390153"/>
                    <a:pt x="375555" y="379537"/>
                    <a:pt x="378209" y="374229"/>
                  </a:cubicBezTo>
                  <a:lnTo>
                    <a:pt x="402096" y="342379"/>
                  </a:lnTo>
                  <a:lnTo>
                    <a:pt x="422002" y="318492"/>
                  </a:lnTo>
                  <a:cubicBezTo>
                    <a:pt x="424656" y="313184"/>
                    <a:pt x="427310" y="309203"/>
                    <a:pt x="429964" y="306549"/>
                  </a:cubicBezTo>
                  <a:cubicBezTo>
                    <a:pt x="432618" y="303895"/>
                    <a:pt x="435272" y="299914"/>
                    <a:pt x="437926" y="294606"/>
                  </a:cubicBezTo>
                  <a:cubicBezTo>
                    <a:pt x="440581" y="289297"/>
                    <a:pt x="443898" y="283326"/>
                    <a:pt x="447879" y="276690"/>
                  </a:cubicBezTo>
                  <a:cubicBezTo>
                    <a:pt x="451860" y="270055"/>
                    <a:pt x="455178" y="264083"/>
                    <a:pt x="457832" y="258775"/>
                  </a:cubicBezTo>
                  <a:lnTo>
                    <a:pt x="469776" y="242851"/>
                  </a:lnTo>
                  <a:cubicBezTo>
                    <a:pt x="475084" y="232234"/>
                    <a:pt x="480392" y="222945"/>
                    <a:pt x="485700" y="214982"/>
                  </a:cubicBezTo>
                  <a:cubicBezTo>
                    <a:pt x="491009" y="207020"/>
                    <a:pt x="494990" y="197731"/>
                    <a:pt x="497644" y="187114"/>
                  </a:cubicBezTo>
                  <a:cubicBezTo>
                    <a:pt x="502952" y="173844"/>
                    <a:pt x="506933" y="162564"/>
                    <a:pt x="509587" y="153275"/>
                  </a:cubicBezTo>
                  <a:cubicBezTo>
                    <a:pt x="512241" y="143985"/>
                    <a:pt x="514895" y="134032"/>
                    <a:pt x="517549" y="123416"/>
                  </a:cubicBezTo>
                  <a:cubicBezTo>
                    <a:pt x="522858" y="107491"/>
                    <a:pt x="525512" y="99529"/>
                    <a:pt x="525512" y="99529"/>
                  </a:cubicBezTo>
                  <a:lnTo>
                    <a:pt x="529493" y="79623"/>
                  </a:lnTo>
                  <a:lnTo>
                    <a:pt x="521531" y="79623"/>
                  </a:lnTo>
                  <a:cubicBezTo>
                    <a:pt x="505606" y="84931"/>
                    <a:pt x="498971" y="87586"/>
                    <a:pt x="501625" y="87586"/>
                  </a:cubicBezTo>
                  <a:lnTo>
                    <a:pt x="497644" y="87586"/>
                  </a:lnTo>
                  <a:lnTo>
                    <a:pt x="493662" y="91567"/>
                  </a:lnTo>
                  <a:cubicBezTo>
                    <a:pt x="493662" y="91567"/>
                    <a:pt x="492335" y="94221"/>
                    <a:pt x="489681" y="99529"/>
                  </a:cubicBezTo>
                  <a:lnTo>
                    <a:pt x="493662" y="103510"/>
                  </a:lnTo>
                  <a:lnTo>
                    <a:pt x="457832" y="115454"/>
                  </a:lnTo>
                  <a:lnTo>
                    <a:pt x="453851" y="115454"/>
                  </a:lnTo>
                  <a:lnTo>
                    <a:pt x="445889" y="123416"/>
                  </a:lnTo>
                  <a:cubicBezTo>
                    <a:pt x="445889" y="123416"/>
                    <a:pt x="437926" y="126070"/>
                    <a:pt x="422002" y="131378"/>
                  </a:cubicBezTo>
                  <a:cubicBezTo>
                    <a:pt x="416693" y="131378"/>
                    <a:pt x="412712" y="132705"/>
                    <a:pt x="410058" y="135359"/>
                  </a:cubicBezTo>
                  <a:cubicBezTo>
                    <a:pt x="407404" y="138014"/>
                    <a:pt x="403423" y="139341"/>
                    <a:pt x="398114" y="139341"/>
                  </a:cubicBezTo>
                  <a:lnTo>
                    <a:pt x="394133" y="139341"/>
                  </a:lnTo>
                  <a:cubicBezTo>
                    <a:pt x="386171" y="147303"/>
                    <a:pt x="378209" y="152611"/>
                    <a:pt x="370246" y="155265"/>
                  </a:cubicBezTo>
                  <a:lnTo>
                    <a:pt x="330435" y="171190"/>
                  </a:lnTo>
                  <a:lnTo>
                    <a:pt x="306548" y="179152"/>
                  </a:lnTo>
                  <a:lnTo>
                    <a:pt x="278680" y="191096"/>
                  </a:lnTo>
                  <a:cubicBezTo>
                    <a:pt x="276026" y="193750"/>
                    <a:pt x="273372" y="195077"/>
                    <a:pt x="270718" y="195077"/>
                  </a:cubicBezTo>
                  <a:lnTo>
                    <a:pt x="250812" y="187114"/>
                  </a:lnTo>
                  <a:cubicBezTo>
                    <a:pt x="250812" y="187114"/>
                    <a:pt x="249485" y="184460"/>
                    <a:pt x="246831" y="179152"/>
                  </a:cubicBezTo>
                  <a:cubicBezTo>
                    <a:pt x="236215" y="179152"/>
                    <a:pt x="229579" y="173844"/>
                    <a:pt x="226925" y="163228"/>
                  </a:cubicBezTo>
                  <a:cubicBezTo>
                    <a:pt x="226925" y="160573"/>
                    <a:pt x="226262" y="157919"/>
                    <a:pt x="224935" y="155265"/>
                  </a:cubicBezTo>
                  <a:cubicBezTo>
                    <a:pt x="223608" y="152611"/>
                    <a:pt x="222944" y="149957"/>
                    <a:pt x="222944" y="147303"/>
                  </a:cubicBezTo>
                  <a:lnTo>
                    <a:pt x="211000" y="135359"/>
                  </a:lnTo>
                  <a:cubicBezTo>
                    <a:pt x="205692" y="130051"/>
                    <a:pt x="199057" y="126070"/>
                    <a:pt x="191095" y="123416"/>
                  </a:cubicBezTo>
                  <a:lnTo>
                    <a:pt x="187114" y="123416"/>
                  </a:lnTo>
                  <a:cubicBezTo>
                    <a:pt x="187114" y="118108"/>
                    <a:pt x="185787" y="114127"/>
                    <a:pt x="183133" y="111473"/>
                  </a:cubicBezTo>
                  <a:cubicBezTo>
                    <a:pt x="183133" y="108818"/>
                    <a:pt x="181805" y="106164"/>
                    <a:pt x="179151" y="103510"/>
                  </a:cubicBezTo>
                  <a:cubicBezTo>
                    <a:pt x="173843" y="98202"/>
                    <a:pt x="172516" y="94221"/>
                    <a:pt x="175170" y="91567"/>
                  </a:cubicBezTo>
                  <a:lnTo>
                    <a:pt x="175170" y="83604"/>
                  </a:lnTo>
                  <a:lnTo>
                    <a:pt x="175170" y="79623"/>
                  </a:lnTo>
                  <a:cubicBezTo>
                    <a:pt x="177824" y="76969"/>
                    <a:pt x="183133" y="78296"/>
                    <a:pt x="191095" y="83604"/>
                  </a:cubicBezTo>
                  <a:cubicBezTo>
                    <a:pt x="201711" y="94221"/>
                    <a:pt x="213655" y="99529"/>
                    <a:pt x="226925" y="99529"/>
                  </a:cubicBezTo>
                  <a:lnTo>
                    <a:pt x="258774" y="91567"/>
                  </a:lnTo>
                  <a:cubicBezTo>
                    <a:pt x="272045" y="88913"/>
                    <a:pt x="283989" y="86259"/>
                    <a:pt x="294605" y="83604"/>
                  </a:cubicBezTo>
                  <a:cubicBezTo>
                    <a:pt x="305221" y="80950"/>
                    <a:pt x="317165" y="78296"/>
                    <a:pt x="330435" y="75642"/>
                  </a:cubicBezTo>
                  <a:lnTo>
                    <a:pt x="414039" y="51755"/>
                  </a:lnTo>
                  <a:lnTo>
                    <a:pt x="461813" y="39812"/>
                  </a:lnTo>
                  <a:lnTo>
                    <a:pt x="497644" y="27868"/>
                  </a:lnTo>
                  <a:cubicBezTo>
                    <a:pt x="505606" y="27868"/>
                    <a:pt x="509587" y="23887"/>
                    <a:pt x="509587" y="15925"/>
                  </a:cubicBezTo>
                  <a:cubicBezTo>
                    <a:pt x="509587" y="10617"/>
                    <a:pt x="512241" y="7963"/>
                    <a:pt x="517549" y="7963"/>
                  </a:cubicBezTo>
                  <a:cubicBezTo>
                    <a:pt x="522858" y="2654"/>
                    <a:pt x="525512" y="2654"/>
                    <a:pt x="525512" y="7963"/>
                  </a:cubicBezTo>
                  <a:cubicBezTo>
                    <a:pt x="530820" y="13271"/>
                    <a:pt x="533474" y="11944"/>
                    <a:pt x="533474" y="3981"/>
                  </a:cubicBezTo>
                  <a:cubicBezTo>
                    <a:pt x="536128" y="6636"/>
                    <a:pt x="538782" y="7963"/>
                    <a:pt x="541436" y="796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solidFill>
                  <a:srgbClr val="659A01"/>
                </a:solidFill>
                <a:latin typeface="微米有行" pitchFamily="2" charset="-128"/>
                <a:ea typeface="微米有行" pitchFamily="2" charset="-128"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B31BC9E-7D9A-6A2D-BF35-71D08330BB44}"/>
                </a:ext>
              </a:extLst>
            </p:cNvPr>
            <p:cNvSpPr txBox="1"/>
            <p:nvPr/>
          </p:nvSpPr>
          <p:spPr>
            <a:xfrm>
              <a:off x="6096000" y="1848905"/>
              <a:ext cx="840023" cy="995288"/>
            </a:xfrm>
            <a:custGeom>
              <a:avLst/>
              <a:gdLst/>
              <a:ahLst/>
              <a:cxnLst/>
              <a:rect l="l" t="t" r="r" b="b"/>
              <a:pathLst>
                <a:path w="840023" h="995288">
                  <a:moveTo>
                    <a:pt x="367883" y="867891"/>
                  </a:moveTo>
                  <a:cubicBezTo>
                    <a:pt x="365188" y="867891"/>
                    <a:pt x="363156" y="868555"/>
                    <a:pt x="361787" y="869882"/>
                  </a:cubicBezTo>
                  <a:lnTo>
                    <a:pt x="363242" y="871293"/>
                  </a:lnTo>
                  <a:close/>
                  <a:moveTo>
                    <a:pt x="374228" y="863910"/>
                  </a:moveTo>
                  <a:cubicBezTo>
                    <a:pt x="371574" y="866564"/>
                    <a:pt x="370911" y="867891"/>
                    <a:pt x="372238" y="867891"/>
                  </a:cubicBezTo>
                  <a:cubicBezTo>
                    <a:pt x="373565" y="867891"/>
                    <a:pt x="375555" y="866564"/>
                    <a:pt x="378209" y="863910"/>
                  </a:cubicBezTo>
                  <a:close/>
                  <a:moveTo>
                    <a:pt x="354322" y="847985"/>
                  </a:moveTo>
                  <a:cubicBezTo>
                    <a:pt x="351668" y="850640"/>
                    <a:pt x="350341" y="858602"/>
                    <a:pt x="350341" y="871872"/>
                  </a:cubicBezTo>
                  <a:cubicBezTo>
                    <a:pt x="358304" y="863910"/>
                    <a:pt x="360958" y="857275"/>
                    <a:pt x="358304" y="851967"/>
                  </a:cubicBezTo>
                  <a:cubicBezTo>
                    <a:pt x="358304" y="854621"/>
                    <a:pt x="356977" y="857275"/>
                    <a:pt x="354322" y="859929"/>
                  </a:cubicBezTo>
                  <a:close/>
                  <a:moveTo>
                    <a:pt x="398115" y="844004"/>
                  </a:moveTo>
                  <a:cubicBezTo>
                    <a:pt x="398115" y="849313"/>
                    <a:pt x="395461" y="851967"/>
                    <a:pt x="390153" y="851967"/>
                  </a:cubicBezTo>
                  <a:lnTo>
                    <a:pt x="382191" y="859929"/>
                  </a:lnTo>
                  <a:cubicBezTo>
                    <a:pt x="382191" y="862583"/>
                    <a:pt x="386172" y="861256"/>
                    <a:pt x="394134" y="855948"/>
                  </a:cubicBezTo>
                  <a:cubicBezTo>
                    <a:pt x="402096" y="850640"/>
                    <a:pt x="406077" y="846658"/>
                    <a:pt x="406077" y="844004"/>
                  </a:cubicBezTo>
                  <a:close/>
                  <a:moveTo>
                    <a:pt x="764381" y="836042"/>
                  </a:moveTo>
                  <a:lnTo>
                    <a:pt x="760400" y="840023"/>
                  </a:lnTo>
                  <a:lnTo>
                    <a:pt x="764381" y="840023"/>
                  </a:lnTo>
                  <a:close/>
                  <a:moveTo>
                    <a:pt x="394134" y="812155"/>
                  </a:moveTo>
                  <a:cubicBezTo>
                    <a:pt x="396788" y="812155"/>
                    <a:pt x="398115" y="812819"/>
                    <a:pt x="398115" y="814146"/>
                  </a:cubicBezTo>
                  <a:cubicBezTo>
                    <a:pt x="398115" y="815473"/>
                    <a:pt x="396788" y="816136"/>
                    <a:pt x="394134" y="816136"/>
                  </a:cubicBezTo>
                  <a:close/>
                  <a:moveTo>
                    <a:pt x="472762" y="806183"/>
                  </a:moveTo>
                  <a:cubicBezTo>
                    <a:pt x="473425" y="806183"/>
                    <a:pt x="473757" y="806847"/>
                    <a:pt x="473757" y="808174"/>
                  </a:cubicBezTo>
                  <a:lnTo>
                    <a:pt x="469776" y="808174"/>
                  </a:lnTo>
                  <a:cubicBezTo>
                    <a:pt x="471103" y="806847"/>
                    <a:pt x="472098" y="806183"/>
                    <a:pt x="472762" y="806183"/>
                  </a:cubicBezTo>
                  <a:close/>
                  <a:moveTo>
                    <a:pt x="492867" y="793046"/>
                  </a:moveTo>
                  <a:lnTo>
                    <a:pt x="492668" y="794240"/>
                  </a:lnTo>
                  <a:cubicBezTo>
                    <a:pt x="492004" y="795567"/>
                    <a:pt x="491009" y="796231"/>
                    <a:pt x="489682" y="796231"/>
                  </a:cubicBezTo>
                  <a:close/>
                  <a:moveTo>
                    <a:pt x="493663" y="792249"/>
                  </a:moveTo>
                  <a:lnTo>
                    <a:pt x="492867" y="793046"/>
                  </a:lnTo>
                  <a:lnTo>
                    <a:pt x="492977" y="792381"/>
                  </a:lnTo>
                  <a:close/>
                  <a:moveTo>
                    <a:pt x="513569" y="788268"/>
                  </a:moveTo>
                  <a:lnTo>
                    <a:pt x="501625" y="800212"/>
                  </a:lnTo>
                  <a:cubicBezTo>
                    <a:pt x="504279" y="797558"/>
                    <a:pt x="505606" y="794903"/>
                    <a:pt x="505606" y="792249"/>
                  </a:cubicBezTo>
                  <a:cubicBezTo>
                    <a:pt x="505606" y="789595"/>
                    <a:pt x="508260" y="788268"/>
                    <a:pt x="513569" y="788268"/>
                  </a:cubicBezTo>
                  <a:close/>
                  <a:moveTo>
                    <a:pt x="516554" y="783292"/>
                  </a:moveTo>
                  <a:lnTo>
                    <a:pt x="515559" y="786278"/>
                  </a:lnTo>
                  <a:cubicBezTo>
                    <a:pt x="514232" y="787605"/>
                    <a:pt x="513569" y="786941"/>
                    <a:pt x="513569" y="784287"/>
                  </a:cubicBezTo>
                  <a:close/>
                  <a:moveTo>
                    <a:pt x="528000" y="766869"/>
                  </a:moveTo>
                  <a:cubicBezTo>
                    <a:pt x="528996" y="766538"/>
                    <a:pt x="529493" y="767035"/>
                    <a:pt x="529493" y="768362"/>
                  </a:cubicBezTo>
                  <a:cubicBezTo>
                    <a:pt x="529493" y="771017"/>
                    <a:pt x="528166" y="773671"/>
                    <a:pt x="525512" y="776325"/>
                  </a:cubicBezTo>
                  <a:cubicBezTo>
                    <a:pt x="522858" y="778979"/>
                    <a:pt x="520204" y="780306"/>
                    <a:pt x="517550" y="780306"/>
                  </a:cubicBezTo>
                  <a:cubicBezTo>
                    <a:pt x="518877" y="777652"/>
                    <a:pt x="519872" y="775993"/>
                    <a:pt x="520536" y="775329"/>
                  </a:cubicBezTo>
                  <a:lnTo>
                    <a:pt x="523521" y="770353"/>
                  </a:lnTo>
                  <a:cubicBezTo>
                    <a:pt x="525512" y="768362"/>
                    <a:pt x="527005" y="767201"/>
                    <a:pt x="528000" y="766869"/>
                  </a:cubicBezTo>
                  <a:close/>
                  <a:moveTo>
                    <a:pt x="561342" y="748457"/>
                  </a:moveTo>
                  <a:cubicBezTo>
                    <a:pt x="561342" y="751111"/>
                    <a:pt x="559352" y="754428"/>
                    <a:pt x="555371" y="758410"/>
                  </a:cubicBezTo>
                  <a:cubicBezTo>
                    <a:pt x="551390" y="762391"/>
                    <a:pt x="548072" y="765708"/>
                    <a:pt x="545418" y="768362"/>
                  </a:cubicBezTo>
                  <a:cubicBezTo>
                    <a:pt x="540110" y="773671"/>
                    <a:pt x="536129" y="776988"/>
                    <a:pt x="533474" y="778315"/>
                  </a:cubicBezTo>
                  <a:cubicBezTo>
                    <a:pt x="530820" y="779642"/>
                    <a:pt x="528166" y="782960"/>
                    <a:pt x="525512" y="788268"/>
                  </a:cubicBezTo>
                  <a:lnTo>
                    <a:pt x="497644" y="812155"/>
                  </a:lnTo>
                  <a:cubicBezTo>
                    <a:pt x="489682" y="820117"/>
                    <a:pt x="481719" y="825426"/>
                    <a:pt x="473757" y="828080"/>
                  </a:cubicBezTo>
                  <a:cubicBezTo>
                    <a:pt x="473757" y="825426"/>
                    <a:pt x="475084" y="822771"/>
                    <a:pt x="477738" y="820117"/>
                  </a:cubicBezTo>
                  <a:lnTo>
                    <a:pt x="485701" y="812155"/>
                  </a:lnTo>
                  <a:lnTo>
                    <a:pt x="501625" y="800212"/>
                  </a:lnTo>
                  <a:cubicBezTo>
                    <a:pt x="493663" y="808174"/>
                    <a:pt x="489682" y="813482"/>
                    <a:pt x="489682" y="816136"/>
                  </a:cubicBezTo>
                  <a:lnTo>
                    <a:pt x="529493" y="780306"/>
                  </a:lnTo>
                  <a:cubicBezTo>
                    <a:pt x="534801" y="774998"/>
                    <a:pt x="540110" y="769026"/>
                    <a:pt x="545418" y="762391"/>
                  </a:cubicBezTo>
                  <a:cubicBezTo>
                    <a:pt x="550726" y="755755"/>
                    <a:pt x="556034" y="751111"/>
                    <a:pt x="561342" y="748457"/>
                  </a:cubicBezTo>
                  <a:close/>
                  <a:moveTo>
                    <a:pt x="549399" y="744475"/>
                  </a:moveTo>
                  <a:cubicBezTo>
                    <a:pt x="552053" y="747130"/>
                    <a:pt x="550726" y="751111"/>
                    <a:pt x="545418" y="756419"/>
                  </a:cubicBezTo>
                  <a:cubicBezTo>
                    <a:pt x="540110" y="761727"/>
                    <a:pt x="534801" y="764381"/>
                    <a:pt x="529493" y="764381"/>
                  </a:cubicBezTo>
                  <a:cubicBezTo>
                    <a:pt x="534801" y="759073"/>
                    <a:pt x="538119" y="755092"/>
                    <a:pt x="539446" y="752438"/>
                  </a:cubicBezTo>
                  <a:cubicBezTo>
                    <a:pt x="540773" y="749784"/>
                    <a:pt x="544091" y="747130"/>
                    <a:pt x="549399" y="744475"/>
                  </a:cubicBezTo>
                  <a:close/>
                  <a:moveTo>
                    <a:pt x="229600" y="728551"/>
                  </a:moveTo>
                  <a:cubicBezTo>
                    <a:pt x="231342" y="728551"/>
                    <a:pt x="231778" y="732532"/>
                    <a:pt x="230907" y="740494"/>
                  </a:cubicBezTo>
                  <a:lnTo>
                    <a:pt x="226926" y="740494"/>
                  </a:lnTo>
                  <a:cubicBezTo>
                    <a:pt x="228709" y="737840"/>
                    <a:pt x="229600" y="733859"/>
                    <a:pt x="229600" y="728551"/>
                  </a:cubicBezTo>
                  <a:close/>
                  <a:moveTo>
                    <a:pt x="710455" y="684034"/>
                  </a:moveTo>
                  <a:lnTo>
                    <a:pt x="712626" y="684758"/>
                  </a:lnTo>
                  <a:lnTo>
                    <a:pt x="711533" y="685383"/>
                  </a:lnTo>
                  <a:close/>
                  <a:moveTo>
                    <a:pt x="709214" y="682483"/>
                  </a:moveTo>
                  <a:lnTo>
                    <a:pt x="710455" y="684034"/>
                  </a:lnTo>
                  <a:lnTo>
                    <a:pt x="709640" y="683763"/>
                  </a:lnTo>
                  <a:close/>
                  <a:moveTo>
                    <a:pt x="708645" y="680777"/>
                  </a:moveTo>
                  <a:lnTo>
                    <a:pt x="709214" y="682483"/>
                  </a:lnTo>
                  <a:lnTo>
                    <a:pt x="708042" y="681018"/>
                  </a:lnTo>
                  <a:close/>
                  <a:moveTo>
                    <a:pt x="390153" y="652909"/>
                  </a:moveTo>
                  <a:cubicBezTo>
                    <a:pt x="387499" y="652909"/>
                    <a:pt x="386172" y="656227"/>
                    <a:pt x="386172" y="662862"/>
                  </a:cubicBezTo>
                  <a:cubicBezTo>
                    <a:pt x="386172" y="669497"/>
                    <a:pt x="387499" y="672815"/>
                    <a:pt x="390153" y="672815"/>
                  </a:cubicBezTo>
                  <a:cubicBezTo>
                    <a:pt x="387499" y="675469"/>
                    <a:pt x="386172" y="679450"/>
                    <a:pt x="386172" y="684758"/>
                  </a:cubicBezTo>
                  <a:lnTo>
                    <a:pt x="386172" y="692721"/>
                  </a:lnTo>
                  <a:cubicBezTo>
                    <a:pt x="388826" y="700683"/>
                    <a:pt x="388826" y="708645"/>
                    <a:pt x="386172" y="716607"/>
                  </a:cubicBezTo>
                  <a:cubicBezTo>
                    <a:pt x="383518" y="724570"/>
                    <a:pt x="382191" y="732532"/>
                    <a:pt x="382191" y="740494"/>
                  </a:cubicBezTo>
                  <a:cubicBezTo>
                    <a:pt x="376882" y="748457"/>
                    <a:pt x="374228" y="757082"/>
                    <a:pt x="374228" y="766372"/>
                  </a:cubicBezTo>
                  <a:cubicBezTo>
                    <a:pt x="374228" y="775661"/>
                    <a:pt x="374228" y="782960"/>
                    <a:pt x="374228" y="788268"/>
                  </a:cubicBezTo>
                  <a:lnTo>
                    <a:pt x="366266" y="847985"/>
                  </a:lnTo>
                  <a:lnTo>
                    <a:pt x="366266" y="836042"/>
                  </a:lnTo>
                  <a:cubicBezTo>
                    <a:pt x="366266" y="840770"/>
                    <a:pt x="365602" y="844917"/>
                    <a:pt x="364275" y="848483"/>
                  </a:cubicBezTo>
                  <a:cubicBezTo>
                    <a:pt x="362948" y="852050"/>
                    <a:pt x="362285" y="856197"/>
                    <a:pt x="362285" y="860924"/>
                  </a:cubicBezTo>
                  <a:cubicBezTo>
                    <a:pt x="364939" y="860924"/>
                    <a:pt x="365602" y="860333"/>
                    <a:pt x="364275" y="859151"/>
                  </a:cubicBezTo>
                  <a:cubicBezTo>
                    <a:pt x="362948" y="857969"/>
                    <a:pt x="364939" y="858560"/>
                    <a:pt x="370247" y="860924"/>
                  </a:cubicBezTo>
                  <a:cubicBezTo>
                    <a:pt x="375555" y="845788"/>
                    <a:pt x="378209" y="826877"/>
                    <a:pt x="378209" y="804193"/>
                  </a:cubicBezTo>
                  <a:lnTo>
                    <a:pt x="386172" y="772344"/>
                  </a:lnTo>
                  <a:lnTo>
                    <a:pt x="386172" y="744475"/>
                  </a:lnTo>
                  <a:cubicBezTo>
                    <a:pt x="386172" y="739167"/>
                    <a:pt x="386835" y="735186"/>
                    <a:pt x="388162" y="732532"/>
                  </a:cubicBezTo>
                  <a:cubicBezTo>
                    <a:pt x="389489" y="729878"/>
                    <a:pt x="390153" y="725897"/>
                    <a:pt x="390153" y="720589"/>
                  </a:cubicBezTo>
                  <a:lnTo>
                    <a:pt x="390153" y="708645"/>
                  </a:lnTo>
                  <a:lnTo>
                    <a:pt x="390153" y="704664"/>
                  </a:lnTo>
                  <a:cubicBezTo>
                    <a:pt x="387499" y="704664"/>
                    <a:pt x="387499" y="703337"/>
                    <a:pt x="390153" y="700683"/>
                  </a:cubicBezTo>
                  <a:cubicBezTo>
                    <a:pt x="390153" y="692721"/>
                    <a:pt x="390816" y="684758"/>
                    <a:pt x="392143" y="676796"/>
                  </a:cubicBezTo>
                  <a:cubicBezTo>
                    <a:pt x="393470" y="668834"/>
                    <a:pt x="394134" y="660871"/>
                    <a:pt x="394134" y="652909"/>
                  </a:cubicBezTo>
                  <a:close/>
                  <a:moveTo>
                    <a:pt x="394134" y="621060"/>
                  </a:moveTo>
                  <a:cubicBezTo>
                    <a:pt x="391480" y="623714"/>
                    <a:pt x="390153" y="633003"/>
                    <a:pt x="390153" y="648928"/>
                  </a:cubicBezTo>
                  <a:cubicBezTo>
                    <a:pt x="390153" y="646274"/>
                    <a:pt x="390816" y="644283"/>
                    <a:pt x="392143" y="642956"/>
                  </a:cubicBezTo>
                  <a:cubicBezTo>
                    <a:pt x="393470" y="641629"/>
                    <a:pt x="394134" y="639638"/>
                    <a:pt x="394134" y="636984"/>
                  </a:cubicBezTo>
                  <a:close/>
                  <a:moveTo>
                    <a:pt x="394134" y="593192"/>
                  </a:moveTo>
                  <a:cubicBezTo>
                    <a:pt x="394134" y="595846"/>
                    <a:pt x="393470" y="600490"/>
                    <a:pt x="392143" y="607126"/>
                  </a:cubicBezTo>
                  <a:cubicBezTo>
                    <a:pt x="390816" y="613761"/>
                    <a:pt x="391480" y="617079"/>
                    <a:pt x="394134" y="617079"/>
                  </a:cubicBezTo>
                  <a:cubicBezTo>
                    <a:pt x="394134" y="601154"/>
                    <a:pt x="394134" y="593192"/>
                    <a:pt x="394134" y="593192"/>
                  </a:cubicBezTo>
                  <a:close/>
                  <a:moveTo>
                    <a:pt x="238869" y="585229"/>
                  </a:moveTo>
                  <a:cubicBezTo>
                    <a:pt x="233561" y="593192"/>
                    <a:pt x="230907" y="602668"/>
                    <a:pt x="230907" y="613657"/>
                  </a:cubicBezTo>
                  <a:cubicBezTo>
                    <a:pt x="230907" y="624647"/>
                    <a:pt x="230907" y="635740"/>
                    <a:pt x="230907" y="646937"/>
                  </a:cubicBezTo>
                  <a:lnTo>
                    <a:pt x="230907" y="660871"/>
                  </a:lnTo>
                  <a:cubicBezTo>
                    <a:pt x="236215" y="666180"/>
                    <a:pt x="236215" y="668834"/>
                    <a:pt x="230907" y="668834"/>
                  </a:cubicBezTo>
                  <a:lnTo>
                    <a:pt x="230907" y="672131"/>
                  </a:lnTo>
                  <a:cubicBezTo>
                    <a:pt x="228253" y="674950"/>
                    <a:pt x="226926" y="677750"/>
                    <a:pt x="226926" y="680528"/>
                  </a:cubicBezTo>
                  <a:lnTo>
                    <a:pt x="226926" y="684758"/>
                  </a:lnTo>
                  <a:cubicBezTo>
                    <a:pt x="226926" y="687412"/>
                    <a:pt x="228253" y="688739"/>
                    <a:pt x="230907" y="688739"/>
                  </a:cubicBezTo>
                  <a:cubicBezTo>
                    <a:pt x="233561" y="694048"/>
                    <a:pt x="237542" y="694048"/>
                    <a:pt x="242850" y="688739"/>
                  </a:cubicBezTo>
                  <a:cubicBezTo>
                    <a:pt x="248158" y="688739"/>
                    <a:pt x="252139" y="688076"/>
                    <a:pt x="254794" y="686749"/>
                  </a:cubicBezTo>
                  <a:cubicBezTo>
                    <a:pt x="257448" y="685422"/>
                    <a:pt x="261429" y="684758"/>
                    <a:pt x="266737" y="684758"/>
                  </a:cubicBezTo>
                  <a:lnTo>
                    <a:pt x="318492" y="676361"/>
                  </a:lnTo>
                  <a:cubicBezTo>
                    <a:pt x="326454" y="673540"/>
                    <a:pt x="334417" y="673540"/>
                    <a:pt x="342379" y="676361"/>
                  </a:cubicBezTo>
                  <a:cubicBezTo>
                    <a:pt x="350341" y="676361"/>
                    <a:pt x="354322" y="672151"/>
                    <a:pt x="354322" y="663733"/>
                  </a:cubicBezTo>
                  <a:lnTo>
                    <a:pt x="354322" y="609116"/>
                  </a:lnTo>
                  <a:lnTo>
                    <a:pt x="338398" y="609116"/>
                  </a:lnTo>
                  <a:lnTo>
                    <a:pt x="326454" y="609116"/>
                  </a:lnTo>
                  <a:lnTo>
                    <a:pt x="326454" y="613346"/>
                  </a:lnTo>
                  <a:cubicBezTo>
                    <a:pt x="323800" y="610526"/>
                    <a:pt x="322473" y="610526"/>
                    <a:pt x="322473" y="613346"/>
                  </a:cubicBezTo>
                  <a:lnTo>
                    <a:pt x="318492" y="613346"/>
                  </a:lnTo>
                  <a:lnTo>
                    <a:pt x="310530" y="621744"/>
                  </a:lnTo>
                  <a:lnTo>
                    <a:pt x="302568" y="621744"/>
                  </a:lnTo>
                  <a:lnTo>
                    <a:pt x="298586" y="625912"/>
                  </a:lnTo>
                  <a:lnTo>
                    <a:pt x="294605" y="625912"/>
                  </a:lnTo>
                  <a:cubicBezTo>
                    <a:pt x="289297" y="628732"/>
                    <a:pt x="285316" y="630142"/>
                    <a:pt x="282662" y="630142"/>
                  </a:cubicBezTo>
                  <a:cubicBezTo>
                    <a:pt x="280008" y="630142"/>
                    <a:pt x="276026" y="632941"/>
                    <a:pt x="270718" y="638540"/>
                  </a:cubicBezTo>
                  <a:cubicBezTo>
                    <a:pt x="270718" y="632941"/>
                    <a:pt x="272709" y="628742"/>
                    <a:pt x="276690" y="625943"/>
                  </a:cubicBezTo>
                  <a:cubicBezTo>
                    <a:pt x="280671" y="623144"/>
                    <a:pt x="283989" y="620334"/>
                    <a:pt x="286643" y="617514"/>
                  </a:cubicBezTo>
                  <a:lnTo>
                    <a:pt x="294605" y="601154"/>
                  </a:lnTo>
                  <a:lnTo>
                    <a:pt x="266737" y="593192"/>
                  </a:lnTo>
                  <a:cubicBezTo>
                    <a:pt x="269391" y="593192"/>
                    <a:pt x="260102" y="590538"/>
                    <a:pt x="238869" y="585229"/>
                  </a:cubicBezTo>
                  <a:close/>
                  <a:moveTo>
                    <a:pt x="204780" y="577765"/>
                  </a:moveTo>
                  <a:lnTo>
                    <a:pt x="205029" y="581248"/>
                  </a:lnTo>
                  <a:lnTo>
                    <a:pt x="203039" y="586822"/>
                  </a:lnTo>
                  <a:lnTo>
                    <a:pt x="203039" y="585229"/>
                  </a:lnTo>
                  <a:cubicBezTo>
                    <a:pt x="203039" y="583239"/>
                    <a:pt x="203205" y="581580"/>
                    <a:pt x="203536" y="580253"/>
                  </a:cubicBezTo>
                  <a:close/>
                  <a:moveTo>
                    <a:pt x="211001" y="577267"/>
                  </a:moveTo>
                  <a:cubicBezTo>
                    <a:pt x="208347" y="585229"/>
                    <a:pt x="207020" y="587220"/>
                    <a:pt x="207020" y="583239"/>
                  </a:cubicBezTo>
                  <a:cubicBezTo>
                    <a:pt x="207020" y="579258"/>
                    <a:pt x="208347" y="577267"/>
                    <a:pt x="211001" y="577267"/>
                  </a:cubicBezTo>
                  <a:close/>
                  <a:moveTo>
                    <a:pt x="211001" y="545418"/>
                  </a:moveTo>
                  <a:cubicBezTo>
                    <a:pt x="211001" y="548072"/>
                    <a:pt x="210337" y="552717"/>
                    <a:pt x="209010" y="559352"/>
                  </a:cubicBezTo>
                  <a:lnTo>
                    <a:pt x="208613" y="559749"/>
                  </a:lnTo>
                  <a:close/>
                  <a:moveTo>
                    <a:pt x="406077" y="517550"/>
                  </a:moveTo>
                  <a:lnTo>
                    <a:pt x="406077" y="521531"/>
                  </a:lnTo>
                  <a:cubicBezTo>
                    <a:pt x="408732" y="521531"/>
                    <a:pt x="410059" y="520867"/>
                    <a:pt x="410059" y="519540"/>
                  </a:cubicBezTo>
                  <a:cubicBezTo>
                    <a:pt x="410059" y="518213"/>
                    <a:pt x="408732" y="517550"/>
                    <a:pt x="406077" y="517550"/>
                  </a:cubicBezTo>
                  <a:close/>
                  <a:moveTo>
                    <a:pt x="222944" y="509588"/>
                  </a:moveTo>
                  <a:lnTo>
                    <a:pt x="220954" y="521531"/>
                  </a:lnTo>
                  <a:cubicBezTo>
                    <a:pt x="219627" y="526839"/>
                    <a:pt x="217636" y="528166"/>
                    <a:pt x="214982" y="525512"/>
                  </a:cubicBezTo>
                  <a:close/>
                  <a:moveTo>
                    <a:pt x="222946" y="509584"/>
                  </a:moveTo>
                  <a:lnTo>
                    <a:pt x="222944" y="509588"/>
                  </a:lnTo>
                  <a:lnTo>
                    <a:pt x="222944" y="509588"/>
                  </a:lnTo>
                  <a:close/>
                  <a:moveTo>
                    <a:pt x="410059" y="501625"/>
                  </a:moveTo>
                  <a:lnTo>
                    <a:pt x="406077" y="505606"/>
                  </a:lnTo>
                  <a:lnTo>
                    <a:pt x="406077" y="509588"/>
                  </a:lnTo>
                  <a:cubicBezTo>
                    <a:pt x="408732" y="509588"/>
                    <a:pt x="410059" y="508260"/>
                    <a:pt x="410059" y="505606"/>
                  </a:cubicBezTo>
                  <a:close/>
                  <a:moveTo>
                    <a:pt x="26873" y="479729"/>
                  </a:moveTo>
                  <a:cubicBezTo>
                    <a:pt x="27536" y="479729"/>
                    <a:pt x="27868" y="480392"/>
                    <a:pt x="27868" y="481719"/>
                  </a:cubicBezTo>
                  <a:cubicBezTo>
                    <a:pt x="25214" y="484374"/>
                    <a:pt x="23887" y="484374"/>
                    <a:pt x="23887" y="481719"/>
                  </a:cubicBezTo>
                  <a:cubicBezTo>
                    <a:pt x="25214" y="480392"/>
                    <a:pt x="26209" y="479729"/>
                    <a:pt x="26873" y="479729"/>
                  </a:cubicBezTo>
                  <a:close/>
                  <a:moveTo>
                    <a:pt x="337900" y="455842"/>
                  </a:moveTo>
                  <a:cubicBezTo>
                    <a:pt x="334914" y="455842"/>
                    <a:pt x="331763" y="456506"/>
                    <a:pt x="328445" y="457833"/>
                  </a:cubicBezTo>
                  <a:cubicBezTo>
                    <a:pt x="321810" y="460487"/>
                    <a:pt x="315838" y="461814"/>
                    <a:pt x="310530" y="461814"/>
                  </a:cubicBezTo>
                  <a:cubicBezTo>
                    <a:pt x="294605" y="461814"/>
                    <a:pt x="285316" y="463141"/>
                    <a:pt x="282662" y="465795"/>
                  </a:cubicBezTo>
                  <a:cubicBezTo>
                    <a:pt x="277354" y="468449"/>
                    <a:pt x="268064" y="476411"/>
                    <a:pt x="254794" y="489682"/>
                  </a:cubicBezTo>
                  <a:cubicBezTo>
                    <a:pt x="252139" y="494990"/>
                    <a:pt x="251476" y="499635"/>
                    <a:pt x="252803" y="503616"/>
                  </a:cubicBezTo>
                  <a:cubicBezTo>
                    <a:pt x="254130" y="507597"/>
                    <a:pt x="254794" y="512242"/>
                    <a:pt x="254794" y="517550"/>
                  </a:cubicBezTo>
                  <a:cubicBezTo>
                    <a:pt x="252139" y="522858"/>
                    <a:pt x="249486" y="528830"/>
                    <a:pt x="246831" y="535465"/>
                  </a:cubicBezTo>
                  <a:cubicBezTo>
                    <a:pt x="244177" y="542100"/>
                    <a:pt x="242850" y="548072"/>
                    <a:pt x="242850" y="553380"/>
                  </a:cubicBezTo>
                  <a:lnTo>
                    <a:pt x="274699" y="545418"/>
                  </a:lnTo>
                  <a:lnTo>
                    <a:pt x="290624" y="545418"/>
                  </a:lnTo>
                  <a:cubicBezTo>
                    <a:pt x="295932" y="545418"/>
                    <a:pt x="299913" y="546745"/>
                    <a:pt x="302568" y="549399"/>
                  </a:cubicBezTo>
                  <a:cubicBezTo>
                    <a:pt x="307876" y="549399"/>
                    <a:pt x="312520" y="548736"/>
                    <a:pt x="316502" y="547408"/>
                  </a:cubicBezTo>
                  <a:cubicBezTo>
                    <a:pt x="320483" y="546081"/>
                    <a:pt x="325127" y="545418"/>
                    <a:pt x="330436" y="545418"/>
                  </a:cubicBezTo>
                  <a:cubicBezTo>
                    <a:pt x="335744" y="545418"/>
                    <a:pt x="340388" y="546081"/>
                    <a:pt x="344370" y="547408"/>
                  </a:cubicBezTo>
                  <a:cubicBezTo>
                    <a:pt x="348351" y="548736"/>
                    <a:pt x="352996" y="550726"/>
                    <a:pt x="358304" y="553380"/>
                  </a:cubicBezTo>
                  <a:cubicBezTo>
                    <a:pt x="358304" y="542764"/>
                    <a:pt x="357640" y="532147"/>
                    <a:pt x="356313" y="521531"/>
                  </a:cubicBezTo>
                  <a:cubicBezTo>
                    <a:pt x="354986" y="510915"/>
                    <a:pt x="354322" y="500298"/>
                    <a:pt x="354322" y="489682"/>
                  </a:cubicBezTo>
                  <a:cubicBezTo>
                    <a:pt x="354322" y="471103"/>
                    <a:pt x="351668" y="460487"/>
                    <a:pt x="346360" y="457833"/>
                  </a:cubicBezTo>
                  <a:cubicBezTo>
                    <a:pt x="343706" y="456506"/>
                    <a:pt x="340886" y="455842"/>
                    <a:pt x="337900" y="455842"/>
                  </a:cubicBezTo>
                  <a:close/>
                  <a:moveTo>
                    <a:pt x="67680" y="453851"/>
                  </a:moveTo>
                  <a:cubicBezTo>
                    <a:pt x="62371" y="456506"/>
                    <a:pt x="57063" y="458496"/>
                    <a:pt x="51755" y="459823"/>
                  </a:cubicBezTo>
                  <a:cubicBezTo>
                    <a:pt x="46447" y="461150"/>
                    <a:pt x="41138" y="464468"/>
                    <a:pt x="35830" y="469776"/>
                  </a:cubicBezTo>
                  <a:cubicBezTo>
                    <a:pt x="38484" y="469776"/>
                    <a:pt x="41138" y="468449"/>
                    <a:pt x="43793" y="465795"/>
                  </a:cubicBezTo>
                  <a:lnTo>
                    <a:pt x="42874" y="468551"/>
                  </a:lnTo>
                  <a:lnTo>
                    <a:pt x="44788" y="467785"/>
                  </a:lnTo>
                  <a:cubicBezTo>
                    <a:pt x="46778" y="466458"/>
                    <a:pt x="49101" y="464468"/>
                    <a:pt x="51755" y="461814"/>
                  </a:cubicBezTo>
                  <a:close/>
                  <a:moveTo>
                    <a:pt x="413121" y="447420"/>
                  </a:moveTo>
                  <a:lnTo>
                    <a:pt x="413044" y="447880"/>
                  </a:lnTo>
                  <a:lnTo>
                    <a:pt x="412992" y="447915"/>
                  </a:lnTo>
                  <a:close/>
                  <a:moveTo>
                    <a:pt x="414040" y="441908"/>
                  </a:moveTo>
                  <a:lnTo>
                    <a:pt x="414040" y="443899"/>
                  </a:lnTo>
                  <a:lnTo>
                    <a:pt x="413121" y="447420"/>
                  </a:lnTo>
                  <a:close/>
                  <a:moveTo>
                    <a:pt x="422002" y="437927"/>
                  </a:moveTo>
                  <a:cubicBezTo>
                    <a:pt x="422002" y="440581"/>
                    <a:pt x="420675" y="447216"/>
                    <a:pt x="418021" y="457833"/>
                  </a:cubicBezTo>
                  <a:cubicBezTo>
                    <a:pt x="415367" y="468449"/>
                    <a:pt x="412713" y="472430"/>
                    <a:pt x="410059" y="469776"/>
                  </a:cubicBezTo>
                  <a:cubicBezTo>
                    <a:pt x="412713" y="467122"/>
                    <a:pt x="414703" y="461150"/>
                    <a:pt x="416030" y="451861"/>
                  </a:cubicBezTo>
                  <a:cubicBezTo>
                    <a:pt x="417357" y="442572"/>
                    <a:pt x="419348" y="437927"/>
                    <a:pt x="422002" y="437927"/>
                  </a:cubicBezTo>
                  <a:close/>
                  <a:moveTo>
                    <a:pt x="473757" y="414040"/>
                  </a:moveTo>
                  <a:lnTo>
                    <a:pt x="481719" y="414040"/>
                  </a:lnTo>
                  <a:cubicBezTo>
                    <a:pt x="479065" y="416694"/>
                    <a:pt x="477738" y="419348"/>
                    <a:pt x="477738" y="422002"/>
                  </a:cubicBezTo>
                  <a:cubicBezTo>
                    <a:pt x="475084" y="422002"/>
                    <a:pt x="473757" y="419348"/>
                    <a:pt x="473757" y="414040"/>
                  </a:cubicBezTo>
                  <a:close/>
                  <a:moveTo>
                    <a:pt x="285480" y="403325"/>
                  </a:moveTo>
                  <a:lnTo>
                    <a:pt x="290686" y="411054"/>
                  </a:lnTo>
                  <a:cubicBezTo>
                    <a:pt x="293361" y="413045"/>
                    <a:pt x="296699" y="414040"/>
                    <a:pt x="300701" y="414040"/>
                  </a:cubicBezTo>
                  <a:cubicBezTo>
                    <a:pt x="295352" y="416694"/>
                    <a:pt x="290666" y="416362"/>
                    <a:pt x="286643" y="413045"/>
                  </a:cubicBezTo>
                  <a:cubicBezTo>
                    <a:pt x="284632" y="411386"/>
                    <a:pt x="283797" y="409146"/>
                    <a:pt x="284139" y="406326"/>
                  </a:cubicBezTo>
                  <a:close/>
                  <a:moveTo>
                    <a:pt x="320794" y="398115"/>
                  </a:moveTo>
                  <a:cubicBezTo>
                    <a:pt x="312749" y="408732"/>
                    <a:pt x="306051" y="414040"/>
                    <a:pt x="300701" y="414040"/>
                  </a:cubicBezTo>
                  <a:cubicBezTo>
                    <a:pt x="303397" y="414040"/>
                    <a:pt x="310094" y="408732"/>
                    <a:pt x="320794" y="398115"/>
                  </a:cubicBezTo>
                  <a:close/>
                  <a:moveTo>
                    <a:pt x="254794" y="398115"/>
                  </a:moveTo>
                  <a:cubicBezTo>
                    <a:pt x="252139" y="400769"/>
                    <a:pt x="248158" y="402096"/>
                    <a:pt x="242850" y="402096"/>
                  </a:cubicBezTo>
                  <a:lnTo>
                    <a:pt x="254794" y="402096"/>
                  </a:lnTo>
                  <a:cubicBezTo>
                    <a:pt x="257448" y="402096"/>
                    <a:pt x="260102" y="400769"/>
                    <a:pt x="262756" y="398115"/>
                  </a:cubicBezTo>
                  <a:close/>
                  <a:moveTo>
                    <a:pt x="274699" y="394134"/>
                  </a:moveTo>
                  <a:cubicBezTo>
                    <a:pt x="269391" y="394134"/>
                    <a:pt x="266737" y="395461"/>
                    <a:pt x="266737" y="398115"/>
                  </a:cubicBezTo>
                  <a:lnTo>
                    <a:pt x="270718" y="398115"/>
                  </a:lnTo>
                  <a:cubicBezTo>
                    <a:pt x="276026" y="398115"/>
                    <a:pt x="278681" y="396788"/>
                    <a:pt x="278681" y="394134"/>
                  </a:cubicBezTo>
                  <a:close/>
                  <a:moveTo>
                    <a:pt x="804193" y="358304"/>
                  </a:moveTo>
                  <a:lnTo>
                    <a:pt x="808174" y="362285"/>
                  </a:lnTo>
                  <a:cubicBezTo>
                    <a:pt x="810828" y="362285"/>
                    <a:pt x="812155" y="360958"/>
                    <a:pt x="812155" y="358304"/>
                  </a:cubicBezTo>
                  <a:close/>
                  <a:moveTo>
                    <a:pt x="825184" y="357942"/>
                  </a:moveTo>
                  <a:lnTo>
                    <a:pt x="828080" y="358304"/>
                  </a:lnTo>
                  <a:lnTo>
                    <a:pt x="824098" y="358304"/>
                  </a:lnTo>
                  <a:close/>
                  <a:moveTo>
                    <a:pt x="634779" y="340205"/>
                  </a:moveTo>
                  <a:lnTo>
                    <a:pt x="633003" y="344867"/>
                  </a:lnTo>
                  <a:lnTo>
                    <a:pt x="633003" y="342379"/>
                  </a:lnTo>
                  <a:close/>
                  <a:moveTo>
                    <a:pt x="553380" y="294605"/>
                  </a:moveTo>
                  <a:lnTo>
                    <a:pt x="553380" y="302568"/>
                  </a:lnTo>
                  <a:lnTo>
                    <a:pt x="549399" y="306549"/>
                  </a:lnTo>
                  <a:cubicBezTo>
                    <a:pt x="549399" y="303895"/>
                    <a:pt x="550063" y="303231"/>
                    <a:pt x="551390" y="304558"/>
                  </a:cubicBezTo>
                  <a:cubicBezTo>
                    <a:pt x="552716" y="305885"/>
                    <a:pt x="553380" y="305222"/>
                    <a:pt x="553380" y="302568"/>
                  </a:cubicBezTo>
                  <a:lnTo>
                    <a:pt x="553380" y="302568"/>
                  </a:lnTo>
                  <a:lnTo>
                    <a:pt x="557361" y="298586"/>
                  </a:lnTo>
                  <a:lnTo>
                    <a:pt x="557361" y="294605"/>
                  </a:lnTo>
                  <a:close/>
                  <a:moveTo>
                    <a:pt x="651637" y="292533"/>
                  </a:moveTo>
                  <a:lnTo>
                    <a:pt x="649519" y="298586"/>
                  </a:lnTo>
                  <a:cubicBezTo>
                    <a:pt x="648337" y="306549"/>
                    <a:pt x="647746" y="311857"/>
                    <a:pt x="647746" y="314511"/>
                  </a:cubicBezTo>
                  <a:lnTo>
                    <a:pt x="647746" y="310530"/>
                  </a:lnTo>
                  <a:cubicBezTo>
                    <a:pt x="650110" y="315838"/>
                    <a:pt x="647725" y="322473"/>
                    <a:pt x="640592" y="330436"/>
                  </a:cubicBezTo>
                  <a:cubicBezTo>
                    <a:pt x="640592" y="331763"/>
                    <a:pt x="639960" y="333422"/>
                    <a:pt x="638695" y="335412"/>
                  </a:cubicBezTo>
                  <a:lnTo>
                    <a:pt x="634779" y="340205"/>
                  </a:lnTo>
                  <a:lnTo>
                    <a:pt x="636984" y="334417"/>
                  </a:lnTo>
                  <a:cubicBezTo>
                    <a:pt x="642292" y="313184"/>
                    <a:pt x="644947" y="302568"/>
                    <a:pt x="644947" y="302568"/>
                  </a:cubicBezTo>
                  <a:close/>
                  <a:moveTo>
                    <a:pt x="652512" y="290029"/>
                  </a:moveTo>
                  <a:lnTo>
                    <a:pt x="652909" y="290624"/>
                  </a:lnTo>
                  <a:lnTo>
                    <a:pt x="651637" y="292533"/>
                  </a:lnTo>
                  <a:close/>
                  <a:moveTo>
                    <a:pt x="305411" y="267875"/>
                  </a:moveTo>
                  <a:lnTo>
                    <a:pt x="304558" y="268728"/>
                  </a:lnTo>
                  <a:cubicBezTo>
                    <a:pt x="305885" y="270055"/>
                    <a:pt x="305222" y="270718"/>
                    <a:pt x="302568" y="270718"/>
                  </a:cubicBezTo>
                  <a:cubicBezTo>
                    <a:pt x="299913" y="270718"/>
                    <a:pt x="298586" y="272045"/>
                    <a:pt x="298586" y="274700"/>
                  </a:cubicBezTo>
                  <a:cubicBezTo>
                    <a:pt x="287970" y="274700"/>
                    <a:pt x="281335" y="276027"/>
                    <a:pt x="278681" y="278681"/>
                  </a:cubicBezTo>
                  <a:cubicBezTo>
                    <a:pt x="276026" y="281335"/>
                    <a:pt x="274699" y="286643"/>
                    <a:pt x="274699" y="294605"/>
                  </a:cubicBezTo>
                  <a:cubicBezTo>
                    <a:pt x="274699" y="302568"/>
                    <a:pt x="276026" y="307876"/>
                    <a:pt x="278681" y="310530"/>
                  </a:cubicBezTo>
                  <a:cubicBezTo>
                    <a:pt x="281335" y="305222"/>
                    <a:pt x="284652" y="301241"/>
                    <a:pt x="288633" y="298586"/>
                  </a:cubicBezTo>
                  <a:cubicBezTo>
                    <a:pt x="292615" y="295932"/>
                    <a:pt x="295932" y="291951"/>
                    <a:pt x="298586" y="286643"/>
                  </a:cubicBezTo>
                  <a:cubicBezTo>
                    <a:pt x="301240" y="278681"/>
                    <a:pt x="303231" y="273041"/>
                    <a:pt x="304558" y="269723"/>
                  </a:cubicBezTo>
                  <a:close/>
                  <a:moveTo>
                    <a:pt x="561342" y="254794"/>
                  </a:moveTo>
                  <a:cubicBezTo>
                    <a:pt x="566651" y="260102"/>
                    <a:pt x="567314" y="263420"/>
                    <a:pt x="563333" y="264747"/>
                  </a:cubicBezTo>
                  <a:cubicBezTo>
                    <a:pt x="559352" y="266074"/>
                    <a:pt x="560015" y="269391"/>
                    <a:pt x="565324" y="274700"/>
                  </a:cubicBezTo>
                  <a:cubicBezTo>
                    <a:pt x="565324" y="269391"/>
                    <a:pt x="569305" y="262756"/>
                    <a:pt x="577267" y="254794"/>
                  </a:cubicBezTo>
                  <a:cubicBezTo>
                    <a:pt x="574613" y="254794"/>
                    <a:pt x="571959" y="256121"/>
                    <a:pt x="569305" y="258775"/>
                  </a:cubicBezTo>
                  <a:cubicBezTo>
                    <a:pt x="569305" y="256121"/>
                    <a:pt x="566651" y="254794"/>
                    <a:pt x="561342" y="254794"/>
                  </a:cubicBezTo>
                  <a:close/>
                  <a:moveTo>
                    <a:pt x="397120" y="245836"/>
                  </a:moveTo>
                  <a:cubicBezTo>
                    <a:pt x="396456" y="245173"/>
                    <a:pt x="394134" y="245504"/>
                    <a:pt x="390153" y="246831"/>
                  </a:cubicBezTo>
                  <a:cubicBezTo>
                    <a:pt x="382191" y="246831"/>
                    <a:pt x="376882" y="248159"/>
                    <a:pt x="374228" y="250813"/>
                  </a:cubicBezTo>
                  <a:cubicBezTo>
                    <a:pt x="368920" y="250813"/>
                    <a:pt x="365602" y="251476"/>
                    <a:pt x="364275" y="252803"/>
                  </a:cubicBezTo>
                  <a:cubicBezTo>
                    <a:pt x="362948" y="254130"/>
                    <a:pt x="359631" y="254794"/>
                    <a:pt x="354322" y="254794"/>
                  </a:cubicBezTo>
                  <a:cubicBezTo>
                    <a:pt x="346360" y="262756"/>
                    <a:pt x="342379" y="265410"/>
                    <a:pt x="342379" y="262756"/>
                  </a:cubicBezTo>
                  <a:cubicBezTo>
                    <a:pt x="339725" y="265410"/>
                    <a:pt x="338398" y="268064"/>
                    <a:pt x="338398" y="270718"/>
                  </a:cubicBezTo>
                  <a:cubicBezTo>
                    <a:pt x="335744" y="273372"/>
                    <a:pt x="333090" y="278681"/>
                    <a:pt x="330436" y="286643"/>
                  </a:cubicBezTo>
                  <a:cubicBezTo>
                    <a:pt x="327781" y="294605"/>
                    <a:pt x="329109" y="298586"/>
                    <a:pt x="334417" y="298586"/>
                  </a:cubicBezTo>
                  <a:cubicBezTo>
                    <a:pt x="334417" y="311857"/>
                    <a:pt x="329109" y="325127"/>
                    <a:pt x="318492" y="338398"/>
                  </a:cubicBezTo>
                  <a:cubicBezTo>
                    <a:pt x="318492" y="341052"/>
                    <a:pt x="317828" y="342379"/>
                    <a:pt x="316502" y="342379"/>
                  </a:cubicBezTo>
                  <a:cubicBezTo>
                    <a:pt x="315175" y="342379"/>
                    <a:pt x="315838" y="345033"/>
                    <a:pt x="318492" y="350341"/>
                  </a:cubicBezTo>
                  <a:cubicBezTo>
                    <a:pt x="318492" y="352996"/>
                    <a:pt x="317828" y="354323"/>
                    <a:pt x="316502" y="354323"/>
                  </a:cubicBezTo>
                  <a:cubicBezTo>
                    <a:pt x="315175" y="354323"/>
                    <a:pt x="314511" y="356977"/>
                    <a:pt x="314511" y="362285"/>
                  </a:cubicBezTo>
                  <a:cubicBezTo>
                    <a:pt x="330436" y="362285"/>
                    <a:pt x="341052" y="359631"/>
                    <a:pt x="346360" y="354323"/>
                  </a:cubicBezTo>
                  <a:cubicBezTo>
                    <a:pt x="354322" y="349014"/>
                    <a:pt x="360958" y="342379"/>
                    <a:pt x="366266" y="334417"/>
                  </a:cubicBezTo>
                  <a:cubicBezTo>
                    <a:pt x="374228" y="323800"/>
                    <a:pt x="378209" y="313184"/>
                    <a:pt x="378209" y="302568"/>
                  </a:cubicBezTo>
                  <a:cubicBezTo>
                    <a:pt x="383518" y="283989"/>
                    <a:pt x="387499" y="273372"/>
                    <a:pt x="390153" y="270718"/>
                  </a:cubicBezTo>
                  <a:cubicBezTo>
                    <a:pt x="392807" y="268064"/>
                    <a:pt x="394134" y="261429"/>
                    <a:pt x="394134" y="250813"/>
                  </a:cubicBezTo>
                  <a:cubicBezTo>
                    <a:pt x="396788" y="248159"/>
                    <a:pt x="397783" y="246500"/>
                    <a:pt x="397120" y="245836"/>
                  </a:cubicBezTo>
                  <a:close/>
                  <a:moveTo>
                    <a:pt x="549399" y="214982"/>
                  </a:moveTo>
                  <a:cubicBezTo>
                    <a:pt x="536129" y="214982"/>
                    <a:pt x="528166" y="216309"/>
                    <a:pt x="525512" y="218963"/>
                  </a:cubicBezTo>
                  <a:cubicBezTo>
                    <a:pt x="509587" y="218963"/>
                    <a:pt x="501625" y="218963"/>
                    <a:pt x="501625" y="218963"/>
                  </a:cubicBezTo>
                  <a:cubicBezTo>
                    <a:pt x="485701" y="218963"/>
                    <a:pt x="477738" y="218963"/>
                    <a:pt x="477738" y="218963"/>
                  </a:cubicBezTo>
                  <a:cubicBezTo>
                    <a:pt x="475084" y="224272"/>
                    <a:pt x="473757" y="225599"/>
                    <a:pt x="473757" y="222945"/>
                  </a:cubicBezTo>
                  <a:cubicBezTo>
                    <a:pt x="473757" y="220290"/>
                    <a:pt x="472430" y="220290"/>
                    <a:pt x="469776" y="222945"/>
                  </a:cubicBezTo>
                  <a:cubicBezTo>
                    <a:pt x="464468" y="222945"/>
                    <a:pt x="461814" y="228253"/>
                    <a:pt x="461814" y="238869"/>
                  </a:cubicBezTo>
                  <a:lnTo>
                    <a:pt x="461814" y="250813"/>
                  </a:lnTo>
                  <a:cubicBezTo>
                    <a:pt x="459159" y="250813"/>
                    <a:pt x="457832" y="251476"/>
                    <a:pt x="457832" y="252803"/>
                  </a:cubicBezTo>
                  <a:cubicBezTo>
                    <a:pt x="457832" y="254130"/>
                    <a:pt x="456505" y="254794"/>
                    <a:pt x="453851" y="254794"/>
                  </a:cubicBezTo>
                  <a:lnTo>
                    <a:pt x="453851" y="262756"/>
                  </a:lnTo>
                  <a:cubicBezTo>
                    <a:pt x="453851" y="265410"/>
                    <a:pt x="453188" y="267401"/>
                    <a:pt x="451861" y="268728"/>
                  </a:cubicBezTo>
                  <a:cubicBezTo>
                    <a:pt x="450534" y="270055"/>
                    <a:pt x="449870" y="272045"/>
                    <a:pt x="449870" y="274700"/>
                  </a:cubicBezTo>
                  <a:lnTo>
                    <a:pt x="437927" y="302568"/>
                  </a:lnTo>
                  <a:cubicBezTo>
                    <a:pt x="432619" y="318492"/>
                    <a:pt x="429964" y="325127"/>
                    <a:pt x="429964" y="322473"/>
                  </a:cubicBezTo>
                  <a:cubicBezTo>
                    <a:pt x="424656" y="327782"/>
                    <a:pt x="422002" y="334417"/>
                    <a:pt x="422002" y="342379"/>
                  </a:cubicBezTo>
                  <a:cubicBezTo>
                    <a:pt x="424656" y="342379"/>
                    <a:pt x="436600" y="339725"/>
                    <a:pt x="457832" y="334417"/>
                  </a:cubicBezTo>
                  <a:cubicBezTo>
                    <a:pt x="465795" y="334417"/>
                    <a:pt x="471103" y="333090"/>
                    <a:pt x="473757" y="330436"/>
                  </a:cubicBezTo>
                  <a:lnTo>
                    <a:pt x="481719" y="322473"/>
                  </a:lnTo>
                  <a:lnTo>
                    <a:pt x="489682" y="322473"/>
                  </a:lnTo>
                  <a:lnTo>
                    <a:pt x="497644" y="322473"/>
                  </a:lnTo>
                  <a:cubicBezTo>
                    <a:pt x="500298" y="322473"/>
                    <a:pt x="502289" y="323137"/>
                    <a:pt x="503616" y="324464"/>
                  </a:cubicBezTo>
                  <a:cubicBezTo>
                    <a:pt x="504943" y="325791"/>
                    <a:pt x="506933" y="326454"/>
                    <a:pt x="509587" y="326454"/>
                  </a:cubicBezTo>
                  <a:lnTo>
                    <a:pt x="517550" y="326454"/>
                  </a:lnTo>
                  <a:cubicBezTo>
                    <a:pt x="522858" y="323800"/>
                    <a:pt x="526176" y="319819"/>
                    <a:pt x="527503" y="314511"/>
                  </a:cubicBezTo>
                  <a:cubicBezTo>
                    <a:pt x="528830" y="309203"/>
                    <a:pt x="530820" y="305222"/>
                    <a:pt x="533474" y="302568"/>
                  </a:cubicBezTo>
                  <a:lnTo>
                    <a:pt x="545418" y="274700"/>
                  </a:lnTo>
                  <a:lnTo>
                    <a:pt x="569305" y="214982"/>
                  </a:lnTo>
                  <a:close/>
                  <a:moveTo>
                    <a:pt x="536958" y="200551"/>
                  </a:moveTo>
                  <a:cubicBezTo>
                    <a:pt x="533972" y="200219"/>
                    <a:pt x="530820" y="200385"/>
                    <a:pt x="527503" y="201048"/>
                  </a:cubicBezTo>
                  <a:cubicBezTo>
                    <a:pt x="520867" y="202375"/>
                    <a:pt x="514896" y="203039"/>
                    <a:pt x="509587" y="203039"/>
                  </a:cubicBezTo>
                  <a:cubicBezTo>
                    <a:pt x="509587" y="205693"/>
                    <a:pt x="514896" y="206356"/>
                    <a:pt x="525512" y="205029"/>
                  </a:cubicBezTo>
                  <a:cubicBezTo>
                    <a:pt x="536129" y="203702"/>
                    <a:pt x="542764" y="203039"/>
                    <a:pt x="545418" y="203039"/>
                  </a:cubicBezTo>
                  <a:cubicBezTo>
                    <a:pt x="542764" y="201712"/>
                    <a:pt x="539944" y="200882"/>
                    <a:pt x="536958" y="200551"/>
                  </a:cubicBezTo>
                  <a:close/>
                  <a:moveTo>
                    <a:pt x="418021" y="191095"/>
                  </a:moveTo>
                  <a:cubicBezTo>
                    <a:pt x="412713" y="191095"/>
                    <a:pt x="408068" y="191759"/>
                    <a:pt x="404087" y="193086"/>
                  </a:cubicBezTo>
                  <a:cubicBezTo>
                    <a:pt x="400106" y="194413"/>
                    <a:pt x="395461" y="195076"/>
                    <a:pt x="390153" y="195076"/>
                  </a:cubicBezTo>
                  <a:lnTo>
                    <a:pt x="402096" y="195076"/>
                  </a:lnTo>
                  <a:cubicBezTo>
                    <a:pt x="410059" y="195076"/>
                    <a:pt x="415367" y="193749"/>
                    <a:pt x="418021" y="191095"/>
                  </a:cubicBezTo>
                  <a:close/>
                  <a:moveTo>
                    <a:pt x="289763" y="179690"/>
                  </a:moveTo>
                  <a:lnTo>
                    <a:pt x="285648" y="180147"/>
                  </a:lnTo>
                  <a:cubicBezTo>
                    <a:pt x="283657" y="180811"/>
                    <a:pt x="282662" y="181806"/>
                    <a:pt x="282662" y="183133"/>
                  </a:cubicBezTo>
                  <a:cubicBezTo>
                    <a:pt x="281335" y="183133"/>
                    <a:pt x="282330" y="182469"/>
                    <a:pt x="285648" y="181142"/>
                  </a:cubicBezTo>
                  <a:close/>
                  <a:moveTo>
                    <a:pt x="495653" y="177161"/>
                  </a:moveTo>
                  <a:cubicBezTo>
                    <a:pt x="489018" y="175834"/>
                    <a:pt x="484374" y="177825"/>
                    <a:pt x="481719" y="183133"/>
                  </a:cubicBezTo>
                  <a:cubicBezTo>
                    <a:pt x="484374" y="183133"/>
                    <a:pt x="488355" y="183133"/>
                    <a:pt x="493663" y="183133"/>
                  </a:cubicBezTo>
                  <a:cubicBezTo>
                    <a:pt x="498971" y="183133"/>
                    <a:pt x="501625" y="181806"/>
                    <a:pt x="501625" y="179152"/>
                  </a:cubicBezTo>
                  <a:cubicBezTo>
                    <a:pt x="504279" y="179152"/>
                    <a:pt x="502289" y="178488"/>
                    <a:pt x="495653" y="177161"/>
                  </a:cubicBezTo>
                  <a:close/>
                  <a:moveTo>
                    <a:pt x="302568" y="175171"/>
                  </a:moveTo>
                  <a:lnTo>
                    <a:pt x="297554" y="176940"/>
                  </a:lnTo>
                  <a:lnTo>
                    <a:pt x="297790" y="176763"/>
                  </a:lnTo>
                  <a:close/>
                  <a:moveTo>
                    <a:pt x="302568" y="175171"/>
                  </a:moveTo>
                  <a:cubicBezTo>
                    <a:pt x="301240" y="175171"/>
                    <a:pt x="299913" y="175502"/>
                    <a:pt x="298586" y="176166"/>
                  </a:cubicBezTo>
                  <a:lnTo>
                    <a:pt x="297790" y="176763"/>
                  </a:lnTo>
                  <a:lnTo>
                    <a:pt x="296596" y="177161"/>
                  </a:lnTo>
                  <a:lnTo>
                    <a:pt x="296682" y="177248"/>
                  </a:lnTo>
                  <a:lnTo>
                    <a:pt x="297554" y="176940"/>
                  </a:lnTo>
                  <a:lnTo>
                    <a:pt x="296880" y="177446"/>
                  </a:lnTo>
                  <a:lnTo>
                    <a:pt x="297093" y="177659"/>
                  </a:lnTo>
                  <a:cubicBezTo>
                    <a:pt x="298089" y="177327"/>
                    <a:pt x="299914" y="176498"/>
                    <a:pt x="302568" y="175171"/>
                  </a:cubicBezTo>
                  <a:close/>
                  <a:moveTo>
                    <a:pt x="358304" y="155265"/>
                  </a:moveTo>
                  <a:cubicBezTo>
                    <a:pt x="355649" y="157919"/>
                    <a:pt x="354322" y="160573"/>
                    <a:pt x="354322" y="163227"/>
                  </a:cubicBezTo>
                  <a:cubicBezTo>
                    <a:pt x="351668" y="160573"/>
                    <a:pt x="349014" y="160573"/>
                    <a:pt x="346360" y="163227"/>
                  </a:cubicBezTo>
                  <a:lnTo>
                    <a:pt x="346360" y="167208"/>
                  </a:lnTo>
                  <a:cubicBezTo>
                    <a:pt x="349014" y="167208"/>
                    <a:pt x="352996" y="166545"/>
                    <a:pt x="358304" y="165218"/>
                  </a:cubicBezTo>
                  <a:cubicBezTo>
                    <a:pt x="363612" y="163891"/>
                    <a:pt x="366266" y="161900"/>
                    <a:pt x="366266" y="159246"/>
                  </a:cubicBezTo>
                  <a:cubicBezTo>
                    <a:pt x="363612" y="161900"/>
                    <a:pt x="362285" y="161900"/>
                    <a:pt x="362285" y="159246"/>
                  </a:cubicBezTo>
                  <a:cubicBezTo>
                    <a:pt x="362285" y="156592"/>
                    <a:pt x="360958" y="155265"/>
                    <a:pt x="358304" y="155265"/>
                  </a:cubicBezTo>
                  <a:close/>
                  <a:moveTo>
                    <a:pt x="234888" y="151284"/>
                  </a:moveTo>
                  <a:cubicBezTo>
                    <a:pt x="234888" y="156592"/>
                    <a:pt x="234224" y="161237"/>
                    <a:pt x="232897" y="165218"/>
                  </a:cubicBezTo>
                  <a:cubicBezTo>
                    <a:pt x="231570" y="169199"/>
                    <a:pt x="232234" y="173844"/>
                    <a:pt x="234888" y="179152"/>
                  </a:cubicBezTo>
                  <a:cubicBezTo>
                    <a:pt x="237542" y="179152"/>
                    <a:pt x="238205" y="175171"/>
                    <a:pt x="236878" y="167208"/>
                  </a:cubicBezTo>
                  <a:cubicBezTo>
                    <a:pt x="235552" y="159246"/>
                    <a:pt x="234888" y="153938"/>
                    <a:pt x="234888" y="151284"/>
                  </a:cubicBezTo>
                  <a:close/>
                  <a:moveTo>
                    <a:pt x="242850" y="99529"/>
                  </a:moveTo>
                  <a:cubicBezTo>
                    <a:pt x="240196" y="99529"/>
                    <a:pt x="238205" y="106828"/>
                    <a:pt x="236878" y="121425"/>
                  </a:cubicBezTo>
                  <a:cubicBezTo>
                    <a:pt x="235552" y="136023"/>
                    <a:pt x="234888" y="144649"/>
                    <a:pt x="234888" y="147303"/>
                  </a:cubicBezTo>
                  <a:cubicBezTo>
                    <a:pt x="237542" y="147303"/>
                    <a:pt x="239533" y="140004"/>
                    <a:pt x="240860" y="125406"/>
                  </a:cubicBezTo>
                  <a:cubicBezTo>
                    <a:pt x="242187" y="110809"/>
                    <a:pt x="242850" y="102183"/>
                    <a:pt x="242850" y="99529"/>
                  </a:cubicBezTo>
                  <a:close/>
                  <a:moveTo>
                    <a:pt x="247495" y="76969"/>
                  </a:moveTo>
                  <a:lnTo>
                    <a:pt x="242850" y="95548"/>
                  </a:lnTo>
                  <a:cubicBezTo>
                    <a:pt x="245504" y="92894"/>
                    <a:pt x="246831" y="88912"/>
                    <a:pt x="246831" y="83604"/>
                  </a:cubicBezTo>
                  <a:close/>
                  <a:moveTo>
                    <a:pt x="443712" y="0"/>
                  </a:moveTo>
                  <a:lnTo>
                    <a:pt x="455531" y="0"/>
                  </a:lnTo>
                  <a:cubicBezTo>
                    <a:pt x="471248" y="5308"/>
                    <a:pt x="480413" y="7962"/>
                    <a:pt x="483026" y="7962"/>
                  </a:cubicBezTo>
                  <a:lnTo>
                    <a:pt x="483026" y="3981"/>
                  </a:lnTo>
                  <a:cubicBezTo>
                    <a:pt x="485680" y="3981"/>
                    <a:pt x="487007" y="4645"/>
                    <a:pt x="487007" y="5972"/>
                  </a:cubicBezTo>
                  <a:cubicBezTo>
                    <a:pt x="487007" y="7299"/>
                    <a:pt x="488313" y="7962"/>
                    <a:pt x="490926" y="7962"/>
                  </a:cubicBezTo>
                  <a:cubicBezTo>
                    <a:pt x="496151" y="7962"/>
                    <a:pt x="498764" y="9289"/>
                    <a:pt x="498764" y="11943"/>
                  </a:cubicBezTo>
                  <a:cubicBezTo>
                    <a:pt x="498764" y="14598"/>
                    <a:pt x="497457" y="17252"/>
                    <a:pt x="494845" y="19906"/>
                  </a:cubicBezTo>
                  <a:cubicBezTo>
                    <a:pt x="494845" y="25214"/>
                    <a:pt x="493538" y="29195"/>
                    <a:pt x="490926" y="31849"/>
                  </a:cubicBezTo>
                  <a:cubicBezTo>
                    <a:pt x="490926" y="34503"/>
                    <a:pt x="490273" y="36494"/>
                    <a:pt x="488966" y="37821"/>
                  </a:cubicBezTo>
                  <a:cubicBezTo>
                    <a:pt x="487660" y="39148"/>
                    <a:pt x="487007" y="41139"/>
                    <a:pt x="487007" y="43793"/>
                  </a:cubicBezTo>
                  <a:cubicBezTo>
                    <a:pt x="492232" y="41139"/>
                    <a:pt x="495498" y="37157"/>
                    <a:pt x="496804" y="31849"/>
                  </a:cubicBezTo>
                  <a:cubicBezTo>
                    <a:pt x="498111" y="26541"/>
                    <a:pt x="501397" y="21233"/>
                    <a:pt x="506664" y="15925"/>
                  </a:cubicBezTo>
                  <a:cubicBezTo>
                    <a:pt x="506664" y="18579"/>
                    <a:pt x="506000" y="20569"/>
                    <a:pt x="504673" y="21896"/>
                  </a:cubicBezTo>
                  <a:cubicBezTo>
                    <a:pt x="503346" y="23223"/>
                    <a:pt x="502683" y="25214"/>
                    <a:pt x="502683" y="27868"/>
                  </a:cubicBezTo>
                  <a:cubicBezTo>
                    <a:pt x="500070" y="33176"/>
                    <a:pt x="498111" y="35830"/>
                    <a:pt x="496804" y="35830"/>
                  </a:cubicBezTo>
                  <a:cubicBezTo>
                    <a:pt x="495498" y="35830"/>
                    <a:pt x="494845" y="38484"/>
                    <a:pt x="494845" y="43793"/>
                  </a:cubicBezTo>
                  <a:cubicBezTo>
                    <a:pt x="489619" y="65025"/>
                    <a:pt x="487007" y="76969"/>
                    <a:pt x="487007" y="79623"/>
                  </a:cubicBezTo>
                  <a:lnTo>
                    <a:pt x="487007" y="87585"/>
                  </a:lnTo>
                  <a:cubicBezTo>
                    <a:pt x="487007" y="92894"/>
                    <a:pt x="486343" y="96211"/>
                    <a:pt x="485016" y="97538"/>
                  </a:cubicBezTo>
                  <a:cubicBezTo>
                    <a:pt x="483689" y="98865"/>
                    <a:pt x="483026" y="102183"/>
                    <a:pt x="483026" y="107491"/>
                  </a:cubicBezTo>
                  <a:cubicBezTo>
                    <a:pt x="483026" y="112799"/>
                    <a:pt x="482373" y="117444"/>
                    <a:pt x="481066" y="121425"/>
                  </a:cubicBezTo>
                  <a:cubicBezTo>
                    <a:pt x="479760" y="125406"/>
                    <a:pt x="479107" y="130051"/>
                    <a:pt x="479107" y="135359"/>
                  </a:cubicBezTo>
                  <a:cubicBezTo>
                    <a:pt x="484374" y="135359"/>
                    <a:pt x="487007" y="134696"/>
                    <a:pt x="487007" y="133369"/>
                  </a:cubicBezTo>
                  <a:cubicBezTo>
                    <a:pt x="487007" y="132042"/>
                    <a:pt x="489619" y="131378"/>
                    <a:pt x="494845" y="131378"/>
                  </a:cubicBezTo>
                  <a:cubicBezTo>
                    <a:pt x="497457" y="136686"/>
                    <a:pt x="501397" y="136686"/>
                    <a:pt x="506664" y="131378"/>
                  </a:cubicBezTo>
                  <a:lnTo>
                    <a:pt x="514502" y="139340"/>
                  </a:lnTo>
                  <a:cubicBezTo>
                    <a:pt x="517114" y="141994"/>
                    <a:pt x="519727" y="143321"/>
                    <a:pt x="522340" y="143321"/>
                  </a:cubicBezTo>
                  <a:lnTo>
                    <a:pt x="530240" y="151284"/>
                  </a:lnTo>
                  <a:lnTo>
                    <a:pt x="534159" y="151284"/>
                  </a:lnTo>
                  <a:cubicBezTo>
                    <a:pt x="534159" y="153938"/>
                    <a:pt x="537435" y="155265"/>
                    <a:pt x="543987" y="155265"/>
                  </a:cubicBezTo>
                  <a:cubicBezTo>
                    <a:pt x="550539" y="155265"/>
                    <a:pt x="553816" y="156592"/>
                    <a:pt x="553816" y="159246"/>
                  </a:cubicBezTo>
                  <a:lnTo>
                    <a:pt x="549897" y="159246"/>
                  </a:lnTo>
                  <a:cubicBezTo>
                    <a:pt x="547284" y="161900"/>
                    <a:pt x="544651" y="163227"/>
                    <a:pt x="541996" y="163227"/>
                  </a:cubicBezTo>
                  <a:cubicBezTo>
                    <a:pt x="544651" y="165881"/>
                    <a:pt x="547284" y="167208"/>
                    <a:pt x="549897" y="167208"/>
                  </a:cubicBezTo>
                  <a:lnTo>
                    <a:pt x="545978" y="167208"/>
                  </a:lnTo>
                  <a:cubicBezTo>
                    <a:pt x="548590" y="169863"/>
                    <a:pt x="549243" y="171190"/>
                    <a:pt x="547937" y="171190"/>
                  </a:cubicBezTo>
                  <a:cubicBezTo>
                    <a:pt x="546631" y="171190"/>
                    <a:pt x="548590" y="172517"/>
                    <a:pt x="553816" y="175171"/>
                  </a:cubicBezTo>
                  <a:cubicBezTo>
                    <a:pt x="545936" y="175171"/>
                    <a:pt x="540690" y="176498"/>
                    <a:pt x="538078" y="179152"/>
                  </a:cubicBezTo>
                  <a:lnTo>
                    <a:pt x="561716" y="191095"/>
                  </a:lnTo>
                  <a:cubicBezTo>
                    <a:pt x="559061" y="193749"/>
                    <a:pt x="559051" y="195076"/>
                    <a:pt x="561685" y="195076"/>
                  </a:cubicBezTo>
                  <a:cubicBezTo>
                    <a:pt x="564318" y="195076"/>
                    <a:pt x="565635" y="196403"/>
                    <a:pt x="565635" y="199058"/>
                  </a:cubicBezTo>
                  <a:cubicBezTo>
                    <a:pt x="565635" y="200385"/>
                    <a:pt x="565306" y="201214"/>
                    <a:pt x="564647" y="201546"/>
                  </a:cubicBezTo>
                  <a:lnTo>
                    <a:pt x="561685" y="201048"/>
                  </a:lnTo>
                  <a:lnTo>
                    <a:pt x="565635" y="203039"/>
                  </a:lnTo>
                  <a:lnTo>
                    <a:pt x="573472" y="207020"/>
                  </a:lnTo>
                  <a:cubicBezTo>
                    <a:pt x="576085" y="207020"/>
                    <a:pt x="577391" y="205029"/>
                    <a:pt x="577391" y="201048"/>
                  </a:cubicBezTo>
                  <a:cubicBezTo>
                    <a:pt x="577391" y="197067"/>
                    <a:pt x="578718" y="195076"/>
                    <a:pt x="581373" y="195076"/>
                  </a:cubicBezTo>
                  <a:lnTo>
                    <a:pt x="593192" y="167208"/>
                  </a:lnTo>
                  <a:lnTo>
                    <a:pt x="597173" y="163227"/>
                  </a:lnTo>
                  <a:cubicBezTo>
                    <a:pt x="597173" y="160573"/>
                    <a:pt x="597836" y="159246"/>
                    <a:pt x="599163" y="159246"/>
                  </a:cubicBezTo>
                  <a:cubicBezTo>
                    <a:pt x="600490" y="159246"/>
                    <a:pt x="601154" y="157919"/>
                    <a:pt x="601154" y="155265"/>
                  </a:cubicBezTo>
                  <a:lnTo>
                    <a:pt x="589210" y="155265"/>
                  </a:lnTo>
                  <a:cubicBezTo>
                    <a:pt x="592072" y="152611"/>
                    <a:pt x="592124" y="150620"/>
                    <a:pt x="589366" y="149293"/>
                  </a:cubicBezTo>
                  <a:cubicBezTo>
                    <a:pt x="586608" y="147966"/>
                    <a:pt x="586556" y="145976"/>
                    <a:pt x="589210" y="143321"/>
                  </a:cubicBezTo>
                  <a:lnTo>
                    <a:pt x="597795" y="143321"/>
                  </a:lnTo>
                  <a:cubicBezTo>
                    <a:pt x="606379" y="140667"/>
                    <a:pt x="613512" y="136686"/>
                    <a:pt x="619194" y="131378"/>
                  </a:cubicBezTo>
                  <a:lnTo>
                    <a:pt x="619194" y="135359"/>
                  </a:lnTo>
                  <a:cubicBezTo>
                    <a:pt x="622055" y="138013"/>
                    <a:pt x="624916" y="139340"/>
                    <a:pt x="627778" y="139340"/>
                  </a:cubicBezTo>
                  <a:cubicBezTo>
                    <a:pt x="627778" y="144649"/>
                    <a:pt x="629209" y="148630"/>
                    <a:pt x="632070" y="151284"/>
                  </a:cubicBezTo>
                  <a:lnTo>
                    <a:pt x="640654" y="151284"/>
                  </a:lnTo>
                  <a:cubicBezTo>
                    <a:pt x="643516" y="153938"/>
                    <a:pt x="644231" y="155928"/>
                    <a:pt x="642801" y="157256"/>
                  </a:cubicBezTo>
                  <a:cubicBezTo>
                    <a:pt x="641370" y="158583"/>
                    <a:pt x="642085" y="160573"/>
                    <a:pt x="644947" y="163227"/>
                  </a:cubicBezTo>
                  <a:cubicBezTo>
                    <a:pt x="649591" y="157919"/>
                    <a:pt x="651914" y="158583"/>
                    <a:pt x="651914" y="165218"/>
                  </a:cubicBezTo>
                  <a:cubicBezTo>
                    <a:pt x="651914" y="171853"/>
                    <a:pt x="654236" y="177825"/>
                    <a:pt x="658881" y="183133"/>
                  </a:cubicBezTo>
                  <a:lnTo>
                    <a:pt x="662364" y="183133"/>
                  </a:lnTo>
                  <a:cubicBezTo>
                    <a:pt x="664686" y="183133"/>
                    <a:pt x="665848" y="184460"/>
                    <a:pt x="665848" y="187114"/>
                  </a:cubicBezTo>
                  <a:lnTo>
                    <a:pt x="665848" y="191095"/>
                  </a:lnTo>
                  <a:cubicBezTo>
                    <a:pt x="670492" y="207020"/>
                    <a:pt x="672815" y="213655"/>
                    <a:pt x="672815" y="211001"/>
                  </a:cubicBezTo>
                  <a:cubicBezTo>
                    <a:pt x="675469" y="218963"/>
                    <a:pt x="675531" y="226262"/>
                    <a:pt x="673001" y="232897"/>
                  </a:cubicBezTo>
                  <a:cubicBezTo>
                    <a:pt x="670472" y="239533"/>
                    <a:pt x="668025" y="245504"/>
                    <a:pt x="665661" y="250813"/>
                  </a:cubicBezTo>
                  <a:cubicBezTo>
                    <a:pt x="665661" y="256121"/>
                    <a:pt x="665060" y="259438"/>
                    <a:pt x="663857" y="260765"/>
                  </a:cubicBezTo>
                  <a:cubicBezTo>
                    <a:pt x="662655" y="262092"/>
                    <a:pt x="662053" y="265410"/>
                    <a:pt x="662053" y="270718"/>
                  </a:cubicBezTo>
                  <a:cubicBezTo>
                    <a:pt x="662053" y="273372"/>
                    <a:pt x="660861" y="276027"/>
                    <a:pt x="658476" y="278681"/>
                  </a:cubicBezTo>
                  <a:cubicBezTo>
                    <a:pt x="656092" y="281335"/>
                    <a:pt x="656102" y="283989"/>
                    <a:pt x="658507" y="286643"/>
                  </a:cubicBezTo>
                  <a:cubicBezTo>
                    <a:pt x="656102" y="286643"/>
                    <a:pt x="654150" y="287638"/>
                    <a:pt x="652652" y="289629"/>
                  </a:cubicBezTo>
                  <a:lnTo>
                    <a:pt x="652512" y="290029"/>
                  </a:lnTo>
                  <a:lnTo>
                    <a:pt x="650918" y="287638"/>
                  </a:lnTo>
                  <a:cubicBezTo>
                    <a:pt x="650918" y="286975"/>
                    <a:pt x="651582" y="286643"/>
                    <a:pt x="652909" y="286643"/>
                  </a:cubicBezTo>
                  <a:lnTo>
                    <a:pt x="652909" y="282662"/>
                  </a:lnTo>
                  <a:lnTo>
                    <a:pt x="660871" y="258775"/>
                  </a:lnTo>
                  <a:cubicBezTo>
                    <a:pt x="655563" y="258775"/>
                    <a:pt x="652909" y="262756"/>
                    <a:pt x="652909" y="270718"/>
                  </a:cubicBezTo>
                  <a:cubicBezTo>
                    <a:pt x="647601" y="283989"/>
                    <a:pt x="644947" y="290624"/>
                    <a:pt x="644947" y="290624"/>
                  </a:cubicBezTo>
                  <a:lnTo>
                    <a:pt x="629022" y="334417"/>
                  </a:lnTo>
                  <a:lnTo>
                    <a:pt x="636984" y="322473"/>
                  </a:lnTo>
                  <a:cubicBezTo>
                    <a:pt x="636984" y="327782"/>
                    <a:pt x="634330" y="333753"/>
                    <a:pt x="629022" y="340389"/>
                  </a:cubicBezTo>
                  <a:cubicBezTo>
                    <a:pt x="623714" y="347024"/>
                    <a:pt x="621060" y="352996"/>
                    <a:pt x="621060" y="358304"/>
                  </a:cubicBezTo>
                  <a:cubicBezTo>
                    <a:pt x="623714" y="358304"/>
                    <a:pt x="626368" y="356313"/>
                    <a:pt x="629022" y="352332"/>
                  </a:cubicBezTo>
                  <a:lnTo>
                    <a:pt x="633003" y="344867"/>
                  </a:lnTo>
                  <a:lnTo>
                    <a:pt x="633003" y="350341"/>
                  </a:lnTo>
                  <a:cubicBezTo>
                    <a:pt x="635657" y="350341"/>
                    <a:pt x="636984" y="351668"/>
                    <a:pt x="636984" y="354323"/>
                  </a:cubicBezTo>
                  <a:lnTo>
                    <a:pt x="676796" y="342379"/>
                  </a:lnTo>
                  <a:lnTo>
                    <a:pt x="716607" y="330436"/>
                  </a:lnTo>
                  <a:cubicBezTo>
                    <a:pt x="719262" y="330436"/>
                    <a:pt x="721915" y="329109"/>
                    <a:pt x="724570" y="326454"/>
                  </a:cubicBezTo>
                  <a:lnTo>
                    <a:pt x="728551" y="322473"/>
                  </a:lnTo>
                  <a:lnTo>
                    <a:pt x="732532" y="322473"/>
                  </a:lnTo>
                  <a:cubicBezTo>
                    <a:pt x="743148" y="322473"/>
                    <a:pt x="749784" y="321146"/>
                    <a:pt x="752438" y="318492"/>
                  </a:cubicBezTo>
                  <a:lnTo>
                    <a:pt x="776325" y="318492"/>
                  </a:lnTo>
                  <a:cubicBezTo>
                    <a:pt x="781633" y="318492"/>
                    <a:pt x="784951" y="319156"/>
                    <a:pt x="786278" y="320483"/>
                  </a:cubicBezTo>
                  <a:cubicBezTo>
                    <a:pt x="787604" y="321810"/>
                    <a:pt x="790922" y="322473"/>
                    <a:pt x="796230" y="322473"/>
                  </a:cubicBezTo>
                  <a:cubicBezTo>
                    <a:pt x="782960" y="327782"/>
                    <a:pt x="776325" y="331763"/>
                    <a:pt x="776325" y="334417"/>
                  </a:cubicBezTo>
                  <a:cubicBezTo>
                    <a:pt x="781633" y="334417"/>
                    <a:pt x="787604" y="333753"/>
                    <a:pt x="794240" y="332426"/>
                  </a:cubicBezTo>
                  <a:cubicBezTo>
                    <a:pt x="800875" y="331099"/>
                    <a:pt x="806847" y="330436"/>
                    <a:pt x="812155" y="330436"/>
                  </a:cubicBezTo>
                  <a:lnTo>
                    <a:pt x="820117" y="330436"/>
                  </a:lnTo>
                  <a:lnTo>
                    <a:pt x="824098" y="334417"/>
                  </a:lnTo>
                  <a:lnTo>
                    <a:pt x="840023" y="342379"/>
                  </a:lnTo>
                  <a:cubicBezTo>
                    <a:pt x="837369" y="342379"/>
                    <a:pt x="833388" y="343043"/>
                    <a:pt x="828080" y="344370"/>
                  </a:cubicBezTo>
                  <a:cubicBezTo>
                    <a:pt x="822772" y="345697"/>
                    <a:pt x="820117" y="347687"/>
                    <a:pt x="820117" y="350341"/>
                  </a:cubicBezTo>
                  <a:cubicBezTo>
                    <a:pt x="822772" y="352996"/>
                    <a:pt x="826089" y="352996"/>
                    <a:pt x="830070" y="350341"/>
                  </a:cubicBezTo>
                  <a:cubicBezTo>
                    <a:pt x="834051" y="347687"/>
                    <a:pt x="836042" y="349014"/>
                    <a:pt x="836042" y="354323"/>
                  </a:cubicBezTo>
                  <a:lnTo>
                    <a:pt x="825184" y="357942"/>
                  </a:lnTo>
                  <a:lnTo>
                    <a:pt x="820117" y="357308"/>
                  </a:lnTo>
                  <a:cubicBezTo>
                    <a:pt x="817463" y="357972"/>
                    <a:pt x="814809" y="359631"/>
                    <a:pt x="812155" y="362285"/>
                  </a:cubicBezTo>
                  <a:cubicBezTo>
                    <a:pt x="809501" y="362285"/>
                    <a:pt x="808174" y="363612"/>
                    <a:pt x="808174" y="366266"/>
                  </a:cubicBezTo>
                  <a:cubicBezTo>
                    <a:pt x="808174" y="368920"/>
                    <a:pt x="806847" y="367593"/>
                    <a:pt x="804193" y="362285"/>
                  </a:cubicBezTo>
                  <a:cubicBezTo>
                    <a:pt x="798885" y="364939"/>
                    <a:pt x="798885" y="366930"/>
                    <a:pt x="804193" y="368257"/>
                  </a:cubicBezTo>
                  <a:cubicBezTo>
                    <a:pt x="809501" y="369584"/>
                    <a:pt x="813482" y="370247"/>
                    <a:pt x="816136" y="370247"/>
                  </a:cubicBezTo>
                  <a:cubicBezTo>
                    <a:pt x="816136" y="372901"/>
                    <a:pt x="817463" y="374892"/>
                    <a:pt x="820117" y="376219"/>
                  </a:cubicBezTo>
                  <a:cubicBezTo>
                    <a:pt x="822772" y="377546"/>
                    <a:pt x="821444" y="379537"/>
                    <a:pt x="816136" y="382191"/>
                  </a:cubicBezTo>
                  <a:lnTo>
                    <a:pt x="812155" y="382191"/>
                  </a:lnTo>
                  <a:lnTo>
                    <a:pt x="808174" y="386172"/>
                  </a:lnTo>
                  <a:lnTo>
                    <a:pt x="800212" y="386172"/>
                  </a:lnTo>
                  <a:lnTo>
                    <a:pt x="800212" y="390153"/>
                  </a:lnTo>
                  <a:lnTo>
                    <a:pt x="792249" y="390153"/>
                  </a:lnTo>
                  <a:lnTo>
                    <a:pt x="788268" y="394134"/>
                  </a:lnTo>
                  <a:lnTo>
                    <a:pt x="784287" y="394134"/>
                  </a:lnTo>
                  <a:cubicBezTo>
                    <a:pt x="781633" y="394134"/>
                    <a:pt x="780306" y="395461"/>
                    <a:pt x="780306" y="398115"/>
                  </a:cubicBezTo>
                  <a:cubicBezTo>
                    <a:pt x="777652" y="398115"/>
                    <a:pt x="774998" y="399442"/>
                    <a:pt x="772343" y="402096"/>
                  </a:cubicBezTo>
                  <a:cubicBezTo>
                    <a:pt x="772343" y="396788"/>
                    <a:pt x="771680" y="395461"/>
                    <a:pt x="770353" y="398115"/>
                  </a:cubicBezTo>
                  <a:cubicBezTo>
                    <a:pt x="769026" y="400769"/>
                    <a:pt x="767035" y="402096"/>
                    <a:pt x="764381" y="402096"/>
                  </a:cubicBezTo>
                  <a:cubicBezTo>
                    <a:pt x="761727" y="396788"/>
                    <a:pt x="758409" y="396788"/>
                    <a:pt x="754428" y="402096"/>
                  </a:cubicBezTo>
                  <a:cubicBezTo>
                    <a:pt x="750447" y="407405"/>
                    <a:pt x="747130" y="410059"/>
                    <a:pt x="744475" y="410059"/>
                  </a:cubicBezTo>
                  <a:lnTo>
                    <a:pt x="736513" y="410059"/>
                  </a:lnTo>
                  <a:cubicBezTo>
                    <a:pt x="733859" y="412713"/>
                    <a:pt x="729878" y="414040"/>
                    <a:pt x="724570" y="414040"/>
                  </a:cubicBezTo>
                  <a:lnTo>
                    <a:pt x="704664" y="422002"/>
                  </a:lnTo>
                  <a:cubicBezTo>
                    <a:pt x="699356" y="427310"/>
                    <a:pt x="696702" y="431292"/>
                    <a:pt x="696702" y="433946"/>
                  </a:cubicBezTo>
                  <a:cubicBezTo>
                    <a:pt x="693177" y="436600"/>
                    <a:pt x="691414" y="441908"/>
                    <a:pt x="691414" y="449870"/>
                  </a:cubicBezTo>
                  <a:lnTo>
                    <a:pt x="691414" y="461814"/>
                  </a:lnTo>
                  <a:cubicBezTo>
                    <a:pt x="691414" y="467122"/>
                    <a:pt x="690523" y="470439"/>
                    <a:pt x="688739" y="471767"/>
                  </a:cubicBezTo>
                  <a:cubicBezTo>
                    <a:pt x="686956" y="473094"/>
                    <a:pt x="686064" y="476411"/>
                    <a:pt x="686064" y="481719"/>
                  </a:cubicBezTo>
                  <a:cubicBezTo>
                    <a:pt x="682539" y="492336"/>
                    <a:pt x="679450" y="502952"/>
                    <a:pt x="676796" y="513569"/>
                  </a:cubicBezTo>
                  <a:cubicBezTo>
                    <a:pt x="674142" y="524185"/>
                    <a:pt x="670160" y="536129"/>
                    <a:pt x="664852" y="549399"/>
                  </a:cubicBezTo>
                  <a:lnTo>
                    <a:pt x="652909" y="577267"/>
                  </a:lnTo>
                  <a:cubicBezTo>
                    <a:pt x="652909" y="582575"/>
                    <a:pt x="650255" y="587883"/>
                    <a:pt x="644947" y="593192"/>
                  </a:cubicBezTo>
                  <a:lnTo>
                    <a:pt x="644947" y="601154"/>
                  </a:lnTo>
                  <a:lnTo>
                    <a:pt x="636984" y="609116"/>
                  </a:lnTo>
                  <a:cubicBezTo>
                    <a:pt x="634330" y="611770"/>
                    <a:pt x="633003" y="614425"/>
                    <a:pt x="633003" y="617079"/>
                  </a:cubicBezTo>
                  <a:cubicBezTo>
                    <a:pt x="633003" y="619733"/>
                    <a:pt x="635657" y="623714"/>
                    <a:pt x="640965" y="629022"/>
                  </a:cubicBezTo>
                  <a:cubicBezTo>
                    <a:pt x="646274" y="623714"/>
                    <a:pt x="650255" y="615752"/>
                    <a:pt x="652909" y="605135"/>
                  </a:cubicBezTo>
                  <a:cubicBezTo>
                    <a:pt x="655563" y="594519"/>
                    <a:pt x="659544" y="585229"/>
                    <a:pt x="664852" y="577267"/>
                  </a:cubicBezTo>
                  <a:cubicBezTo>
                    <a:pt x="666180" y="574613"/>
                    <a:pt x="667673" y="571461"/>
                    <a:pt x="669331" y="567812"/>
                  </a:cubicBezTo>
                  <a:lnTo>
                    <a:pt x="672981" y="559518"/>
                  </a:lnTo>
                  <a:lnTo>
                    <a:pt x="668834" y="565324"/>
                  </a:lnTo>
                  <a:cubicBezTo>
                    <a:pt x="668834" y="562670"/>
                    <a:pt x="669497" y="560679"/>
                    <a:pt x="670824" y="559352"/>
                  </a:cubicBezTo>
                  <a:cubicBezTo>
                    <a:pt x="672151" y="558025"/>
                    <a:pt x="672815" y="556034"/>
                    <a:pt x="672815" y="553380"/>
                  </a:cubicBezTo>
                  <a:lnTo>
                    <a:pt x="673711" y="557859"/>
                  </a:lnTo>
                  <a:lnTo>
                    <a:pt x="674805" y="555371"/>
                  </a:lnTo>
                  <a:cubicBezTo>
                    <a:pt x="678786" y="546081"/>
                    <a:pt x="678123" y="538783"/>
                    <a:pt x="672815" y="533474"/>
                  </a:cubicBezTo>
                  <a:lnTo>
                    <a:pt x="676796" y="533474"/>
                  </a:lnTo>
                  <a:lnTo>
                    <a:pt x="676796" y="529493"/>
                  </a:lnTo>
                  <a:lnTo>
                    <a:pt x="680777" y="525512"/>
                  </a:lnTo>
                  <a:cubicBezTo>
                    <a:pt x="678123" y="525512"/>
                    <a:pt x="676796" y="524849"/>
                    <a:pt x="676796" y="523522"/>
                  </a:cubicBezTo>
                  <a:cubicBezTo>
                    <a:pt x="676796" y="522194"/>
                    <a:pt x="678123" y="521531"/>
                    <a:pt x="680777" y="521531"/>
                  </a:cubicBezTo>
                  <a:cubicBezTo>
                    <a:pt x="680777" y="521531"/>
                    <a:pt x="684323" y="513569"/>
                    <a:pt x="691414" y="497644"/>
                  </a:cubicBezTo>
                  <a:cubicBezTo>
                    <a:pt x="691414" y="494990"/>
                    <a:pt x="692295" y="487691"/>
                    <a:pt x="694058" y="475748"/>
                  </a:cubicBezTo>
                  <a:cubicBezTo>
                    <a:pt x="695820" y="463804"/>
                    <a:pt x="699356" y="459160"/>
                    <a:pt x="704664" y="461814"/>
                  </a:cubicBezTo>
                  <a:cubicBezTo>
                    <a:pt x="702010" y="464468"/>
                    <a:pt x="700683" y="469776"/>
                    <a:pt x="700683" y="477738"/>
                  </a:cubicBezTo>
                  <a:lnTo>
                    <a:pt x="700683" y="481719"/>
                  </a:lnTo>
                  <a:lnTo>
                    <a:pt x="696702" y="481719"/>
                  </a:lnTo>
                  <a:lnTo>
                    <a:pt x="696702" y="485701"/>
                  </a:lnTo>
                  <a:cubicBezTo>
                    <a:pt x="696702" y="491009"/>
                    <a:pt x="695820" y="496981"/>
                    <a:pt x="694058" y="503616"/>
                  </a:cubicBezTo>
                  <a:cubicBezTo>
                    <a:pt x="692295" y="510251"/>
                    <a:pt x="693177" y="514896"/>
                    <a:pt x="696702" y="517550"/>
                  </a:cubicBezTo>
                  <a:cubicBezTo>
                    <a:pt x="693177" y="520204"/>
                    <a:pt x="689631" y="526839"/>
                    <a:pt x="686064" y="537456"/>
                  </a:cubicBezTo>
                  <a:cubicBezTo>
                    <a:pt x="686064" y="542764"/>
                    <a:pt x="685183" y="546745"/>
                    <a:pt x="683421" y="549399"/>
                  </a:cubicBezTo>
                  <a:cubicBezTo>
                    <a:pt x="681658" y="552053"/>
                    <a:pt x="680777" y="556034"/>
                    <a:pt x="680777" y="561343"/>
                  </a:cubicBezTo>
                  <a:cubicBezTo>
                    <a:pt x="678579" y="566651"/>
                    <a:pt x="676371" y="571959"/>
                    <a:pt x="674152" y="577267"/>
                  </a:cubicBezTo>
                  <a:cubicBezTo>
                    <a:pt x="671933" y="582575"/>
                    <a:pt x="669725" y="589211"/>
                    <a:pt x="667527" y="597173"/>
                  </a:cubicBezTo>
                  <a:cubicBezTo>
                    <a:pt x="665288" y="602481"/>
                    <a:pt x="664168" y="606462"/>
                    <a:pt x="664168" y="609116"/>
                  </a:cubicBezTo>
                  <a:cubicBezTo>
                    <a:pt x="664168" y="611770"/>
                    <a:pt x="663069" y="613098"/>
                    <a:pt x="660871" y="613098"/>
                  </a:cubicBezTo>
                  <a:cubicBezTo>
                    <a:pt x="660871" y="618406"/>
                    <a:pt x="660208" y="621723"/>
                    <a:pt x="658881" y="623050"/>
                  </a:cubicBezTo>
                  <a:cubicBezTo>
                    <a:pt x="657554" y="624377"/>
                    <a:pt x="656890" y="626368"/>
                    <a:pt x="656890" y="629022"/>
                  </a:cubicBezTo>
                  <a:cubicBezTo>
                    <a:pt x="654236" y="631676"/>
                    <a:pt x="652909" y="635657"/>
                    <a:pt x="652909" y="640966"/>
                  </a:cubicBezTo>
                  <a:cubicBezTo>
                    <a:pt x="655563" y="643620"/>
                    <a:pt x="659544" y="644947"/>
                    <a:pt x="664852" y="644947"/>
                  </a:cubicBezTo>
                  <a:cubicBezTo>
                    <a:pt x="664852" y="647601"/>
                    <a:pt x="665516" y="648928"/>
                    <a:pt x="666843" y="648928"/>
                  </a:cubicBezTo>
                  <a:cubicBezTo>
                    <a:pt x="668170" y="648928"/>
                    <a:pt x="668834" y="650255"/>
                    <a:pt x="668834" y="652909"/>
                  </a:cubicBezTo>
                  <a:cubicBezTo>
                    <a:pt x="671488" y="652909"/>
                    <a:pt x="674142" y="654900"/>
                    <a:pt x="676796" y="658881"/>
                  </a:cubicBezTo>
                  <a:cubicBezTo>
                    <a:pt x="679450" y="662862"/>
                    <a:pt x="680777" y="663525"/>
                    <a:pt x="680777" y="660871"/>
                  </a:cubicBezTo>
                  <a:cubicBezTo>
                    <a:pt x="686085" y="663525"/>
                    <a:pt x="690066" y="666180"/>
                    <a:pt x="692720" y="668834"/>
                  </a:cubicBezTo>
                  <a:cubicBezTo>
                    <a:pt x="695375" y="671488"/>
                    <a:pt x="699356" y="674142"/>
                    <a:pt x="704664" y="676796"/>
                  </a:cubicBezTo>
                  <a:lnTo>
                    <a:pt x="708042" y="681018"/>
                  </a:lnTo>
                  <a:lnTo>
                    <a:pt x="706157" y="681772"/>
                  </a:lnTo>
                  <a:cubicBezTo>
                    <a:pt x="705825" y="682436"/>
                    <a:pt x="705991" y="683431"/>
                    <a:pt x="706654" y="684758"/>
                  </a:cubicBezTo>
                  <a:cubicBezTo>
                    <a:pt x="707318" y="686085"/>
                    <a:pt x="708147" y="686749"/>
                    <a:pt x="709143" y="686749"/>
                  </a:cubicBezTo>
                  <a:lnTo>
                    <a:pt x="711533" y="685383"/>
                  </a:lnTo>
                  <a:lnTo>
                    <a:pt x="712626" y="686749"/>
                  </a:lnTo>
                  <a:cubicBezTo>
                    <a:pt x="717934" y="690730"/>
                    <a:pt x="719262" y="692721"/>
                    <a:pt x="716607" y="692721"/>
                  </a:cubicBezTo>
                  <a:cubicBezTo>
                    <a:pt x="724570" y="700683"/>
                    <a:pt x="729878" y="704664"/>
                    <a:pt x="732532" y="704664"/>
                  </a:cubicBezTo>
                  <a:cubicBezTo>
                    <a:pt x="732532" y="707318"/>
                    <a:pt x="735186" y="708645"/>
                    <a:pt x="740494" y="708645"/>
                  </a:cubicBezTo>
                  <a:lnTo>
                    <a:pt x="748457" y="716607"/>
                  </a:lnTo>
                  <a:cubicBezTo>
                    <a:pt x="751111" y="716607"/>
                    <a:pt x="753765" y="715280"/>
                    <a:pt x="756419" y="712626"/>
                  </a:cubicBezTo>
                  <a:cubicBezTo>
                    <a:pt x="756419" y="717934"/>
                    <a:pt x="755755" y="721252"/>
                    <a:pt x="754428" y="722579"/>
                  </a:cubicBezTo>
                  <a:cubicBezTo>
                    <a:pt x="753101" y="723906"/>
                    <a:pt x="752438" y="725897"/>
                    <a:pt x="752438" y="728551"/>
                  </a:cubicBezTo>
                  <a:lnTo>
                    <a:pt x="760400" y="736513"/>
                  </a:lnTo>
                  <a:lnTo>
                    <a:pt x="764381" y="740494"/>
                  </a:lnTo>
                  <a:cubicBezTo>
                    <a:pt x="764381" y="743148"/>
                    <a:pt x="765045" y="744475"/>
                    <a:pt x="766372" y="744475"/>
                  </a:cubicBezTo>
                  <a:cubicBezTo>
                    <a:pt x="767699" y="744475"/>
                    <a:pt x="768362" y="743148"/>
                    <a:pt x="768362" y="740494"/>
                  </a:cubicBezTo>
                  <a:lnTo>
                    <a:pt x="776325" y="744475"/>
                  </a:lnTo>
                  <a:lnTo>
                    <a:pt x="776325" y="756419"/>
                  </a:lnTo>
                  <a:cubicBezTo>
                    <a:pt x="776325" y="759073"/>
                    <a:pt x="776988" y="760400"/>
                    <a:pt x="778315" y="760400"/>
                  </a:cubicBezTo>
                  <a:cubicBezTo>
                    <a:pt x="779642" y="760400"/>
                    <a:pt x="780306" y="761727"/>
                    <a:pt x="780306" y="764381"/>
                  </a:cubicBezTo>
                  <a:cubicBezTo>
                    <a:pt x="782960" y="769689"/>
                    <a:pt x="785614" y="773007"/>
                    <a:pt x="788268" y="774334"/>
                  </a:cubicBezTo>
                  <a:cubicBezTo>
                    <a:pt x="790922" y="775661"/>
                    <a:pt x="792249" y="777652"/>
                    <a:pt x="792249" y="780306"/>
                  </a:cubicBezTo>
                  <a:lnTo>
                    <a:pt x="800212" y="788268"/>
                  </a:lnTo>
                  <a:lnTo>
                    <a:pt x="804193" y="792249"/>
                  </a:lnTo>
                  <a:cubicBezTo>
                    <a:pt x="806847" y="797558"/>
                    <a:pt x="809501" y="801539"/>
                    <a:pt x="812155" y="804193"/>
                  </a:cubicBezTo>
                  <a:cubicBezTo>
                    <a:pt x="814809" y="806847"/>
                    <a:pt x="817463" y="810828"/>
                    <a:pt x="820117" y="816136"/>
                  </a:cubicBezTo>
                  <a:lnTo>
                    <a:pt x="828080" y="840023"/>
                  </a:lnTo>
                  <a:lnTo>
                    <a:pt x="824098" y="840023"/>
                  </a:lnTo>
                  <a:cubicBezTo>
                    <a:pt x="824098" y="845331"/>
                    <a:pt x="825425" y="847985"/>
                    <a:pt x="828080" y="847985"/>
                  </a:cubicBezTo>
                  <a:cubicBezTo>
                    <a:pt x="830734" y="847985"/>
                    <a:pt x="830734" y="850640"/>
                    <a:pt x="828080" y="855948"/>
                  </a:cubicBezTo>
                  <a:cubicBezTo>
                    <a:pt x="822772" y="861256"/>
                    <a:pt x="819454" y="862583"/>
                    <a:pt x="818127" y="859929"/>
                  </a:cubicBezTo>
                  <a:cubicBezTo>
                    <a:pt x="816800" y="857275"/>
                    <a:pt x="814809" y="855948"/>
                    <a:pt x="812155" y="855948"/>
                  </a:cubicBezTo>
                  <a:lnTo>
                    <a:pt x="812155" y="859929"/>
                  </a:lnTo>
                  <a:cubicBezTo>
                    <a:pt x="806847" y="859929"/>
                    <a:pt x="804856" y="861256"/>
                    <a:pt x="806183" y="863910"/>
                  </a:cubicBezTo>
                  <a:cubicBezTo>
                    <a:pt x="807510" y="866564"/>
                    <a:pt x="806847" y="869218"/>
                    <a:pt x="804193" y="871872"/>
                  </a:cubicBezTo>
                  <a:cubicBezTo>
                    <a:pt x="798885" y="874526"/>
                    <a:pt x="795567" y="873863"/>
                    <a:pt x="794240" y="869882"/>
                  </a:cubicBezTo>
                  <a:cubicBezTo>
                    <a:pt x="792913" y="865901"/>
                    <a:pt x="790922" y="863910"/>
                    <a:pt x="788268" y="863910"/>
                  </a:cubicBezTo>
                  <a:cubicBezTo>
                    <a:pt x="785614" y="866564"/>
                    <a:pt x="784951" y="868555"/>
                    <a:pt x="786278" y="869882"/>
                  </a:cubicBezTo>
                  <a:cubicBezTo>
                    <a:pt x="787604" y="871209"/>
                    <a:pt x="785614" y="870545"/>
                    <a:pt x="780306" y="867891"/>
                  </a:cubicBezTo>
                  <a:cubicBezTo>
                    <a:pt x="774998" y="867891"/>
                    <a:pt x="773007" y="867228"/>
                    <a:pt x="774334" y="865901"/>
                  </a:cubicBezTo>
                  <a:cubicBezTo>
                    <a:pt x="775661" y="864574"/>
                    <a:pt x="773670" y="861256"/>
                    <a:pt x="768362" y="855948"/>
                  </a:cubicBezTo>
                  <a:lnTo>
                    <a:pt x="768362" y="860924"/>
                  </a:lnTo>
                  <a:cubicBezTo>
                    <a:pt x="767035" y="858934"/>
                    <a:pt x="764381" y="855948"/>
                    <a:pt x="760400" y="851967"/>
                  </a:cubicBezTo>
                  <a:cubicBezTo>
                    <a:pt x="760400" y="867891"/>
                    <a:pt x="757746" y="867891"/>
                    <a:pt x="752438" y="851967"/>
                  </a:cubicBezTo>
                  <a:cubicBezTo>
                    <a:pt x="752438" y="849313"/>
                    <a:pt x="751774" y="847322"/>
                    <a:pt x="750447" y="845995"/>
                  </a:cubicBezTo>
                  <a:cubicBezTo>
                    <a:pt x="749120" y="844668"/>
                    <a:pt x="748457" y="842677"/>
                    <a:pt x="748457" y="840023"/>
                  </a:cubicBezTo>
                  <a:cubicBezTo>
                    <a:pt x="748457" y="845331"/>
                    <a:pt x="747130" y="847985"/>
                    <a:pt x="744475" y="847985"/>
                  </a:cubicBezTo>
                  <a:cubicBezTo>
                    <a:pt x="741821" y="845331"/>
                    <a:pt x="741821" y="842677"/>
                    <a:pt x="744475" y="840023"/>
                  </a:cubicBezTo>
                  <a:cubicBezTo>
                    <a:pt x="747130" y="837369"/>
                    <a:pt x="745802" y="834715"/>
                    <a:pt x="740494" y="832061"/>
                  </a:cubicBezTo>
                  <a:lnTo>
                    <a:pt x="740494" y="836042"/>
                  </a:lnTo>
                  <a:lnTo>
                    <a:pt x="732532" y="836042"/>
                  </a:lnTo>
                  <a:cubicBezTo>
                    <a:pt x="727224" y="830734"/>
                    <a:pt x="725233" y="826089"/>
                    <a:pt x="726560" y="822108"/>
                  </a:cubicBezTo>
                  <a:cubicBezTo>
                    <a:pt x="727887" y="818127"/>
                    <a:pt x="727224" y="814809"/>
                    <a:pt x="724570" y="812155"/>
                  </a:cubicBezTo>
                  <a:cubicBezTo>
                    <a:pt x="724570" y="806847"/>
                    <a:pt x="723906" y="802866"/>
                    <a:pt x="722579" y="800212"/>
                  </a:cubicBezTo>
                  <a:cubicBezTo>
                    <a:pt x="721252" y="797558"/>
                    <a:pt x="720588" y="793576"/>
                    <a:pt x="720588" y="788268"/>
                  </a:cubicBezTo>
                  <a:cubicBezTo>
                    <a:pt x="715280" y="772344"/>
                    <a:pt x="712626" y="765708"/>
                    <a:pt x="712626" y="768362"/>
                  </a:cubicBezTo>
                  <a:lnTo>
                    <a:pt x="700683" y="744475"/>
                  </a:lnTo>
                  <a:cubicBezTo>
                    <a:pt x="690066" y="728551"/>
                    <a:pt x="680777" y="713290"/>
                    <a:pt x="672815" y="698692"/>
                  </a:cubicBezTo>
                  <a:cubicBezTo>
                    <a:pt x="664852" y="684095"/>
                    <a:pt x="654236" y="668834"/>
                    <a:pt x="640965" y="652909"/>
                  </a:cubicBezTo>
                  <a:cubicBezTo>
                    <a:pt x="633003" y="663525"/>
                    <a:pt x="626368" y="674142"/>
                    <a:pt x="621060" y="684758"/>
                  </a:cubicBezTo>
                  <a:cubicBezTo>
                    <a:pt x="615752" y="695375"/>
                    <a:pt x="609116" y="704664"/>
                    <a:pt x="601154" y="712626"/>
                  </a:cubicBezTo>
                  <a:lnTo>
                    <a:pt x="557361" y="764381"/>
                  </a:lnTo>
                  <a:cubicBezTo>
                    <a:pt x="557361" y="761727"/>
                    <a:pt x="558025" y="760400"/>
                    <a:pt x="559352" y="760400"/>
                  </a:cubicBezTo>
                  <a:cubicBezTo>
                    <a:pt x="560679" y="760400"/>
                    <a:pt x="561342" y="759073"/>
                    <a:pt x="561342" y="756419"/>
                  </a:cubicBezTo>
                  <a:cubicBezTo>
                    <a:pt x="561342" y="753765"/>
                    <a:pt x="562006" y="752438"/>
                    <a:pt x="563333" y="752438"/>
                  </a:cubicBezTo>
                  <a:cubicBezTo>
                    <a:pt x="564660" y="752438"/>
                    <a:pt x="565324" y="751111"/>
                    <a:pt x="565324" y="748457"/>
                  </a:cubicBezTo>
                  <a:lnTo>
                    <a:pt x="569305" y="748457"/>
                  </a:lnTo>
                  <a:lnTo>
                    <a:pt x="569305" y="736513"/>
                  </a:lnTo>
                  <a:lnTo>
                    <a:pt x="581248" y="724570"/>
                  </a:lnTo>
                  <a:lnTo>
                    <a:pt x="597173" y="712626"/>
                  </a:lnTo>
                  <a:lnTo>
                    <a:pt x="593192" y="712626"/>
                  </a:lnTo>
                  <a:cubicBezTo>
                    <a:pt x="593192" y="709972"/>
                    <a:pt x="593855" y="707982"/>
                    <a:pt x="595182" y="706655"/>
                  </a:cubicBezTo>
                  <a:cubicBezTo>
                    <a:pt x="596509" y="705327"/>
                    <a:pt x="597173" y="703337"/>
                    <a:pt x="597173" y="700683"/>
                  </a:cubicBezTo>
                  <a:cubicBezTo>
                    <a:pt x="599827" y="698029"/>
                    <a:pt x="602481" y="696038"/>
                    <a:pt x="605135" y="694711"/>
                  </a:cubicBezTo>
                  <a:cubicBezTo>
                    <a:pt x="607789" y="693384"/>
                    <a:pt x="610443" y="690066"/>
                    <a:pt x="613097" y="684758"/>
                  </a:cubicBezTo>
                  <a:cubicBezTo>
                    <a:pt x="618405" y="679450"/>
                    <a:pt x="622387" y="672815"/>
                    <a:pt x="625041" y="664852"/>
                  </a:cubicBezTo>
                  <a:cubicBezTo>
                    <a:pt x="630349" y="659544"/>
                    <a:pt x="633003" y="655563"/>
                    <a:pt x="633003" y="652909"/>
                  </a:cubicBezTo>
                  <a:cubicBezTo>
                    <a:pt x="633003" y="650255"/>
                    <a:pt x="630349" y="646274"/>
                    <a:pt x="625041" y="640966"/>
                  </a:cubicBezTo>
                  <a:cubicBezTo>
                    <a:pt x="619069" y="646274"/>
                    <a:pt x="614590" y="652909"/>
                    <a:pt x="611604" y="660871"/>
                  </a:cubicBezTo>
                  <a:cubicBezTo>
                    <a:pt x="605633" y="666180"/>
                    <a:pt x="601154" y="672815"/>
                    <a:pt x="598168" y="680777"/>
                  </a:cubicBezTo>
                  <a:lnTo>
                    <a:pt x="580128" y="704664"/>
                  </a:lnTo>
                  <a:lnTo>
                    <a:pt x="572913" y="712626"/>
                  </a:lnTo>
                  <a:cubicBezTo>
                    <a:pt x="572913" y="715280"/>
                    <a:pt x="572311" y="716607"/>
                    <a:pt x="571109" y="716607"/>
                  </a:cubicBezTo>
                  <a:cubicBezTo>
                    <a:pt x="569906" y="716607"/>
                    <a:pt x="569305" y="715280"/>
                    <a:pt x="569305" y="712626"/>
                  </a:cubicBezTo>
                  <a:lnTo>
                    <a:pt x="554997" y="732532"/>
                  </a:lnTo>
                  <a:lnTo>
                    <a:pt x="550117" y="737949"/>
                  </a:lnTo>
                  <a:lnTo>
                    <a:pt x="533474" y="756419"/>
                  </a:lnTo>
                  <a:cubicBezTo>
                    <a:pt x="517550" y="772344"/>
                    <a:pt x="506933" y="781633"/>
                    <a:pt x="501625" y="784287"/>
                  </a:cubicBezTo>
                  <a:lnTo>
                    <a:pt x="497644" y="788268"/>
                  </a:lnTo>
                  <a:cubicBezTo>
                    <a:pt x="494990" y="788268"/>
                    <a:pt x="494990" y="786941"/>
                    <a:pt x="497644" y="784287"/>
                  </a:cubicBezTo>
                  <a:lnTo>
                    <a:pt x="493663" y="784287"/>
                  </a:lnTo>
                  <a:cubicBezTo>
                    <a:pt x="491009" y="786941"/>
                    <a:pt x="491009" y="788268"/>
                    <a:pt x="493663" y="788268"/>
                  </a:cubicBezTo>
                  <a:lnTo>
                    <a:pt x="492977" y="792381"/>
                  </a:lnTo>
                  <a:lnTo>
                    <a:pt x="487193" y="793493"/>
                  </a:lnTo>
                  <a:cubicBezTo>
                    <a:pt x="480226" y="795982"/>
                    <a:pt x="471766" y="802202"/>
                    <a:pt x="461814" y="812155"/>
                  </a:cubicBezTo>
                  <a:cubicBezTo>
                    <a:pt x="456381" y="817463"/>
                    <a:pt x="451622" y="822108"/>
                    <a:pt x="447537" y="826089"/>
                  </a:cubicBezTo>
                  <a:cubicBezTo>
                    <a:pt x="443453" y="830070"/>
                    <a:pt x="438694" y="833388"/>
                    <a:pt x="433261" y="836042"/>
                  </a:cubicBezTo>
                  <a:lnTo>
                    <a:pt x="425050" y="844004"/>
                  </a:lnTo>
                  <a:cubicBezTo>
                    <a:pt x="419618" y="845995"/>
                    <a:pt x="416217" y="847985"/>
                    <a:pt x="414848" y="849976"/>
                  </a:cubicBezTo>
                  <a:cubicBezTo>
                    <a:pt x="413480" y="851967"/>
                    <a:pt x="410079" y="853957"/>
                    <a:pt x="404647" y="855948"/>
                  </a:cubicBezTo>
                  <a:cubicBezTo>
                    <a:pt x="399214" y="855948"/>
                    <a:pt x="393761" y="858602"/>
                    <a:pt x="388287" y="863910"/>
                  </a:cubicBezTo>
                  <a:cubicBezTo>
                    <a:pt x="382854" y="863910"/>
                    <a:pt x="380138" y="865237"/>
                    <a:pt x="380138" y="867891"/>
                  </a:cubicBezTo>
                  <a:cubicBezTo>
                    <a:pt x="380138" y="873199"/>
                    <a:pt x="378790" y="877181"/>
                    <a:pt x="376094" y="879835"/>
                  </a:cubicBezTo>
                  <a:lnTo>
                    <a:pt x="376094" y="867891"/>
                  </a:lnTo>
                  <a:cubicBezTo>
                    <a:pt x="370620" y="867891"/>
                    <a:pt x="366525" y="869882"/>
                    <a:pt x="363809" y="873863"/>
                  </a:cubicBezTo>
                  <a:cubicBezTo>
                    <a:pt x="361092" y="877844"/>
                    <a:pt x="357018" y="879835"/>
                    <a:pt x="351585" y="879835"/>
                  </a:cubicBezTo>
                  <a:lnTo>
                    <a:pt x="362776" y="871634"/>
                  </a:lnTo>
                  <a:lnTo>
                    <a:pt x="357176" y="870379"/>
                  </a:lnTo>
                  <a:cubicBezTo>
                    <a:pt x="355471" y="870711"/>
                    <a:pt x="354281" y="871872"/>
                    <a:pt x="353607" y="873863"/>
                  </a:cubicBezTo>
                  <a:cubicBezTo>
                    <a:pt x="352259" y="877844"/>
                    <a:pt x="350217" y="881162"/>
                    <a:pt x="347480" y="883816"/>
                  </a:cubicBezTo>
                  <a:cubicBezTo>
                    <a:pt x="344743" y="891778"/>
                    <a:pt x="342701" y="899077"/>
                    <a:pt x="341353" y="905712"/>
                  </a:cubicBezTo>
                  <a:cubicBezTo>
                    <a:pt x="340005" y="912347"/>
                    <a:pt x="339331" y="919646"/>
                    <a:pt x="339331" y="927609"/>
                  </a:cubicBezTo>
                  <a:cubicBezTo>
                    <a:pt x="333857" y="948841"/>
                    <a:pt x="331120" y="962112"/>
                    <a:pt x="331120" y="967420"/>
                  </a:cubicBezTo>
                  <a:lnTo>
                    <a:pt x="322971" y="983345"/>
                  </a:lnTo>
                  <a:cubicBezTo>
                    <a:pt x="322971" y="985999"/>
                    <a:pt x="322297" y="986662"/>
                    <a:pt x="320949" y="985335"/>
                  </a:cubicBezTo>
                  <a:cubicBezTo>
                    <a:pt x="319601" y="984008"/>
                    <a:pt x="318928" y="984672"/>
                    <a:pt x="318928" y="987326"/>
                  </a:cubicBezTo>
                  <a:cubicBezTo>
                    <a:pt x="316191" y="987326"/>
                    <a:pt x="314822" y="988653"/>
                    <a:pt x="314822" y="991307"/>
                  </a:cubicBezTo>
                  <a:cubicBezTo>
                    <a:pt x="314822" y="993961"/>
                    <a:pt x="313453" y="995288"/>
                    <a:pt x="310716" y="995288"/>
                  </a:cubicBezTo>
                  <a:cubicBezTo>
                    <a:pt x="310716" y="992634"/>
                    <a:pt x="309369" y="991307"/>
                    <a:pt x="306673" y="991307"/>
                  </a:cubicBezTo>
                  <a:cubicBezTo>
                    <a:pt x="306673" y="993961"/>
                    <a:pt x="305305" y="995288"/>
                    <a:pt x="302568" y="995288"/>
                  </a:cubicBezTo>
                  <a:cubicBezTo>
                    <a:pt x="313184" y="971401"/>
                    <a:pt x="318492" y="948841"/>
                    <a:pt x="318492" y="927609"/>
                  </a:cubicBezTo>
                  <a:cubicBezTo>
                    <a:pt x="321146" y="919646"/>
                    <a:pt x="323137" y="912347"/>
                    <a:pt x="324464" y="905712"/>
                  </a:cubicBezTo>
                  <a:cubicBezTo>
                    <a:pt x="325791" y="899077"/>
                    <a:pt x="326454" y="891778"/>
                    <a:pt x="326454" y="883816"/>
                  </a:cubicBezTo>
                  <a:cubicBezTo>
                    <a:pt x="326454" y="881162"/>
                    <a:pt x="327118" y="879171"/>
                    <a:pt x="328445" y="877844"/>
                  </a:cubicBezTo>
                  <a:cubicBezTo>
                    <a:pt x="329772" y="876517"/>
                    <a:pt x="330436" y="873199"/>
                    <a:pt x="330436" y="867891"/>
                  </a:cubicBezTo>
                  <a:lnTo>
                    <a:pt x="330436" y="854268"/>
                  </a:lnTo>
                  <a:lnTo>
                    <a:pt x="330436" y="850847"/>
                  </a:lnTo>
                  <a:cubicBezTo>
                    <a:pt x="333090" y="848566"/>
                    <a:pt x="334417" y="846285"/>
                    <a:pt x="334417" y="844004"/>
                  </a:cubicBezTo>
                  <a:lnTo>
                    <a:pt x="334417" y="824099"/>
                  </a:lnTo>
                  <a:cubicBezTo>
                    <a:pt x="334417" y="818790"/>
                    <a:pt x="335080" y="814146"/>
                    <a:pt x="336407" y="810165"/>
                  </a:cubicBezTo>
                  <a:cubicBezTo>
                    <a:pt x="337734" y="806183"/>
                    <a:pt x="338398" y="801539"/>
                    <a:pt x="338398" y="796231"/>
                  </a:cubicBezTo>
                  <a:cubicBezTo>
                    <a:pt x="341052" y="782960"/>
                    <a:pt x="343706" y="770353"/>
                    <a:pt x="346360" y="758410"/>
                  </a:cubicBezTo>
                  <a:cubicBezTo>
                    <a:pt x="349014" y="746466"/>
                    <a:pt x="350341" y="733859"/>
                    <a:pt x="350341" y="720589"/>
                  </a:cubicBezTo>
                  <a:cubicBezTo>
                    <a:pt x="342379" y="720589"/>
                    <a:pt x="335080" y="721252"/>
                    <a:pt x="328445" y="722579"/>
                  </a:cubicBezTo>
                  <a:cubicBezTo>
                    <a:pt x="321810" y="723906"/>
                    <a:pt x="315838" y="723243"/>
                    <a:pt x="310530" y="720589"/>
                  </a:cubicBezTo>
                  <a:lnTo>
                    <a:pt x="282662" y="720589"/>
                  </a:lnTo>
                  <a:lnTo>
                    <a:pt x="250813" y="712626"/>
                  </a:lnTo>
                  <a:cubicBezTo>
                    <a:pt x="245504" y="707318"/>
                    <a:pt x="240196" y="704664"/>
                    <a:pt x="234888" y="704664"/>
                  </a:cubicBezTo>
                  <a:lnTo>
                    <a:pt x="230907" y="704664"/>
                  </a:lnTo>
                  <a:cubicBezTo>
                    <a:pt x="225599" y="704664"/>
                    <a:pt x="224271" y="703337"/>
                    <a:pt x="226926" y="700683"/>
                  </a:cubicBezTo>
                  <a:cubicBezTo>
                    <a:pt x="221618" y="713953"/>
                    <a:pt x="220290" y="721916"/>
                    <a:pt x="222944" y="724570"/>
                  </a:cubicBezTo>
                  <a:cubicBezTo>
                    <a:pt x="225599" y="713953"/>
                    <a:pt x="226926" y="708645"/>
                    <a:pt x="226926" y="708645"/>
                  </a:cubicBezTo>
                  <a:lnTo>
                    <a:pt x="226926" y="724570"/>
                  </a:lnTo>
                  <a:lnTo>
                    <a:pt x="226926" y="732532"/>
                  </a:lnTo>
                  <a:lnTo>
                    <a:pt x="226926" y="740494"/>
                  </a:lnTo>
                  <a:lnTo>
                    <a:pt x="226926" y="748457"/>
                  </a:lnTo>
                  <a:cubicBezTo>
                    <a:pt x="226926" y="745803"/>
                    <a:pt x="227589" y="744475"/>
                    <a:pt x="228916" y="744475"/>
                  </a:cubicBezTo>
                  <a:cubicBezTo>
                    <a:pt x="230243" y="744475"/>
                    <a:pt x="230907" y="743148"/>
                    <a:pt x="230907" y="740494"/>
                  </a:cubicBezTo>
                  <a:cubicBezTo>
                    <a:pt x="230036" y="748457"/>
                    <a:pt x="229600" y="753765"/>
                    <a:pt x="229600" y="756419"/>
                  </a:cubicBezTo>
                  <a:cubicBezTo>
                    <a:pt x="231342" y="759073"/>
                    <a:pt x="232213" y="768362"/>
                    <a:pt x="232213" y="784287"/>
                  </a:cubicBezTo>
                  <a:lnTo>
                    <a:pt x="232213" y="812155"/>
                  </a:lnTo>
                  <a:cubicBezTo>
                    <a:pt x="233996" y="814809"/>
                    <a:pt x="234888" y="817463"/>
                    <a:pt x="234888" y="820117"/>
                  </a:cubicBezTo>
                  <a:cubicBezTo>
                    <a:pt x="234888" y="830734"/>
                    <a:pt x="236215" y="836042"/>
                    <a:pt x="238869" y="836042"/>
                  </a:cubicBezTo>
                  <a:lnTo>
                    <a:pt x="238869" y="847985"/>
                  </a:lnTo>
                  <a:cubicBezTo>
                    <a:pt x="241523" y="850640"/>
                    <a:pt x="242850" y="853294"/>
                    <a:pt x="242850" y="855948"/>
                  </a:cubicBezTo>
                  <a:lnTo>
                    <a:pt x="235883" y="855948"/>
                  </a:lnTo>
                  <a:cubicBezTo>
                    <a:pt x="235883" y="858602"/>
                    <a:pt x="234888" y="861256"/>
                    <a:pt x="232897" y="863910"/>
                  </a:cubicBezTo>
                  <a:cubicBezTo>
                    <a:pt x="232897" y="871872"/>
                    <a:pt x="230907" y="875854"/>
                    <a:pt x="226926" y="875854"/>
                  </a:cubicBezTo>
                  <a:cubicBezTo>
                    <a:pt x="221618" y="859929"/>
                    <a:pt x="218963" y="853294"/>
                    <a:pt x="218963" y="855948"/>
                  </a:cubicBezTo>
                  <a:lnTo>
                    <a:pt x="211001" y="855948"/>
                  </a:lnTo>
                  <a:lnTo>
                    <a:pt x="207020" y="851967"/>
                  </a:lnTo>
                  <a:cubicBezTo>
                    <a:pt x="204366" y="851967"/>
                    <a:pt x="203039" y="850640"/>
                    <a:pt x="203039" y="847985"/>
                  </a:cubicBezTo>
                  <a:cubicBezTo>
                    <a:pt x="200384" y="845331"/>
                    <a:pt x="199058" y="842677"/>
                    <a:pt x="199058" y="840023"/>
                  </a:cubicBezTo>
                  <a:lnTo>
                    <a:pt x="199058" y="847985"/>
                  </a:lnTo>
                  <a:cubicBezTo>
                    <a:pt x="193749" y="853294"/>
                    <a:pt x="191759" y="851967"/>
                    <a:pt x="193086" y="844004"/>
                  </a:cubicBezTo>
                  <a:cubicBezTo>
                    <a:pt x="194413" y="836042"/>
                    <a:pt x="193749" y="832061"/>
                    <a:pt x="191095" y="832061"/>
                  </a:cubicBezTo>
                  <a:lnTo>
                    <a:pt x="183133" y="828080"/>
                  </a:lnTo>
                  <a:lnTo>
                    <a:pt x="175171" y="812155"/>
                  </a:lnTo>
                  <a:cubicBezTo>
                    <a:pt x="172516" y="806847"/>
                    <a:pt x="169863" y="802866"/>
                    <a:pt x="167208" y="800212"/>
                  </a:cubicBezTo>
                  <a:cubicBezTo>
                    <a:pt x="164554" y="797558"/>
                    <a:pt x="161900" y="794903"/>
                    <a:pt x="159246" y="792249"/>
                  </a:cubicBezTo>
                  <a:lnTo>
                    <a:pt x="147303" y="792249"/>
                  </a:lnTo>
                  <a:lnTo>
                    <a:pt x="147303" y="788268"/>
                  </a:lnTo>
                  <a:lnTo>
                    <a:pt x="139340" y="788268"/>
                  </a:lnTo>
                  <a:cubicBezTo>
                    <a:pt x="131378" y="788268"/>
                    <a:pt x="126070" y="786941"/>
                    <a:pt x="123416" y="784287"/>
                  </a:cubicBezTo>
                  <a:cubicBezTo>
                    <a:pt x="126070" y="781633"/>
                    <a:pt x="130051" y="780306"/>
                    <a:pt x="135359" y="780306"/>
                  </a:cubicBezTo>
                  <a:cubicBezTo>
                    <a:pt x="140667" y="777652"/>
                    <a:pt x="142658" y="776325"/>
                    <a:pt x="141331" y="776325"/>
                  </a:cubicBezTo>
                  <a:cubicBezTo>
                    <a:pt x="140004" y="776325"/>
                    <a:pt x="140667" y="774998"/>
                    <a:pt x="143321" y="772344"/>
                  </a:cubicBezTo>
                  <a:cubicBezTo>
                    <a:pt x="148630" y="769689"/>
                    <a:pt x="151947" y="767035"/>
                    <a:pt x="153274" y="764381"/>
                  </a:cubicBezTo>
                  <a:cubicBezTo>
                    <a:pt x="154601" y="761727"/>
                    <a:pt x="156592" y="759073"/>
                    <a:pt x="159246" y="756419"/>
                  </a:cubicBezTo>
                  <a:cubicBezTo>
                    <a:pt x="164554" y="743148"/>
                    <a:pt x="168535" y="731869"/>
                    <a:pt x="171189" y="722579"/>
                  </a:cubicBezTo>
                  <a:cubicBezTo>
                    <a:pt x="173844" y="713290"/>
                    <a:pt x="176498" y="703337"/>
                    <a:pt x="179152" y="692721"/>
                  </a:cubicBezTo>
                  <a:lnTo>
                    <a:pt x="191095" y="629022"/>
                  </a:lnTo>
                  <a:cubicBezTo>
                    <a:pt x="196403" y="607789"/>
                    <a:pt x="199058" y="595846"/>
                    <a:pt x="199058" y="593192"/>
                  </a:cubicBezTo>
                  <a:cubicBezTo>
                    <a:pt x="200384" y="591865"/>
                    <a:pt x="201546" y="590206"/>
                    <a:pt x="202541" y="588215"/>
                  </a:cubicBezTo>
                  <a:lnTo>
                    <a:pt x="203039" y="586822"/>
                  </a:lnTo>
                  <a:lnTo>
                    <a:pt x="203039" y="595182"/>
                  </a:lnTo>
                  <a:cubicBezTo>
                    <a:pt x="203039" y="597836"/>
                    <a:pt x="203039" y="599827"/>
                    <a:pt x="203039" y="601154"/>
                  </a:cubicBezTo>
                  <a:cubicBezTo>
                    <a:pt x="197731" y="617079"/>
                    <a:pt x="195076" y="627695"/>
                    <a:pt x="195076" y="633003"/>
                  </a:cubicBezTo>
                  <a:cubicBezTo>
                    <a:pt x="200384" y="630349"/>
                    <a:pt x="203039" y="621060"/>
                    <a:pt x="203039" y="605135"/>
                  </a:cubicBezTo>
                  <a:cubicBezTo>
                    <a:pt x="208347" y="589211"/>
                    <a:pt x="211001" y="579921"/>
                    <a:pt x="211001" y="577267"/>
                  </a:cubicBezTo>
                  <a:cubicBezTo>
                    <a:pt x="208347" y="575940"/>
                    <a:pt x="206357" y="575940"/>
                    <a:pt x="205029" y="577267"/>
                  </a:cubicBezTo>
                  <a:lnTo>
                    <a:pt x="204780" y="577765"/>
                  </a:lnTo>
                  <a:lnTo>
                    <a:pt x="204532" y="574281"/>
                  </a:lnTo>
                  <a:cubicBezTo>
                    <a:pt x="203536" y="572291"/>
                    <a:pt x="201711" y="570632"/>
                    <a:pt x="199058" y="569305"/>
                  </a:cubicBezTo>
                  <a:lnTo>
                    <a:pt x="208613" y="559749"/>
                  </a:lnTo>
                  <a:lnTo>
                    <a:pt x="207020" y="569305"/>
                  </a:lnTo>
                  <a:cubicBezTo>
                    <a:pt x="212328" y="569305"/>
                    <a:pt x="214982" y="565987"/>
                    <a:pt x="214982" y="559352"/>
                  </a:cubicBezTo>
                  <a:cubicBezTo>
                    <a:pt x="214982" y="552717"/>
                    <a:pt x="216309" y="546745"/>
                    <a:pt x="218963" y="541437"/>
                  </a:cubicBezTo>
                  <a:lnTo>
                    <a:pt x="230907" y="505606"/>
                  </a:lnTo>
                  <a:cubicBezTo>
                    <a:pt x="236215" y="494990"/>
                    <a:pt x="242850" y="486364"/>
                    <a:pt x="250813" y="479729"/>
                  </a:cubicBezTo>
                  <a:cubicBezTo>
                    <a:pt x="258775" y="473094"/>
                    <a:pt x="266737" y="465795"/>
                    <a:pt x="274699" y="457833"/>
                  </a:cubicBezTo>
                  <a:cubicBezTo>
                    <a:pt x="269391" y="457833"/>
                    <a:pt x="262092" y="461814"/>
                    <a:pt x="252803" y="469776"/>
                  </a:cubicBezTo>
                  <a:cubicBezTo>
                    <a:pt x="243514" y="477738"/>
                    <a:pt x="237542" y="484374"/>
                    <a:pt x="234888" y="489682"/>
                  </a:cubicBezTo>
                  <a:lnTo>
                    <a:pt x="222946" y="509584"/>
                  </a:lnTo>
                  <a:lnTo>
                    <a:pt x="238869" y="477738"/>
                  </a:lnTo>
                  <a:cubicBezTo>
                    <a:pt x="252139" y="461814"/>
                    <a:pt x="269391" y="451197"/>
                    <a:pt x="290624" y="445889"/>
                  </a:cubicBezTo>
                  <a:cubicBezTo>
                    <a:pt x="306549" y="445889"/>
                    <a:pt x="317165" y="443235"/>
                    <a:pt x="322473" y="437927"/>
                  </a:cubicBezTo>
                  <a:cubicBezTo>
                    <a:pt x="327781" y="435273"/>
                    <a:pt x="330436" y="433282"/>
                    <a:pt x="330436" y="431955"/>
                  </a:cubicBezTo>
                  <a:cubicBezTo>
                    <a:pt x="330436" y="430628"/>
                    <a:pt x="333090" y="428637"/>
                    <a:pt x="338398" y="425983"/>
                  </a:cubicBezTo>
                  <a:cubicBezTo>
                    <a:pt x="343706" y="423329"/>
                    <a:pt x="345697" y="422666"/>
                    <a:pt x="344370" y="423993"/>
                  </a:cubicBezTo>
                  <a:cubicBezTo>
                    <a:pt x="343043" y="425320"/>
                    <a:pt x="345033" y="425983"/>
                    <a:pt x="350341" y="425983"/>
                  </a:cubicBezTo>
                  <a:lnTo>
                    <a:pt x="354322" y="429964"/>
                  </a:lnTo>
                  <a:lnTo>
                    <a:pt x="358304" y="429964"/>
                  </a:lnTo>
                  <a:lnTo>
                    <a:pt x="382191" y="441908"/>
                  </a:lnTo>
                  <a:cubicBezTo>
                    <a:pt x="382191" y="436600"/>
                    <a:pt x="380864" y="433946"/>
                    <a:pt x="378209" y="433946"/>
                  </a:cubicBezTo>
                  <a:cubicBezTo>
                    <a:pt x="386172" y="425983"/>
                    <a:pt x="390153" y="427310"/>
                    <a:pt x="390153" y="437927"/>
                  </a:cubicBezTo>
                  <a:cubicBezTo>
                    <a:pt x="392807" y="440581"/>
                    <a:pt x="395461" y="441908"/>
                    <a:pt x="398115" y="441908"/>
                  </a:cubicBezTo>
                  <a:cubicBezTo>
                    <a:pt x="400769" y="444562"/>
                    <a:pt x="403423" y="445889"/>
                    <a:pt x="406077" y="445889"/>
                  </a:cubicBezTo>
                  <a:cubicBezTo>
                    <a:pt x="406077" y="448543"/>
                    <a:pt x="407404" y="449870"/>
                    <a:pt x="410059" y="449870"/>
                  </a:cubicBezTo>
                  <a:lnTo>
                    <a:pt x="412992" y="447915"/>
                  </a:lnTo>
                  <a:lnTo>
                    <a:pt x="411054" y="455344"/>
                  </a:lnTo>
                  <a:cubicBezTo>
                    <a:pt x="410390" y="458330"/>
                    <a:pt x="410059" y="460487"/>
                    <a:pt x="410059" y="461814"/>
                  </a:cubicBezTo>
                  <a:cubicBezTo>
                    <a:pt x="410059" y="467122"/>
                    <a:pt x="409395" y="472430"/>
                    <a:pt x="408068" y="477738"/>
                  </a:cubicBezTo>
                  <a:cubicBezTo>
                    <a:pt x="406741" y="483047"/>
                    <a:pt x="407404" y="488355"/>
                    <a:pt x="410059" y="493663"/>
                  </a:cubicBezTo>
                  <a:lnTo>
                    <a:pt x="410059" y="485701"/>
                  </a:lnTo>
                  <a:cubicBezTo>
                    <a:pt x="412713" y="488355"/>
                    <a:pt x="414040" y="494990"/>
                    <a:pt x="414040" y="505606"/>
                  </a:cubicBezTo>
                  <a:cubicBezTo>
                    <a:pt x="414040" y="500298"/>
                    <a:pt x="414703" y="494990"/>
                    <a:pt x="416030" y="489682"/>
                  </a:cubicBezTo>
                  <a:cubicBezTo>
                    <a:pt x="417357" y="484374"/>
                    <a:pt x="418021" y="479065"/>
                    <a:pt x="418021" y="473757"/>
                  </a:cubicBezTo>
                  <a:lnTo>
                    <a:pt x="429280" y="445889"/>
                  </a:lnTo>
                  <a:cubicBezTo>
                    <a:pt x="431934" y="451197"/>
                    <a:pt x="431934" y="454515"/>
                    <a:pt x="429280" y="455842"/>
                  </a:cubicBezTo>
                  <a:cubicBezTo>
                    <a:pt x="426626" y="457169"/>
                    <a:pt x="425299" y="459160"/>
                    <a:pt x="425299" y="461814"/>
                  </a:cubicBezTo>
                  <a:cubicBezTo>
                    <a:pt x="420447" y="477738"/>
                    <a:pt x="418021" y="484374"/>
                    <a:pt x="418021" y="481719"/>
                  </a:cubicBezTo>
                  <a:lnTo>
                    <a:pt x="418021" y="533474"/>
                  </a:lnTo>
                  <a:lnTo>
                    <a:pt x="410059" y="648928"/>
                  </a:lnTo>
                  <a:cubicBezTo>
                    <a:pt x="407404" y="664852"/>
                    <a:pt x="406077" y="681441"/>
                    <a:pt x="406077" y="698692"/>
                  </a:cubicBezTo>
                  <a:cubicBezTo>
                    <a:pt x="406077" y="715944"/>
                    <a:pt x="404751" y="733859"/>
                    <a:pt x="402096" y="752438"/>
                  </a:cubicBezTo>
                  <a:cubicBezTo>
                    <a:pt x="402096" y="765708"/>
                    <a:pt x="400769" y="773671"/>
                    <a:pt x="398115" y="776325"/>
                  </a:cubicBezTo>
                  <a:lnTo>
                    <a:pt x="398115" y="788268"/>
                  </a:lnTo>
                  <a:cubicBezTo>
                    <a:pt x="398115" y="793576"/>
                    <a:pt x="397452" y="796231"/>
                    <a:pt x="396125" y="796231"/>
                  </a:cubicBezTo>
                  <a:cubicBezTo>
                    <a:pt x="394798" y="796231"/>
                    <a:pt x="394134" y="797558"/>
                    <a:pt x="394134" y="800212"/>
                  </a:cubicBezTo>
                  <a:cubicBezTo>
                    <a:pt x="388826" y="826753"/>
                    <a:pt x="386172" y="842677"/>
                    <a:pt x="386172" y="847985"/>
                  </a:cubicBezTo>
                  <a:lnTo>
                    <a:pt x="402096" y="836042"/>
                  </a:lnTo>
                  <a:lnTo>
                    <a:pt x="425983" y="816136"/>
                  </a:lnTo>
                  <a:lnTo>
                    <a:pt x="441908" y="800212"/>
                  </a:lnTo>
                  <a:cubicBezTo>
                    <a:pt x="444562" y="797558"/>
                    <a:pt x="445889" y="795567"/>
                    <a:pt x="445889" y="794240"/>
                  </a:cubicBezTo>
                  <a:cubicBezTo>
                    <a:pt x="445889" y="792913"/>
                    <a:pt x="448543" y="790922"/>
                    <a:pt x="453851" y="788268"/>
                  </a:cubicBezTo>
                  <a:cubicBezTo>
                    <a:pt x="456505" y="788268"/>
                    <a:pt x="457832" y="786941"/>
                    <a:pt x="457832" y="784287"/>
                  </a:cubicBezTo>
                  <a:cubicBezTo>
                    <a:pt x="463141" y="784287"/>
                    <a:pt x="465131" y="782960"/>
                    <a:pt x="463804" y="780306"/>
                  </a:cubicBezTo>
                  <a:cubicBezTo>
                    <a:pt x="462477" y="777652"/>
                    <a:pt x="463141" y="776325"/>
                    <a:pt x="465795" y="776325"/>
                  </a:cubicBezTo>
                  <a:lnTo>
                    <a:pt x="469776" y="776325"/>
                  </a:lnTo>
                  <a:cubicBezTo>
                    <a:pt x="472430" y="776325"/>
                    <a:pt x="473757" y="774998"/>
                    <a:pt x="473757" y="772344"/>
                  </a:cubicBezTo>
                  <a:lnTo>
                    <a:pt x="477738" y="768362"/>
                  </a:lnTo>
                  <a:cubicBezTo>
                    <a:pt x="477738" y="771017"/>
                    <a:pt x="479065" y="772344"/>
                    <a:pt x="481719" y="772344"/>
                  </a:cubicBezTo>
                  <a:cubicBezTo>
                    <a:pt x="481719" y="767035"/>
                    <a:pt x="482984" y="763054"/>
                    <a:pt x="485514" y="760400"/>
                  </a:cubicBezTo>
                  <a:lnTo>
                    <a:pt x="497022" y="748457"/>
                  </a:lnTo>
                  <a:cubicBezTo>
                    <a:pt x="494451" y="748457"/>
                    <a:pt x="495716" y="745803"/>
                    <a:pt x="500816" y="740494"/>
                  </a:cubicBezTo>
                  <a:lnTo>
                    <a:pt x="508468" y="732532"/>
                  </a:lnTo>
                  <a:cubicBezTo>
                    <a:pt x="518669" y="721916"/>
                    <a:pt x="523770" y="715280"/>
                    <a:pt x="523770" y="712626"/>
                  </a:cubicBezTo>
                  <a:lnTo>
                    <a:pt x="526689" y="714158"/>
                  </a:lnTo>
                  <a:lnTo>
                    <a:pt x="527565" y="708645"/>
                  </a:lnTo>
                  <a:lnTo>
                    <a:pt x="539073" y="696702"/>
                  </a:lnTo>
                  <a:lnTo>
                    <a:pt x="550519" y="684758"/>
                  </a:lnTo>
                  <a:cubicBezTo>
                    <a:pt x="565821" y="668834"/>
                    <a:pt x="574737" y="658217"/>
                    <a:pt x="577267" y="652909"/>
                  </a:cubicBezTo>
                  <a:cubicBezTo>
                    <a:pt x="577267" y="650255"/>
                    <a:pt x="580294" y="646274"/>
                    <a:pt x="586349" y="640966"/>
                  </a:cubicBezTo>
                  <a:cubicBezTo>
                    <a:pt x="586349" y="638311"/>
                    <a:pt x="587863" y="635657"/>
                    <a:pt x="590890" y="633003"/>
                  </a:cubicBezTo>
                  <a:cubicBezTo>
                    <a:pt x="590890" y="630349"/>
                    <a:pt x="593938" y="626368"/>
                    <a:pt x="600034" y="621060"/>
                  </a:cubicBezTo>
                  <a:cubicBezTo>
                    <a:pt x="603062" y="618406"/>
                    <a:pt x="601548" y="614425"/>
                    <a:pt x="595493" y="609116"/>
                  </a:cubicBezTo>
                  <a:cubicBezTo>
                    <a:pt x="586370" y="598500"/>
                    <a:pt x="577070" y="589874"/>
                    <a:pt x="567594" y="583239"/>
                  </a:cubicBezTo>
                  <a:cubicBezTo>
                    <a:pt x="558118" y="576604"/>
                    <a:pt x="549399" y="569305"/>
                    <a:pt x="541437" y="561343"/>
                  </a:cubicBezTo>
                  <a:cubicBezTo>
                    <a:pt x="541437" y="558688"/>
                    <a:pt x="552716" y="563997"/>
                    <a:pt x="575276" y="577267"/>
                  </a:cubicBezTo>
                  <a:cubicBezTo>
                    <a:pt x="597836" y="590538"/>
                    <a:pt x="609116" y="599827"/>
                    <a:pt x="609116" y="605135"/>
                  </a:cubicBezTo>
                  <a:lnTo>
                    <a:pt x="620313" y="585229"/>
                  </a:lnTo>
                  <a:lnTo>
                    <a:pt x="631510" y="561343"/>
                  </a:lnTo>
                  <a:cubicBezTo>
                    <a:pt x="633998" y="556034"/>
                    <a:pt x="635865" y="549399"/>
                    <a:pt x="637109" y="541437"/>
                  </a:cubicBezTo>
                  <a:cubicBezTo>
                    <a:pt x="638353" y="533474"/>
                    <a:pt x="641463" y="526839"/>
                    <a:pt x="646440" y="521531"/>
                  </a:cubicBezTo>
                  <a:cubicBezTo>
                    <a:pt x="658881" y="492336"/>
                    <a:pt x="666345" y="463141"/>
                    <a:pt x="668834" y="433946"/>
                  </a:cubicBezTo>
                  <a:cubicBezTo>
                    <a:pt x="666262" y="436600"/>
                    <a:pt x="662385" y="437927"/>
                    <a:pt x="657201" y="437927"/>
                  </a:cubicBezTo>
                  <a:cubicBezTo>
                    <a:pt x="641650" y="443235"/>
                    <a:pt x="635160" y="445889"/>
                    <a:pt x="637731" y="445889"/>
                  </a:cubicBezTo>
                  <a:lnTo>
                    <a:pt x="629955" y="445889"/>
                  </a:lnTo>
                  <a:lnTo>
                    <a:pt x="622179" y="453851"/>
                  </a:lnTo>
                  <a:cubicBezTo>
                    <a:pt x="619608" y="456506"/>
                    <a:pt x="615731" y="457833"/>
                    <a:pt x="610547" y="457833"/>
                  </a:cubicBezTo>
                  <a:lnTo>
                    <a:pt x="598852" y="457833"/>
                  </a:lnTo>
                  <a:lnTo>
                    <a:pt x="594996" y="461814"/>
                  </a:lnTo>
                  <a:cubicBezTo>
                    <a:pt x="592383" y="461814"/>
                    <a:pt x="589791" y="463141"/>
                    <a:pt x="587220" y="465795"/>
                  </a:cubicBezTo>
                  <a:cubicBezTo>
                    <a:pt x="584649" y="465795"/>
                    <a:pt x="580771" y="468449"/>
                    <a:pt x="575587" y="473757"/>
                  </a:cubicBezTo>
                  <a:lnTo>
                    <a:pt x="571669" y="473757"/>
                  </a:lnTo>
                  <a:lnTo>
                    <a:pt x="567812" y="473757"/>
                  </a:lnTo>
                  <a:lnTo>
                    <a:pt x="567812" y="477738"/>
                  </a:lnTo>
                  <a:lnTo>
                    <a:pt x="563893" y="481719"/>
                  </a:lnTo>
                  <a:cubicBezTo>
                    <a:pt x="561322" y="479065"/>
                    <a:pt x="560036" y="479065"/>
                    <a:pt x="560036" y="481719"/>
                  </a:cubicBezTo>
                  <a:lnTo>
                    <a:pt x="556117" y="485701"/>
                  </a:lnTo>
                  <a:cubicBezTo>
                    <a:pt x="553546" y="485701"/>
                    <a:pt x="551607" y="486364"/>
                    <a:pt x="550301" y="487691"/>
                  </a:cubicBezTo>
                  <a:cubicBezTo>
                    <a:pt x="548995" y="489018"/>
                    <a:pt x="547056" y="489682"/>
                    <a:pt x="544485" y="489682"/>
                  </a:cubicBezTo>
                  <a:cubicBezTo>
                    <a:pt x="541872" y="489682"/>
                    <a:pt x="537974" y="492336"/>
                    <a:pt x="532790" y="497644"/>
                  </a:cubicBezTo>
                  <a:cubicBezTo>
                    <a:pt x="532790" y="494990"/>
                    <a:pt x="531504" y="493663"/>
                    <a:pt x="528933" y="493663"/>
                  </a:cubicBezTo>
                  <a:cubicBezTo>
                    <a:pt x="526321" y="493663"/>
                    <a:pt x="525014" y="492336"/>
                    <a:pt x="525014" y="489682"/>
                  </a:cubicBezTo>
                  <a:cubicBezTo>
                    <a:pt x="525014" y="487028"/>
                    <a:pt x="523729" y="485701"/>
                    <a:pt x="521158" y="485701"/>
                  </a:cubicBezTo>
                  <a:lnTo>
                    <a:pt x="517239" y="481719"/>
                  </a:lnTo>
                  <a:cubicBezTo>
                    <a:pt x="514668" y="481719"/>
                    <a:pt x="513382" y="483047"/>
                    <a:pt x="513382" y="485701"/>
                  </a:cubicBezTo>
                  <a:cubicBezTo>
                    <a:pt x="513382" y="480392"/>
                    <a:pt x="512076" y="477738"/>
                    <a:pt x="509463" y="477738"/>
                  </a:cubicBezTo>
                  <a:cubicBezTo>
                    <a:pt x="506892" y="480392"/>
                    <a:pt x="505606" y="480392"/>
                    <a:pt x="505606" y="477738"/>
                  </a:cubicBezTo>
                  <a:cubicBezTo>
                    <a:pt x="502911" y="477738"/>
                    <a:pt x="501563" y="475084"/>
                    <a:pt x="501563" y="469776"/>
                  </a:cubicBezTo>
                  <a:cubicBezTo>
                    <a:pt x="501563" y="467122"/>
                    <a:pt x="502237" y="465131"/>
                    <a:pt x="503585" y="463804"/>
                  </a:cubicBezTo>
                  <a:cubicBezTo>
                    <a:pt x="504932" y="462477"/>
                    <a:pt x="505606" y="460487"/>
                    <a:pt x="505606" y="457833"/>
                  </a:cubicBezTo>
                  <a:lnTo>
                    <a:pt x="505606" y="449870"/>
                  </a:lnTo>
                  <a:lnTo>
                    <a:pt x="505606" y="441908"/>
                  </a:lnTo>
                  <a:lnTo>
                    <a:pt x="501563" y="445889"/>
                  </a:lnTo>
                  <a:cubicBezTo>
                    <a:pt x="498909" y="445889"/>
                    <a:pt x="498245" y="446553"/>
                    <a:pt x="499572" y="447880"/>
                  </a:cubicBezTo>
                  <a:cubicBezTo>
                    <a:pt x="500899" y="449207"/>
                    <a:pt x="500236" y="449870"/>
                    <a:pt x="497582" y="449870"/>
                  </a:cubicBezTo>
                  <a:cubicBezTo>
                    <a:pt x="497582" y="444562"/>
                    <a:pt x="498245" y="441244"/>
                    <a:pt x="499572" y="439917"/>
                  </a:cubicBezTo>
                  <a:cubicBezTo>
                    <a:pt x="500899" y="438590"/>
                    <a:pt x="500236" y="435273"/>
                    <a:pt x="497582" y="429964"/>
                  </a:cubicBezTo>
                  <a:cubicBezTo>
                    <a:pt x="494886" y="429964"/>
                    <a:pt x="493538" y="429301"/>
                    <a:pt x="493538" y="427974"/>
                  </a:cubicBezTo>
                  <a:cubicBezTo>
                    <a:pt x="493538" y="426647"/>
                    <a:pt x="492211" y="425983"/>
                    <a:pt x="489557" y="425983"/>
                  </a:cubicBezTo>
                  <a:cubicBezTo>
                    <a:pt x="486862" y="423329"/>
                    <a:pt x="484850" y="422666"/>
                    <a:pt x="483523" y="423993"/>
                  </a:cubicBezTo>
                  <a:cubicBezTo>
                    <a:pt x="482196" y="425320"/>
                    <a:pt x="481533" y="423329"/>
                    <a:pt x="481533" y="418021"/>
                  </a:cubicBezTo>
                  <a:cubicBezTo>
                    <a:pt x="481533" y="415367"/>
                    <a:pt x="482196" y="413376"/>
                    <a:pt x="483523" y="412049"/>
                  </a:cubicBezTo>
                  <a:cubicBezTo>
                    <a:pt x="484850" y="410722"/>
                    <a:pt x="484187" y="407405"/>
                    <a:pt x="481533" y="402096"/>
                  </a:cubicBezTo>
                  <a:cubicBezTo>
                    <a:pt x="478837" y="402096"/>
                    <a:pt x="476142" y="400769"/>
                    <a:pt x="473446" y="398115"/>
                  </a:cubicBezTo>
                  <a:lnTo>
                    <a:pt x="473446" y="394134"/>
                  </a:lnTo>
                  <a:cubicBezTo>
                    <a:pt x="473446" y="396788"/>
                    <a:pt x="474794" y="396788"/>
                    <a:pt x="477489" y="394134"/>
                  </a:cubicBezTo>
                  <a:lnTo>
                    <a:pt x="481533" y="382191"/>
                  </a:lnTo>
                  <a:cubicBezTo>
                    <a:pt x="484187" y="382191"/>
                    <a:pt x="485514" y="382854"/>
                    <a:pt x="485514" y="384181"/>
                  </a:cubicBezTo>
                  <a:cubicBezTo>
                    <a:pt x="485514" y="385508"/>
                    <a:pt x="488189" y="386172"/>
                    <a:pt x="493538" y="386172"/>
                  </a:cubicBezTo>
                  <a:cubicBezTo>
                    <a:pt x="490884" y="383518"/>
                    <a:pt x="493559" y="378209"/>
                    <a:pt x="501563" y="370247"/>
                  </a:cubicBezTo>
                  <a:cubicBezTo>
                    <a:pt x="485514" y="370247"/>
                    <a:pt x="474815" y="371574"/>
                    <a:pt x="469465" y="374228"/>
                  </a:cubicBezTo>
                  <a:lnTo>
                    <a:pt x="437305" y="374228"/>
                  </a:lnTo>
                  <a:cubicBezTo>
                    <a:pt x="434650" y="376882"/>
                    <a:pt x="423930" y="378209"/>
                    <a:pt x="405144" y="378209"/>
                  </a:cubicBezTo>
                  <a:cubicBezTo>
                    <a:pt x="402490" y="380864"/>
                    <a:pt x="394466" y="382191"/>
                    <a:pt x="381071" y="382191"/>
                  </a:cubicBezTo>
                  <a:lnTo>
                    <a:pt x="373046" y="382191"/>
                  </a:lnTo>
                  <a:lnTo>
                    <a:pt x="356935" y="386172"/>
                  </a:lnTo>
                  <a:cubicBezTo>
                    <a:pt x="340886" y="386172"/>
                    <a:pt x="331514" y="386835"/>
                    <a:pt x="328818" y="388162"/>
                  </a:cubicBezTo>
                  <a:cubicBezTo>
                    <a:pt x="326164" y="388162"/>
                    <a:pt x="324837" y="388826"/>
                    <a:pt x="324837" y="390153"/>
                  </a:cubicBezTo>
                  <a:lnTo>
                    <a:pt x="320794" y="388162"/>
                  </a:lnTo>
                  <a:cubicBezTo>
                    <a:pt x="315444" y="388162"/>
                    <a:pt x="311421" y="388826"/>
                    <a:pt x="308726" y="390153"/>
                  </a:cubicBezTo>
                  <a:cubicBezTo>
                    <a:pt x="303376" y="390153"/>
                    <a:pt x="299364" y="392144"/>
                    <a:pt x="296689" y="396125"/>
                  </a:cubicBezTo>
                  <a:cubicBezTo>
                    <a:pt x="294014" y="400106"/>
                    <a:pt x="291350" y="400106"/>
                    <a:pt x="288696" y="396125"/>
                  </a:cubicBezTo>
                  <a:lnTo>
                    <a:pt x="285480" y="403325"/>
                  </a:lnTo>
                  <a:lnTo>
                    <a:pt x="284652" y="402096"/>
                  </a:lnTo>
                  <a:cubicBezTo>
                    <a:pt x="281957" y="399442"/>
                    <a:pt x="277934" y="398115"/>
                    <a:pt x="272584" y="398115"/>
                  </a:cubicBezTo>
                  <a:cubicBezTo>
                    <a:pt x="269930" y="400769"/>
                    <a:pt x="264581" y="402096"/>
                    <a:pt x="256535" y="402096"/>
                  </a:cubicBezTo>
                  <a:cubicBezTo>
                    <a:pt x="251186" y="404750"/>
                    <a:pt x="245162" y="407405"/>
                    <a:pt x="238465" y="410059"/>
                  </a:cubicBezTo>
                  <a:cubicBezTo>
                    <a:pt x="231767" y="412713"/>
                    <a:pt x="225744" y="412713"/>
                    <a:pt x="220394" y="410059"/>
                  </a:cubicBezTo>
                  <a:lnTo>
                    <a:pt x="232400" y="406078"/>
                  </a:lnTo>
                  <a:cubicBezTo>
                    <a:pt x="224396" y="406078"/>
                    <a:pt x="217045" y="407405"/>
                    <a:pt x="210348" y="410059"/>
                  </a:cubicBezTo>
                  <a:cubicBezTo>
                    <a:pt x="203650" y="412713"/>
                    <a:pt x="197627" y="415491"/>
                    <a:pt x="192277" y="418394"/>
                  </a:cubicBezTo>
                  <a:lnTo>
                    <a:pt x="148049" y="431582"/>
                  </a:lnTo>
                  <a:lnTo>
                    <a:pt x="107864" y="443899"/>
                  </a:lnTo>
                  <a:cubicBezTo>
                    <a:pt x="91815" y="449207"/>
                    <a:pt x="85118" y="451861"/>
                    <a:pt x="87772" y="451861"/>
                  </a:cubicBezTo>
                  <a:cubicBezTo>
                    <a:pt x="79768" y="459823"/>
                    <a:pt x="73091" y="461150"/>
                    <a:pt x="67742" y="455842"/>
                  </a:cubicBezTo>
                  <a:cubicBezTo>
                    <a:pt x="65046" y="458496"/>
                    <a:pt x="63698" y="461150"/>
                    <a:pt x="63698" y="463804"/>
                  </a:cubicBezTo>
                  <a:cubicBezTo>
                    <a:pt x="58846" y="463804"/>
                    <a:pt x="55809" y="464468"/>
                    <a:pt x="54585" y="465795"/>
                  </a:cubicBezTo>
                  <a:cubicBezTo>
                    <a:pt x="53362" y="467122"/>
                    <a:pt x="51527" y="467785"/>
                    <a:pt x="49080" y="467785"/>
                  </a:cubicBezTo>
                  <a:cubicBezTo>
                    <a:pt x="46675" y="470439"/>
                    <a:pt x="43648" y="474421"/>
                    <a:pt x="39998" y="479729"/>
                  </a:cubicBezTo>
                  <a:cubicBezTo>
                    <a:pt x="36349" y="485037"/>
                    <a:pt x="33301" y="485037"/>
                    <a:pt x="30854" y="479729"/>
                  </a:cubicBezTo>
                  <a:lnTo>
                    <a:pt x="26873" y="479729"/>
                  </a:lnTo>
                  <a:lnTo>
                    <a:pt x="19906" y="479729"/>
                  </a:lnTo>
                  <a:lnTo>
                    <a:pt x="19906" y="467785"/>
                  </a:lnTo>
                  <a:cubicBezTo>
                    <a:pt x="17251" y="465131"/>
                    <a:pt x="16588" y="462477"/>
                    <a:pt x="17915" y="459823"/>
                  </a:cubicBezTo>
                  <a:cubicBezTo>
                    <a:pt x="19242" y="457169"/>
                    <a:pt x="18579" y="455842"/>
                    <a:pt x="15925" y="455842"/>
                  </a:cubicBezTo>
                  <a:cubicBezTo>
                    <a:pt x="15925" y="450534"/>
                    <a:pt x="10616" y="447880"/>
                    <a:pt x="0" y="447880"/>
                  </a:cubicBezTo>
                  <a:cubicBezTo>
                    <a:pt x="2654" y="445226"/>
                    <a:pt x="5308" y="443899"/>
                    <a:pt x="7962" y="443899"/>
                  </a:cubicBezTo>
                  <a:lnTo>
                    <a:pt x="7962" y="439917"/>
                  </a:lnTo>
                  <a:lnTo>
                    <a:pt x="11943" y="439917"/>
                  </a:lnTo>
                  <a:lnTo>
                    <a:pt x="15925" y="439917"/>
                  </a:lnTo>
                  <a:lnTo>
                    <a:pt x="19906" y="435936"/>
                  </a:lnTo>
                  <a:cubicBezTo>
                    <a:pt x="24758" y="435936"/>
                    <a:pt x="27184" y="434485"/>
                    <a:pt x="27184" y="431582"/>
                  </a:cubicBezTo>
                  <a:lnTo>
                    <a:pt x="38132" y="431582"/>
                  </a:lnTo>
                  <a:cubicBezTo>
                    <a:pt x="40579" y="437139"/>
                    <a:pt x="41802" y="439917"/>
                    <a:pt x="41802" y="439917"/>
                  </a:cubicBezTo>
                  <a:cubicBezTo>
                    <a:pt x="44207" y="442572"/>
                    <a:pt x="47235" y="442572"/>
                    <a:pt x="50884" y="439917"/>
                  </a:cubicBezTo>
                  <a:cubicBezTo>
                    <a:pt x="54534" y="437263"/>
                    <a:pt x="57582" y="435936"/>
                    <a:pt x="60028" y="435936"/>
                  </a:cubicBezTo>
                  <a:cubicBezTo>
                    <a:pt x="77363" y="430462"/>
                    <a:pt x="86030" y="427725"/>
                    <a:pt x="86030" y="427725"/>
                  </a:cubicBezTo>
                  <a:lnTo>
                    <a:pt x="146618" y="411241"/>
                  </a:lnTo>
                  <a:cubicBezTo>
                    <a:pt x="152383" y="408504"/>
                    <a:pt x="159910" y="405767"/>
                    <a:pt x="169199" y="403030"/>
                  </a:cubicBezTo>
                  <a:cubicBezTo>
                    <a:pt x="178488" y="400292"/>
                    <a:pt x="188441" y="397555"/>
                    <a:pt x="199058" y="394818"/>
                  </a:cubicBezTo>
                  <a:cubicBezTo>
                    <a:pt x="220290" y="389303"/>
                    <a:pt x="229580" y="386545"/>
                    <a:pt x="226926" y="386545"/>
                  </a:cubicBezTo>
                  <a:cubicBezTo>
                    <a:pt x="229580" y="383808"/>
                    <a:pt x="233561" y="382439"/>
                    <a:pt x="238869" y="382439"/>
                  </a:cubicBezTo>
                  <a:cubicBezTo>
                    <a:pt x="244177" y="376965"/>
                    <a:pt x="246831" y="374228"/>
                    <a:pt x="246831" y="374228"/>
                  </a:cubicBezTo>
                  <a:cubicBezTo>
                    <a:pt x="246831" y="374228"/>
                    <a:pt x="248822" y="374228"/>
                    <a:pt x="252803" y="374228"/>
                  </a:cubicBezTo>
                  <a:lnTo>
                    <a:pt x="254794" y="374228"/>
                  </a:lnTo>
                  <a:lnTo>
                    <a:pt x="270718" y="374228"/>
                  </a:lnTo>
                  <a:cubicBezTo>
                    <a:pt x="270718" y="371574"/>
                    <a:pt x="270055" y="370247"/>
                    <a:pt x="268728" y="370247"/>
                  </a:cubicBezTo>
                  <a:cubicBezTo>
                    <a:pt x="267401" y="370247"/>
                    <a:pt x="266737" y="368920"/>
                    <a:pt x="266737" y="366266"/>
                  </a:cubicBezTo>
                  <a:cubicBezTo>
                    <a:pt x="266737" y="371574"/>
                    <a:pt x="262756" y="374228"/>
                    <a:pt x="254794" y="374228"/>
                  </a:cubicBezTo>
                  <a:lnTo>
                    <a:pt x="246831" y="362285"/>
                  </a:lnTo>
                  <a:cubicBezTo>
                    <a:pt x="241523" y="356977"/>
                    <a:pt x="236878" y="353659"/>
                    <a:pt x="232897" y="352332"/>
                  </a:cubicBezTo>
                  <a:cubicBezTo>
                    <a:pt x="228916" y="351005"/>
                    <a:pt x="226926" y="347687"/>
                    <a:pt x="226926" y="342379"/>
                  </a:cubicBezTo>
                  <a:cubicBezTo>
                    <a:pt x="224271" y="339725"/>
                    <a:pt x="225599" y="335744"/>
                    <a:pt x="230907" y="330436"/>
                  </a:cubicBezTo>
                  <a:cubicBezTo>
                    <a:pt x="230907" y="327782"/>
                    <a:pt x="230243" y="325791"/>
                    <a:pt x="228916" y="324464"/>
                  </a:cubicBezTo>
                  <a:cubicBezTo>
                    <a:pt x="227589" y="323137"/>
                    <a:pt x="226926" y="321146"/>
                    <a:pt x="226926" y="318492"/>
                  </a:cubicBezTo>
                  <a:cubicBezTo>
                    <a:pt x="226926" y="313184"/>
                    <a:pt x="225599" y="309203"/>
                    <a:pt x="222944" y="306549"/>
                  </a:cubicBezTo>
                  <a:cubicBezTo>
                    <a:pt x="220290" y="309203"/>
                    <a:pt x="217636" y="310530"/>
                    <a:pt x="214982" y="310530"/>
                  </a:cubicBezTo>
                  <a:cubicBezTo>
                    <a:pt x="212328" y="310530"/>
                    <a:pt x="209674" y="309203"/>
                    <a:pt x="207020" y="306549"/>
                  </a:cubicBezTo>
                  <a:lnTo>
                    <a:pt x="195076" y="306549"/>
                  </a:lnTo>
                  <a:cubicBezTo>
                    <a:pt x="197731" y="306549"/>
                    <a:pt x="197067" y="305885"/>
                    <a:pt x="193086" y="304558"/>
                  </a:cubicBezTo>
                  <a:cubicBezTo>
                    <a:pt x="189105" y="303231"/>
                    <a:pt x="187114" y="303895"/>
                    <a:pt x="187114" y="306549"/>
                  </a:cubicBezTo>
                  <a:cubicBezTo>
                    <a:pt x="187114" y="301241"/>
                    <a:pt x="184460" y="298586"/>
                    <a:pt x="179152" y="298586"/>
                  </a:cubicBezTo>
                  <a:lnTo>
                    <a:pt x="167208" y="290624"/>
                  </a:lnTo>
                  <a:lnTo>
                    <a:pt x="155265" y="282662"/>
                  </a:lnTo>
                  <a:lnTo>
                    <a:pt x="147303" y="274700"/>
                  </a:lnTo>
                  <a:cubicBezTo>
                    <a:pt x="147303" y="272045"/>
                    <a:pt x="144648" y="270718"/>
                    <a:pt x="139340" y="270718"/>
                  </a:cubicBezTo>
                  <a:cubicBezTo>
                    <a:pt x="141994" y="268064"/>
                    <a:pt x="140667" y="266737"/>
                    <a:pt x="135359" y="266737"/>
                  </a:cubicBezTo>
                  <a:cubicBezTo>
                    <a:pt x="132705" y="264083"/>
                    <a:pt x="128724" y="262756"/>
                    <a:pt x="123416" y="262756"/>
                  </a:cubicBezTo>
                  <a:cubicBezTo>
                    <a:pt x="120761" y="260102"/>
                    <a:pt x="119434" y="257448"/>
                    <a:pt x="119434" y="254794"/>
                  </a:cubicBezTo>
                  <a:cubicBezTo>
                    <a:pt x="116780" y="252140"/>
                    <a:pt x="115453" y="249486"/>
                    <a:pt x="115453" y="246831"/>
                  </a:cubicBezTo>
                  <a:cubicBezTo>
                    <a:pt x="115453" y="244177"/>
                    <a:pt x="116117" y="242850"/>
                    <a:pt x="117444" y="242850"/>
                  </a:cubicBezTo>
                  <a:cubicBezTo>
                    <a:pt x="118771" y="242850"/>
                    <a:pt x="119434" y="241523"/>
                    <a:pt x="119434" y="238869"/>
                  </a:cubicBezTo>
                  <a:cubicBezTo>
                    <a:pt x="119434" y="236215"/>
                    <a:pt x="118108" y="234888"/>
                    <a:pt x="115453" y="234888"/>
                  </a:cubicBezTo>
                  <a:cubicBezTo>
                    <a:pt x="112799" y="234888"/>
                    <a:pt x="111472" y="233561"/>
                    <a:pt x="111472" y="230907"/>
                  </a:cubicBezTo>
                  <a:lnTo>
                    <a:pt x="111472" y="226926"/>
                  </a:lnTo>
                  <a:cubicBezTo>
                    <a:pt x="114126" y="224272"/>
                    <a:pt x="114126" y="222945"/>
                    <a:pt x="111472" y="222945"/>
                  </a:cubicBezTo>
                  <a:cubicBezTo>
                    <a:pt x="108818" y="222945"/>
                    <a:pt x="107491" y="221618"/>
                    <a:pt x="107491" y="218963"/>
                  </a:cubicBezTo>
                  <a:cubicBezTo>
                    <a:pt x="107491" y="213655"/>
                    <a:pt x="111472" y="211001"/>
                    <a:pt x="119434" y="211001"/>
                  </a:cubicBezTo>
                  <a:cubicBezTo>
                    <a:pt x="119434" y="213655"/>
                    <a:pt x="120761" y="214982"/>
                    <a:pt x="123416" y="214982"/>
                  </a:cubicBezTo>
                  <a:cubicBezTo>
                    <a:pt x="126070" y="217636"/>
                    <a:pt x="130051" y="217636"/>
                    <a:pt x="135359" y="214982"/>
                  </a:cubicBezTo>
                  <a:cubicBezTo>
                    <a:pt x="140667" y="212328"/>
                    <a:pt x="144648" y="209674"/>
                    <a:pt x="147303" y="207020"/>
                  </a:cubicBezTo>
                  <a:lnTo>
                    <a:pt x="204283" y="191095"/>
                  </a:lnTo>
                  <a:cubicBezTo>
                    <a:pt x="216848" y="185787"/>
                    <a:pt x="223131" y="180479"/>
                    <a:pt x="223131" y="175171"/>
                  </a:cubicBezTo>
                  <a:cubicBezTo>
                    <a:pt x="225661" y="172517"/>
                    <a:pt x="226926" y="165881"/>
                    <a:pt x="226926" y="155265"/>
                  </a:cubicBezTo>
                  <a:lnTo>
                    <a:pt x="222944" y="151284"/>
                  </a:lnTo>
                  <a:lnTo>
                    <a:pt x="226926" y="151284"/>
                  </a:lnTo>
                  <a:lnTo>
                    <a:pt x="226926" y="139340"/>
                  </a:lnTo>
                  <a:lnTo>
                    <a:pt x="226926" y="115453"/>
                  </a:lnTo>
                  <a:lnTo>
                    <a:pt x="234888" y="67680"/>
                  </a:lnTo>
                  <a:cubicBezTo>
                    <a:pt x="234888" y="49101"/>
                    <a:pt x="242850" y="35830"/>
                    <a:pt x="258775" y="27868"/>
                  </a:cubicBezTo>
                  <a:lnTo>
                    <a:pt x="250813" y="63698"/>
                  </a:lnTo>
                  <a:lnTo>
                    <a:pt x="248822" y="71661"/>
                  </a:lnTo>
                  <a:lnTo>
                    <a:pt x="250813" y="67680"/>
                  </a:lnTo>
                  <a:cubicBezTo>
                    <a:pt x="253467" y="57063"/>
                    <a:pt x="258775" y="47774"/>
                    <a:pt x="266737" y="39811"/>
                  </a:cubicBezTo>
                  <a:cubicBezTo>
                    <a:pt x="266737" y="37157"/>
                    <a:pt x="267401" y="35830"/>
                    <a:pt x="268728" y="35830"/>
                  </a:cubicBezTo>
                  <a:cubicBezTo>
                    <a:pt x="270055" y="35830"/>
                    <a:pt x="270718" y="34503"/>
                    <a:pt x="270718" y="31849"/>
                  </a:cubicBezTo>
                  <a:lnTo>
                    <a:pt x="278681" y="31849"/>
                  </a:lnTo>
                  <a:lnTo>
                    <a:pt x="286643" y="31849"/>
                  </a:lnTo>
                  <a:cubicBezTo>
                    <a:pt x="289297" y="31849"/>
                    <a:pt x="290624" y="30522"/>
                    <a:pt x="290624" y="27868"/>
                  </a:cubicBezTo>
                  <a:lnTo>
                    <a:pt x="290624" y="35830"/>
                  </a:lnTo>
                  <a:lnTo>
                    <a:pt x="290624" y="39811"/>
                  </a:lnTo>
                  <a:lnTo>
                    <a:pt x="278681" y="67680"/>
                  </a:lnTo>
                  <a:cubicBezTo>
                    <a:pt x="276026" y="72988"/>
                    <a:pt x="274699" y="83604"/>
                    <a:pt x="274699" y="99529"/>
                  </a:cubicBezTo>
                  <a:cubicBezTo>
                    <a:pt x="272045" y="104837"/>
                    <a:pt x="270718" y="116780"/>
                    <a:pt x="270718" y="135359"/>
                  </a:cubicBezTo>
                  <a:lnTo>
                    <a:pt x="270718" y="171190"/>
                  </a:lnTo>
                  <a:cubicBezTo>
                    <a:pt x="275944" y="168535"/>
                    <a:pt x="283802" y="166545"/>
                    <a:pt x="294294" y="165218"/>
                  </a:cubicBezTo>
                  <a:cubicBezTo>
                    <a:pt x="304786" y="163891"/>
                    <a:pt x="316584" y="160573"/>
                    <a:pt x="329689" y="155265"/>
                  </a:cubicBezTo>
                  <a:cubicBezTo>
                    <a:pt x="350673" y="149957"/>
                    <a:pt x="362471" y="147303"/>
                    <a:pt x="365084" y="147303"/>
                  </a:cubicBezTo>
                  <a:cubicBezTo>
                    <a:pt x="367697" y="147303"/>
                    <a:pt x="370309" y="145976"/>
                    <a:pt x="372922" y="143321"/>
                  </a:cubicBezTo>
                  <a:cubicBezTo>
                    <a:pt x="372922" y="138013"/>
                    <a:pt x="374249" y="135359"/>
                    <a:pt x="376903" y="135359"/>
                  </a:cubicBezTo>
                  <a:lnTo>
                    <a:pt x="376903" y="143321"/>
                  </a:lnTo>
                  <a:cubicBezTo>
                    <a:pt x="382128" y="143321"/>
                    <a:pt x="388670" y="142658"/>
                    <a:pt x="396529" y="141331"/>
                  </a:cubicBezTo>
                  <a:cubicBezTo>
                    <a:pt x="404387" y="140004"/>
                    <a:pt x="412256" y="139340"/>
                    <a:pt x="420136" y="139340"/>
                  </a:cubicBezTo>
                  <a:cubicBezTo>
                    <a:pt x="425361" y="139340"/>
                    <a:pt x="427974" y="136686"/>
                    <a:pt x="427974" y="131378"/>
                  </a:cubicBezTo>
                  <a:cubicBezTo>
                    <a:pt x="427974" y="118108"/>
                    <a:pt x="429301" y="110145"/>
                    <a:pt x="431955" y="107491"/>
                  </a:cubicBezTo>
                  <a:cubicBezTo>
                    <a:pt x="431955" y="104837"/>
                    <a:pt x="432608" y="102846"/>
                    <a:pt x="433914" y="101519"/>
                  </a:cubicBezTo>
                  <a:cubicBezTo>
                    <a:pt x="435221" y="100192"/>
                    <a:pt x="435874" y="98202"/>
                    <a:pt x="435874" y="95548"/>
                  </a:cubicBezTo>
                  <a:lnTo>
                    <a:pt x="435874" y="79623"/>
                  </a:lnTo>
                  <a:cubicBezTo>
                    <a:pt x="441099" y="58390"/>
                    <a:pt x="443712" y="43793"/>
                    <a:pt x="443712" y="35830"/>
                  </a:cubicBezTo>
                  <a:cubicBezTo>
                    <a:pt x="441099" y="38484"/>
                    <a:pt x="437823" y="41802"/>
                    <a:pt x="433883" y="45783"/>
                  </a:cubicBezTo>
                  <a:cubicBezTo>
                    <a:pt x="429944" y="49764"/>
                    <a:pt x="426667" y="51755"/>
                    <a:pt x="424055" y="51755"/>
                  </a:cubicBezTo>
                  <a:cubicBezTo>
                    <a:pt x="426667" y="46447"/>
                    <a:pt x="429291" y="42466"/>
                    <a:pt x="431924" y="39811"/>
                  </a:cubicBezTo>
                  <a:cubicBezTo>
                    <a:pt x="434557" y="37157"/>
                    <a:pt x="437180" y="33176"/>
                    <a:pt x="439793" y="27868"/>
                  </a:cubicBezTo>
                  <a:cubicBezTo>
                    <a:pt x="439793" y="22560"/>
                    <a:pt x="439140" y="18579"/>
                    <a:pt x="437833" y="15925"/>
                  </a:cubicBezTo>
                  <a:cubicBezTo>
                    <a:pt x="436527" y="13270"/>
                    <a:pt x="437180" y="9289"/>
                    <a:pt x="439793" y="3981"/>
                  </a:cubicBezTo>
                  <a:cubicBezTo>
                    <a:pt x="439793" y="1327"/>
                    <a:pt x="441099" y="0"/>
                    <a:pt x="44371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solidFill>
                  <a:srgbClr val="659A01"/>
                </a:solidFill>
                <a:latin typeface="微米有行" pitchFamily="2" charset="-128"/>
                <a:ea typeface="微米有行" pitchFamily="2" charset="-128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8EAC730-C195-FE89-898F-390E77B395F7}"/>
                </a:ext>
              </a:extLst>
            </p:cNvPr>
            <p:cNvSpPr txBox="1"/>
            <p:nvPr/>
          </p:nvSpPr>
          <p:spPr>
            <a:xfrm>
              <a:off x="6919043" y="1777271"/>
              <a:ext cx="1636704" cy="1796568"/>
            </a:xfrm>
            <a:custGeom>
              <a:avLst/>
              <a:gdLst/>
              <a:ahLst/>
              <a:cxnLst/>
              <a:rect l="l" t="t" r="r" b="b"/>
              <a:pathLst>
                <a:path w="855948" h="939552">
                  <a:moveTo>
                    <a:pt x="334417" y="935571"/>
                  </a:moveTo>
                  <a:lnTo>
                    <a:pt x="330436" y="939552"/>
                  </a:lnTo>
                  <a:cubicBezTo>
                    <a:pt x="327782" y="939552"/>
                    <a:pt x="327119" y="938889"/>
                    <a:pt x="328445" y="937562"/>
                  </a:cubicBezTo>
                  <a:cubicBezTo>
                    <a:pt x="329773" y="936235"/>
                    <a:pt x="331763" y="935571"/>
                    <a:pt x="334417" y="935571"/>
                  </a:cubicBezTo>
                  <a:close/>
                  <a:moveTo>
                    <a:pt x="340208" y="922180"/>
                  </a:moveTo>
                  <a:lnTo>
                    <a:pt x="334417" y="931590"/>
                  </a:lnTo>
                  <a:cubicBezTo>
                    <a:pt x="334417" y="930263"/>
                    <a:pt x="335081" y="928604"/>
                    <a:pt x="336408" y="926613"/>
                  </a:cubicBezTo>
                  <a:close/>
                  <a:moveTo>
                    <a:pt x="343103" y="917475"/>
                  </a:moveTo>
                  <a:lnTo>
                    <a:pt x="342379" y="919646"/>
                  </a:lnTo>
                  <a:lnTo>
                    <a:pt x="340208" y="922180"/>
                  </a:lnTo>
                  <a:close/>
                  <a:moveTo>
                    <a:pt x="378210" y="871873"/>
                  </a:moveTo>
                  <a:cubicBezTo>
                    <a:pt x="375556" y="877181"/>
                    <a:pt x="372902" y="881162"/>
                    <a:pt x="370247" y="883816"/>
                  </a:cubicBezTo>
                  <a:cubicBezTo>
                    <a:pt x="367594" y="886470"/>
                    <a:pt x="364940" y="890451"/>
                    <a:pt x="362285" y="895760"/>
                  </a:cubicBezTo>
                  <a:cubicBezTo>
                    <a:pt x="362285" y="893105"/>
                    <a:pt x="364276" y="888461"/>
                    <a:pt x="368257" y="881825"/>
                  </a:cubicBezTo>
                  <a:cubicBezTo>
                    <a:pt x="372238" y="875190"/>
                    <a:pt x="375556" y="871873"/>
                    <a:pt x="378210" y="871873"/>
                  </a:cubicBezTo>
                  <a:close/>
                  <a:moveTo>
                    <a:pt x="400823" y="819640"/>
                  </a:moveTo>
                  <a:lnTo>
                    <a:pt x="400106" y="820118"/>
                  </a:lnTo>
                  <a:cubicBezTo>
                    <a:pt x="398779" y="820118"/>
                    <a:pt x="398116" y="821445"/>
                    <a:pt x="398116" y="824099"/>
                  </a:cubicBezTo>
                  <a:cubicBezTo>
                    <a:pt x="394135" y="826089"/>
                    <a:pt x="390154" y="831812"/>
                    <a:pt x="386172" y="841267"/>
                  </a:cubicBezTo>
                  <a:lnTo>
                    <a:pt x="383400" y="848716"/>
                  </a:lnTo>
                  <a:lnTo>
                    <a:pt x="386172" y="844005"/>
                  </a:lnTo>
                  <a:cubicBezTo>
                    <a:pt x="391480" y="837369"/>
                    <a:pt x="395462" y="831729"/>
                    <a:pt x="398116" y="827085"/>
                  </a:cubicBezTo>
                  <a:close/>
                  <a:moveTo>
                    <a:pt x="485701" y="720589"/>
                  </a:moveTo>
                  <a:lnTo>
                    <a:pt x="489682" y="720589"/>
                  </a:lnTo>
                  <a:cubicBezTo>
                    <a:pt x="492337" y="720589"/>
                    <a:pt x="490346" y="724570"/>
                    <a:pt x="483710" y="732532"/>
                  </a:cubicBezTo>
                  <a:cubicBezTo>
                    <a:pt x="477075" y="740495"/>
                    <a:pt x="472431" y="744476"/>
                    <a:pt x="469776" y="744476"/>
                  </a:cubicBezTo>
                  <a:cubicBezTo>
                    <a:pt x="477739" y="736513"/>
                    <a:pt x="483047" y="728551"/>
                    <a:pt x="485701" y="720589"/>
                  </a:cubicBezTo>
                  <a:close/>
                  <a:moveTo>
                    <a:pt x="489682" y="716608"/>
                  </a:moveTo>
                  <a:lnTo>
                    <a:pt x="489682" y="720589"/>
                  </a:lnTo>
                  <a:cubicBezTo>
                    <a:pt x="487028" y="720589"/>
                    <a:pt x="485701" y="719925"/>
                    <a:pt x="485701" y="718598"/>
                  </a:cubicBezTo>
                  <a:cubicBezTo>
                    <a:pt x="485701" y="717271"/>
                    <a:pt x="487028" y="716608"/>
                    <a:pt x="489682" y="716608"/>
                  </a:cubicBezTo>
                  <a:close/>
                  <a:moveTo>
                    <a:pt x="125905" y="692223"/>
                  </a:moveTo>
                  <a:cubicBezTo>
                    <a:pt x="128227" y="691228"/>
                    <a:pt x="130051" y="691394"/>
                    <a:pt x="131378" y="692721"/>
                  </a:cubicBezTo>
                  <a:cubicBezTo>
                    <a:pt x="120762" y="703337"/>
                    <a:pt x="111473" y="709972"/>
                    <a:pt x="103510" y="712626"/>
                  </a:cubicBezTo>
                  <a:cubicBezTo>
                    <a:pt x="106165" y="709972"/>
                    <a:pt x="110809" y="705328"/>
                    <a:pt x="117444" y="698692"/>
                  </a:cubicBezTo>
                  <a:cubicBezTo>
                    <a:pt x="120762" y="695375"/>
                    <a:pt x="123582" y="693218"/>
                    <a:pt x="125905" y="692223"/>
                  </a:cubicBezTo>
                  <a:close/>
                  <a:moveTo>
                    <a:pt x="95050" y="686251"/>
                  </a:moveTo>
                  <a:cubicBezTo>
                    <a:pt x="94719" y="685920"/>
                    <a:pt x="94221" y="686085"/>
                    <a:pt x="93557" y="686749"/>
                  </a:cubicBezTo>
                  <a:lnTo>
                    <a:pt x="92562" y="689735"/>
                  </a:lnTo>
                  <a:lnTo>
                    <a:pt x="95548" y="688740"/>
                  </a:lnTo>
                  <a:cubicBezTo>
                    <a:pt x="95548" y="687413"/>
                    <a:pt x="95382" y="686583"/>
                    <a:pt x="95050" y="686251"/>
                  </a:cubicBezTo>
                  <a:close/>
                  <a:moveTo>
                    <a:pt x="399230" y="601587"/>
                  </a:moveTo>
                  <a:lnTo>
                    <a:pt x="398613" y="603394"/>
                  </a:lnTo>
                  <a:cubicBezTo>
                    <a:pt x="395628" y="611854"/>
                    <a:pt x="394134" y="615088"/>
                    <a:pt x="394134" y="613098"/>
                  </a:cubicBezTo>
                  <a:close/>
                  <a:moveTo>
                    <a:pt x="234888" y="549399"/>
                  </a:moveTo>
                  <a:lnTo>
                    <a:pt x="218964" y="565324"/>
                  </a:lnTo>
                  <a:cubicBezTo>
                    <a:pt x="216310" y="567978"/>
                    <a:pt x="214319" y="570300"/>
                    <a:pt x="212992" y="572291"/>
                  </a:cubicBezTo>
                  <a:lnTo>
                    <a:pt x="211421" y="576220"/>
                  </a:lnTo>
                  <a:close/>
                  <a:moveTo>
                    <a:pt x="250813" y="529494"/>
                  </a:moveTo>
                  <a:cubicBezTo>
                    <a:pt x="242851" y="529494"/>
                    <a:pt x="238869" y="533475"/>
                    <a:pt x="238869" y="541437"/>
                  </a:cubicBezTo>
                  <a:lnTo>
                    <a:pt x="238869" y="545418"/>
                  </a:lnTo>
                  <a:close/>
                  <a:moveTo>
                    <a:pt x="286643" y="513569"/>
                  </a:moveTo>
                  <a:lnTo>
                    <a:pt x="226926" y="593192"/>
                  </a:lnTo>
                  <a:cubicBezTo>
                    <a:pt x="216310" y="603808"/>
                    <a:pt x="206357" y="615088"/>
                    <a:pt x="197067" y="627032"/>
                  </a:cubicBezTo>
                  <a:cubicBezTo>
                    <a:pt x="187778" y="638975"/>
                    <a:pt x="176498" y="647601"/>
                    <a:pt x="163228" y="652909"/>
                  </a:cubicBezTo>
                  <a:lnTo>
                    <a:pt x="199058" y="617079"/>
                  </a:lnTo>
                  <a:lnTo>
                    <a:pt x="230907" y="573286"/>
                  </a:lnTo>
                  <a:lnTo>
                    <a:pt x="254794" y="549399"/>
                  </a:lnTo>
                  <a:close/>
                  <a:moveTo>
                    <a:pt x="270719" y="505607"/>
                  </a:moveTo>
                  <a:cubicBezTo>
                    <a:pt x="270719" y="508261"/>
                    <a:pt x="270055" y="509588"/>
                    <a:pt x="268728" y="509588"/>
                  </a:cubicBezTo>
                  <a:lnTo>
                    <a:pt x="267534" y="508791"/>
                  </a:lnTo>
                  <a:close/>
                  <a:moveTo>
                    <a:pt x="294606" y="501625"/>
                  </a:moveTo>
                  <a:cubicBezTo>
                    <a:pt x="294606" y="504280"/>
                    <a:pt x="293942" y="505607"/>
                    <a:pt x="292615" y="505607"/>
                  </a:cubicBezTo>
                  <a:cubicBezTo>
                    <a:pt x="291288" y="505607"/>
                    <a:pt x="290624" y="506934"/>
                    <a:pt x="290624" y="509588"/>
                  </a:cubicBezTo>
                  <a:lnTo>
                    <a:pt x="286643" y="513569"/>
                  </a:lnTo>
                  <a:cubicBezTo>
                    <a:pt x="286643" y="510915"/>
                    <a:pt x="289298" y="506934"/>
                    <a:pt x="294606" y="501625"/>
                  </a:cubicBezTo>
                  <a:close/>
                  <a:moveTo>
                    <a:pt x="672815" y="378210"/>
                  </a:moveTo>
                  <a:cubicBezTo>
                    <a:pt x="659545" y="394134"/>
                    <a:pt x="651583" y="407405"/>
                    <a:pt x="648928" y="418021"/>
                  </a:cubicBezTo>
                  <a:lnTo>
                    <a:pt x="625041" y="461814"/>
                  </a:lnTo>
                  <a:cubicBezTo>
                    <a:pt x="619733" y="475084"/>
                    <a:pt x="612434" y="489682"/>
                    <a:pt x="603145" y="505607"/>
                  </a:cubicBezTo>
                  <a:cubicBezTo>
                    <a:pt x="593856" y="521531"/>
                    <a:pt x="585230" y="537456"/>
                    <a:pt x="577267" y="553380"/>
                  </a:cubicBezTo>
                  <a:lnTo>
                    <a:pt x="529494" y="644947"/>
                  </a:lnTo>
                  <a:lnTo>
                    <a:pt x="505607" y="688740"/>
                  </a:lnTo>
                  <a:cubicBezTo>
                    <a:pt x="502953" y="694048"/>
                    <a:pt x="500962" y="698692"/>
                    <a:pt x="499635" y="702674"/>
                  </a:cubicBezTo>
                  <a:cubicBezTo>
                    <a:pt x="498308" y="706655"/>
                    <a:pt x="494990" y="711299"/>
                    <a:pt x="489682" y="716608"/>
                  </a:cubicBezTo>
                  <a:lnTo>
                    <a:pt x="577267" y="537456"/>
                  </a:lnTo>
                  <a:cubicBezTo>
                    <a:pt x="585230" y="524185"/>
                    <a:pt x="593192" y="510251"/>
                    <a:pt x="601154" y="495654"/>
                  </a:cubicBezTo>
                  <a:cubicBezTo>
                    <a:pt x="609117" y="481056"/>
                    <a:pt x="615752" y="467122"/>
                    <a:pt x="621060" y="453852"/>
                  </a:cubicBezTo>
                  <a:cubicBezTo>
                    <a:pt x="626368" y="448543"/>
                    <a:pt x="630350" y="441908"/>
                    <a:pt x="633004" y="433946"/>
                  </a:cubicBezTo>
                  <a:cubicBezTo>
                    <a:pt x="635658" y="425984"/>
                    <a:pt x="639639" y="419348"/>
                    <a:pt x="644947" y="414040"/>
                  </a:cubicBezTo>
                  <a:cubicBezTo>
                    <a:pt x="647601" y="408732"/>
                    <a:pt x="650919" y="402097"/>
                    <a:pt x="654900" y="394134"/>
                  </a:cubicBezTo>
                  <a:cubicBezTo>
                    <a:pt x="658881" y="386172"/>
                    <a:pt x="664853" y="380864"/>
                    <a:pt x="672815" y="378210"/>
                  </a:cubicBezTo>
                  <a:close/>
                  <a:moveTo>
                    <a:pt x="271216" y="323966"/>
                  </a:moveTo>
                  <a:cubicBezTo>
                    <a:pt x="271548" y="323635"/>
                    <a:pt x="272046" y="323801"/>
                    <a:pt x="272709" y="324464"/>
                  </a:cubicBezTo>
                  <a:lnTo>
                    <a:pt x="273169" y="324617"/>
                  </a:lnTo>
                  <a:lnTo>
                    <a:pt x="270719" y="326455"/>
                  </a:lnTo>
                  <a:cubicBezTo>
                    <a:pt x="270719" y="325128"/>
                    <a:pt x="270885" y="324298"/>
                    <a:pt x="271216" y="323966"/>
                  </a:cubicBezTo>
                  <a:close/>
                  <a:moveTo>
                    <a:pt x="274466" y="323644"/>
                  </a:moveTo>
                  <a:lnTo>
                    <a:pt x="274202" y="324962"/>
                  </a:lnTo>
                  <a:lnTo>
                    <a:pt x="273169" y="324617"/>
                  </a:lnTo>
                  <a:close/>
                  <a:moveTo>
                    <a:pt x="280518" y="319105"/>
                  </a:moveTo>
                  <a:lnTo>
                    <a:pt x="280174" y="320483"/>
                  </a:lnTo>
                  <a:lnTo>
                    <a:pt x="279168" y="320117"/>
                  </a:lnTo>
                  <a:close/>
                  <a:moveTo>
                    <a:pt x="274700" y="318492"/>
                  </a:moveTo>
                  <a:lnTo>
                    <a:pt x="279168" y="320117"/>
                  </a:lnTo>
                  <a:lnTo>
                    <a:pt x="274466" y="323644"/>
                  </a:lnTo>
                  <a:lnTo>
                    <a:pt x="274700" y="322474"/>
                  </a:lnTo>
                  <a:close/>
                  <a:moveTo>
                    <a:pt x="597173" y="314511"/>
                  </a:moveTo>
                  <a:cubicBezTo>
                    <a:pt x="589211" y="319819"/>
                    <a:pt x="580585" y="323137"/>
                    <a:pt x="571296" y="324464"/>
                  </a:cubicBezTo>
                  <a:cubicBezTo>
                    <a:pt x="562007" y="325791"/>
                    <a:pt x="553380" y="329109"/>
                    <a:pt x="545418" y="334417"/>
                  </a:cubicBezTo>
                  <a:cubicBezTo>
                    <a:pt x="532148" y="339725"/>
                    <a:pt x="525512" y="343706"/>
                    <a:pt x="525512" y="346360"/>
                  </a:cubicBezTo>
                  <a:lnTo>
                    <a:pt x="525512" y="358304"/>
                  </a:lnTo>
                  <a:cubicBezTo>
                    <a:pt x="522859" y="358304"/>
                    <a:pt x="521531" y="358967"/>
                    <a:pt x="521531" y="360295"/>
                  </a:cubicBezTo>
                  <a:cubicBezTo>
                    <a:pt x="521531" y="361622"/>
                    <a:pt x="520205" y="362285"/>
                    <a:pt x="517550" y="362285"/>
                  </a:cubicBezTo>
                  <a:cubicBezTo>
                    <a:pt x="512242" y="375556"/>
                    <a:pt x="505607" y="386172"/>
                    <a:pt x="497644" y="394134"/>
                  </a:cubicBezTo>
                  <a:lnTo>
                    <a:pt x="441908" y="493663"/>
                  </a:lnTo>
                  <a:cubicBezTo>
                    <a:pt x="448834" y="493663"/>
                    <a:pt x="452297" y="492336"/>
                    <a:pt x="452297" y="489682"/>
                  </a:cubicBezTo>
                  <a:cubicBezTo>
                    <a:pt x="452297" y="487028"/>
                    <a:pt x="454018" y="484374"/>
                    <a:pt x="457460" y="481720"/>
                  </a:cubicBezTo>
                  <a:lnTo>
                    <a:pt x="468594" y="457833"/>
                  </a:lnTo>
                  <a:cubicBezTo>
                    <a:pt x="473903" y="452525"/>
                    <a:pt x="476557" y="447216"/>
                    <a:pt x="476557" y="441908"/>
                  </a:cubicBezTo>
                  <a:cubicBezTo>
                    <a:pt x="479211" y="433946"/>
                    <a:pt x="483192" y="427311"/>
                    <a:pt x="488500" y="422002"/>
                  </a:cubicBezTo>
                  <a:cubicBezTo>
                    <a:pt x="483192" y="432619"/>
                    <a:pt x="479211" y="441908"/>
                    <a:pt x="476557" y="449870"/>
                  </a:cubicBezTo>
                  <a:cubicBezTo>
                    <a:pt x="473903" y="457833"/>
                    <a:pt x="469922" y="467122"/>
                    <a:pt x="464613" y="477739"/>
                  </a:cubicBezTo>
                  <a:lnTo>
                    <a:pt x="498888" y="441908"/>
                  </a:lnTo>
                  <a:lnTo>
                    <a:pt x="533475" y="406078"/>
                  </a:lnTo>
                  <a:lnTo>
                    <a:pt x="577267" y="366266"/>
                  </a:lnTo>
                  <a:cubicBezTo>
                    <a:pt x="579922" y="363612"/>
                    <a:pt x="583239" y="361622"/>
                    <a:pt x="587220" y="360295"/>
                  </a:cubicBezTo>
                  <a:cubicBezTo>
                    <a:pt x="591201" y="358967"/>
                    <a:pt x="594519" y="355650"/>
                    <a:pt x="597173" y="350342"/>
                  </a:cubicBezTo>
                  <a:lnTo>
                    <a:pt x="597173" y="334417"/>
                  </a:lnTo>
                  <a:cubicBezTo>
                    <a:pt x="594519" y="331763"/>
                    <a:pt x="594519" y="329772"/>
                    <a:pt x="597173" y="328445"/>
                  </a:cubicBezTo>
                  <a:cubicBezTo>
                    <a:pt x="599828" y="327118"/>
                    <a:pt x="601154" y="325128"/>
                    <a:pt x="601154" y="322474"/>
                  </a:cubicBezTo>
                  <a:cubicBezTo>
                    <a:pt x="606463" y="317165"/>
                    <a:pt x="605135" y="314511"/>
                    <a:pt x="597173" y="314511"/>
                  </a:cubicBezTo>
                  <a:close/>
                  <a:moveTo>
                    <a:pt x="286643" y="314511"/>
                  </a:moveTo>
                  <a:lnTo>
                    <a:pt x="280518" y="319105"/>
                  </a:lnTo>
                  <a:lnTo>
                    <a:pt x="280672" y="318492"/>
                  </a:lnTo>
                  <a:cubicBezTo>
                    <a:pt x="279345" y="315838"/>
                    <a:pt x="281335" y="314511"/>
                    <a:pt x="286643" y="314511"/>
                  </a:cubicBezTo>
                  <a:close/>
                  <a:moveTo>
                    <a:pt x="476744" y="288634"/>
                  </a:moveTo>
                  <a:cubicBezTo>
                    <a:pt x="477407" y="288634"/>
                    <a:pt x="477739" y="289297"/>
                    <a:pt x="477739" y="290624"/>
                  </a:cubicBezTo>
                  <a:lnTo>
                    <a:pt x="473757" y="290624"/>
                  </a:lnTo>
                  <a:cubicBezTo>
                    <a:pt x="475085" y="289297"/>
                    <a:pt x="476080" y="288634"/>
                    <a:pt x="476744" y="288634"/>
                  </a:cubicBezTo>
                  <a:close/>
                  <a:moveTo>
                    <a:pt x="214983" y="0"/>
                  </a:moveTo>
                  <a:cubicBezTo>
                    <a:pt x="220291" y="0"/>
                    <a:pt x="225019" y="1327"/>
                    <a:pt x="229165" y="3981"/>
                  </a:cubicBezTo>
                  <a:cubicBezTo>
                    <a:pt x="233313" y="6635"/>
                    <a:pt x="238372" y="7962"/>
                    <a:pt x="244344" y="7962"/>
                  </a:cubicBezTo>
                  <a:cubicBezTo>
                    <a:pt x="247329" y="5308"/>
                    <a:pt x="245836" y="3981"/>
                    <a:pt x="239865" y="3981"/>
                  </a:cubicBezTo>
                  <a:cubicBezTo>
                    <a:pt x="245836" y="1327"/>
                    <a:pt x="251062" y="1991"/>
                    <a:pt x="255541" y="5972"/>
                  </a:cubicBezTo>
                  <a:cubicBezTo>
                    <a:pt x="260019" y="9953"/>
                    <a:pt x="263752" y="13271"/>
                    <a:pt x="266738" y="15925"/>
                  </a:cubicBezTo>
                  <a:cubicBezTo>
                    <a:pt x="272046" y="31849"/>
                    <a:pt x="273373" y="42466"/>
                    <a:pt x="270719" y="47774"/>
                  </a:cubicBezTo>
                  <a:cubicBezTo>
                    <a:pt x="270719" y="58390"/>
                    <a:pt x="270055" y="69007"/>
                    <a:pt x="268728" y="79623"/>
                  </a:cubicBezTo>
                  <a:cubicBezTo>
                    <a:pt x="267401" y="90240"/>
                    <a:pt x="265411" y="102183"/>
                    <a:pt x="262756" y="115454"/>
                  </a:cubicBezTo>
                  <a:cubicBezTo>
                    <a:pt x="262756" y="123416"/>
                    <a:pt x="261430" y="128724"/>
                    <a:pt x="258775" y="131378"/>
                  </a:cubicBezTo>
                  <a:cubicBezTo>
                    <a:pt x="258775" y="134032"/>
                    <a:pt x="258112" y="136686"/>
                    <a:pt x="256785" y="139341"/>
                  </a:cubicBezTo>
                  <a:cubicBezTo>
                    <a:pt x="255458" y="141995"/>
                    <a:pt x="254794" y="144649"/>
                    <a:pt x="254794" y="147303"/>
                  </a:cubicBezTo>
                  <a:cubicBezTo>
                    <a:pt x="257449" y="152611"/>
                    <a:pt x="259439" y="153275"/>
                    <a:pt x="260766" y="149293"/>
                  </a:cubicBezTo>
                  <a:cubicBezTo>
                    <a:pt x="262093" y="145312"/>
                    <a:pt x="262756" y="141995"/>
                    <a:pt x="262756" y="139341"/>
                  </a:cubicBezTo>
                  <a:cubicBezTo>
                    <a:pt x="268065" y="128724"/>
                    <a:pt x="270719" y="118108"/>
                    <a:pt x="270719" y="107491"/>
                  </a:cubicBezTo>
                  <a:cubicBezTo>
                    <a:pt x="270719" y="96875"/>
                    <a:pt x="273373" y="87586"/>
                    <a:pt x="278681" y="79623"/>
                  </a:cubicBezTo>
                  <a:lnTo>
                    <a:pt x="278681" y="91567"/>
                  </a:lnTo>
                  <a:cubicBezTo>
                    <a:pt x="281335" y="94221"/>
                    <a:pt x="281335" y="95548"/>
                    <a:pt x="278681" y="95548"/>
                  </a:cubicBezTo>
                  <a:lnTo>
                    <a:pt x="274700" y="103510"/>
                  </a:lnTo>
                  <a:lnTo>
                    <a:pt x="278681" y="103510"/>
                  </a:lnTo>
                  <a:cubicBezTo>
                    <a:pt x="276027" y="106164"/>
                    <a:pt x="274700" y="114127"/>
                    <a:pt x="274700" y="127397"/>
                  </a:cubicBezTo>
                  <a:cubicBezTo>
                    <a:pt x="274700" y="127397"/>
                    <a:pt x="272046" y="138014"/>
                    <a:pt x="266738" y="159246"/>
                  </a:cubicBezTo>
                  <a:cubicBezTo>
                    <a:pt x="266738" y="177825"/>
                    <a:pt x="270719" y="192423"/>
                    <a:pt x="278681" y="203039"/>
                  </a:cubicBezTo>
                  <a:cubicBezTo>
                    <a:pt x="278681" y="200385"/>
                    <a:pt x="281335" y="207020"/>
                    <a:pt x="286643" y="222945"/>
                  </a:cubicBezTo>
                  <a:cubicBezTo>
                    <a:pt x="289298" y="222945"/>
                    <a:pt x="290624" y="224272"/>
                    <a:pt x="290624" y="226926"/>
                  </a:cubicBezTo>
                  <a:lnTo>
                    <a:pt x="298587" y="226926"/>
                  </a:lnTo>
                  <a:lnTo>
                    <a:pt x="306549" y="226926"/>
                  </a:lnTo>
                  <a:lnTo>
                    <a:pt x="314511" y="226926"/>
                  </a:lnTo>
                  <a:cubicBezTo>
                    <a:pt x="317166" y="226926"/>
                    <a:pt x="318492" y="228253"/>
                    <a:pt x="318492" y="230907"/>
                  </a:cubicBezTo>
                  <a:lnTo>
                    <a:pt x="330436" y="230907"/>
                  </a:lnTo>
                  <a:cubicBezTo>
                    <a:pt x="333090" y="228253"/>
                    <a:pt x="335744" y="228253"/>
                    <a:pt x="338398" y="230907"/>
                  </a:cubicBezTo>
                  <a:cubicBezTo>
                    <a:pt x="335744" y="233561"/>
                    <a:pt x="333090" y="236215"/>
                    <a:pt x="330436" y="238869"/>
                  </a:cubicBezTo>
                  <a:cubicBezTo>
                    <a:pt x="327782" y="241523"/>
                    <a:pt x="323801" y="244178"/>
                    <a:pt x="318492" y="246832"/>
                  </a:cubicBezTo>
                  <a:lnTo>
                    <a:pt x="314511" y="250813"/>
                  </a:lnTo>
                  <a:lnTo>
                    <a:pt x="310530" y="254794"/>
                  </a:lnTo>
                  <a:cubicBezTo>
                    <a:pt x="313185" y="257448"/>
                    <a:pt x="315839" y="258775"/>
                    <a:pt x="318492" y="258775"/>
                  </a:cubicBezTo>
                  <a:cubicBezTo>
                    <a:pt x="321147" y="261429"/>
                    <a:pt x="323801" y="262756"/>
                    <a:pt x="326455" y="262756"/>
                  </a:cubicBezTo>
                  <a:cubicBezTo>
                    <a:pt x="329109" y="262756"/>
                    <a:pt x="331763" y="260766"/>
                    <a:pt x="334417" y="256785"/>
                  </a:cubicBezTo>
                  <a:cubicBezTo>
                    <a:pt x="337072" y="252803"/>
                    <a:pt x="339725" y="253467"/>
                    <a:pt x="342379" y="258775"/>
                  </a:cubicBezTo>
                  <a:cubicBezTo>
                    <a:pt x="337072" y="261429"/>
                    <a:pt x="332427" y="262756"/>
                    <a:pt x="328445" y="262756"/>
                  </a:cubicBezTo>
                  <a:cubicBezTo>
                    <a:pt x="324464" y="262756"/>
                    <a:pt x="322474" y="265410"/>
                    <a:pt x="322474" y="270719"/>
                  </a:cubicBezTo>
                  <a:lnTo>
                    <a:pt x="318492" y="274700"/>
                  </a:lnTo>
                  <a:lnTo>
                    <a:pt x="310530" y="282662"/>
                  </a:lnTo>
                  <a:cubicBezTo>
                    <a:pt x="310530" y="280008"/>
                    <a:pt x="309867" y="278681"/>
                    <a:pt x="308540" y="278681"/>
                  </a:cubicBezTo>
                  <a:cubicBezTo>
                    <a:pt x="307213" y="278681"/>
                    <a:pt x="306549" y="277354"/>
                    <a:pt x="306549" y="274700"/>
                  </a:cubicBezTo>
                  <a:lnTo>
                    <a:pt x="306549" y="282662"/>
                  </a:lnTo>
                  <a:lnTo>
                    <a:pt x="298587" y="290624"/>
                  </a:lnTo>
                  <a:cubicBezTo>
                    <a:pt x="293279" y="293278"/>
                    <a:pt x="289961" y="295933"/>
                    <a:pt x="288634" y="298587"/>
                  </a:cubicBezTo>
                  <a:cubicBezTo>
                    <a:pt x="287307" y="301241"/>
                    <a:pt x="283989" y="303895"/>
                    <a:pt x="278681" y="306549"/>
                  </a:cubicBezTo>
                  <a:lnTo>
                    <a:pt x="274700" y="310530"/>
                  </a:lnTo>
                  <a:lnTo>
                    <a:pt x="266738" y="318492"/>
                  </a:lnTo>
                  <a:lnTo>
                    <a:pt x="258775" y="326455"/>
                  </a:lnTo>
                  <a:cubicBezTo>
                    <a:pt x="261430" y="329109"/>
                    <a:pt x="263420" y="329772"/>
                    <a:pt x="264747" y="328445"/>
                  </a:cubicBezTo>
                  <a:cubicBezTo>
                    <a:pt x="266074" y="327118"/>
                    <a:pt x="268065" y="327782"/>
                    <a:pt x="270719" y="330436"/>
                  </a:cubicBezTo>
                  <a:lnTo>
                    <a:pt x="266738" y="330436"/>
                  </a:lnTo>
                  <a:lnTo>
                    <a:pt x="262756" y="334417"/>
                  </a:lnTo>
                  <a:lnTo>
                    <a:pt x="262756" y="342379"/>
                  </a:lnTo>
                  <a:lnTo>
                    <a:pt x="262756" y="374229"/>
                  </a:lnTo>
                  <a:lnTo>
                    <a:pt x="262756" y="437927"/>
                  </a:lnTo>
                  <a:cubicBezTo>
                    <a:pt x="268065" y="437927"/>
                    <a:pt x="272046" y="435273"/>
                    <a:pt x="274700" y="429965"/>
                  </a:cubicBezTo>
                  <a:cubicBezTo>
                    <a:pt x="277354" y="424657"/>
                    <a:pt x="280008" y="420675"/>
                    <a:pt x="282662" y="418021"/>
                  </a:cubicBezTo>
                  <a:cubicBezTo>
                    <a:pt x="285317" y="412713"/>
                    <a:pt x="287971" y="409395"/>
                    <a:pt x="290624" y="408068"/>
                  </a:cubicBezTo>
                  <a:cubicBezTo>
                    <a:pt x="293279" y="406741"/>
                    <a:pt x="295933" y="403424"/>
                    <a:pt x="298587" y="398115"/>
                  </a:cubicBezTo>
                  <a:lnTo>
                    <a:pt x="330436" y="358304"/>
                  </a:lnTo>
                  <a:cubicBezTo>
                    <a:pt x="335744" y="350342"/>
                    <a:pt x="347688" y="337071"/>
                    <a:pt x="366266" y="318492"/>
                  </a:cubicBezTo>
                  <a:lnTo>
                    <a:pt x="378210" y="302568"/>
                  </a:lnTo>
                  <a:lnTo>
                    <a:pt x="390153" y="286643"/>
                  </a:lnTo>
                  <a:cubicBezTo>
                    <a:pt x="408732" y="268064"/>
                    <a:pt x="419349" y="256121"/>
                    <a:pt x="422002" y="250813"/>
                  </a:cubicBezTo>
                  <a:lnTo>
                    <a:pt x="449871" y="222945"/>
                  </a:lnTo>
                  <a:lnTo>
                    <a:pt x="457833" y="214982"/>
                  </a:lnTo>
                  <a:lnTo>
                    <a:pt x="465795" y="191096"/>
                  </a:lnTo>
                  <a:lnTo>
                    <a:pt x="477739" y="167209"/>
                  </a:lnTo>
                  <a:cubicBezTo>
                    <a:pt x="480393" y="161900"/>
                    <a:pt x="482384" y="155265"/>
                    <a:pt x="483710" y="147303"/>
                  </a:cubicBezTo>
                  <a:cubicBezTo>
                    <a:pt x="485038" y="139341"/>
                    <a:pt x="481720" y="134032"/>
                    <a:pt x="473757" y="131378"/>
                  </a:cubicBezTo>
                  <a:cubicBezTo>
                    <a:pt x="471104" y="128724"/>
                    <a:pt x="468450" y="127397"/>
                    <a:pt x="465795" y="127397"/>
                  </a:cubicBezTo>
                  <a:lnTo>
                    <a:pt x="461814" y="123416"/>
                  </a:lnTo>
                  <a:cubicBezTo>
                    <a:pt x="448544" y="118108"/>
                    <a:pt x="441908" y="112800"/>
                    <a:pt x="441908" y="107491"/>
                  </a:cubicBezTo>
                  <a:lnTo>
                    <a:pt x="441908" y="103510"/>
                  </a:lnTo>
                  <a:lnTo>
                    <a:pt x="433946" y="99529"/>
                  </a:lnTo>
                  <a:lnTo>
                    <a:pt x="422002" y="83604"/>
                  </a:lnTo>
                  <a:lnTo>
                    <a:pt x="422002" y="79623"/>
                  </a:lnTo>
                  <a:cubicBezTo>
                    <a:pt x="422002" y="74315"/>
                    <a:pt x="423330" y="71661"/>
                    <a:pt x="425984" y="71661"/>
                  </a:cubicBezTo>
                  <a:cubicBezTo>
                    <a:pt x="428638" y="71661"/>
                    <a:pt x="429965" y="72988"/>
                    <a:pt x="429965" y="75642"/>
                  </a:cubicBezTo>
                  <a:cubicBezTo>
                    <a:pt x="429965" y="78296"/>
                    <a:pt x="431292" y="79623"/>
                    <a:pt x="433946" y="79623"/>
                  </a:cubicBezTo>
                  <a:cubicBezTo>
                    <a:pt x="433946" y="82277"/>
                    <a:pt x="435273" y="83604"/>
                    <a:pt x="437927" y="83604"/>
                  </a:cubicBezTo>
                  <a:lnTo>
                    <a:pt x="441908" y="83604"/>
                  </a:lnTo>
                  <a:cubicBezTo>
                    <a:pt x="460487" y="96875"/>
                    <a:pt x="476412" y="100856"/>
                    <a:pt x="489682" y="95548"/>
                  </a:cubicBezTo>
                  <a:cubicBezTo>
                    <a:pt x="494990" y="92894"/>
                    <a:pt x="498308" y="92230"/>
                    <a:pt x="499635" y="93557"/>
                  </a:cubicBezTo>
                  <a:cubicBezTo>
                    <a:pt x="500962" y="94884"/>
                    <a:pt x="504280" y="95548"/>
                    <a:pt x="509588" y="95548"/>
                  </a:cubicBezTo>
                  <a:lnTo>
                    <a:pt x="525512" y="95548"/>
                  </a:lnTo>
                  <a:cubicBezTo>
                    <a:pt x="530821" y="98202"/>
                    <a:pt x="533475" y="100193"/>
                    <a:pt x="533475" y="101520"/>
                  </a:cubicBezTo>
                  <a:cubicBezTo>
                    <a:pt x="533475" y="102847"/>
                    <a:pt x="536129" y="104837"/>
                    <a:pt x="541437" y="107491"/>
                  </a:cubicBezTo>
                  <a:lnTo>
                    <a:pt x="545418" y="107491"/>
                  </a:lnTo>
                  <a:lnTo>
                    <a:pt x="553380" y="115454"/>
                  </a:lnTo>
                  <a:cubicBezTo>
                    <a:pt x="556035" y="115454"/>
                    <a:pt x="560016" y="118108"/>
                    <a:pt x="565324" y="123416"/>
                  </a:cubicBezTo>
                  <a:cubicBezTo>
                    <a:pt x="570632" y="123416"/>
                    <a:pt x="573950" y="124079"/>
                    <a:pt x="575277" y="125407"/>
                  </a:cubicBezTo>
                  <a:cubicBezTo>
                    <a:pt x="576604" y="126734"/>
                    <a:pt x="579922" y="127397"/>
                    <a:pt x="585230" y="127397"/>
                  </a:cubicBezTo>
                  <a:cubicBezTo>
                    <a:pt x="601154" y="132705"/>
                    <a:pt x="607790" y="140668"/>
                    <a:pt x="605135" y="151284"/>
                  </a:cubicBezTo>
                  <a:cubicBezTo>
                    <a:pt x="605135" y="161900"/>
                    <a:pt x="599828" y="168536"/>
                    <a:pt x="589211" y="171190"/>
                  </a:cubicBezTo>
                  <a:cubicBezTo>
                    <a:pt x="586557" y="176498"/>
                    <a:pt x="583903" y="180479"/>
                    <a:pt x="581249" y="183133"/>
                  </a:cubicBezTo>
                  <a:cubicBezTo>
                    <a:pt x="578595" y="185787"/>
                    <a:pt x="575941" y="189769"/>
                    <a:pt x="573286" y="195077"/>
                  </a:cubicBezTo>
                  <a:cubicBezTo>
                    <a:pt x="570632" y="197731"/>
                    <a:pt x="567978" y="200385"/>
                    <a:pt x="565324" y="203039"/>
                  </a:cubicBezTo>
                  <a:cubicBezTo>
                    <a:pt x="562670" y="205693"/>
                    <a:pt x="560016" y="209674"/>
                    <a:pt x="557362" y="214982"/>
                  </a:cubicBezTo>
                  <a:lnTo>
                    <a:pt x="545418" y="226926"/>
                  </a:lnTo>
                  <a:cubicBezTo>
                    <a:pt x="545418" y="229580"/>
                    <a:pt x="544092" y="232234"/>
                    <a:pt x="541437" y="234888"/>
                  </a:cubicBezTo>
                  <a:lnTo>
                    <a:pt x="529494" y="246832"/>
                  </a:lnTo>
                  <a:lnTo>
                    <a:pt x="513569" y="266737"/>
                  </a:lnTo>
                  <a:cubicBezTo>
                    <a:pt x="513569" y="269392"/>
                    <a:pt x="512906" y="270055"/>
                    <a:pt x="511578" y="268728"/>
                  </a:cubicBezTo>
                  <a:cubicBezTo>
                    <a:pt x="510252" y="267401"/>
                    <a:pt x="509588" y="268064"/>
                    <a:pt x="509588" y="270719"/>
                  </a:cubicBezTo>
                  <a:lnTo>
                    <a:pt x="501625" y="278681"/>
                  </a:lnTo>
                  <a:cubicBezTo>
                    <a:pt x="498972" y="281335"/>
                    <a:pt x="496981" y="284653"/>
                    <a:pt x="495654" y="288634"/>
                  </a:cubicBezTo>
                  <a:cubicBezTo>
                    <a:pt x="494327" y="292615"/>
                    <a:pt x="491009" y="295933"/>
                    <a:pt x="485701" y="298587"/>
                  </a:cubicBezTo>
                  <a:lnTo>
                    <a:pt x="493663" y="286643"/>
                  </a:lnTo>
                  <a:cubicBezTo>
                    <a:pt x="493663" y="281335"/>
                    <a:pt x="494327" y="278681"/>
                    <a:pt x="495654" y="278681"/>
                  </a:cubicBezTo>
                  <a:cubicBezTo>
                    <a:pt x="496981" y="278681"/>
                    <a:pt x="497644" y="276027"/>
                    <a:pt x="497644" y="270719"/>
                  </a:cubicBezTo>
                  <a:cubicBezTo>
                    <a:pt x="502953" y="270719"/>
                    <a:pt x="505607" y="266737"/>
                    <a:pt x="505607" y="258775"/>
                  </a:cubicBezTo>
                  <a:cubicBezTo>
                    <a:pt x="502953" y="253467"/>
                    <a:pt x="500962" y="252803"/>
                    <a:pt x="499635" y="256785"/>
                  </a:cubicBezTo>
                  <a:cubicBezTo>
                    <a:pt x="498308" y="260766"/>
                    <a:pt x="497644" y="264083"/>
                    <a:pt x="497644" y="266737"/>
                  </a:cubicBezTo>
                  <a:cubicBezTo>
                    <a:pt x="497644" y="264083"/>
                    <a:pt x="496318" y="264083"/>
                    <a:pt x="493663" y="266737"/>
                  </a:cubicBezTo>
                  <a:cubicBezTo>
                    <a:pt x="491009" y="269392"/>
                    <a:pt x="489682" y="272046"/>
                    <a:pt x="489682" y="274700"/>
                  </a:cubicBezTo>
                  <a:lnTo>
                    <a:pt x="481720" y="282662"/>
                  </a:lnTo>
                  <a:cubicBezTo>
                    <a:pt x="481720" y="280008"/>
                    <a:pt x="482384" y="278017"/>
                    <a:pt x="483710" y="276690"/>
                  </a:cubicBezTo>
                  <a:cubicBezTo>
                    <a:pt x="485038" y="275363"/>
                    <a:pt x="485701" y="273373"/>
                    <a:pt x="485701" y="270719"/>
                  </a:cubicBezTo>
                  <a:cubicBezTo>
                    <a:pt x="485701" y="268064"/>
                    <a:pt x="487028" y="266737"/>
                    <a:pt x="489682" y="266737"/>
                  </a:cubicBezTo>
                  <a:lnTo>
                    <a:pt x="497644" y="258775"/>
                  </a:lnTo>
                  <a:lnTo>
                    <a:pt x="497644" y="254794"/>
                  </a:lnTo>
                  <a:lnTo>
                    <a:pt x="497644" y="246832"/>
                  </a:lnTo>
                  <a:lnTo>
                    <a:pt x="505607" y="222945"/>
                  </a:lnTo>
                  <a:cubicBezTo>
                    <a:pt x="500299" y="222945"/>
                    <a:pt x="497644" y="224272"/>
                    <a:pt x="497644" y="226926"/>
                  </a:cubicBezTo>
                  <a:cubicBezTo>
                    <a:pt x="497644" y="229580"/>
                    <a:pt x="496318" y="232234"/>
                    <a:pt x="493663" y="234888"/>
                  </a:cubicBezTo>
                  <a:cubicBezTo>
                    <a:pt x="488355" y="240196"/>
                    <a:pt x="485701" y="244178"/>
                    <a:pt x="485701" y="246832"/>
                  </a:cubicBezTo>
                  <a:lnTo>
                    <a:pt x="457833" y="274700"/>
                  </a:lnTo>
                  <a:cubicBezTo>
                    <a:pt x="452525" y="290624"/>
                    <a:pt x="449871" y="297260"/>
                    <a:pt x="449871" y="294605"/>
                  </a:cubicBezTo>
                  <a:cubicBezTo>
                    <a:pt x="444563" y="297260"/>
                    <a:pt x="441908" y="299250"/>
                    <a:pt x="441908" y="300577"/>
                  </a:cubicBezTo>
                  <a:cubicBezTo>
                    <a:pt x="441908" y="301904"/>
                    <a:pt x="439254" y="303895"/>
                    <a:pt x="433946" y="306549"/>
                  </a:cubicBezTo>
                  <a:lnTo>
                    <a:pt x="422002" y="322474"/>
                  </a:lnTo>
                  <a:lnTo>
                    <a:pt x="406078" y="342379"/>
                  </a:lnTo>
                  <a:cubicBezTo>
                    <a:pt x="414040" y="345033"/>
                    <a:pt x="423330" y="344370"/>
                    <a:pt x="433946" y="340389"/>
                  </a:cubicBezTo>
                  <a:cubicBezTo>
                    <a:pt x="444563" y="336408"/>
                    <a:pt x="453852" y="333090"/>
                    <a:pt x="461814" y="330436"/>
                  </a:cubicBezTo>
                  <a:cubicBezTo>
                    <a:pt x="472431" y="325128"/>
                    <a:pt x="481720" y="321147"/>
                    <a:pt x="489682" y="318492"/>
                  </a:cubicBezTo>
                  <a:cubicBezTo>
                    <a:pt x="497644" y="315838"/>
                    <a:pt x="506934" y="311857"/>
                    <a:pt x="517550" y="306549"/>
                  </a:cubicBezTo>
                  <a:cubicBezTo>
                    <a:pt x="536129" y="301241"/>
                    <a:pt x="553380" y="296596"/>
                    <a:pt x="569305" y="292615"/>
                  </a:cubicBezTo>
                  <a:cubicBezTo>
                    <a:pt x="585230" y="288634"/>
                    <a:pt x="602482" y="283989"/>
                    <a:pt x="621060" y="278681"/>
                  </a:cubicBezTo>
                  <a:lnTo>
                    <a:pt x="633004" y="278681"/>
                  </a:lnTo>
                  <a:cubicBezTo>
                    <a:pt x="635658" y="276027"/>
                    <a:pt x="639639" y="274700"/>
                    <a:pt x="644947" y="274700"/>
                  </a:cubicBezTo>
                  <a:lnTo>
                    <a:pt x="676796" y="266737"/>
                  </a:lnTo>
                  <a:cubicBezTo>
                    <a:pt x="687413" y="266737"/>
                    <a:pt x="697366" y="266074"/>
                    <a:pt x="706655" y="264747"/>
                  </a:cubicBezTo>
                  <a:cubicBezTo>
                    <a:pt x="715944" y="263420"/>
                    <a:pt x="727225" y="262756"/>
                    <a:pt x="740495" y="262756"/>
                  </a:cubicBezTo>
                  <a:lnTo>
                    <a:pt x="768363" y="262756"/>
                  </a:lnTo>
                  <a:cubicBezTo>
                    <a:pt x="771017" y="262756"/>
                    <a:pt x="780306" y="265410"/>
                    <a:pt x="796230" y="270719"/>
                  </a:cubicBezTo>
                  <a:lnTo>
                    <a:pt x="820118" y="282662"/>
                  </a:lnTo>
                  <a:cubicBezTo>
                    <a:pt x="828080" y="290624"/>
                    <a:pt x="833388" y="298587"/>
                    <a:pt x="836042" y="306549"/>
                  </a:cubicBezTo>
                  <a:lnTo>
                    <a:pt x="847986" y="362285"/>
                  </a:lnTo>
                  <a:cubicBezTo>
                    <a:pt x="853294" y="388826"/>
                    <a:pt x="855948" y="407405"/>
                    <a:pt x="855948" y="418021"/>
                  </a:cubicBezTo>
                  <a:cubicBezTo>
                    <a:pt x="855948" y="423329"/>
                    <a:pt x="855284" y="427311"/>
                    <a:pt x="853957" y="429965"/>
                  </a:cubicBezTo>
                  <a:cubicBezTo>
                    <a:pt x="852630" y="432619"/>
                    <a:pt x="851966" y="436600"/>
                    <a:pt x="851966" y="441908"/>
                  </a:cubicBezTo>
                  <a:lnTo>
                    <a:pt x="851966" y="465795"/>
                  </a:lnTo>
                  <a:lnTo>
                    <a:pt x="840023" y="517550"/>
                  </a:lnTo>
                  <a:cubicBezTo>
                    <a:pt x="832061" y="546745"/>
                    <a:pt x="817464" y="575940"/>
                    <a:pt x="796230" y="605135"/>
                  </a:cubicBezTo>
                  <a:lnTo>
                    <a:pt x="764382" y="648928"/>
                  </a:lnTo>
                  <a:cubicBezTo>
                    <a:pt x="761728" y="651582"/>
                    <a:pt x="759737" y="654236"/>
                    <a:pt x="758410" y="656890"/>
                  </a:cubicBezTo>
                  <a:cubicBezTo>
                    <a:pt x="757083" y="659544"/>
                    <a:pt x="753765" y="662199"/>
                    <a:pt x="748457" y="664853"/>
                  </a:cubicBezTo>
                  <a:lnTo>
                    <a:pt x="736513" y="680777"/>
                  </a:lnTo>
                  <a:cubicBezTo>
                    <a:pt x="717935" y="699356"/>
                    <a:pt x="704664" y="711299"/>
                    <a:pt x="696702" y="716608"/>
                  </a:cubicBezTo>
                  <a:cubicBezTo>
                    <a:pt x="691394" y="719262"/>
                    <a:pt x="687413" y="721916"/>
                    <a:pt x="684759" y="724570"/>
                  </a:cubicBezTo>
                  <a:cubicBezTo>
                    <a:pt x="682105" y="727224"/>
                    <a:pt x="678123" y="729878"/>
                    <a:pt x="672815" y="732532"/>
                  </a:cubicBezTo>
                  <a:lnTo>
                    <a:pt x="644947" y="744476"/>
                  </a:lnTo>
                  <a:cubicBezTo>
                    <a:pt x="636985" y="752438"/>
                    <a:pt x="629022" y="757746"/>
                    <a:pt x="621060" y="760400"/>
                  </a:cubicBezTo>
                  <a:cubicBezTo>
                    <a:pt x="618406" y="763054"/>
                    <a:pt x="609117" y="764382"/>
                    <a:pt x="593192" y="764382"/>
                  </a:cubicBezTo>
                  <a:cubicBezTo>
                    <a:pt x="587884" y="767036"/>
                    <a:pt x="583239" y="767699"/>
                    <a:pt x="579258" y="766372"/>
                  </a:cubicBezTo>
                  <a:cubicBezTo>
                    <a:pt x="575277" y="765045"/>
                    <a:pt x="570632" y="764382"/>
                    <a:pt x="565324" y="764382"/>
                  </a:cubicBezTo>
                  <a:cubicBezTo>
                    <a:pt x="560016" y="764382"/>
                    <a:pt x="553380" y="765045"/>
                    <a:pt x="545418" y="766372"/>
                  </a:cubicBezTo>
                  <a:cubicBezTo>
                    <a:pt x="537456" y="767699"/>
                    <a:pt x="532148" y="767036"/>
                    <a:pt x="529494" y="764382"/>
                  </a:cubicBezTo>
                  <a:lnTo>
                    <a:pt x="533475" y="764382"/>
                  </a:lnTo>
                  <a:lnTo>
                    <a:pt x="533475" y="760400"/>
                  </a:lnTo>
                  <a:lnTo>
                    <a:pt x="529494" y="760400"/>
                  </a:lnTo>
                  <a:cubicBezTo>
                    <a:pt x="529494" y="760400"/>
                    <a:pt x="528167" y="757746"/>
                    <a:pt x="525512" y="752438"/>
                  </a:cubicBezTo>
                  <a:cubicBezTo>
                    <a:pt x="520205" y="752438"/>
                    <a:pt x="516887" y="751775"/>
                    <a:pt x="515560" y="750447"/>
                  </a:cubicBezTo>
                  <a:cubicBezTo>
                    <a:pt x="514233" y="749120"/>
                    <a:pt x="510915" y="748457"/>
                    <a:pt x="505607" y="748457"/>
                  </a:cubicBezTo>
                  <a:cubicBezTo>
                    <a:pt x="510915" y="745803"/>
                    <a:pt x="516223" y="745803"/>
                    <a:pt x="521531" y="748457"/>
                  </a:cubicBezTo>
                  <a:cubicBezTo>
                    <a:pt x="526840" y="751111"/>
                    <a:pt x="532148" y="752438"/>
                    <a:pt x="537456" y="752438"/>
                  </a:cubicBezTo>
                  <a:cubicBezTo>
                    <a:pt x="542764" y="755092"/>
                    <a:pt x="554708" y="756419"/>
                    <a:pt x="573286" y="756419"/>
                  </a:cubicBezTo>
                  <a:cubicBezTo>
                    <a:pt x="599828" y="753765"/>
                    <a:pt x="622387" y="744476"/>
                    <a:pt x="640966" y="728551"/>
                  </a:cubicBezTo>
                  <a:cubicBezTo>
                    <a:pt x="662199" y="715281"/>
                    <a:pt x="679451" y="698029"/>
                    <a:pt x="692721" y="676796"/>
                  </a:cubicBezTo>
                  <a:cubicBezTo>
                    <a:pt x="711300" y="658217"/>
                    <a:pt x="728551" y="636985"/>
                    <a:pt x="744476" y="613098"/>
                  </a:cubicBezTo>
                  <a:lnTo>
                    <a:pt x="780306" y="541437"/>
                  </a:lnTo>
                  <a:cubicBezTo>
                    <a:pt x="785615" y="530821"/>
                    <a:pt x="789596" y="520204"/>
                    <a:pt x="792250" y="509588"/>
                  </a:cubicBezTo>
                  <a:cubicBezTo>
                    <a:pt x="794904" y="498971"/>
                    <a:pt x="798885" y="487028"/>
                    <a:pt x="804193" y="473757"/>
                  </a:cubicBezTo>
                  <a:cubicBezTo>
                    <a:pt x="809501" y="447216"/>
                    <a:pt x="812155" y="419348"/>
                    <a:pt x="812155" y="390153"/>
                  </a:cubicBezTo>
                  <a:cubicBezTo>
                    <a:pt x="812155" y="360958"/>
                    <a:pt x="806848" y="333090"/>
                    <a:pt x="796230" y="306549"/>
                  </a:cubicBezTo>
                  <a:cubicBezTo>
                    <a:pt x="796230" y="295933"/>
                    <a:pt x="792250" y="290624"/>
                    <a:pt x="784287" y="290624"/>
                  </a:cubicBezTo>
                  <a:cubicBezTo>
                    <a:pt x="781633" y="287970"/>
                    <a:pt x="774998" y="286643"/>
                    <a:pt x="764382" y="286643"/>
                  </a:cubicBezTo>
                  <a:cubicBezTo>
                    <a:pt x="740495" y="286643"/>
                    <a:pt x="724570" y="287970"/>
                    <a:pt x="716608" y="290624"/>
                  </a:cubicBezTo>
                  <a:cubicBezTo>
                    <a:pt x="698029" y="293278"/>
                    <a:pt x="680777" y="295933"/>
                    <a:pt x="664853" y="298587"/>
                  </a:cubicBezTo>
                  <a:cubicBezTo>
                    <a:pt x="648928" y="301241"/>
                    <a:pt x="633004" y="305222"/>
                    <a:pt x="617079" y="310530"/>
                  </a:cubicBezTo>
                  <a:lnTo>
                    <a:pt x="625041" y="318492"/>
                  </a:lnTo>
                  <a:cubicBezTo>
                    <a:pt x="630350" y="323801"/>
                    <a:pt x="633004" y="326455"/>
                    <a:pt x="633004" y="326455"/>
                  </a:cubicBezTo>
                  <a:cubicBezTo>
                    <a:pt x="635658" y="329109"/>
                    <a:pt x="640302" y="331099"/>
                    <a:pt x="646938" y="332426"/>
                  </a:cubicBezTo>
                  <a:cubicBezTo>
                    <a:pt x="653573" y="333754"/>
                    <a:pt x="656890" y="331763"/>
                    <a:pt x="656890" y="326455"/>
                  </a:cubicBezTo>
                  <a:cubicBezTo>
                    <a:pt x="662199" y="331763"/>
                    <a:pt x="664853" y="335744"/>
                    <a:pt x="664853" y="338398"/>
                  </a:cubicBezTo>
                  <a:cubicBezTo>
                    <a:pt x="670161" y="343706"/>
                    <a:pt x="670161" y="349015"/>
                    <a:pt x="664853" y="354323"/>
                  </a:cubicBezTo>
                  <a:cubicBezTo>
                    <a:pt x="662199" y="362285"/>
                    <a:pt x="656890" y="367593"/>
                    <a:pt x="648928" y="370247"/>
                  </a:cubicBezTo>
                  <a:lnTo>
                    <a:pt x="636985" y="394134"/>
                  </a:lnTo>
                  <a:lnTo>
                    <a:pt x="589211" y="489682"/>
                  </a:lnTo>
                  <a:cubicBezTo>
                    <a:pt x="581249" y="508261"/>
                    <a:pt x="572623" y="525512"/>
                    <a:pt x="563333" y="541437"/>
                  </a:cubicBezTo>
                  <a:cubicBezTo>
                    <a:pt x="554044" y="557362"/>
                    <a:pt x="545418" y="573286"/>
                    <a:pt x="537456" y="589211"/>
                  </a:cubicBezTo>
                  <a:cubicBezTo>
                    <a:pt x="537456" y="591865"/>
                    <a:pt x="536793" y="593855"/>
                    <a:pt x="535465" y="595183"/>
                  </a:cubicBezTo>
                  <a:cubicBezTo>
                    <a:pt x="534139" y="596510"/>
                    <a:pt x="533475" y="598500"/>
                    <a:pt x="533475" y="601154"/>
                  </a:cubicBezTo>
                  <a:lnTo>
                    <a:pt x="529494" y="605135"/>
                  </a:lnTo>
                  <a:cubicBezTo>
                    <a:pt x="526840" y="607789"/>
                    <a:pt x="525512" y="610444"/>
                    <a:pt x="525512" y="613098"/>
                  </a:cubicBezTo>
                  <a:cubicBezTo>
                    <a:pt x="522859" y="615752"/>
                    <a:pt x="521531" y="618406"/>
                    <a:pt x="521531" y="621060"/>
                  </a:cubicBezTo>
                  <a:lnTo>
                    <a:pt x="497644" y="668834"/>
                  </a:lnTo>
                  <a:lnTo>
                    <a:pt x="481720" y="688740"/>
                  </a:lnTo>
                  <a:cubicBezTo>
                    <a:pt x="481720" y="694048"/>
                    <a:pt x="479066" y="699356"/>
                    <a:pt x="473757" y="704664"/>
                  </a:cubicBezTo>
                  <a:cubicBezTo>
                    <a:pt x="468450" y="720589"/>
                    <a:pt x="465795" y="727224"/>
                    <a:pt x="465795" y="724570"/>
                  </a:cubicBezTo>
                  <a:cubicBezTo>
                    <a:pt x="463141" y="727224"/>
                    <a:pt x="460487" y="731205"/>
                    <a:pt x="457833" y="736513"/>
                  </a:cubicBezTo>
                  <a:cubicBezTo>
                    <a:pt x="455179" y="741822"/>
                    <a:pt x="452525" y="743149"/>
                    <a:pt x="449871" y="740495"/>
                  </a:cubicBezTo>
                  <a:cubicBezTo>
                    <a:pt x="447217" y="740495"/>
                    <a:pt x="445889" y="741822"/>
                    <a:pt x="445889" y="744476"/>
                  </a:cubicBezTo>
                  <a:cubicBezTo>
                    <a:pt x="445889" y="747130"/>
                    <a:pt x="447217" y="747130"/>
                    <a:pt x="449871" y="744476"/>
                  </a:cubicBezTo>
                  <a:lnTo>
                    <a:pt x="449871" y="752438"/>
                  </a:lnTo>
                  <a:lnTo>
                    <a:pt x="445889" y="752438"/>
                  </a:lnTo>
                  <a:cubicBezTo>
                    <a:pt x="443235" y="752438"/>
                    <a:pt x="441908" y="753102"/>
                    <a:pt x="441908" y="754429"/>
                  </a:cubicBezTo>
                  <a:cubicBezTo>
                    <a:pt x="441908" y="755756"/>
                    <a:pt x="443235" y="756419"/>
                    <a:pt x="445889" y="756419"/>
                  </a:cubicBezTo>
                  <a:lnTo>
                    <a:pt x="437927" y="768363"/>
                  </a:lnTo>
                  <a:cubicBezTo>
                    <a:pt x="432619" y="773671"/>
                    <a:pt x="429301" y="778979"/>
                    <a:pt x="427974" y="784287"/>
                  </a:cubicBezTo>
                  <a:cubicBezTo>
                    <a:pt x="426648" y="789595"/>
                    <a:pt x="423330" y="794904"/>
                    <a:pt x="418021" y="800212"/>
                  </a:cubicBezTo>
                  <a:cubicBezTo>
                    <a:pt x="412713" y="813482"/>
                    <a:pt x="406078" y="824099"/>
                    <a:pt x="398116" y="832061"/>
                  </a:cubicBezTo>
                  <a:cubicBezTo>
                    <a:pt x="392808" y="837369"/>
                    <a:pt x="389490" y="844005"/>
                    <a:pt x="388163" y="851967"/>
                  </a:cubicBezTo>
                  <a:cubicBezTo>
                    <a:pt x="386836" y="859929"/>
                    <a:pt x="383518" y="866564"/>
                    <a:pt x="378210" y="871873"/>
                  </a:cubicBezTo>
                  <a:lnTo>
                    <a:pt x="376855" y="864418"/>
                  </a:lnTo>
                  <a:lnTo>
                    <a:pt x="376219" y="865901"/>
                  </a:lnTo>
                  <a:cubicBezTo>
                    <a:pt x="374893" y="869882"/>
                    <a:pt x="371575" y="874527"/>
                    <a:pt x="366266" y="879835"/>
                  </a:cubicBezTo>
                  <a:lnTo>
                    <a:pt x="343103" y="917475"/>
                  </a:lnTo>
                  <a:lnTo>
                    <a:pt x="344370" y="913675"/>
                  </a:lnTo>
                  <a:cubicBezTo>
                    <a:pt x="345697" y="912348"/>
                    <a:pt x="346361" y="910357"/>
                    <a:pt x="346361" y="907703"/>
                  </a:cubicBezTo>
                  <a:cubicBezTo>
                    <a:pt x="349015" y="902395"/>
                    <a:pt x="351669" y="898414"/>
                    <a:pt x="354323" y="895760"/>
                  </a:cubicBezTo>
                  <a:cubicBezTo>
                    <a:pt x="356977" y="893105"/>
                    <a:pt x="359631" y="889124"/>
                    <a:pt x="362285" y="883816"/>
                  </a:cubicBezTo>
                  <a:lnTo>
                    <a:pt x="374229" y="855948"/>
                  </a:lnTo>
                  <a:cubicBezTo>
                    <a:pt x="379537" y="850640"/>
                    <a:pt x="382191" y="846659"/>
                    <a:pt x="382191" y="844005"/>
                  </a:cubicBezTo>
                  <a:cubicBezTo>
                    <a:pt x="382191" y="841350"/>
                    <a:pt x="384845" y="837369"/>
                    <a:pt x="390153" y="832061"/>
                  </a:cubicBezTo>
                  <a:lnTo>
                    <a:pt x="402097" y="808174"/>
                  </a:lnTo>
                  <a:lnTo>
                    <a:pt x="410059" y="788268"/>
                  </a:lnTo>
                  <a:lnTo>
                    <a:pt x="414040" y="784287"/>
                  </a:lnTo>
                  <a:lnTo>
                    <a:pt x="414040" y="780306"/>
                  </a:lnTo>
                  <a:lnTo>
                    <a:pt x="422002" y="772344"/>
                  </a:lnTo>
                  <a:lnTo>
                    <a:pt x="422002" y="768363"/>
                  </a:lnTo>
                  <a:lnTo>
                    <a:pt x="425984" y="764382"/>
                  </a:lnTo>
                  <a:lnTo>
                    <a:pt x="425984" y="760400"/>
                  </a:lnTo>
                  <a:cubicBezTo>
                    <a:pt x="425984" y="755092"/>
                    <a:pt x="427529" y="750447"/>
                    <a:pt x="430618" y="746466"/>
                  </a:cubicBezTo>
                  <a:cubicBezTo>
                    <a:pt x="433708" y="742485"/>
                    <a:pt x="435252" y="739168"/>
                    <a:pt x="435252" y="736513"/>
                  </a:cubicBezTo>
                  <a:lnTo>
                    <a:pt x="439918" y="740495"/>
                  </a:lnTo>
                  <a:cubicBezTo>
                    <a:pt x="443028" y="740495"/>
                    <a:pt x="444583" y="734523"/>
                    <a:pt x="444583" y="722579"/>
                  </a:cubicBezTo>
                  <a:cubicBezTo>
                    <a:pt x="444583" y="710636"/>
                    <a:pt x="447673" y="707318"/>
                    <a:pt x="453852" y="712626"/>
                  </a:cubicBezTo>
                  <a:lnTo>
                    <a:pt x="453852" y="704664"/>
                  </a:lnTo>
                  <a:lnTo>
                    <a:pt x="457771" y="704664"/>
                  </a:lnTo>
                  <a:lnTo>
                    <a:pt x="457771" y="696702"/>
                  </a:lnTo>
                  <a:cubicBezTo>
                    <a:pt x="460342" y="696702"/>
                    <a:pt x="461627" y="694048"/>
                    <a:pt x="461627" y="688740"/>
                  </a:cubicBezTo>
                  <a:lnTo>
                    <a:pt x="465546" y="684758"/>
                  </a:lnTo>
                  <a:cubicBezTo>
                    <a:pt x="468118" y="682104"/>
                    <a:pt x="469403" y="676796"/>
                    <a:pt x="469403" y="668834"/>
                  </a:cubicBezTo>
                  <a:lnTo>
                    <a:pt x="477179" y="660872"/>
                  </a:lnTo>
                  <a:cubicBezTo>
                    <a:pt x="477179" y="655563"/>
                    <a:pt x="478485" y="651582"/>
                    <a:pt x="481098" y="648928"/>
                  </a:cubicBezTo>
                  <a:lnTo>
                    <a:pt x="484954" y="648928"/>
                  </a:lnTo>
                  <a:lnTo>
                    <a:pt x="484954" y="640966"/>
                  </a:lnTo>
                  <a:lnTo>
                    <a:pt x="488873" y="633003"/>
                  </a:lnTo>
                  <a:cubicBezTo>
                    <a:pt x="491445" y="625041"/>
                    <a:pt x="495322" y="618406"/>
                    <a:pt x="500506" y="613098"/>
                  </a:cubicBezTo>
                  <a:cubicBezTo>
                    <a:pt x="505690" y="597173"/>
                    <a:pt x="512180" y="583903"/>
                    <a:pt x="519976" y="573286"/>
                  </a:cubicBezTo>
                  <a:cubicBezTo>
                    <a:pt x="527731" y="554707"/>
                    <a:pt x="535496" y="536129"/>
                    <a:pt x="543272" y="517550"/>
                  </a:cubicBezTo>
                  <a:cubicBezTo>
                    <a:pt x="551048" y="498971"/>
                    <a:pt x="560120" y="481720"/>
                    <a:pt x="570487" y="465795"/>
                  </a:cubicBezTo>
                  <a:cubicBezTo>
                    <a:pt x="580855" y="447216"/>
                    <a:pt x="590579" y="428638"/>
                    <a:pt x="599661" y="410059"/>
                  </a:cubicBezTo>
                  <a:cubicBezTo>
                    <a:pt x="608743" y="391480"/>
                    <a:pt x="615877" y="371574"/>
                    <a:pt x="621060" y="350342"/>
                  </a:cubicBezTo>
                  <a:cubicBezTo>
                    <a:pt x="607790" y="350342"/>
                    <a:pt x="594519" y="356977"/>
                    <a:pt x="581249" y="370247"/>
                  </a:cubicBezTo>
                  <a:lnTo>
                    <a:pt x="541437" y="406078"/>
                  </a:lnTo>
                  <a:lnTo>
                    <a:pt x="505607" y="445889"/>
                  </a:lnTo>
                  <a:lnTo>
                    <a:pt x="493663" y="461814"/>
                  </a:lnTo>
                  <a:cubicBezTo>
                    <a:pt x="491009" y="467122"/>
                    <a:pt x="488355" y="470440"/>
                    <a:pt x="485701" y="471767"/>
                  </a:cubicBezTo>
                  <a:cubicBezTo>
                    <a:pt x="483047" y="473094"/>
                    <a:pt x="480393" y="476411"/>
                    <a:pt x="477739" y="481720"/>
                  </a:cubicBezTo>
                  <a:lnTo>
                    <a:pt x="461814" y="497644"/>
                  </a:lnTo>
                  <a:lnTo>
                    <a:pt x="449871" y="513569"/>
                  </a:lnTo>
                  <a:lnTo>
                    <a:pt x="433946" y="545418"/>
                  </a:lnTo>
                  <a:cubicBezTo>
                    <a:pt x="428638" y="550726"/>
                    <a:pt x="425320" y="557362"/>
                    <a:pt x="423993" y="565324"/>
                  </a:cubicBezTo>
                  <a:cubicBezTo>
                    <a:pt x="422666" y="573286"/>
                    <a:pt x="419349" y="579921"/>
                    <a:pt x="414040" y="585230"/>
                  </a:cubicBezTo>
                  <a:cubicBezTo>
                    <a:pt x="414040" y="587884"/>
                    <a:pt x="410059" y="591865"/>
                    <a:pt x="402097" y="597173"/>
                  </a:cubicBezTo>
                  <a:lnTo>
                    <a:pt x="399422" y="601154"/>
                  </a:lnTo>
                  <a:lnTo>
                    <a:pt x="399230" y="601587"/>
                  </a:lnTo>
                  <a:lnTo>
                    <a:pt x="402097" y="593192"/>
                  </a:lnTo>
                  <a:cubicBezTo>
                    <a:pt x="402097" y="590538"/>
                    <a:pt x="402761" y="587220"/>
                    <a:pt x="404087" y="583239"/>
                  </a:cubicBezTo>
                  <a:cubicBezTo>
                    <a:pt x="405415" y="579258"/>
                    <a:pt x="406078" y="575940"/>
                    <a:pt x="406078" y="573286"/>
                  </a:cubicBezTo>
                  <a:cubicBezTo>
                    <a:pt x="403424" y="573286"/>
                    <a:pt x="402097" y="574613"/>
                    <a:pt x="402097" y="577267"/>
                  </a:cubicBezTo>
                  <a:cubicBezTo>
                    <a:pt x="402097" y="579921"/>
                    <a:pt x="400770" y="581249"/>
                    <a:pt x="398116" y="581249"/>
                  </a:cubicBezTo>
                  <a:lnTo>
                    <a:pt x="394134" y="585230"/>
                  </a:lnTo>
                  <a:cubicBezTo>
                    <a:pt x="391480" y="587884"/>
                    <a:pt x="390153" y="590538"/>
                    <a:pt x="390153" y="593192"/>
                  </a:cubicBezTo>
                  <a:cubicBezTo>
                    <a:pt x="390153" y="595846"/>
                    <a:pt x="387499" y="597173"/>
                    <a:pt x="382191" y="597173"/>
                  </a:cubicBezTo>
                  <a:cubicBezTo>
                    <a:pt x="379537" y="597173"/>
                    <a:pt x="378210" y="598500"/>
                    <a:pt x="378210" y="601154"/>
                  </a:cubicBezTo>
                  <a:lnTo>
                    <a:pt x="374229" y="609117"/>
                  </a:lnTo>
                  <a:cubicBezTo>
                    <a:pt x="371575" y="609117"/>
                    <a:pt x="370247" y="610444"/>
                    <a:pt x="370247" y="613098"/>
                  </a:cubicBezTo>
                  <a:lnTo>
                    <a:pt x="366266" y="617079"/>
                  </a:lnTo>
                  <a:lnTo>
                    <a:pt x="366266" y="605135"/>
                  </a:lnTo>
                  <a:lnTo>
                    <a:pt x="378210" y="581249"/>
                  </a:lnTo>
                  <a:cubicBezTo>
                    <a:pt x="378210" y="573286"/>
                    <a:pt x="379537" y="567978"/>
                    <a:pt x="382191" y="565324"/>
                  </a:cubicBezTo>
                  <a:cubicBezTo>
                    <a:pt x="382191" y="554707"/>
                    <a:pt x="383518" y="548072"/>
                    <a:pt x="386172" y="545418"/>
                  </a:cubicBezTo>
                  <a:cubicBezTo>
                    <a:pt x="386172" y="542764"/>
                    <a:pt x="386836" y="540773"/>
                    <a:pt x="388163" y="539446"/>
                  </a:cubicBezTo>
                  <a:cubicBezTo>
                    <a:pt x="389490" y="538119"/>
                    <a:pt x="390153" y="536129"/>
                    <a:pt x="390153" y="533475"/>
                  </a:cubicBezTo>
                  <a:cubicBezTo>
                    <a:pt x="392808" y="528166"/>
                    <a:pt x="393471" y="525512"/>
                    <a:pt x="392144" y="525512"/>
                  </a:cubicBezTo>
                  <a:cubicBezTo>
                    <a:pt x="390817" y="525512"/>
                    <a:pt x="390153" y="524185"/>
                    <a:pt x="390153" y="521531"/>
                  </a:cubicBezTo>
                  <a:cubicBezTo>
                    <a:pt x="390153" y="518877"/>
                    <a:pt x="394134" y="513569"/>
                    <a:pt x="402097" y="505607"/>
                  </a:cubicBezTo>
                  <a:cubicBezTo>
                    <a:pt x="404751" y="502952"/>
                    <a:pt x="406078" y="500298"/>
                    <a:pt x="406078" y="497644"/>
                  </a:cubicBezTo>
                  <a:cubicBezTo>
                    <a:pt x="411386" y="497644"/>
                    <a:pt x="413377" y="496981"/>
                    <a:pt x="412050" y="495654"/>
                  </a:cubicBezTo>
                  <a:cubicBezTo>
                    <a:pt x="410723" y="494327"/>
                    <a:pt x="412713" y="492336"/>
                    <a:pt x="418021" y="489682"/>
                  </a:cubicBezTo>
                  <a:lnTo>
                    <a:pt x="422002" y="485701"/>
                  </a:lnTo>
                  <a:lnTo>
                    <a:pt x="429965" y="473757"/>
                  </a:lnTo>
                  <a:lnTo>
                    <a:pt x="453852" y="429965"/>
                  </a:lnTo>
                  <a:cubicBezTo>
                    <a:pt x="461814" y="416694"/>
                    <a:pt x="471104" y="402760"/>
                    <a:pt x="481720" y="388163"/>
                  </a:cubicBezTo>
                  <a:cubicBezTo>
                    <a:pt x="492337" y="373565"/>
                    <a:pt x="501625" y="359631"/>
                    <a:pt x="509588" y="346360"/>
                  </a:cubicBezTo>
                  <a:cubicBezTo>
                    <a:pt x="504280" y="346360"/>
                    <a:pt x="499635" y="347688"/>
                    <a:pt x="495654" y="350342"/>
                  </a:cubicBezTo>
                  <a:cubicBezTo>
                    <a:pt x="491673" y="352996"/>
                    <a:pt x="487028" y="355650"/>
                    <a:pt x="481720" y="358304"/>
                  </a:cubicBezTo>
                  <a:cubicBezTo>
                    <a:pt x="465795" y="363612"/>
                    <a:pt x="457833" y="366266"/>
                    <a:pt x="457833" y="366266"/>
                  </a:cubicBezTo>
                  <a:cubicBezTo>
                    <a:pt x="460487" y="363612"/>
                    <a:pt x="466459" y="360958"/>
                    <a:pt x="475748" y="358304"/>
                  </a:cubicBezTo>
                  <a:cubicBezTo>
                    <a:pt x="485038" y="355650"/>
                    <a:pt x="489682" y="352996"/>
                    <a:pt x="489682" y="350342"/>
                  </a:cubicBezTo>
                  <a:cubicBezTo>
                    <a:pt x="484913" y="350342"/>
                    <a:pt x="481336" y="351005"/>
                    <a:pt x="478952" y="352332"/>
                  </a:cubicBezTo>
                  <a:cubicBezTo>
                    <a:pt x="476567" y="353659"/>
                    <a:pt x="474173" y="354323"/>
                    <a:pt x="471767" y="354323"/>
                  </a:cubicBezTo>
                  <a:cubicBezTo>
                    <a:pt x="455635" y="359631"/>
                    <a:pt x="448917" y="362285"/>
                    <a:pt x="451612" y="362285"/>
                  </a:cubicBezTo>
                  <a:lnTo>
                    <a:pt x="419328" y="374229"/>
                  </a:lnTo>
                  <a:cubicBezTo>
                    <a:pt x="413978" y="376883"/>
                    <a:pt x="408608" y="379537"/>
                    <a:pt x="403216" y="382191"/>
                  </a:cubicBezTo>
                  <a:cubicBezTo>
                    <a:pt x="397825" y="384845"/>
                    <a:pt x="392455" y="386172"/>
                    <a:pt x="387105" y="386172"/>
                  </a:cubicBezTo>
                  <a:cubicBezTo>
                    <a:pt x="381714" y="386172"/>
                    <a:pt x="379018" y="383518"/>
                    <a:pt x="379018" y="378210"/>
                  </a:cubicBezTo>
                  <a:lnTo>
                    <a:pt x="379018" y="370247"/>
                  </a:lnTo>
                  <a:cubicBezTo>
                    <a:pt x="376323" y="367593"/>
                    <a:pt x="374975" y="364939"/>
                    <a:pt x="374975" y="362285"/>
                  </a:cubicBezTo>
                  <a:cubicBezTo>
                    <a:pt x="377671" y="356977"/>
                    <a:pt x="379693" y="354986"/>
                    <a:pt x="381040" y="356313"/>
                  </a:cubicBezTo>
                  <a:cubicBezTo>
                    <a:pt x="382388" y="357640"/>
                    <a:pt x="383062" y="355650"/>
                    <a:pt x="383062" y="350342"/>
                  </a:cubicBezTo>
                  <a:cubicBezTo>
                    <a:pt x="383062" y="347688"/>
                    <a:pt x="381714" y="345033"/>
                    <a:pt x="379018" y="342379"/>
                  </a:cubicBezTo>
                  <a:cubicBezTo>
                    <a:pt x="379018" y="337071"/>
                    <a:pt x="380367" y="334417"/>
                    <a:pt x="383062" y="334417"/>
                  </a:cubicBezTo>
                  <a:cubicBezTo>
                    <a:pt x="385758" y="334417"/>
                    <a:pt x="388453" y="331763"/>
                    <a:pt x="391149" y="326455"/>
                  </a:cubicBezTo>
                  <a:cubicBezTo>
                    <a:pt x="393803" y="326455"/>
                    <a:pt x="397825" y="324008"/>
                    <a:pt x="403216" y="319115"/>
                  </a:cubicBezTo>
                  <a:cubicBezTo>
                    <a:pt x="411303" y="311774"/>
                    <a:pt x="418021" y="300743"/>
                    <a:pt x="423371" y="286021"/>
                  </a:cubicBezTo>
                  <a:cubicBezTo>
                    <a:pt x="431458" y="275819"/>
                    <a:pt x="438176" y="262756"/>
                    <a:pt x="443526" y="246832"/>
                  </a:cubicBezTo>
                  <a:cubicBezTo>
                    <a:pt x="440830" y="246832"/>
                    <a:pt x="438145" y="248822"/>
                    <a:pt x="435470" y="252803"/>
                  </a:cubicBezTo>
                  <a:cubicBezTo>
                    <a:pt x="432795" y="256785"/>
                    <a:pt x="430110" y="260102"/>
                    <a:pt x="427414" y="262756"/>
                  </a:cubicBezTo>
                  <a:lnTo>
                    <a:pt x="415346" y="278681"/>
                  </a:lnTo>
                  <a:cubicBezTo>
                    <a:pt x="407260" y="293030"/>
                    <a:pt x="397846" y="304973"/>
                    <a:pt x="387105" y="314511"/>
                  </a:cubicBezTo>
                  <a:lnTo>
                    <a:pt x="362907" y="346360"/>
                  </a:lnTo>
                  <a:cubicBezTo>
                    <a:pt x="360212" y="354323"/>
                    <a:pt x="356169" y="360958"/>
                    <a:pt x="350777" y="366266"/>
                  </a:cubicBezTo>
                  <a:cubicBezTo>
                    <a:pt x="348123" y="371574"/>
                    <a:pt x="345448" y="374892"/>
                    <a:pt x="342753" y="376219"/>
                  </a:cubicBezTo>
                  <a:cubicBezTo>
                    <a:pt x="340057" y="377546"/>
                    <a:pt x="337362" y="380864"/>
                    <a:pt x="334666" y="386172"/>
                  </a:cubicBezTo>
                  <a:cubicBezTo>
                    <a:pt x="340057" y="388826"/>
                    <a:pt x="346112" y="384181"/>
                    <a:pt x="352830" y="372238"/>
                  </a:cubicBezTo>
                  <a:cubicBezTo>
                    <a:pt x="359548" y="360295"/>
                    <a:pt x="365582" y="351669"/>
                    <a:pt x="370932" y="346360"/>
                  </a:cubicBezTo>
                  <a:cubicBezTo>
                    <a:pt x="370932" y="351669"/>
                    <a:pt x="369594" y="355650"/>
                    <a:pt x="366919" y="358304"/>
                  </a:cubicBezTo>
                  <a:cubicBezTo>
                    <a:pt x="364245" y="360958"/>
                    <a:pt x="361560" y="364939"/>
                    <a:pt x="358864" y="370247"/>
                  </a:cubicBezTo>
                  <a:cubicBezTo>
                    <a:pt x="350819" y="378210"/>
                    <a:pt x="344101" y="387499"/>
                    <a:pt x="338709" y="398115"/>
                  </a:cubicBezTo>
                  <a:lnTo>
                    <a:pt x="302568" y="445889"/>
                  </a:lnTo>
                  <a:cubicBezTo>
                    <a:pt x="305222" y="448543"/>
                    <a:pt x="309224" y="445889"/>
                    <a:pt x="314574" y="437927"/>
                  </a:cubicBezTo>
                  <a:cubicBezTo>
                    <a:pt x="319923" y="429965"/>
                    <a:pt x="323925" y="424657"/>
                    <a:pt x="326579" y="422002"/>
                  </a:cubicBezTo>
                  <a:lnTo>
                    <a:pt x="338709" y="406078"/>
                  </a:lnTo>
                  <a:lnTo>
                    <a:pt x="350777" y="390153"/>
                  </a:lnTo>
                  <a:cubicBezTo>
                    <a:pt x="350777" y="398115"/>
                    <a:pt x="345407" y="407405"/>
                    <a:pt x="334666" y="418021"/>
                  </a:cubicBezTo>
                  <a:cubicBezTo>
                    <a:pt x="331971" y="425984"/>
                    <a:pt x="325253" y="435273"/>
                    <a:pt x="314511" y="445889"/>
                  </a:cubicBezTo>
                  <a:cubicBezTo>
                    <a:pt x="295933" y="469776"/>
                    <a:pt x="285317" y="485701"/>
                    <a:pt x="282662" y="493663"/>
                  </a:cubicBezTo>
                  <a:cubicBezTo>
                    <a:pt x="280008" y="491009"/>
                    <a:pt x="280008" y="489682"/>
                    <a:pt x="282662" y="489682"/>
                  </a:cubicBezTo>
                  <a:cubicBezTo>
                    <a:pt x="280008" y="487028"/>
                    <a:pt x="278681" y="489682"/>
                    <a:pt x="278681" y="497644"/>
                  </a:cubicBezTo>
                  <a:lnTo>
                    <a:pt x="270719" y="505607"/>
                  </a:lnTo>
                  <a:lnTo>
                    <a:pt x="266738" y="505607"/>
                  </a:lnTo>
                  <a:cubicBezTo>
                    <a:pt x="266738" y="506934"/>
                    <a:pt x="266903" y="507929"/>
                    <a:pt x="267235" y="508592"/>
                  </a:cubicBezTo>
                  <a:lnTo>
                    <a:pt x="267534" y="508791"/>
                  </a:lnTo>
                  <a:lnTo>
                    <a:pt x="266738" y="509588"/>
                  </a:lnTo>
                  <a:cubicBezTo>
                    <a:pt x="261430" y="514896"/>
                    <a:pt x="258112" y="520204"/>
                    <a:pt x="256785" y="525512"/>
                  </a:cubicBezTo>
                  <a:cubicBezTo>
                    <a:pt x="255458" y="530821"/>
                    <a:pt x="252140" y="536129"/>
                    <a:pt x="246832" y="541437"/>
                  </a:cubicBezTo>
                  <a:cubicBezTo>
                    <a:pt x="244178" y="544091"/>
                    <a:pt x="241524" y="546745"/>
                    <a:pt x="238869" y="549399"/>
                  </a:cubicBezTo>
                  <a:cubicBezTo>
                    <a:pt x="236216" y="552053"/>
                    <a:pt x="233562" y="556034"/>
                    <a:pt x="230907" y="561343"/>
                  </a:cubicBezTo>
                  <a:cubicBezTo>
                    <a:pt x="225599" y="566651"/>
                    <a:pt x="220954" y="572623"/>
                    <a:pt x="216973" y="579258"/>
                  </a:cubicBezTo>
                  <a:cubicBezTo>
                    <a:pt x="212992" y="585893"/>
                    <a:pt x="208347" y="591865"/>
                    <a:pt x="203039" y="597173"/>
                  </a:cubicBezTo>
                  <a:lnTo>
                    <a:pt x="187114" y="613098"/>
                  </a:lnTo>
                  <a:cubicBezTo>
                    <a:pt x="181807" y="618406"/>
                    <a:pt x="178489" y="623051"/>
                    <a:pt x="177162" y="627032"/>
                  </a:cubicBezTo>
                  <a:cubicBezTo>
                    <a:pt x="175835" y="631013"/>
                    <a:pt x="172517" y="635658"/>
                    <a:pt x="167209" y="640966"/>
                  </a:cubicBezTo>
                  <a:cubicBezTo>
                    <a:pt x="159246" y="651582"/>
                    <a:pt x="150621" y="660872"/>
                    <a:pt x="141331" y="668834"/>
                  </a:cubicBezTo>
                  <a:cubicBezTo>
                    <a:pt x="132042" y="676796"/>
                    <a:pt x="122089" y="684758"/>
                    <a:pt x="111473" y="692721"/>
                  </a:cubicBezTo>
                  <a:lnTo>
                    <a:pt x="95548" y="704664"/>
                  </a:lnTo>
                  <a:lnTo>
                    <a:pt x="83605" y="716608"/>
                  </a:lnTo>
                  <a:cubicBezTo>
                    <a:pt x="80951" y="719262"/>
                    <a:pt x="76969" y="717935"/>
                    <a:pt x="71661" y="712626"/>
                  </a:cubicBezTo>
                  <a:cubicBezTo>
                    <a:pt x="66353" y="712626"/>
                    <a:pt x="62372" y="711299"/>
                    <a:pt x="59717" y="708645"/>
                  </a:cubicBezTo>
                  <a:lnTo>
                    <a:pt x="59717" y="704664"/>
                  </a:lnTo>
                  <a:lnTo>
                    <a:pt x="55736" y="704664"/>
                  </a:lnTo>
                  <a:lnTo>
                    <a:pt x="51755" y="700683"/>
                  </a:lnTo>
                  <a:cubicBezTo>
                    <a:pt x="49101" y="698029"/>
                    <a:pt x="43793" y="696702"/>
                    <a:pt x="35831" y="696702"/>
                  </a:cubicBezTo>
                  <a:cubicBezTo>
                    <a:pt x="30523" y="696702"/>
                    <a:pt x="27869" y="695375"/>
                    <a:pt x="27869" y="692721"/>
                  </a:cubicBezTo>
                  <a:cubicBezTo>
                    <a:pt x="25214" y="690067"/>
                    <a:pt x="23887" y="687413"/>
                    <a:pt x="23887" y="684758"/>
                  </a:cubicBezTo>
                  <a:cubicBezTo>
                    <a:pt x="21233" y="682104"/>
                    <a:pt x="18579" y="680777"/>
                    <a:pt x="15925" y="680777"/>
                  </a:cubicBezTo>
                  <a:lnTo>
                    <a:pt x="15925" y="672815"/>
                  </a:lnTo>
                  <a:cubicBezTo>
                    <a:pt x="10617" y="667507"/>
                    <a:pt x="7963" y="662199"/>
                    <a:pt x="7963" y="656890"/>
                  </a:cubicBezTo>
                  <a:lnTo>
                    <a:pt x="19906" y="648928"/>
                  </a:lnTo>
                  <a:cubicBezTo>
                    <a:pt x="22560" y="646274"/>
                    <a:pt x="24551" y="646274"/>
                    <a:pt x="25878" y="648928"/>
                  </a:cubicBezTo>
                  <a:cubicBezTo>
                    <a:pt x="27205" y="651582"/>
                    <a:pt x="29195" y="652909"/>
                    <a:pt x="31850" y="652909"/>
                  </a:cubicBezTo>
                  <a:lnTo>
                    <a:pt x="39812" y="664853"/>
                  </a:lnTo>
                  <a:cubicBezTo>
                    <a:pt x="42466" y="664853"/>
                    <a:pt x="45120" y="663526"/>
                    <a:pt x="47774" y="660872"/>
                  </a:cubicBezTo>
                  <a:cubicBezTo>
                    <a:pt x="50428" y="658217"/>
                    <a:pt x="53082" y="656890"/>
                    <a:pt x="55736" y="656890"/>
                  </a:cubicBezTo>
                  <a:cubicBezTo>
                    <a:pt x="61045" y="656890"/>
                    <a:pt x="65026" y="655563"/>
                    <a:pt x="67680" y="652909"/>
                  </a:cubicBezTo>
                  <a:lnTo>
                    <a:pt x="87586" y="636985"/>
                  </a:lnTo>
                  <a:lnTo>
                    <a:pt x="143322" y="577267"/>
                  </a:lnTo>
                  <a:lnTo>
                    <a:pt x="175171" y="541437"/>
                  </a:lnTo>
                  <a:lnTo>
                    <a:pt x="203039" y="509588"/>
                  </a:lnTo>
                  <a:cubicBezTo>
                    <a:pt x="195077" y="509588"/>
                    <a:pt x="189769" y="510915"/>
                    <a:pt x="187114" y="513569"/>
                  </a:cubicBezTo>
                  <a:cubicBezTo>
                    <a:pt x="184461" y="513569"/>
                    <a:pt x="183133" y="514232"/>
                    <a:pt x="183133" y="515559"/>
                  </a:cubicBezTo>
                  <a:cubicBezTo>
                    <a:pt x="183133" y="516887"/>
                    <a:pt x="181807" y="517550"/>
                    <a:pt x="179152" y="517550"/>
                  </a:cubicBezTo>
                  <a:cubicBezTo>
                    <a:pt x="181807" y="512242"/>
                    <a:pt x="181143" y="510915"/>
                    <a:pt x="177162" y="513569"/>
                  </a:cubicBezTo>
                  <a:cubicBezTo>
                    <a:pt x="173180" y="516223"/>
                    <a:pt x="169863" y="517550"/>
                    <a:pt x="167209" y="517550"/>
                  </a:cubicBezTo>
                  <a:lnTo>
                    <a:pt x="195077" y="485701"/>
                  </a:lnTo>
                  <a:cubicBezTo>
                    <a:pt x="200385" y="469776"/>
                    <a:pt x="203039" y="452525"/>
                    <a:pt x="203039" y="433946"/>
                  </a:cubicBezTo>
                  <a:cubicBezTo>
                    <a:pt x="200385" y="425984"/>
                    <a:pt x="199722" y="418021"/>
                    <a:pt x="201048" y="410059"/>
                  </a:cubicBezTo>
                  <a:cubicBezTo>
                    <a:pt x="202376" y="402097"/>
                    <a:pt x="203039" y="392807"/>
                    <a:pt x="203039" y="382191"/>
                  </a:cubicBezTo>
                  <a:lnTo>
                    <a:pt x="203039" y="370247"/>
                  </a:lnTo>
                  <a:cubicBezTo>
                    <a:pt x="203039" y="367593"/>
                    <a:pt x="200385" y="366266"/>
                    <a:pt x="195077" y="366266"/>
                  </a:cubicBezTo>
                  <a:lnTo>
                    <a:pt x="191096" y="370247"/>
                  </a:lnTo>
                  <a:cubicBezTo>
                    <a:pt x="188442" y="372901"/>
                    <a:pt x="184461" y="374229"/>
                    <a:pt x="179152" y="374229"/>
                  </a:cubicBezTo>
                  <a:cubicBezTo>
                    <a:pt x="173844" y="379537"/>
                    <a:pt x="168536" y="382191"/>
                    <a:pt x="163228" y="382191"/>
                  </a:cubicBezTo>
                  <a:cubicBezTo>
                    <a:pt x="157920" y="382191"/>
                    <a:pt x="154602" y="382854"/>
                    <a:pt x="153275" y="384181"/>
                  </a:cubicBezTo>
                  <a:cubicBezTo>
                    <a:pt x="151948" y="385509"/>
                    <a:pt x="148630" y="386172"/>
                    <a:pt x="143322" y="386172"/>
                  </a:cubicBezTo>
                  <a:cubicBezTo>
                    <a:pt x="135359" y="388826"/>
                    <a:pt x="120762" y="390153"/>
                    <a:pt x="99529" y="390153"/>
                  </a:cubicBezTo>
                  <a:cubicBezTo>
                    <a:pt x="96875" y="387499"/>
                    <a:pt x="92894" y="386172"/>
                    <a:pt x="87586" y="386172"/>
                  </a:cubicBezTo>
                  <a:lnTo>
                    <a:pt x="59717" y="386172"/>
                  </a:lnTo>
                  <a:cubicBezTo>
                    <a:pt x="54409" y="383518"/>
                    <a:pt x="52419" y="380864"/>
                    <a:pt x="53746" y="378210"/>
                  </a:cubicBezTo>
                  <a:cubicBezTo>
                    <a:pt x="55073" y="375556"/>
                    <a:pt x="54409" y="371574"/>
                    <a:pt x="51755" y="366266"/>
                  </a:cubicBezTo>
                  <a:cubicBezTo>
                    <a:pt x="51755" y="363612"/>
                    <a:pt x="47774" y="358304"/>
                    <a:pt x="39812" y="350342"/>
                  </a:cubicBezTo>
                  <a:cubicBezTo>
                    <a:pt x="39812" y="345033"/>
                    <a:pt x="38485" y="342379"/>
                    <a:pt x="35831" y="342379"/>
                  </a:cubicBezTo>
                  <a:lnTo>
                    <a:pt x="35831" y="326455"/>
                  </a:lnTo>
                  <a:cubicBezTo>
                    <a:pt x="30523" y="326455"/>
                    <a:pt x="26541" y="325128"/>
                    <a:pt x="23887" y="322474"/>
                  </a:cubicBezTo>
                  <a:cubicBezTo>
                    <a:pt x="21233" y="319819"/>
                    <a:pt x="19906" y="317165"/>
                    <a:pt x="19906" y="314511"/>
                  </a:cubicBezTo>
                  <a:cubicBezTo>
                    <a:pt x="14598" y="306549"/>
                    <a:pt x="11280" y="297923"/>
                    <a:pt x="9953" y="288634"/>
                  </a:cubicBezTo>
                  <a:cubicBezTo>
                    <a:pt x="8626" y="279344"/>
                    <a:pt x="5309" y="272046"/>
                    <a:pt x="0" y="266737"/>
                  </a:cubicBezTo>
                  <a:cubicBezTo>
                    <a:pt x="2655" y="264083"/>
                    <a:pt x="7963" y="266737"/>
                    <a:pt x="15925" y="274700"/>
                  </a:cubicBezTo>
                  <a:cubicBezTo>
                    <a:pt x="31850" y="280008"/>
                    <a:pt x="39812" y="282662"/>
                    <a:pt x="39812" y="282662"/>
                  </a:cubicBezTo>
                  <a:cubicBezTo>
                    <a:pt x="39812" y="282662"/>
                    <a:pt x="47774" y="280008"/>
                    <a:pt x="63699" y="274700"/>
                  </a:cubicBezTo>
                  <a:cubicBezTo>
                    <a:pt x="71661" y="274700"/>
                    <a:pt x="76969" y="273373"/>
                    <a:pt x="79623" y="270719"/>
                  </a:cubicBezTo>
                  <a:lnTo>
                    <a:pt x="87586" y="270719"/>
                  </a:lnTo>
                  <a:cubicBezTo>
                    <a:pt x="95548" y="273373"/>
                    <a:pt x="104174" y="272046"/>
                    <a:pt x="113463" y="266737"/>
                  </a:cubicBezTo>
                  <a:cubicBezTo>
                    <a:pt x="122753" y="261429"/>
                    <a:pt x="131378" y="257448"/>
                    <a:pt x="139341" y="254794"/>
                  </a:cubicBezTo>
                  <a:lnTo>
                    <a:pt x="163228" y="242851"/>
                  </a:lnTo>
                  <a:lnTo>
                    <a:pt x="167209" y="238869"/>
                  </a:lnTo>
                  <a:lnTo>
                    <a:pt x="171190" y="238869"/>
                  </a:lnTo>
                  <a:lnTo>
                    <a:pt x="175171" y="238869"/>
                  </a:lnTo>
                  <a:cubicBezTo>
                    <a:pt x="191096" y="233561"/>
                    <a:pt x="197731" y="230907"/>
                    <a:pt x="195077" y="230907"/>
                  </a:cubicBezTo>
                  <a:cubicBezTo>
                    <a:pt x="205030" y="228253"/>
                    <a:pt x="210006" y="222945"/>
                    <a:pt x="210006" y="214982"/>
                  </a:cubicBezTo>
                  <a:cubicBezTo>
                    <a:pt x="210006" y="207020"/>
                    <a:pt x="210006" y="198394"/>
                    <a:pt x="210006" y="189105"/>
                  </a:cubicBezTo>
                  <a:cubicBezTo>
                    <a:pt x="210006" y="179816"/>
                    <a:pt x="211168" y="169863"/>
                    <a:pt x="213490" y="159246"/>
                  </a:cubicBezTo>
                  <a:lnTo>
                    <a:pt x="220457" y="107491"/>
                  </a:lnTo>
                  <a:lnTo>
                    <a:pt x="230907" y="55736"/>
                  </a:lnTo>
                  <a:cubicBezTo>
                    <a:pt x="230907" y="47774"/>
                    <a:pt x="230907" y="39148"/>
                    <a:pt x="230907" y="29859"/>
                  </a:cubicBezTo>
                  <a:cubicBezTo>
                    <a:pt x="230907" y="20570"/>
                    <a:pt x="226926" y="13271"/>
                    <a:pt x="218964" y="7962"/>
                  </a:cubicBezTo>
                  <a:lnTo>
                    <a:pt x="207020" y="7962"/>
                  </a:lnTo>
                  <a:cubicBezTo>
                    <a:pt x="207020" y="2654"/>
                    <a:pt x="209675" y="0"/>
                    <a:pt x="21498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solidFill>
                  <a:srgbClr val="659A01"/>
                </a:solidFill>
                <a:latin typeface="微米有行" pitchFamily="2" charset="-128"/>
                <a:ea typeface="微米有行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B71DCD1-E534-BAAC-8519-6DBE4D13BA2E}"/>
              </a:ext>
            </a:extLst>
          </p:cNvPr>
          <p:cNvGrpSpPr/>
          <p:nvPr/>
        </p:nvGrpSpPr>
        <p:grpSpPr>
          <a:xfrm>
            <a:off x="4018077" y="5913044"/>
            <a:ext cx="4155844" cy="342544"/>
            <a:chOff x="4289813" y="5868701"/>
            <a:chExt cx="2243456" cy="342544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7AEA10A-6320-B925-9C57-5E2216124FDD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0598D6D-4710-80AD-2F90-1216F4879D94}"/>
                </a:ext>
              </a:extLst>
            </p:cNvPr>
            <p:cNvSpPr txBox="1"/>
            <p:nvPr/>
          </p:nvSpPr>
          <p:spPr>
            <a:xfrm>
              <a:off x="5513447" y="5872691"/>
              <a:ext cx="1019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2023.06.15</a:t>
              </a:r>
              <a:endPara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7EBB00A4-DBE7-B560-5DF0-C99303AC6198}"/>
              </a:ext>
            </a:extLst>
          </p:cNvPr>
          <p:cNvSpPr txBox="1"/>
          <p:nvPr/>
        </p:nvSpPr>
        <p:spPr>
          <a:xfrm rot="525083">
            <a:off x="4577200" y="3161512"/>
            <a:ext cx="410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青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3DD2F8-C865-E7A3-95CD-2A90656DEA4C}"/>
              </a:ext>
            </a:extLst>
          </p:cNvPr>
          <p:cNvSpPr txBox="1"/>
          <p:nvPr/>
        </p:nvSpPr>
        <p:spPr>
          <a:xfrm rot="20895856">
            <a:off x="5069296" y="3129428"/>
            <a:ext cx="410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310F58-9CC4-AC42-5565-0DB78D09FDC9}"/>
              </a:ext>
            </a:extLst>
          </p:cNvPr>
          <p:cNvSpPr txBox="1"/>
          <p:nvPr/>
        </p:nvSpPr>
        <p:spPr>
          <a:xfrm rot="20895856">
            <a:off x="5592772" y="3023092"/>
            <a:ext cx="410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纪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37B641-DECD-FC56-6D19-F5FC49D3E5F1}"/>
              </a:ext>
            </a:extLst>
          </p:cNvPr>
          <p:cNvSpPr txBox="1"/>
          <p:nvPr/>
        </p:nvSpPr>
        <p:spPr>
          <a:xfrm>
            <a:off x="6126618" y="2961457"/>
            <a:ext cx="410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念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19D9E5-5B62-7F8B-A4F6-4EE99B6CFE0A}"/>
              </a:ext>
            </a:extLst>
          </p:cNvPr>
          <p:cNvSpPr txBox="1"/>
          <p:nvPr/>
        </p:nvSpPr>
        <p:spPr>
          <a:xfrm rot="776888">
            <a:off x="6637246" y="3026432"/>
            <a:ext cx="410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册</a:t>
            </a:r>
          </a:p>
        </p:txBody>
      </p:sp>
      <p:grpSp>
        <p:nvGrpSpPr>
          <p:cNvPr id="8" name="图形 6">
            <a:extLst>
              <a:ext uri="{FF2B5EF4-FFF2-40B4-BE49-F238E27FC236}">
                <a16:creationId xmlns:a16="http://schemas.microsoft.com/office/drawing/2014/main" id="{CBDFF6C7-08E7-44D9-F453-275D56FE9049}"/>
              </a:ext>
            </a:extLst>
          </p:cNvPr>
          <p:cNvGrpSpPr/>
          <p:nvPr/>
        </p:nvGrpSpPr>
        <p:grpSpPr>
          <a:xfrm>
            <a:off x="5383427" y="4085796"/>
            <a:ext cx="1405084" cy="1103766"/>
            <a:chOff x="5233585" y="4133526"/>
            <a:chExt cx="1758160" cy="1381125"/>
          </a:xfrm>
          <a:solidFill>
            <a:schemeClr val="bg1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6335ECE-372A-C0E7-E270-1991C915583E}"/>
                </a:ext>
              </a:extLst>
            </p:cNvPr>
            <p:cNvSpPr/>
            <p:nvPr/>
          </p:nvSpPr>
          <p:spPr>
            <a:xfrm>
              <a:off x="5233585" y="4133526"/>
              <a:ext cx="1444489" cy="1381125"/>
            </a:xfrm>
            <a:custGeom>
              <a:avLst/>
              <a:gdLst>
                <a:gd name="connsiteX0" fmla="*/ 1048626 w 1444489"/>
                <a:gd name="connsiteY0" fmla="*/ 2 h 1381125"/>
                <a:gd name="connsiteX1" fmla="*/ 658397 w 1444489"/>
                <a:gd name="connsiteY1" fmla="*/ 330100 h 1381125"/>
                <a:gd name="connsiteX2" fmla="*/ 609878 w 1444489"/>
                <a:gd name="connsiteY2" fmla="*/ 339328 h 1381125"/>
                <a:gd name="connsiteX3" fmla="*/ 327700 w 1444489"/>
                <a:gd name="connsiteY3" fmla="*/ 178298 h 1381125"/>
                <a:gd name="connsiteX4" fmla="*/ -17 w 1444489"/>
                <a:gd name="connsiteY4" fmla="*/ 506015 h 1381125"/>
                <a:gd name="connsiteX5" fmla="*/ 249119 w 1444489"/>
                <a:gd name="connsiteY5" fmla="*/ 824207 h 1381125"/>
                <a:gd name="connsiteX6" fmla="*/ 249119 w 1444489"/>
                <a:gd name="connsiteY6" fmla="*/ 860820 h 1381125"/>
                <a:gd name="connsiteX7" fmla="*/ 182741 w 1444489"/>
                <a:gd name="connsiteY7" fmla="*/ 860820 h 1381125"/>
                <a:gd name="connsiteX8" fmla="*/ 182443 w 1444489"/>
                <a:gd name="connsiteY8" fmla="*/ 857843 h 1381125"/>
                <a:gd name="connsiteX9" fmla="*/ 103862 w 1444489"/>
                <a:gd name="connsiteY9" fmla="*/ 828673 h 1381125"/>
                <a:gd name="connsiteX10" fmla="*/ 48796 w 1444489"/>
                <a:gd name="connsiteY10" fmla="*/ 828673 h 1381125"/>
                <a:gd name="connsiteX11" fmla="*/ 135712 w 1444489"/>
                <a:gd name="connsiteY11" fmla="*/ 1009648 h 1381125"/>
                <a:gd name="connsiteX12" fmla="*/ 167859 w 1444489"/>
                <a:gd name="connsiteY12" fmla="*/ 1001016 h 1381125"/>
                <a:gd name="connsiteX13" fmla="*/ 185718 w 1444489"/>
                <a:gd name="connsiteY13" fmla="*/ 971845 h 1381125"/>
                <a:gd name="connsiteX14" fmla="*/ 249118 w 1444489"/>
                <a:gd name="connsiteY14" fmla="*/ 971845 h 1381125"/>
                <a:gd name="connsiteX15" fmla="*/ 249118 w 1444489"/>
                <a:gd name="connsiteY15" fmla="*/ 1381125 h 1381125"/>
                <a:gd name="connsiteX16" fmla="*/ 1388213 w 1444489"/>
                <a:gd name="connsiteY16" fmla="*/ 1381125 h 1381125"/>
                <a:gd name="connsiteX17" fmla="*/ 1388213 w 1444489"/>
                <a:gd name="connsiteY17" fmla="*/ 700678 h 1381125"/>
                <a:gd name="connsiteX18" fmla="*/ 1300702 w 1444489"/>
                <a:gd name="connsiteY18" fmla="*/ 700678 h 1381125"/>
                <a:gd name="connsiteX19" fmla="*/ 1444473 w 1444489"/>
                <a:gd name="connsiteY19" fmla="*/ 395583 h 1381125"/>
                <a:gd name="connsiteX20" fmla="*/ 1048594 w 1444489"/>
                <a:gd name="connsiteY20" fmla="*/ 0 h 1381125"/>
                <a:gd name="connsiteX21" fmla="*/ 704831 w 1444489"/>
                <a:gd name="connsiteY21" fmla="*/ 591447 h 1381125"/>
                <a:gd name="connsiteX22" fmla="*/ 796509 w 1444489"/>
                <a:gd name="connsiteY22" fmla="*/ 700690 h 1381125"/>
                <a:gd name="connsiteX23" fmla="*/ 591426 w 1444489"/>
                <a:gd name="connsiteY23" fmla="*/ 700690 h 1381125"/>
                <a:gd name="connsiteX24" fmla="*/ 640539 w 1444489"/>
                <a:gd name="connsiteY24" fmla="*/ 603649 h 1381125"/>
                <a:gd name="connsiteX25" fmla="*/ 1273950 w 1444489"/>
                <a:gd name="connsiteY25" fmla="*/ 1243615 h 1381125"/>
                <a:gd name="connsiteX26" fmla="*/ 1309669 w 1444489"/>
                <a:gd name="connsiteY26" fmla="*/ 1279333 h 1381125"/>
                <a:gd name="connsiteX27" fmla="*/ 1273950 w 1444489"/>
                <a:gd name="connsiteY27" fmla="*/ 1315052 h 1381125"/>
                <a:gd name="connsiteX28" fmla="*/ 1238231 w 1444489"/>
                <a:gd name="connsiteY28" fmla="*/ 1279333 h 1381125"/>
                <a:gd name="connsiteX29" fmla="*/ 1273950 w 1444489"/>
                <a:gd name="connsiteY29" fmla="*/ 1243615 h 138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44489" h="1381125">
                  <a:moveTo>
                    <a:pt x="1048626" y="2"/>
                  </a:moveTo>
                  <a:cubicBezTo>
                    <a:pt x="852421" y="2"/>
                    <a:pt x="689629" y="142791"/>
                    <a:pt x="658397" y="330100"/>
                  </a:cubicBezTo>
                  <a:lnTo>
                    <a:pt x="609878" y="339328"/>
                  </a:lnTo>
                  <a:cubicBezTo>
                    <a:pt x="552827" y="242954"/>
                    <a:pt x="447848" y="178298"/>
                    <a:pt x="327700" y="178298"/>
                  </a:cubicBezTo>
                  <a:cubicBezTo>
                    <a:pt x="146658" y="178298"/>
                    <a:pt x="-17" y="324983"/>
                    <a:pt x="-17" y="506015"/>
                  </a:cubicBezTo>
                  <a:cubicBezTo>
                    <a:pt x="-17" y="659949"/>
                    <a:pt x="106053" y="788993"/>
                    <a:pt x="249119" y="824207"/>
                  </a:cubicBezTo>
                  <a:lnTo>
                    <a:pt x="249119" y="860820"/>
                  </a:lnTo>
                  <a:lnTo>
                    <a:pt x="182741" y="860820"/>
                  </a:lnTo>
                  <a:lnTo>
                    <a:pt x="182443" y="857843"/>
                  </a:lnTo>
                  <a:lnTo>
                    <a:pt x="103862" y="828673"/>
                  </a:lnTo>
                  <a:lnTo>
                    <a:pt x="48796" y="828673"/>
                  </a:lnTo>
                  <a:lnTo>
                    <a:pt x="135712" y="1009648"/>
                  </a:lnTo>
                  <a:lnTo>
                    <a:pt x="167859" y="1001016"/>
                  </a:lnTo>
                  <a:lnTo>
                    <a:pt x="185718" y="971845"/>
                  </a:lnTo>
                  <a:lnTo>
                    <a:pt x="249118" y="971845"/>
                  </a:lnTo>
                  <a:lnTo>
                    <a:pt x="249118" y="1381125"/>
                  </a:lnTo>
                  <a:lnTo>
                    <a:pt x="1388213" y="1381125"/>
                  </a:lnTo>
                  <a:lnTo>
                    <a:pt x="1388213" y="700678"/>
                  </a:lnTo>
                  <a:lnTo>
                    <a:pt x="1300702" y="700678"/>
                  </a:lnTo>
                  <a:cubicBezTo>
                    <a:pt x="1388493" y="628093"/>
                    <a:pt x="1444473" y="518389"/>
                    <a:pt x="1444473" y="395583"/>
                  </a:cubicBezTo>
                  <a:cubicBezTo>
                    <a:pt x="1444473" y="177022"/>
                    <a:pt x="1267146" y="0"/>
                    <a:pt x="1048594" y="0"/>
                  </a:cubicBezTo>
                  <a:close/>
                  <a:moveTo>
                    <a:pt x="704831" y="591447"/>
                  </a:moveTo>
                  <a:cubicBezTo>
                    <a:pt x="728612" y="633156"/>
                    <a:pt x="759704" y="670256"/>
                    <a:pt x="796509" y="700690"/>
                  </a:cubicBezTo>
                  <a:lnTo>
                    <a:pt x="591426" y="700690"/>
                  </a:lnTo>
                  <a:cubicBezTo>
                    <a:pt x="612898" y="671645"/>
                    <a:pt x="629560" y="638927"/>
                    <a:pt x="640539" y="603649"/>
                  </a:cubicBezTo>
                  <a:close/>
                  <a:moveTo>
                    <a:pt x="1273950" y="1243615"/>
                  </a:moveTo>
                  <a:cubicBezTo>
                    <a:pt x="1293677" y="1243615"/>
                    <a:pt x="1309669" y="1259606"/>
                    <a:pt x="1309669" y="1279333"/>
                  </a:cubicBezTo>
                  <a:cubicBezTo>
                    <a:pt x="1309669" y="1299060"/>
                    <a:pt x="1293677" y="1315052"/>
                    <a:pt x="1273950" y="1315052"/>
                  </a:cubicBezTo>
                  <a:cubicBezTo>
                    <a:pt x="1254223" y="1315052"/>
                    <a:pt x="1238231" y="1299060"/>
                    <a:pt x="1238231" y="1279333"/>
                  </a:cubicBezTo>
                  <a:cubicBezTo>
                    <a:pt x="1238231" y="1259606"/>
                    <a:pt x="1254223" y="1243615"/>
                    <a:pt x="1273950" y="12436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6AEF10C-84FB-C186-3DC9-6F38C0456F1D}"/>
                </a:ext>
              </a:extLst>
            </p:cNvPr>
            <p:cNvSpPr/>
            <p:nvPr/>
          </p:nvSpPr>
          <p:spPr>
            <a:xfrm>
              <a:off x="6076488" y="4319932"/>
              <a:ext cx="400050" cy="400050"/>
            </a:xfrm>
            <a:custGeom>
              <a:avLst/>
              <a:gdLst>
                <a:gd name="connsiteX0" fmla="*/ 199879 w 400050"/>
                <a:gd name="connsiteY0" fmla="*/ -152 h 400050"/>
                <a:gd name="connsiteX1" fmla="*/ -147 w 400050"/>
                <a:gd name="connsiteY1" fmla="*/ 199873 h 400050"/>
                <a:gd name="connsiteX2" fmla="*/ 199879 w 400050"/>
                <a:gd name="connsiteY2" fmla="*/ 399898 h 400050"/>
                <a:gd name="connsiteX3" fmla="*/ 399904 w 400050"/>
                <a:gd name="connsiteY3" fmla="*/ 199873 h 400050"/>
                <a:gd name="connsiteX4" fmla="*/ 199879 w 400050"/>
                <a:gd name="connsiteY4" fmla="*/ -152 h 400050"/>
                <a:gd name="connsiteX5" fmla="*/ 180779 w 400050"/>
                <a:gd name="connsiteY5" fmla="*/ 58883 h 400050"/>
                <a:gd name="connsiteX6" fmla="*/ 213249 w 400050"/>
                <a:gd name="connsiteY6" fmla="*/ 91179 h 400050"/>
                <a:gd name="connsiteX7" fmla="*/ 180779 w 400050"/>
                <a:gd name="connsiteY7" fmla="*/ 123648 h 400050"/>
                <a:gd name="connsiteX8" fmla="*/ 148310 w 400050"/>
                <a:gd name="connsiteY8" fmla="*/ 91179 h 400050"/>
                <a:gd name="connsiteX9" fmla="*/ 180779 w 400050"/>
                <a:gd name="connsiteY9" fmla="*/ 58883 h 400050"/>
                <a:gd name="connsiteX10" fmla="*/ 280963 w 400050"/>
                <a:gd name="connsiteY10" fmla="*/ 119655 h 400050"/>
                <a:gd name="connsiteX11" fmla="*/ 313432 w 400050"/>
                <a:gd name="connsiteY11" fmla="*/ 152124 h 400050"/>
                <a:gd name="connsiteX12" fmla="*/ 280963 w 400050"/>
                <a:gd name="connsiteY12" fmla="*/ 184593 h 400050"/>
                <a:gd name="connsiteX13" fmla="*/ 248494 w 400050"/>
                <a:gd name="connsiteY13" fmla="*/ 152124 h 400050"/>
                <a:gd name="connsiteX14" fmla="*/ 280963 w 400050"/>
                <a:gd name="connsiteY14" fmla="*/ 119655 h 400050"/>
                <a:gd name="connsiteX15" fmla="*/ 104207 w 400050"/>
                <a:gd name="connsiteY15" fmla="*/ 145179 h 400050"/>
                <a:gd name="connsiteX16" fmla="*/ 136503 w 400050"/>
                <a:gd name="connsiteY16" fmla="*/ 177649 h 400050"/>
                <a:gd name="connsiteX17" fmla="*/ 104207 w 400050"/>
                <a:gd name="connsiteY17" fmla="*/ 210117 h 400050"/>
                <a:gd name="connsiteX18" fmla="*/ 71738 w 400050"/>
                <a:gd name="connsiteY18" fmla="*/ 177649 h 400050"/>
                <a:gd name="connsiteX19" fmla="*/ 104207 w 400050"/>
                <a:gd name="connsiteY19" fmla="*/ 145179 h 400050"/>
                <a:gd name="connsiteX20" fmla="*/ 269161 w 400050"/>
                <a:gd name="connsiteY20" fmla="*/ 233732 h 400050"/>
                <a:gd name="connsiteX21" fmla="*/ 301630 w 400050"/>
                <a:gd name="connsiteY21" fmla="*/ 266027 h 400050"/>
                <a:gd name="connsiteX22" fmla="*/ 269161 w 400050"/>
                <a:gd name="connsiteY22" fmla="*/ 298497 h 400050"/>
                <a:gd name="connsiteX23" fmla="*/ 236692 w 400050"/>
                <a:gd name="connsiteY23" fmla="*/ 266027 h 400050"/>
                <a:gd name="connsiteX24" fmla="*/ 269161 w 400050"/>
                <a:gd name="connsiteY24" fmla="*/ 233732 h 400050"/>
                <a:gd name="connsiteX25" fmla="*/ 149356 w 400050"/>
                <a:gd name="connsiteY25" fmla="*/ 253352 h 400050"/>
                <a:gd name="connsiteX26" fmla="*/ 181826 w 400050"/>
                <a:gd name="connsiteY26" fmla="*/ 285648 h 400050"/>
                <a:gd name="connsiteX27" fmla="*/ 149356 w 400050"/>
                <a:gd name="connsiteY27" fmla="*/ 318117 h 400050"/>
                <a:gd name="connsiteX28" fmla="*/ 116887 w 400050"/>
                <a:gd name="connsiteY28" fmla="*/ 285648 h 400050"/>
                <a:gd name="connsiteX29" fmla="*/ 149356 w 400050"/>
                <a:gd name="connsiteY29" fmla="*/ 253352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0050" h="400050">
                  <a:moveTo>
                    <a:pt x="199879" y="-152"/>
                  </a:moveTo>
                  <a:cubicBezTo>
                    <a:pt x="89407" y="-152"/>
                    <a:pt x="-147" y="89402"/>
                    <a:pt x="-147" y="199873"/>
                  </a:cubicBezTo>
                  <a:cubicBezTo>
                    <a:pt x="-147" y="310344"/>
                    <a:pt x="89407" y="399898"/>
                    <a:pt x="199879" y="399898"/>
                  </a:cubicBezTo>
                  <a:cubicBezTo>
                    <a:pt x="310349" y="399898"/>
                    <a:pt x="399904" y="310344"/>
                    <a:pt x="399904" y="199873"/>
                  </a:cubicBezTo>
                  <a:cubicBezTo>
                    <a:pt x="399904" y="89402"/>
                    <a:pt x="310349" y="-152"/>
                    <a:pt x="199879" y="-152"/>
                  </a:cubicBezTo>
                  <a:close/>
                  <a:moveTo>
                    <a:pt x="180779" y="58883"/>
                  </a:moveTo>
                  <a:cubicBezTo>
                    <a:pt x="198680" y="58883"/>
                    <a:pt x="213249" y="73277"/>
                    <a:pt x="213249" y="91179"/>
                  </a:cubicBezTo>
                  <a:cubicBezTo>
                    <a:pt x="213249" y="109080"/>
                    <a:pt x="198680" y="123648"/>
                    <a:pt x="180779" y="123648"/>
                  </a:cubicBezTo>
                  <a:cubicBezTo>
                    <a:pt x="162878" y="123648"/>
                    <a:pt x="148310" y="109080"/>
                    <a:pt x="148310" y="91179"/>
                  </a:cubicBezTo>
                  <a:cubicBezTo>
                    <a:pt x="148310" y="73277"/>
                    <a:pt x="162878" y="58883"/>
                    <a:pt x="180779" y="58883"/>
                  </a:cubicBezTo>
                  <a:close/>
                  <a:moveTo>
                    <a:pt x="280963" y="119655"/>
                  </a:moveTo>
                  <a:cubicBezTo>
                    <a:pt x="298864" y="119655"/>
                    <a:pt x="313432" y="134223"/>
                    <a:pt x="313432" y="152124"/>
                  </a:cubicBezTo>
                  <a:cubicBezTo>
                    <a:pt x="313432" y="170026"/>
                    <a:pt x="298864" y="184593"/>
                    <a:pt x="280963" y="184593"/>
                  </a:cubicBezTo>
                  <a:cubicBezTo>
                    <a:pt x="263062" y="184593"/>
                    <a:pt x="248494" y="170025"/>
                    <a:pt x="248494" y="152124"/>
                  </a:cubicBezTo>
                  <a:cubicBezTo>
                    <a:pt x="248494" y="134224"/>
                    <a:pt x="263062" y="119655"/>
                    <a:pt x="280963" y="119655"/>
                  </a:cubicBezTo>
                  <a:close/>
                  <a:moveTo>
                    <a:pt x="104207" y="145179"/>
                  </a:moveTo>
                  <a:cubicBezTo>
                    <a:pt x="122109" y="145179"/>
                    <a:pt x="136503" y="159747"/>
                    <a:pt x="136503" y="177649"/>
                  </a:cubicBezTo>
                  <a:cubicBezTo>
                    <a:pt x="136503" y="195550"/>
                    <a:pt x="122109" y="210117"/>
                    <a:pt x="104207" y="210117"/>
                  </a:cubicBezTo>
                  <a:cubicBezTo>
                    <a:pt x="86306" y="210117"/>
                    <a:pt x="71738" y="195549"/>
                    <a:pt x="71738" y="177649"/>
                  </a:cubicBezTo>
                  <a:cubicBezTo>
                    <a:pt x="71738" y="159748"/>
                    <a:pt x="86306" y="145179"/>
                    <a:pt x="104207" y="145179"/>
                  </a:cubicBezTo>
                  <a:close/>
                  <a:moveTo>
                    <a:pt x="269161" y="233732"/>
                  </a:moveTo>
                  <a:cubicBezTo>
                    <a:pt x="287063" y="233732"/>
                    <a:pt x="301630" y="248126"/>
                    <a:pt x="301630" y="266027"/>
                  </a:cubicBezTo>
                  <a:cubicBezTo>
                    <a:pt x="301630" y="283928"/>
                    <a:pt x="287063" y="298497"/>
                    <a:pt x="269161" y="298497"/>
                  </a:cubicBezTo>
                  <a:cubicBezTo>
                    <a:pt x="251260" y="298497"/>
                    <a:pt x="236692" y="283928"/>
                    <a:pt x="236692" y="266027"/>
                  </a:cubicBezTo>
                  <a:cubicBezTo>
                    <a:pt x="236692" y="248126"/>
                    <a:pt x="251260" y="233732"/>
                    <a:pt x="269161" y="233732"/>
                  </a:cubicBezTo>
                  <a:close/>
                  <a:moveTo>
                    <a:pt x="149356" y="253352"/>
                  </a:moveTo>
                  <a:cubicBezTo>
                    <a:pt x="167257" y="253352"/>
                    <a:pt x="181826" y="267746"/>
                    <a:pt x="181826" y="285648"/>
                  </a:cubicBezTo>
                  <a:cubicBezTo>
                    <a:pt x="181826" y="303549"/>
                    <a:pt x="167257" y="318117"/>
                    <a:pt x="149356" y="318117"/>
                  </a:cubicBezTo>
                  <a:cubicBezTo>
                    <a:pt x="131455" y="318117"/>
                    <a:pt x="116887" y="303548"/>
                    <a:pt x="116887" y="285648"/>
                  </a:cubicBezTo>
                  <a:cubicBezTo>
                    <a:pt x="116887" y="267747"/>
                    <a:pt x="131455" y="253352"/>
                    <a:pt x="149356" y="25335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F08489F-892C-3509-0521-C03A2D65D2AB}"/>
                </a:ext>
              </a:extLst>
            </p:cNvPr>
            <p:cNvSpPr/>
            <p:nvPr/>
          </p:nvSpPr>
          <p:spPr>
            <a:xfrm>
              <a:off x="5400213" y="4462807"/>
              <a:ext cx="323850" cy="323850"/>
            </a:xfrm>
            <a:custGeom>
              <a:avLst/>
              <a:gdLst>
                <a:gd name="connsiteX0" fmla="*/ 161779 w 323850"/>
                <a:gd name="connsiteY0" fmla="*/ -152 h 323850"/>
                <a:gd name="connsiteX1" fmla="*/ -147 w 323850"/>
                <a:gd name="connsiteY1" fmla="*/ 161773 h 323850"/>
                <a:gd name="connsiteX2" fmla="*/ 161779 w 323850"/>
                <a:gd name="connsiteY2" fmla="*/ 323698 h 323850"/>
                <a:gd name="connsiteX3" fmla="*/ 323704 w 323850"/>
                <a:gd name="connsiteY3" fmla="*/ 161773 h 323850"/>
                <a:gd name="connsiteX4" fmla="*/ 161779 w 323850"/>
                <a:gd name="connsiteY4" fmla="*/ -152 h 323850"/>
                <a:gd name="connsiteX5" fmla="*/ 146317 w 323850"/>
                <a:gd name="connsiteY5" fmla="*/ 47639 h 323850"/>
                <a:gd name="connsiteX6" fmla="*/ 172602 w 323850"/>
                <a:gd name="connsiteY6" fmla="*/ 73783 h 323850"/>
                <a:gd name="connsiteX7" fmla="*/ 146317 w 323850"/>
                <a:gd name="connsiteY7" fmla="*/ 100068 h 323850"/>
                <a:gd name="connsiteX8" fmla="*/ 120032 w 323850"/>
                <a:gd name="connsiteY8" fmla="*/ 73783 h 323850"/>
                <a:gd name="connsiteX9" fmla="*/ 146317 w 323850"/>
                <a:gd name="connsiteY9" fmla="*/ 47639 h 323850"/>
                <a:gd name="connsiteX10" fmla="*/ 227420 w 323850"/>
                <a:gd name="connsiteY10" fmla="*/ 96835 h 323850"/>
                <a:gd name="connsiteX11" fmla="*/ 253705 w 323850"/>
                <a:gd name="connsiteY11" fmla="*/ 123120 h 323850"/>
                <a:gd name="connsiteX12" fmla="*/ 227420 w 323850"/>
                <a:gd name="connsiteY12" fmla="*/ 149405 h 323850"/>
                <a:gd name="connsiteX13" fmla="*/ 201136 w 323850"/>
                <a:gd name="connsiteY13" fmla="*/ 123120 h 323850"/>
                <a:gd name="connsiteX14" fmla="*/ 227420 w 323850"/>
                <a:gd name="connsiteY14" fmla="*/ 96835 h 323850"/>
                <a:gd name="connsiteX15" fmla="*/ 84326 w 323850"/>
                <a:gd name="connsiteY15" fmla="*/ 117497 h 323850"/>
                <a:gd name="connsiteX16" fmla="*/ 110470 w 323850"/>
                <a:gd name="connsiteY16" fmla="*/ 143782 h 323850"/>
                <a:gd name="connsiteX17" fmla="*/ 84326 w 323850"/>
                <a:gd name="connsiteY17" fmla="*/ 170067 h 323850"/>
                <a:gd name="connsiteX18" fmla="*/ 58041 w 323850"/>
                <a:gd name="connsiteY18" fmla="*/ 143782 h 323850"/>
                <a:gd name="connsiteX19" fmla="*/ 84326 w 323850"/>
                <a:gd name="connsiteY19" fmla="*/ 117497 h 323850"/>
                <a:gd name="connsiteX20" fmla="*/ 217857 w 323850"/>
                <a:gd name="connsiteY20" fmla="*/ 189182 h 323850"/>
                <a:gd name="connsiteX21" fmla="*/ 244142 w 323850"/>
                <a:gd name="connsiteY21" fmla="*/ 215326 h 323850"/>
                <a:gd name="connsiteX22" fmla="*/ 217857 w 323850"/>
                <a:gd name="connsiteY22" fmla="*/ 241612 h 323850"/>
                <a:gd name="connsiteX23" fmla="*/ 191572 w 323850"/>
                <a:gd name="connsiteY23" fmla="*/ 215326 h 323850"/>
                <a:gd name="connsiteX24" fmla="*/ 217857 w 323850"/>
                <a:gd name="connsiteY24" fmla="*/ 189182 h 323850"/>
                <a:gd name="connsiteX25" fmla="*/ 120873 w 323850"/>
                <a:gd name="connsiteY25" fmla="*/ 205065 h 323850"/>
                <a:gd name="connsiteX26" fmla="*/ 147159 w 323850"/>
                <a:gd name="connsiteY26" fmla="*/ 231210 h 323850"/>
                <a:gd name="connsiteX27" fmla="*/ 120873 w 323850"/>
                <a:gd name="connsiteY27" fmla="*/ 257495 h 323850"/>
                <a:gd name="connsiteX28" fmla="*/ 94588 w 323850"/>
                <a:gd name="connsiteY28" fmla="*/ 231210 h 323850"/>
                <a:gd name="connsiteX29" fmla="*/ 120873 w 323850"/>
                <a:gd name="connsiteY29" fmla="*/ 205065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23850" h="323850">
                  <a:moveTo>
                    <a:pt x="161779" y="-152"/>
                  </a:moveTo>
                  <a:cubicBezTo>
                    <a:pt x="72350" y="-152"/>
                    <a:pt x="-147" y="72345"/>
                    <a:pt x="-147" y="161773"/>
                  </a:cubicBezTo>
                  <a:cubicBezTo>
                    <a:pt x="-147" y="251201"/>
                    <a:pt x="72350" y="323698"/>
                    <a:pt x="161779" y="323698"/>
                  </a:cubicBezTo>
                  <a:cubicBezTo>
                    <a:pt x="251207" y="323698"/>
                    <a:pt x="323704" y="251201"/>
                    <a:pt x="323704" y="161773"/>
                  </a:cubicBezTo>
                  <a:cubicBezTo>
                    <a:pt x="323704" y="72345"/>
                    <a:pt x="251207" y="-152"/>
                    <a:pt x="161779" y="-152"/>
                  </a:cubicBezTo>
                  <a:close/>
                  <a:moveTo>
                    <a:pt x="146317" y="47639"/>
                  </a:moveTo>
                  <a:cubicBezTo>
                    <a:pt x="160808" y="47639"/>
                    <a:pt x="172602" y="59292"/>
                    <a:pt x="172602" y="73783"/>
                  </a:cubicBezTo>
                  <a:cubicBezTo>
                    <a:pt x="172602" y="88274"/>
                    <a:pt x="160809" y="100068"/>
                    <a:pt x="146317" y="100068"/>
                  </a:cubicBezTo>
                  <a:cubicBezTo>
                    <a:pt x="131824" y="100068"/>
                    <a:pt x="120032" y="88275"/>
                    <a:pt x="120032" y="73783"/>
                  </a:cubicBezTo>
                  <a:cubicBezTo>
                    <a:pt x="120032" y="59291"/>
                    <a:pt x="131825" y="47639"/>
                    <a:pt x="146317" y="47639"/>
                  </a:cubicBezTo>
                  <a:close/>
                  <a:moveTo>
                    <a:pt x="227420" y="96835"/>
                  </a:moveTo>
                  <a:cubicBezTo>
                    <a:pt x="241911" y="96835"/>
                    <a:pt x="253705" y="108627"/>
                    <a:pt x="253705" y="123120"/>
                  </a:cubicBezTo>
                  <a:cubicBezTo>
                    <a:pt x="253705" y="137612"/>
                    <a:pt x="241912" y="149405"/>
                    <a:pt x="227420" y="149405"/>
                  </a:cubicBezTo>
                  <a:cubicBezTo>
                    <a:pt x="212928" y="149405"/>
                    <a:pt x="201136" y="137612"/>
                    <a:pt x="201136" y="123120"/>
                  </a:cubicBezTo>
                  <a:cubicBezTo>
                    <a:pt x="201136" y="108627"/>
                    <a:pt x="212929" y="96835"/>
                    <a:pt x="227420" y="96835"/>
                  </a:cubicBezTo>
                  <a:close/>
                  <a:moveTo>
                    <a:pt x="84326" y="117497"/>
                  </a:moveTo>
                  <a:cubicBezTo>
                    <a:pt x="98817" y="117497"/>
                    <a:pt x="110470" y="129290"/>
                    <a:pt x="110470" y="143782"/>
                  </a:cubicBezTo>
                  <a:cubicBezTo>
                    <a:pt x="110470" y="158275"/>
                    <a:pt x="98817" y="170067"/>
                    <a:pt x="84326" y="170067"/>
                  </a:cubicBezTo>
                  <a:cubicBezTo>
                    <a:pt x="69835" y="170067"/>
                    <a:pt x="58041" y="158275"/>
                    <a:pt x="58041" y="143782"/>
                  </a:cubicBezTo>
                  <a:cubicBezTo>
                    <a:pt x="58041" y="129290"/>
                    <a:pt x="69834" y="117497"/>
                    <a:pt x="84326" y="117497"/>
                  </a:cubicBezTo>
                  <a:close/>
                  <a:moveTo>
                    <a:pt x="217857" y="189182"/>
                  </a:moveTo>
                  <a:cubicBezTo>
                    <a:pt x="232348" y="189182"/>
                    <a:pt x="244142" y="200835"/>
                    <a:pt x="244142" y="215326"/>
                  </a:cubicBezTo>
                  <a:cubicBezTo>
                    <a:pt x="244142" y="229818"/>
                    <a:pt x="232349" y="241612"/>
                    <a:pt x="217857" y="241612"/>
                  </a:cubicBezTo>
                  <a:cubicBezTo>
                    <a:pt x="203365" y="241612"/>
                    <a:pt x="191572" y="229819"/>
                    <a:pt x="191572" y="215326"/>
                  </a:cubicBezTo>
                  <a:cubicBezTo>
                    <a:pt x="191572" y="200834"/>
                    <a:pt x="203365" y="189182"/>
                    <a:pt x="217857" y="189182"/>
                  </a:cubicBezTo>
                  <a:close/>
                  <a:moveTo>
                    <a:pt x="120873" y="205065"/>
                  </a:moveTo>
                  <a:cubicBezTo>
                    <a:pt x="135365" y="205065"/>
                    <a:pt x="147159" y="216718"/>
                    <a:pt x="147159" y="231210"/>
                  </a:cubicBezTo>
                  <a:cubicBezTo>
                    <a:pt x="147159" y="245701"/>
                    <a:pt x="135366" y="257495"/>
                    <a:pt x="120873" y="257495"/>
                  </a:cubicBezTo>
                  <a:cubicBezTo>
                    <a:pt x="106381" y="257495"/>
                    <a:pt x="94588" y="245702"/>
                    <a:pt x="94588" y="231210"/>
                  </a:cubicBezTo>
                  <a:cubicBezTo>
                    <a:pt x="94588" y="216717"/>
                    <a:pt x="106381" y="205065"/>
                    <a:pt x="120873" y="20506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69CDA96-905C-0B36-C9C3-C717E9B1C018}"/>
                </a:ext>
              </a:extLst>
            </p:cNvPr>
            <p:cNvSpPr/>
            <p:nvPr/>
          </p:nvSpPr>
          <p:spPr>
            <a:xfrm>
              <a:off x="6633662" y="4792277"/>
              <a:ext cx="358082" cy="546792"/>
            </a:xfrm>
            <a:custGeom>
              <a:avLst/>
              <a:gdLst>
                <a:gd name="connsiteX0" fmla="*/ 357936 w 358082"/>
                <a:gd name="connsiteY0" fmla="*/ -152 h 546792"/>
                <a:gd name="connsiteX1" fmla="*/ 157016 w 358082"/>
                <a:gd name="connsiteY1" fmla="*/ 121587 h 546792"/>
                <a:gd name="connsiteX2" fmla="*/ -147 w 358082"/>
                <a:gd name="connsiteY2" fmla="*/ 121587 h 546792"/>
                <a:gd name="connsiteX3" fmla="*/ -147 w 358082"/>
                <a:gd name="connsiteY3" fmla="*/ 424901 h 546792"/>
                <a:gd name="connsiteX4" fmla="*/ 157016 w 358082"/>
                <a:gd name="connsiteY4" fmla="*/ 424901 h 546792"/>
                <a:gd name="connsiteX5" fmla="*/ 357936 w 358082"/>
                <a:gd name="connsiteY5" fmla="*/ 546640 h 546792"/>
                <a:gd name="connsiteX6" fmla="*/ 357936 w 358082"/>
                <a:gd name="connsiteY6" fmla="*/ -152 h 54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082" h="546792">
                  <a:moveTo>
                    <a:pt x="357936" y="-152"/>
                  </a:moveTo>
                  <a:lnTo>
                    <a:pt x="157016" y="121587"/>
                  </a:lnTo>
                  <a:lnTo>
                    <a:pt x="-147" y="121587"/>
                  </a:lnTo>
                  <a:lnTo>
                    <a:pt x="-147" y="424901"/>
                  </a:lnTo>
                  <a:lnTo>
                    <a:pt x="157016" y="424901"/>
                  </a:lnTo>
                  <a:lnTo>
                    <a:pt x="357936" y="546640"/>
                  </a:lnTo>
                  <a:lnTo>
                    <a:pt x="357936" y="-1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09761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5C26927E-1AC9-041C-6031-DED3802BC3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BFCE695-6B90-8E8C-89D5-79343184887F}"/>
              </a:ext>
            </a:extLst>
          </p:cNvPr>
          <p:cNvSpPr/>
          <p:nvPr/>
        </p:nvSpPr>
        <p:spPr>
          <a:xfrm>
            <a:off x="1972018" y="400051"/>
            <a:ext cx="10583448" cy="5909060"/>
          </a:xfrm>
          <a:custGeom>
            <a:avLst/>
            <a:gdLst>
              <a:gd name="connsiteX0" fmla="*/ 10583448 w 10583448"/>
              <a:gd name="connsiteY0" fmla="*/ 0 h 5148067"/>
              <a:gd name="connsiteX1" fmla="*/ 10583448 w 10583448"/>
              <a:gd name="connsiteY1" fmla="*/ 5148067 h 5148067"/>
              <a:gd name="connsiteX2" fmla="*/ 10451289 w 10583448"/>
              <a:gd name="connsiteY2" fmla="*/ 5083642 h 5148067"/>
              <a:gd name="connsiteX3" fmla="*/ 9021348 w 10583448"/>
              <a:gd name="connsiteY3" fmla="*/ 4465707 h 5148067"/>
              <a:gd name="connsiteX4" fmla="*/ 6392448 w 10583448"/>
              <a:gd name="connsiteY4" fmla="*/ 4675257 h 5148067"/>
              <a:gd name="connsiteX5" fmla="*/ 4220748 w 10583448"/>
              <a:gd name="connsiteY5" fmla="*/ 3741807 h 5148067"/>
              <a:gd name="connsiteX6" fmla="*/ 1839498 w 10583448"/>
              <a:gd name="connsiteY6" fmla="*/ 3684657 h 5148067"/>
              <a:gd name="connsiteX7" fmla="*/ 544098 w 10583448"/>
              <a:gd name="connsiteY7" fmla="*/ 2846457 h 5148067"/>
              <a:gd name="connsiteX8" fmla="*/ 67848 w 10583448"/>
              <a:gd name="connsiteY8" fmla="*/ 2503557 h 5148067"/>
              <a:gd name="connsiteX9" fmla="*/ 1934748 w 10583448"/>
              <a:gd name="connsiteY9" fmla="*/ 2294007 h 5148067"/>
              <a:gd name="connsiteX10" fmla="*/ 4373148 w 10583448"/>
              <a:gd name="connsiteY10" fmla="*/ 1189107 h 5148067"/>
              <a:gd name="connsiteX11" fmla="*/ 7040148 w 10583448"/>
              <a:gd name="connsiteY11" fmla="*/ 1512957 h 5148067"/>
              <a:gd name="connsiteX12" fmla="*/ 9745248 w 10583448"/>
              <a:gd name="connsiteY12" fmla="*/ 179457 h 5148067"/>
              <a:gd name="connsiteX13" fmla="*/ 10466515 w 10583448"/>
              <a:gd name="connsiteY13" fmla="*/ 9849 h 514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583448" h="5148067">
                <a:moveTo>
                  <a:pt x="10583448" y="0"/>
                </a:moveTo>
                <a:lnTo>
                  <a:pt x="10583448" y="5148067"/>
                </a:lnTo>
                <a:lnTo>
                  <a:pt x="10451289" y="5083642"/>
                </a:lnTo>
                <a:cubicBezTo>
                  <a:pt x="9979404" y="4842739"/>
                  <a:pt x="9449973" y="4500632"/>
                  <a:pt x="9021348" y="4465707"/>
                </a:cubicBezTo>
                <a:cubicBezTo>
                  <a:pt x="8164098" y="4395857"/>
                  <a:pt x="7192548" y="4795907"/>
                  <a:pt x="6392448" y="4675257"/>
                </a:cubicBezTo>
                <a:cubicBezTo>
                  <a:pt x="5592348" y="4554607"/>
                  <a:pt x="4979574" y="3906907"/>
                  <a:pt x="4220748" y="3741807"/>
                </a:cubicBezTo>
                <a:cubicBezTo>
                  <a:pt x="3461923" y="3576707"/>
                  <a:pt x="2452273" y="3833882"/>
                  <a:pt x="1839498" y="3684657"/>
                </a:cubicBezTo>
                <a:cubicBezTo>
                  <a:pt x="1226723" y="3535432"/>
                  <a:pt x="839373" y="3043307"/>
                  <a:pt x="544098" y="2846457"/>
                </a:cubicBezTo>
                <a:cubicBezTo>
                  <a:pt x="248823" y="2649607"/>
                  <a:pt x="-163927" y="2595632"/>
                  <a:pt x="67848" y="2503557"/>
                </a:cubicBezTo>
                <a:cubicBezTo>
                  <a:pt x="299623" y="2411482"/>
                  <a:pt x="1217198" y="2513082"/>
                  <a:pt x="1934748" y="2294007"/>
                </a:cubicBezTo>
                <a:cubicBezTo>
                  <a:pt x="2652298" y="2074932"/>
                  <a:pt x="3522249" y="1319282"/>
                  <a:pt x="4373148" y="1189107"/>
                </a:cubicBezTo>
                <a:cubicBezTo>
                  <a:pt x="5224048" y="1058932"/>
                  <a:pt x="6144798" y="1681232"/>
                  <a:pt x="7040148" y="1512957"/>
                </a:cubicBezTo>
                <a:cubicBezTo>
                  <a:pt x="7935498" y="1344682"/>
                  <a:pt x="9018173" y="427107"/>
                  <a:pt x="9745248" y="179457"/>
                </a:cubicBezTo>
                <a:cubicBezTo>
                  <a:pt x="10017901" y="86588"/>
                  <a:pt x="10253719" y="35243"/>
                  <a:pt x="10466515" y="9849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图形 6" descr="D:\51PPT模板网\51pptmoban.com\图片.jpg">
            <a:extLst>
              <a:ext uri="{FF2B5EF4-FFF2-40B4-BE49-F238E27FC236}">
                <a16:creationId xmlns:a16="http://schemas.microsoft.com/office/drawing/2014/main" id="{CBDFF6C7-08E7-44D9-F453-275D56FE9049}"/>
              </a:ext>
            </a:extLst>
          </p:cNvPr>
          <p:cNvGrpSpPr/>
          <p:nvPr/>
        </p:nvGrpSpPr>
        <p:grpSpPr>
          <a:xfrm>
            <a:off x="884958" y="2566086"/>
            <a:ext cx="1405084" cy="1103766"/>
            <a:chOff x="5233585" y="4133526"/>
            <a:chExt cx="1758160" cy="1381125"/>
          </a:xfrm>
          <a:solidFill>
            <a:schemeClr val="bg1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6335ECE-372A-C0E7-E270-1991C915583E}"/>
                </a:ext>
              </a:extLst>
            </p:cNvPr>
            <p:cNvSpPr/>
            <p:nvPr/>
          </p:nvSpPr>
          <p:spPr>
            <a:xfrm>
              <a:off x="5233585" y="4133526"/>
              <a:ext cx="1444489" cy="1381125"/>
            </a:xfrm>
            <a:custGeom>
              <a:avLst/>
              <a:gdLst>
                <a:gd name="connsiteX0" fmla="*/ 1048626 w 1444489"/>
                <a:gd name="connsiteY0" fmla="*/ 2 h 1381125"/>
                <a:gd name="connsiteX1" fmla="*/ 658397 w 1444489"/>
                <a:gd name="connsiteY1" fmla="*/ 330100 h 1381125"/>
                <a:gd name="connsiteX2" fmla="*/ 609878 w 1444489"/>
                <a:gd name="connsiteY2" fmla="*/ 339328 h 1381125"/>
                <a:gd name="connsiteX3" fmla="*/ 327700 w 1444489"/>
                <a:gd name="connsiteY3" fmla="*/ 178298 h 1381125"/>
                <a:gd name="connsiteX4" fmla="*/ -17 w 1444489"/>
                <a:gd name="connsiteY4" fmla="*/ 506015 h 1381125"/>
                <a:gd name="connsiteX5" fmla="*/ 249119 w 1444489"/>
                <a:gd name="connsiteY5" fmla="*/ 824207 h 1381125"/>
                <a:gd name="connsiteX6" fmla="*/ 249119 w 1444489"/>
                <a:gd name="connsiteY6" fmla="*/ 860820 h 1381125"/>
                <a:gd name="connsiteX7" fmla="*/ 182741 w 1444489"/>
                <a:gd name="connsiteY7" fmla="*/ 860820 h 1381125"/>
                <a:gd name="connsiteX8" fmla="*/ 182443 w 1444489"/>
                <a:gd name="connsiteY8" fmla="*/ 857843 h 1381125"/>
                <a:gd name="connsiteX9" fmla="*/ 103862 w 1444489"/>
                <a:gd name="connsiteY9" fmla="*/ 828673 h 1381125"/>
                <a:gd name="connsiteX10" fmla="*/ 48796 w 1444489"/>
                <a:gd name="connsiteY10" fmla="*/ 828673 h 1381125"/>
                <a:gd name="connsiteX11" fmla="*/ 135712 w 1444489"/>
                <a:gd name="connsiteY11" fmla="*/ 1009648 h 1381125"/>
                <a:gd name="connsiteX12" fmla="*/ 167859 w 1444489"/>
                <a:gd name="connsiteY12" fmla="*/ 1001016 h 1381125"/>
                <a:gd name="connsiteX13" fmla="*/ 185718 w 1444489"/>
                <a:gd name="connsiteY13" fmla="*/ 971845 h 1381125"/>
                <a:gd name="connsiteX14" fmla="*/ 249118 w 1444489"/>
                <a:gd name="connsiteY14" fmla="*/ 971845 h 1381125"/>
                <a:gd name="connsiteX15" fmla="*/ 249118 w 1444489"/>
                <a:gd name="connsiteY15" fmla="*/ 1381125 h 1381125"/>
                <a:gd name="connsiteX16" fmla="*/ 1388213 w 1444489"/>
                <a:gd name="connsiteY16" fmla="*/ 1381125 h 1381125"/>
                <a:gd name="connsiteX17" fmla="*/ 1388213 w 1444489"/>
                <a:gd name="connsiteY17" fmla="*/ 700678 h 1381125"/>
                <a:gd name="connsiteX18" fmla="*/ 1300702 w 1444489"/>
                <a:gd name="connsiteY18" fmla="*/ 700678 h 1381125"/>
                <a:gd name="connsiteX19" fmla="*/ 1444473 w 1444489"/>
                <a:gd name="connsiteY19" fmla="*/ 395583 h 1381125"/>
                <a:gd name="connsiteX20" fmla="*/ 1048594 w 1444489"/>
                <a:gd name="connsiteY20" fmla="*/ 0 h 1381125"/>
                <a:gd name="connsiteX21" fmla="*/ 704831 w 1444489"/>
                <a:gd name="connsiteY21" fmla="*/ 591447 h 1381125"/>
                <a:gd name="connsiteX22" fmla="*/ 796509 w 1444489"/>
                <a:gd name="connsiteY22" fmla="*/ 700690 h 1381125"/>
                <a:gd name="connsiteX23" fmla="*/ 591426 w 1444489"/>
                <a:gd name="connsiteY23" fmla="*/ 700690 h 1381125"/>
                <a:gd name="connsiteX24" fmla="*/ 640539 w 1444489"/>
                <a:gd name="connsiteY24" fmla="*/ 603649 h 1381125"/>
                <a:gd name="connsiteX25" fmla="*/ 1273950 w 1444489"/>
                <a:gd name="connsiteY25" fmla="*/ 1243615 h 1381125"/>
                <a:gd name="connsiteX26" fmla="*/ 1309669 w 1444489"/>
                <a:gd name="connsiteY26" fmla="*/ 1279333 h 1381125"/>
                <a:gd name="connsiteX27" fmla="*/ 1273950 w 1444489"/>
                <a:gd name="connsiteY27" fmla="*/ 1315052 h 1381125"/>
                <a:gd name="connsiteX28" fmla="*/ 1238231 w 1444489"/>
                <a:gd name="connsiteY28" fmla="*/ 1279333 h 1381125"/>
                <a:gd name="connsiteX29" fmla="*/ 1273950 w 1444489"/>
                <a:gd name="connsiteY29" fmla="*/ 1243615 h 138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44489" h="1381125">
                  <a:moveTo>
                    <a:pt x="1048626" y="2"/>
                  </a:moveTo>
                  <a:cubicBezTo>
                    <a:pt x="852421" y="2"/>
                    <a:pt x="689629" y="142791"/>
                    <a:pt x="658397" y="330100"/>
                  </a:cubicBezTo>
                  <a:lnTo>
                    <a:pt x="609878" y="339328"/>
                  </a:lnTo>
                  <a:cubicBezTo>
                    <a:pt x="552827" y="242954"/>
                    <a:pt x="447848" y="178298"/>
                    <a:pt x="327700" y="178298"/>
                  </a:cubicBezTo>
                  <a:cubicBezTo>
                    <a:pt x="146658" y="178298"/>
                    <a:pt x="-17" y="324983"/>
                    <a:pt x="-17" y="506015"/>
                  </a:cubicBezTo>
                  <a:cubicBezTo>
                    <a:pt x="-17" y="659949"/>
                    <a:pt x="106053" y="788993"/>
                    <a:pt x="249119" y="824207"/>
                  </a:cubicBezTo>
                  <a:lnTo>
                    <a:pt x="249119" y="860820"/>
                  </a:lnTo>
                  <a:lnTo>
                    <a:pt x="182741" y="860820"/>
                  </a:lnTo>
                  <a:lnTo>
                    <a:pt x="182443" y="857843"/>
                  </a:lnTo>
                  <a:lnTo>
                    <a:pt x="103862" y="828673"/>
                  </a:lnTo>
                  <a:lnTo>
                    <a:pt x="48796" y="828673"/>
                  </a:lnTo>
                  <a:lnTo>
                    <a:pt x="135712" y="1009648"/>
                  </a:lnTo>
                  <a:lnTo>
                    <a:pt x="167859" y="1001016"/>
                  </a:lnTo>
                  <a:lnTo>
                    <a:pt x="185718" y="971845"/>
                  </a:lnTo>
                  <a:lnTo>
                    <a:pt x="249118" y="971845"/>
                  </a:lnTo>
                  <a:lnTo>
                    <a:pt x="249118" y="1381125"/>
                  </a:lnTo>
                  <a:lnTo>
                    <a:pt x="1388213" y="1381125"/>
                  </a:lnTo>
                  <a:lnTo>
                    <a:pt x="1388213" y="700678"/>
                  </a:lnTo>
                  <a:lnTo>
                    <a:pt x="1300702" y="700678"/>
                  </a:lnTo>
                  <a:cubicBezTo>
                    <a:pt x="1388493" y="628093"/>
                    <a:pt x="1444473" y="518389"/>
                    <a:pt x="1444473" y="395583"/>
                  </a:cubicBezTo>
                  <a:cubicBezTo>
                    <a:pt x="1444473" y="177022"/>
                    <a:pt x="1267146" y="0"/>
                    <a:pt x="1048594" y="0"/>
                  </a:cubicBezTo>
                  <a:close/>
                  <a:moveTo>
                    <a:pt x="704831" y="591447"/>
                  </a:moveTo>
                  <a:cubicBezTo>
                    <a:pt x="728612" y="633156"/>
                    <a:pt x="759704" y="670256"/>
                    <a:pt x="796509" y="700690"/>
                  </a:cubicBezTo>
                  <a:lnTo>
                    <a:pt x="591426" y="700690"/>
                  </a:lnTo>
                  <a:cubicBezTo>
                    <a:pt x="612898" y="671645"/>
                    <a:pt x="629560" y="638927"/>
                    <a:pt x="640539" y="603649"/>
                  </a:cubicBezTo>
                  <a:close/>
                  <a:moveTo>
                    <a:pt x="1273950" y="1243615"/>
                  </a:moveTo>
                  <a:cubicBezTo>
                    <a:pt x="1293677" y="1243615"/>
                    <a:pt x="1309669" y="1259606"/>
                    <a:pt x="1309669" y="1279333"/>
                  </a:cubicBezTo>
                  <a:cubicBezTo>
                    <a:pt x="1309669" y="1299060"/>
                    <a:pt x="1293677" y="1315052"/>
                    <a:pt x="1273950" y="1315052"/>
                  </a:cubicBezTo>
                  <a:cubicBezTo>
                    <a:pt x="1254223" y="1315052"/>
                    <a:pt x="1238231" y="1299060"/>
                    <a:pt x="1238231" y="1279333"/>
                  </a:cubicBezTo>
                  <a:cubicBezTo>
                    <a:pt x="1238231" y="1259606"/>
                    <a:pt x="1254223" y="1243615"/>
                    <a:pt x="1273950" y="12436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6AEF10C-84FB-C186-3DC9-6F38C0456F1D}"/>
                </a:ext>
              </a:extLst>
            </p:cNvPr>
            <p:cNvSpPr/>
            <p:nvPr/>
          </p:nvSpPr>
          <p:spPr>
            <a:xfrm>
              <a:off x="6076488" y="4319932"/>
              <a:ext cx="400050" cy="400050"/>
            </a:xfrm>
            <a:custGeom>
              <a:avLst/>
              <a:gdLst>
                <a:gd name="connsiteX0" fmla="*/ 199879 w 400050"/>
                <a:gd name="connsiteY0" fmla="*/ -152 h 400050"/>
                <a:gd name="connsiteX1" fmla="*/ -147 w 400050"/>
                <a:gd name="connsiteY1" fmla="*/ 199873 h 400050"/>
                <a:gd name="connsiteX2" fmla="*/ 199879 w 400050"/>
                <a:gd name="connsiteY2" fmla="*/ 399898 h 400050"/>
                <a:gd name="connsiteX3" fmla="*/ 399904 w 400050"/>
                <a:gd name="connsiteY3" fmla="*/ 199873 h 400050"/>
                <a:gd name="connsiteX4" fmla="*/ 199879 w 400050"/>
                <a:gd name="connsiteY4" fmla="*/ -152 h 400050"/>
                <a:gd name="connsiteX5" fmla="*/ 180779 w 400050"/>
                <a:gd name="connsiteY5" fmla="*/ 58883 h 400050"/>
                <a:gd name="connsiteX6" fmla="*/ 213249 w 400050"/>
                <a:gd name="connsiteY6" fmla="*/ 91179 h 400050"/>
                <a:gd name="connsiteX7" fmla="*/ 180779 w 400050"/>
                <a:gd name="connsiteY7" fmla="*/ 123648 h 400050"/>
                <a:gd name="connsiteX8" fmla="*/ 148310 w 400050"/>
                <a:gd name="connsiteY8" fmla="*/ 91179 h 400050"/>
                <a:gd name="connsiteX9" fmla="*/ 180779 w 400050"/>
                <a:gd name="connsiteY9" fmla="*/ 58883 h 400050"/>
                <a:gd name="connsiteX10" fmla="*/ 280963 w 400050"/>
                <a:gd name="connsiteY10" fmla="*/ 119655 h 400050"/>
                <a:gd name="connsiteX11" fmla="*/ 313432 w 400050"/>
                <a:gd name="connsiteY11" fmla="*/ 152124 h 400050"/>
                <a:gd name="connsiteX12" fmla="*/ 280963 w 400050"/>
                <a:gd name="connsiteY12" fmla="*/ 184593 h 400050"/>
                <a:gd name="connsiteX13" fmla="*/ 248494 w 400050"/>
                <a:gd name="connsiteY13" fmla="*/ 152124 h 400050"/>
                <a:gd name="connsiteX14" fmla="*/ 280963 w 400050"/>
                <a:gd name="connsiteY14" fmla="*/ 119655 h 400050"/>
                <a:gd name="connsiteX15" fmla="*/ 104207 w 400050"/>
                <a:gd name="connsiteY15" fmla="*/ 145179 h 400050"/>
                <a:gd name="connsiteX16" fmla="*/ 136503 w 400050"/>
                <a:gd name="connsiteY16" fmla="*/ 177649 h 400050"/>
                <a:gd name="connsiteX17" fmla="*/ 104207 w 400050"/>
                <a:gd name="connsiteY17" fmla="*/ 210117 h 400050"/>
                <a:gd name="connsiteX18" fmla="*/ 71738 w 400050"/>
                <a:gd name="connsiteY18" fmla="*/ 177649 h 400050"/>
                <a:gd name="connsiteX19" fmla="*/ 104207 w 400050"/>
                <a:gd name="connsiteY19" fmla="*/ 145179 h 400050"/>
                <a:gd name="connsiteX20" fmla="*/ 269161 w 400050"/>
                <a:gd name="connsiteY20" fmla="*/ 233732 h 400050"/>
                <a:gd name="connsiteX21" fmla="*/ 301630 w 400050"/>
                <a:gd name="connsiteY21" fmla="*/ 266027 h 400050"/>
                <a:gd name="connsiteX22" fmla="*/ 269161 w 400050"/>
                <a:gd name="connsiteY22" fmla="*/ 298497 h 400050"/>
                <a:gd name="connsiteX23" fmla="*/ 236692 w 400050"/>
                <a:gd name="connsiteY23" fmla="*/ 266027 h 400050"/>
                <a:gd name="connsiteX24" fmla="*/ 269161 w 400050"/>
                <a:gd name="connsiteY24" fmla="*/ 233732 h 400050"/>
                <a:gd name="connsiteX25" fmla="*/ 149356 w 400050"/>
                <a:gd name="connsiteY25" fmla="*/ 253352 h 400050"/>
                <a:gd name="connsiteX26" fmla="*/ 181826 w 400050"/>
                <a:gd name="connsiteY26" fmla="*/ 285648 h 400050"/>
                <a:gd name="connsiteX27" fmla="*/ 149356 w 400050"/>
                <a:gd name="connsiteY27" fmla="*/ 318117 h 400050"/>
                <a:gd name="connsiteX28" fmla="*/ 116887 w 400050"/>
                <a:gd name="connsiteY28" fmla="*/ 285648 h 400050"/>
                <a:gd name="connsiteX29" fmla="*/ 149356 w 400050"/>
                <a:gd name="connsiteY29" fmla="*/ 253352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0050" h="400050">
                  <a:moveTo>
                    <a:pt x="199879" y="-152"/>
                  </a:moveTo>
                  <a:cubicBezTo>
                    <a:pt x="89407" y="-152"/>
                    <a:pt x="-147" y="89402"/>
                    <a:pt x="-147" y="199873"/>
                  </a:cubicBezTo>
                  <a:cubicBezTo>
                    <a:pt x="-147" y="310344"/>
                    <a:pt x="89407" y="399898"/>
                    <a:pt x="199879" y="399898"/>
                  </a:cubicBezTo>
                  <a:cubicBezTo>
                    <a:pt x="310349" y="399898"/>
                    <a:pt x="399904" y="310344"/>
                    <a:pt x="399904" y="199873"/>
                  </a:cubicBezTo>
                  <a:cubicBezTo>
                    <a:pt x="399904" y="89402"/>
                    <a:pt x="310349" y="-152"/>
                    <a:pt x="199879" y="-152"/>
                  </a:cubicBezTo>
                  <a:close/>
                  <a:moveTo>
                    <a:pt x="180779" y="58883"/>
                  </a:moveTo>
                  <a:cubicBezTo>
                    <a:pt x="198680" y="58883"/>
                    <a:pt x="213249" y="73277"/>
                    <a:pt x="213249" y="91179"/>
                  </a:cubicBezTo>
                  <a:cubicBezTo>
                    <a:pt x="213249" y="109080"/>
                    <a:pt x="198680" y="123648"/>
                    <a:pt x="180779" y="123648"/>
                  </a:cubicBezTo>
                  <a:cubicBezTo>
                    <a:pt x="162878" y="123648"/>
                    <a:pt x="148310" y="109080"/>
                    <a:pt x="148310" y="91179"/>
                  </a:cubicBezTo>
                  <a:cubicBezTo>
                    <a:pt x="148310" y="73277"/>
                    <a:pt x="162878" y="58883"/>
                    <a:pt x="180779" y="58883"/>
                  </a:cubicBezTo>
                  <a:close/>
                  <a:moveTo>
                    <a:pt x="280963" y="119655"/>
                  </a:moveTo>
                  <a:cubicBezTo>
                    <a:pt x="298864" y="119655"/>
                    <a:pt x="313432" y="134223"/>
                    <a:pt x="313432" y="152124"/>
                  </a:cubicBezTo>
                  <a:cubicBezTo>
                    <a:pt x="313432" y="170026"/>
                    <a:pt x="298864" y="184593"/>
                    <a:pt x="280963" y="184593"/>
                  </a:cubicBezTo>
                  <a:cubicBezTo>
                    <a:pt x="263062" y="184593"/>
                    <a:pt x="248494" y="170025"/>
                    <a:pt x="248494" y="152124"/>
                  </a:cubicBezTo>
                  <a:cubicBezTo>
                    <a:pt x="248494" y="134224"/>
                    <a:pt x="263062" y="119655"/>
                    <a:pt x="280963" y="119655"/>
                  </a:cubicBezTo>
                  <a:close/>
                  <a:moveTo>
                    <a:pt x="104207" y="145179"/>
                  </a:moveTo>
                  <a:cubicBezTo>
                    <a:pt x="122109" y="145179"/>
                    <a:pt x="136503" y="159747"/>
                    <a:pt x="136503" y="177649"/>
                  </a:cubicBezTo>
                  <a:cubicBezTo>
                    <a:pt x="136503" y="195550"/>
                    <a:pt x="122109" y="210117"/>
                    <a:pt x="104207" y="210117"/>
                  </a:cubicBezTo>
                  <a:cubicBezTo>
                    <a:pt x="86306" y="210117"/>
                    <a:pt x="71738" y="195549"/>
                    <a:pt x="71738" y="177649"/>
                  </a:cubicBezTo>
                  <a:cubicBezTo>
                    <a:pt x="71738" y="159748"/>
                    <a:pt x="86306" y="145179"/>
                    <a:pt x="104207" y="145179"/>
                  </a:cubicBezTo>
                  <a:close/>
                  <a:moveTo>
                    <a:pt x="269161" y="233732"/>
                  </a:moveTo>
                  <a:cubicBezTo>
                    <a:pt x="287063" y="233732"/>
                    <a:pt x="301630" y="248126"/>
                    <a:pt x="301630" y="266027"/>
                  </a:cubicBezTo>
                  <a:cubicBezTo>
                    <a:pt x="301630" y="283928"/>
                    <a:pt x="287063" y="298497"/>
                    <a:pt x="269161" y="298497"/>
                  </a:cubicBezTo>
                  <a:cubicBezTo>
                    <a:pt x="251260" y="298497"/>
                    <a:pt x="236692" y="283928"/>
                    <a:pt x="236692" y="266027"/>
                  </a:cubicBezTo>
                  <a:cubicBezTo>
                    <a:pt x="236692" y="248126"/>
                    <a:pt x="251260" y="233732"/>
                    <a:pt x="269161" y="233732"/>
                  </a:cubicBezTo>
                  <a:close/>
                  <a:moveTo>
                    <a:pt x="149356" y="253352"/>
                  </a:moveTo>
                  <a:cubicBezTo>
                    <a:pt x="167257" y="253352"/>
                    <a:pt x="181826" y="267746"/>
                    <a:pt x="181826" y="285648"/>
                  </a:cubicBezTo>
                  <a:cubicBezTo>
                    <a:pt x="181826" y="303549"/>
                    <a:pt x="167257" y="318117"/>
                    <a:pt x="149356" y="318117"/>
                  </a:cubicBezTo>
                  <a:cubicBezTo>
                    <a:pt x="131455" y="318117"/>
                    <a:pt x="116887" y="303548"/>
                    <a:pt x="116887" y="285648"/>
                  </a:cubicBezTo>
                  <a:cubicBezTo>
                    <a:pt x="116887" y="267747"/>
                    <a:pt x="131455" y="253352"/>
                    <a:pt x="149356" y="25335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F08489F-892C-3509-0521-C03A2D65D2AB}"/>
                </a:ext>
              </a:extLst>
            </p:cNvPr>
            <p:cNvSpPr/>
            <p:nvPr/>
          </p:nvSpPr>
          <p:spPr>
            <a:xfrm>
              <a:off x="5400213" y="4462807"/>
              <a:ext cx="323850" cy="323850"/>
            </a:xfrm>
            <a:custGeom>
              <a:avLst/>
              <a:gdLst>
                <a:gd name="connsiteX0" fmla="*/ 161779 w 323850"/>
                <a:gd name="connsiteY0" fmla="*/ -152 h 323850"/>
                <a:gd name="connsiteX1" fmla="*/ -147 w 323850"/>
                <a:gd name="connsiteY1" fmla="*/ 161773 h 323850"/>
                <a:gd name="connsiteX2" fmla="*/ 161779 w 323850"/>
                <a:gd name="connsiteY2" fmla="*/ 323698 h 323850"/>
                <a:gd name="connsiteX3" fmla="*/ 323704 w 323850"/>
                <a:gd name="connsiteY3" fmla="*/ 161773 h 323850"/>
                <a:gd name="connsiteX4" fmla="*/ 161779 w 323850"/>
                <a:gd name="connsiteY4" fmla="*/ -152 h 323850"/>
                <a:gd name="connsiteX5" fmla="*/ 146317 w 323850"/>
                <a:gd name="connsiteY5" fmla="*/ 47639 h 323850"/>
                <a:gd name="connsiteX6" fmla="*/ 172602 w 323850"/>
                <a:gd name="connsiteY6" fmla="*/ 73783 h 323850"/>
                <a:gd name="connsiteX7" fmla="*/ 146317 w 323850"/>
                <a:gd name="connsiteY7" fmla="*/ 100068 h 323850"/>
                <a:gd name="connsiteX8" fmla="*/ 120032 w 323850"/>
                <a:gd name="connsiteY8" fmla="*/ 73783 h 323850"/>
                <a:gd name="connsiteX9" fmla="*/ 146317 w 323850"/>
                <a:gd name="connsiteY9" fmla="*/ 47639 h 323850"/>
                <a:gd name="connsiteX10" fmla="*/ 227420 w 323850"/>
                <a:gd name="connsiteY10" fmla="*/ 96835 h 323850"/>
                <a:gd name="connsiteX11" fmla="*/ 253705 w 323850"/>
                <a:gd name="connsiteY11" fmla="*/ 123120 h 323850"/>
                <a:gd name="connsiteX12" fmla="*/ 227420 w 323850"/>
                <a:gd name="connsiteY12" fmla="*/ 149405 h 323850"/>
                <a:gd name="connsiteX13" fmla="*/ 201136 w 323850"/>
                <a:gd name="connsiteY13" fmla="*/ 123120 h 323850"/>
                <a:gd name="connsiteX14" fmla="*/ 227420 w 323850"/>
                <a:gd name="connsiteY14" fmla="*/ 96835 h 323850"/>
                <a:gd name="connsiteX15" fmla="*/ 84326 w 323850"/>
                <a:gd name="connsiteY15" fmla="*/ 117497 h 323850"/>
                <a:gd name="connsiteX16" fmla="*/ 110470 w 323850"/>
                <a:gd name="connsiteY16" fmla="*/ 143782 h 323850"/>
                <a:gd name="connsiteX17" fmla="*/ 84326 w 323850"/>
                <a:gd name="connsiteY17" fmla="*/ 170067 h 323850"/>
                <a:gd name="connsiteX18" fmla="*/ 58041 w 323850"/>
                <a:gd name="connsiteY18" fmla="*/ 143782 h 323850"/>
                <a:gd name="connsiteX19" fmla="*/ 84326 w 323850"/>
                <a:gd name="connsiteY19" fmla="*/ 117497 h 323850"/>
                <a:gd name="connsiteX20" fmla="*/ 217857 w 323850"/>
                <a:gd name="connsiteY20" fmla="*/ 189182 h 323850"/>
                <a:gd name="connsiteX21" fmla="*/ 244142 w 323850"/>
                <a:gd name="connsiteY21" fmla="*/ 215326 h 323850"/>
                <a:gd name="connsiteX22" fmla="*/ 217857 w 323850"/>
                <a:gd name="connsiteY22" fmla="*/ 241612 h 323850"/>
                <a:gd name="connsiteX23" fmla="*/ 191572 w 323850"/>
                <a:gd name="connsiteY23" fmla="*/ 215326 h 323850"/>
                <a:gd name="connsiteX24" fmla="*/ 217857 w 323850"/>
                <a:gd name="connsiteY24" fmla="*/ 189182 h 323850"/>
                <a:gd name="connsiteX25" fmla="*/ 120873 w 323850"/>
                <a:gd name="connsiteY25" fmla="*/ 205065 h 323850"/>
                <a:gd name="connsiteX26" fmla="*/ 147159 w 323850"/>
                <a:gd name="connsiteY26" fmla="*/ 231210 h 323850"/>
                <a:gd name="connsiteX27" fmla="*/ 120873 w 323850"/>
                <a:gd name="connsiteY27" fmla="*/ 257495 h 323850"/>
                <a:gd name="connsiteX28" fmla="*/ 94588 w 323850"/>
                <a:gd name="connsiteY28" fmla="*/ 231210 h 323850"/>
                <a:gd name="connsiteX29" fmla="*/ 120873 w 323850"/>
                <a:gd name="connsiteY29" fmla="*/ 205065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23850" h="323850">
                  <a:moveTo>
                    <a:pt x="161779" y="-152"/>
                  </a:moveTo>
                  <a:cubicBezTo>
                    <a:pt x="72350" y="-152"/>
                    <a:pt x="-147" y="72345"/>
                    <a:pt x="-147" y="161773"/>
                  </a:cubicBezTo>
                  <a:cubicBezTo>
                    <a:pt x="-147" y="251201"/>
                    <a:pt x="72350" y="323698"/>
                    <a:pt x="161779" y="323698"/>
                  </a:cubicBezTo>
                  <a:cubicBezTo>
                    <a:pt x="251207" y="323698"/>
                    <a:pt x="323704" y="251201"/>
                    <a:pt x="323704" y="161773"/>
                  </a:cubicBezTo>
                  <a:cubicBezTo>
                    <a:pt x="323704" y="72345"/>
                    <a:pt x="251207" y="-152"/>
                    <a:pt x="161779" y="-152"/>
                  </a:cubicBezTo>
                  <a:close/>
                  <a:moveTo>
                    <a:pt x="146317" y="47639"/>
                  </a:moveTo>
                  <a:cubicBezTo>
                    <a:pt x="160808" y="47639"/>
                    <a:pt x="172602" y="59292"/>
                    <a:pt x="172602" y="73783"/>
                  </a:cubicBezTo>
                  <a:cubicBezTo>
                    <a:pt x="172602" y="88274"/>
                    <a:pt x="160809" y="100068"/>
                    <a:pt x="146317" y="100068"/>
                  </a:cubicBezTo>
                  <a:cubicBezTo>
                    <a:pt x="131824" y="100068"/>
                    <a:pt x="120032" y="88275"/>
                    <a:pt x="120032" y="73783"/>
                  </a:cubicBezTo>
                  <a:cubicBezTo>
                    <a:pt x="120032" y="59291"/>
                    <a:pt x="131825" y="47639"/>
                    <a:pt x="146317" y="47639"/>
                  </a:cubicBezTo>
                  <a:close/>
                  <a:moveTo>
                    <a:pt x="227420" y="96835"/>
                  </a:moveTo>
                  <a:cubicBezTo>
                    <a:pt x="241911" y="96835"/>
                    <a:pt x="253705" y="108627"/>
                    <a:pt x="253705" y="123120"/>
                  </a:cubicBezTo>
                  <a:cubicBezTo>
                    <a:pt x="253705" y="137612"/>
                    <a:pt x="241912" y="149405"/>
                    <a:pt x="227420" y="149405"/>
                  </a:cubicBezTo>
                  <a:cubicBezTo>
                    <a:pt x="212928" y="149405"/>
                    <a:pt x="201136" y="137612"/>
                    <a:pt x="201136" y="123120"/>
                  </a:cubicBezTo>
                  <a:cubicBezTo>
                    <a:pt x="201136" y="108627"/>
                    <a:pt x="212929" y="96835"/>
                    <a:pt x="227420" y="96835"/>
                  </a:cubicBezTo>
                  <a:close/>
                  <a:moveTo>
                    <a:pt x="84326" y="117497"/>
                  </a:moveTo>
                  <a:cubicBezTo>
                    <a:pt x="98817" y="117497"/>
                    <a:pt x="110470" y="129290"/>
                    <a:pt x="110470" y="143782"/>
                  </a:cubicBezTo>
                  <a:cubicBezTo>
                    <a:pt x="110470" y="158275"/>
                    <a:pt x="98817" y="170067"/>
                    <a:pt x="84326" y="170067"/>
                  </a:cubicBezTo>
                  <a:cubicBezTo>
                    <a:pt x="69835" y="170067"/>
                    <a:pt x="58041" y="158275"/>
                    <a:pt x="58041" y="143782"/>
                  </a:cubicBezTo>
                  <a:cubicBezTo>
                    <a:pt x="58041" y="129290"/>
                    <a:pt x="69834" y="117497"/>
                    <a:pt x="84326" y="117497"/>
                  </a:cubicBezTo>
                  <a:close/>
                  <a:moveTo>
                    <a:pt x="217857" y="189182"/>
                  </a:moveTo>
                  <a:cubicBezTo>
                    <a:pt x="232348" y="189182"/>
                    <a:pt x="244142" y="200835"/>
                    <a:pt x="244142" y="215326"/>
                  </a:cubicBezTo>
                  <a:cubicBezTo>
                    <a:pt x="244142" y="229818"/>
                    <a:pt x="232349" y="241612"/>
                    <a:pt x="217857" y="241612"/>
                  </a:cubicBezTo>
                  <a:cubicBezTo>
                    <a:pt x="203365" y="241612"/>
                    <a:pt x="191572" y="229819"/>
                    <a:pt x="191572" y="215326"/>
                  </a:cubicBezTo>
                  <a:cubicBezTo>
                    <a:pt x="191572" y="200834"/>
                    <a:pt x="203365" y="189182"/>
                    <a:pt x="217857" y="189182"/>
                  </a:cubicBezTo>
                  <a:close/>
                  <a:moveTo>
                    <a:pt x="120873" y="205065"/>
                  </a:moveTo>
                  <a:cubicBezTo>
                    <a:pt x="135365" y="205065"/>
                    <a:pt x="147159" y="216718"/>
                    <a:pt x="147159" y="231210"/>
                  </a:cubicBezTo>
                  <a:cubicBezTo>
                    <a:pt x="147159" y="245701"/>
                    <a:pt x="135366" y="257495"/>
                    <a:pt x="120873" y="257495"/>
                  </a:cubicBezTo>
                  <a:cubicBezTo>
                    <a:pt x="106381" y="257495"/>
                    <a:pt x="94588" y="245702"/>
                    <a:pt x="94588" y="231210"/>
                  </a:cubicBezTo>
                  <a:cubicBezTo>
                    <a:pt x="94588" y="216717"/>
                    <a:pt x="106381" y="205065"/>
                    <a:pt x="120873" y="20506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69CDA96-905C-0B36-C9C3-C717E9B1C018}"/>
                </a:ext>
              </a:extLst>
            </p:cNvPr>
            <p:cNvSpPr/>
            <p:nvPr/>
          </p:nvSpPr>
          <p:spPr>
            <a:xfrm>
              <a:off x="6633662" y="4792277"/>
              <a:ext cx="358082" cy="546792"/>
            </a:xfrm>
            <a:custGeom>
              <a:avLst/>
              <a:gdLst>
                <a:gd name="connsiteX0" fmla="*/ 357936 w 358082"/>
                <a:gd name="connsiteY0" fmla="*/ -152 h 546792"/>
                <a:gd name="connsiteX1" fmla="*/ 157016 w 358082"/>
                <a:gd name="connsiteY1" fmla="*/ 121587 h 546792"/>
                <a:gd name="connsiteX2" fmla="*/ -147 w 358082"/>
                <a:gd name="connsiteY2" fmla="*/ 121587 h 546792"/>
                <a:gd name="connsiteX3" fmla="*/ -147 w 358082"/>
                <a:gd name="connsiteY3" fmla="*/ 424901 h 546792"/>
                <a:gd name="connsiteX4" fmla="*/ 157016 w 358082"/>
                <a:gd name="connsiteY4" fmla="*/ 424901 h 546792"/>
                <a:gd name="connsiteX5" fmla="*/ 357936 w 358082"/>
                <a:gd name="connsiteY5" fmla="*/ 546640 h 546792"/>
                <a:gd name="connsiteX6" fmla="*/ 357936 w 358082"/>
                <a:gd name="connsiteY6" fmla="*/ -152 h 54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082" h="546792">
                  <a:moveTo>
                    <a:pt x="357936" y="-152"/>
                  </a:moveTo>
                  <a:lnTo>
                    <a:pt x="157016" y="121587"/>
                  </a:lnTo>
                  <a:lnTo>
                    <a:pt x="-147" y="121587"/>
                  </a:lnTo>
                  <a:lnTo>
                    <a:pt x="-147" y="424901"/>
                  </a:lnTo>
                  <a:lnTo>
                    <a:pt x="157016" y="424901"/>
                  </a:lnTo>
                  <a:lnTo>
                    <a:pt x="357936" y="546640"/>
                  </a:lnTo>
                  <a:lnTo>
                    <a:pt x="357936" y="-1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4F6AE1E-F33A-7EB6-9243-363318F85503}"/>
              </a:ext>
            </a:extLst>
          </p:cNvPr>
          <p:cNvSpPr/>
          <p:nvPr/>
        </p:nvSpPr>
        <p:spPr>
          <a:xfrm>
            <a:off x="1587500" y="196775"/>
            <a:ext cx="10999516" cy="6141364"/>
          </a:xfrm>
          <a:custGeom>
            <a:avLst/>
            <a:gdLst>
              <a:gd name="connsiteX0" fmla="*/ 10583448 w 10583448"/>
              <a:gd name="connsiteY0" fmla="*/ 0 h 5148067"/>
              <a:gd name="connsiteX1" fmla="*/ 10583448 w 10583448"/>
              <a:gd name="connsiteY1" fmla="*/ 5148067 h 5148067"/>
              <a:gd name="connsiteX2" fmla="*/ 10451289 w 10583448"/>
              <a:gd name="connsiteY2" fmla="*/ 5083642 h 5148067"/>
              <a:gd name="connsiteX3" fmla="*/ 9021348 w 10583448"/>
              <a:gd name="connsiteY3" fmla="*/ 4465707 h 5148067"/>
              <a:gd name="connsiteX4" fmla="*/ 6392448 w 10583448"/>
              <a:gd name="connsiteY4" fmla="*/ 4675257 h 5148067"/>
              <a:gd name="connsiteX5" fmla="*/ 4220748 w 10583448"/>
              <a:gd name="connsiteY5" fmla="*/ 3741807 h 5148067"/>
              <a:gd name="connsiteX6" fmla="*/ 1839498 w 10583448"/>
              <a:gd name="connsiteY6" fmla="*/ 3684657 h 5148067"/>
              <a:gd name="connsiteX7" fmla="*/ 544098 w 10583448"/>
              <a:gd name="connsiteY7" fmla="*/ 2846457 h 5148067"/>
              <a:gd name="connsiteX8" fmla="*/ 67848 w 10583448"/>
              <a:gd name="connsiteY8" fmla="*/ 2503557 h 5148067"/>
              <a:gd name="connsiteX9" fmla="*/ 1934748 w 10583448"/>
              <a:gd name="connsiteY9" fmla="*/ 2294007 h 5148067"/>
              <a:gd name="connsiteX10" fmla="*/ 4373148 w 10583448"/>
              <a:gd name="connsiteY10" fmla="*/ 1189107 h 5148067"/>
              <a:gd name="connsiteX11" fmla="*/ 7040148 w 10583448"/>
              <a:gd name="connsiteY11" fmla="*/ 1512957 h 5148067"/>
              <a:gd name="connsiteX12" fmla="*/ 9745248 w 10583448"/>
              <a:gd name="connsiteY12" fmla="*/ 179457 h 5148067"/>
              <a:gd name="connsiteX13" fmla="*/ 10466515 w 10583448"/>
              <a:gd name="connsiteY13" fmla="*/ 9849 h 514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583448" h="5148067">
                <a:moveTo>
                  <a:pt x="10583448" y="0"/>
                </a:moveTo>
                <a:lnTo>
                  <a:pt x="10583448" y="5148067"/>
                </a:lnTo>
                <a:lnTo>
                  <a:pt x="10451289" y="5083642"/>
                </a:lnTo>
                <a:cubicBezTo>
                  <a:pt x="9979404" y="4842739"/>
                  <a:pt x="9449973" y="4500632"/>
                  <a:pt x="9021348" y="4465707"/>
                </a:cubicBezTo>
                <a:cubicBezTo>
                  <a:pt x="8164098" y="4395857"/>
                  <a:pt x="7192548" y="4795907"/>
                  <a:pt x="6392448" y="4675257"/>
                </a:cubicBezTo>
                <a:cubicBezTo>
                  <a:pt x="5592348" y="4554607"/>
                  <a:pt x="4979574" y="3906907"/>
                  <a:pt x="4220748" y="3741807"/>
                </a:cubicBezTo>
                <a:cubicBezTo>
                  <a:pt x="3461923" y="3576707"/>
                  <a:pt x="2452273" y="3833882"/>
                  <a:pt x="1839498" y="3684657"/>
                </a:cubicBezTo>
                <a:cubicBezTo>
                  <a:pt x="1226723" y="3535432"/>
                  <a:pt x="839373" y="3043307"/>
                  <a:pt x="544098" y="2846457"/>
                </a:cubicBezTo>
                <a:cubicBezTo>
                  <a:pt x="248823" y="2649607"/>
                  <a:pt x="-163927" y="2595632"/>
                  <a:pt x="67848" y="2503557"/>
                </a:cubicBezTo>
                <a:cubicBezTo>
                  <a:pt x="299623" y="2411482"/>
                  <a:pt x="1217198" y="2513082"/>
                  <a:pt x="1934748" y="2294007"/>
                </a:cubicBezTo>
                <a:cubicBezTo>
                  <a:pt x="2652298" y="2074932"/>
                  <a:pt x="3522249" y="1319282"/>
                  <a:pt x="4373148" y="1189107"/>
                </a:cubicBezTo>
                <a:cubicBezTo>
                  <a:pt x="5224048" y="1058932"/>
                  <a:pt x="6144798" y="1681232"/>
                  <a:pt x="7040148" y="1512957"/>
                </a:cubicBezTo>
                <a:cubicBezTo>
                  <a:pt x="7935498" y="1344682"/>
                  <a:pt x="9018173" y="427107"/>
                  <a:pt x="9745248" y="179457"/>
                </a:cubicBezTo>
                <a:cubicBezTo>
                  <a:pt x="10017901" y="86588"/>
                  <a:pt x="10253719" y="35243"/>
                  <a:pt x="10466515" y="9849"/>
                </a:cubicBezTo>
                <a:close/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FCA1A17-1918-65C4-CABA-EA43740D2EEC}"/>
              </a:ext>
            </a:extLst>
          </p:cNvPr>
          <p:cNvSpPr txBox="1"/>
          <p:nvPr/>
        </p:nvSpPr>
        <p:spPr>
          <a:xfrm>
            <a:off x="2483934" y="110518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米有行" pitchFamily="2" charset="-128"/>
                <a:ea typeface="微米有行" pitchFamily="2" charset="-128"/>
                <a:cs typeface="+mn-ea"/>
                <a:sym typeface="+mn-lt"/>
              </a:rPr>
              <a:t>时光印记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4A4557E-8F68-F2C6-6468-B1A603F7A36B}"/>
              </a:ext>
            </a:extLst>
          </p:cNvPr>
          <p:cNvSpPr txBox="1"/>
          <p:nvPr/>
        </p:nvSpPr>
        <p:spPr>
          <a:xfrm>
            <a:off x="2551929" y="1782497"/>
            <a:ext cx="65035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岁月，磨不平人生痕迹；</a:t>
            </a:r>
          </a:p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时光，带不走容颜魅力。</a:t>
            </a:r>
          </a:p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我们相聚在今朝，倾诉往事前欢，</a:t>
            </a:r>
          </a:p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离情别绪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......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相约黄昏后，</a:t>
            </a:r>
          </a:p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人比黄花瘦，何等人间别样红！</a:t>
            </a:r>
          </a:p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同学们欢聚一堂，年轻的心态，</a:t>
            </a:r>
          </a:p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成熟的气质感染了每一位。</a:t>
            </a:r>
          </a:p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欢笑中自信满志，妩媚中风情万种。</a:t>
            </a:r>
          </a:p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可曾记否，泥泞中的每一个脚印？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坚定信念，学会宽容。</a:t>
            </a:r>
          </a:p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多少次风风雨雨，艰辛与坎坷。</a:t>
            </a:r>
          </a:p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翻山越岭，漂洋过海，见证了沧海变桑田。</a:t>
            </a:r>
          </a:p>
        </p:txBody>
      </p:sp>
    </p:spTree>
    <p:extLst>
      <p:ext uri="{BB962C8B-B14F-4D97-AF65-F5344CB8AC3E}">
        <p14:creationId xmlns:p14="http://schemas.microsoft.com/office/powerpoint/2010/main" val="16478125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B176E984-754A-A1B3-2BE0-DA16E1A2F4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0D1564B9-B9E5-8EA2-B171-4D3861214A36}"/>
              </a:ext>
            </a:extLst>
          </p:cNvPr>
          <p:cNvSpPr/>
          <p:nvPr/>
        </p:nvSpPr>
        <p:spPr>
          <a:xfrm rot="20290014">
            <a:off x="1581955" y="-268661"/>
            <a:ext cx="11386950" cy="6611816"/>
          </a:xfrm>
          <a:custGeom>
            <a:avLst/>
            <a:gdLst>
              <a:gd name="connsiteX0" fmla="*/ 5608689 w 11386950"/>
              <a:gd name="connsiteY0" fmla="*/ 0 h 6611816"/>
              <a:gd name="connsiteX1" fmla="*/ 11386950 w 11386950"/>
              <a:gd name="connsiteY1" fmla="*/ 2315012 h 6611816"/>
              <a:gd name="connsiteX2" fmla="*/ 10909695 w 11386950"/>
              <a:gd name="connsiteY2" fmla="*/ 3506239 h 6611816"/>
              <a:gd name="connsiteX3" fmla="*/ 9665471 w 11386950"/>
              <a:gd name="connsiteY3" fmla="*/ 6611816 h 6611816"/>
              <a:gd name="connsiteX4" fmla="*/ 9565228 w 11386950"/>
              <a:gd name="connsiteY4" fmla="*/ 6603736 h 6611816"/>
              <a:gd name="connsiteX5" fmla="*/ 8991267 w 11386950"/>
              <a:gd name="connsiteY5" fmla="*/ 6499388 h 6611816"/>
              <a:gd name="connsiteX6" fmla="*/ 6560954 w 11386950"/>
              <a:gd name="connsiteY6" fmla="*/ 5072265 h 6611816"/>
              <a:gd name="connsiteX7" fmla="*/ 3946463 w 11386950"/>
              <a:gd name="connsiteY7" fmla="*/ 5275657 h 6611816"/>
              <a:gd name="connsiteX8" fmla="*/ 1993023 w 11386950"/>
              <a:gd name="connsiteY8" fmla="*/ 4180310 h 6611816"/>
              <a:gd name="connsiteX9" fmla="*/ 401079 w 11386950"/>
              <a:gd name="connsiteY9" fmla="*/ 3621484 h 6611816"/>
              <a:gd name="connsiteX10" fmla="*/ 0 w 11386950"/>
              <a:gd name="connsiteY10" fmla="*/ 3506239 h 6611816"/>
              <a:gd name="connsiteX11" fmla="*/ 183262 w 11386950"/>
              <a:gd name="connsiteY11" fmla="*/ 3506239 h 6611816"/>
              <a:gd name="connsiteX12" fmla="*/ 93396 w 11386950"/>
              <a:gd name="connsiteY12" fmla="*/ 3500624 h 6611816"/>
              <a:gd name="connsiteX13" fmla="*/ 8356 w 11386950"/>
              <a:gd name="connsiteY13" fmla="*/ 3504391 h 6611816"/>
              <a:gd name="connsiteX14" fmla="*/ 1751154 w 11386950"/>
              <a:gd name="connsiteY14" fmla="*/ 2910719 h 6611816"/>
              <a:gd name="connsiteX15" fmla="*/ 2727443 w 11386950"/>
              <a:gd name="connsiteY15" fmla="*/ 1800822 h 6611816"/>
              <a:gd name="connsiteX16" fmla="*/ 4242184 w 11386950"/>
              <a:gd name="connsiteY16" fmla="*/ 1766622 h 6611816"/>
              <a:gd name="connsiteX17" fmla="*/ 5584167 w 11386950"/>
              <a:gd name="connsiteY17" fmla="*/ 39708 h 6611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386950" h="6611816">
                <a:moveTo>
                  <a:pt x="5608689" y="0"/>
                </a:moveTo>
                <a:lnTo>
                  <a:pt x="11386950" y="2315012"/>
                </a:lnTo>
                <a:lnTo>
                  <a:pt x="10909695" y="3506239"/>
                </a:lnTo>
                <a:lnTo>
                  <a:pt x="9665471" y="6611816"/>
                </a:lnTo>
                <a:lnTo>
                  <a:pt x="9565228" y="6603736"/>
                </a:lnTo>
                <a:cubicBezTo>
                  <a:pt x="9242980" y="6570805"/>
                  <a:pt x="8991267" y="6499388"/>
                  <a:pt x="8991267" y="6499388"/>
                </a:cubicBezTo>
                <a:cubicBezTo>
                  <a:pt x="8289273" y="6293714"/>
                  <a:pt x="7401754" y="5276221"/>
                  <a:pt x="6560954" y="5072265"/>
                </a:cubicBezTo>
                <a:cubicBezTo>
                  <a:pt x="5720153" y="4868309"/>
                  <a:pt x="4707785" y="5424316"/>
                  <a:pt x="3946463" y="5275657"/>
                </a:cubicBezTo>
                <a:cubicBezTo>
                  <a:pt x="3185141" y="5126998"/>
                  <a:pt x="2674751" y="4482105"/>
                  <a:pt x="1993023" y="4180310"/>
                </a:cubicBezTo>
                <a:cubicBezTo>
                  <a:pt x="1481727" y="3953964"/>
                  <a:pt x="944628" y="3781046"/>
                  <a:pt x="401079" y="3621484"/>
                </a:cubicBezTo>
                <a:lnTo>
                  <a:pt x="0" y="3506239"/>
                </a:lnTo>
                <a:lnTo>
                  <a:pt x="183262" y="3506239"/>
                </a:lnTo>
                <a:lnTo>
                  <a:pt x="93396" y="3500624"/>
                </a:lnTo>
                <a:cubicBezTo>
                  <a:pt x="93351" y="3499537"/>
                  <a:pt x="8401" y="3505478"/>
                  <a:pt x="8356" y="3504391"/>
                </a:cubicBezTo>
                <a:cubicBezTo>
                  <a:pt x="311134" y="3277147"/>
                  <a:pt x="1297973" y="3194648"/>
                  <a:pt x="1751154" y="2910719"/>
                </a:cubicBezTo>
                <a:cubicBezTo>
                  <a:pt x="2204335" y="2626791"/>
                  <a:pt x="2312272" y="1991505"/>
                  <a:pt x="2727443" y="1800822"/>
                </a:cubicBezTo>
                <a:cubicBezTo>
                  <a:pt x="3142614" y="1610140"/>
                  <a:pt x="3687631" y="2188119"/>
                  <a:pt x="4242184" y="1766622"/>
                </a:cubicBezTo>
                <a:cubicBezTo>
                  <a:pt x="4658100" y="1450499"/>
                  <a:pt x="5115898" y="788355"/>
                  <a:pt x="5584167" y="39708"/>
                </a:cubicBezTo>
                <a:close/>
              </a:path>
            </a:pathLst>
          </a:cu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D19ADB6E-4BC4-B6CE-7333-D6B20E0998C7}"/>
              </a:ext>
            </a:extLst>
          </p:cNvPr>
          <p:cNvSpPr/>
          <p:nvPr/>
        </p:nvSpPr>
        <p:spPr>
          <a:xfrm rot="20290014">
            <a:off x="1468570" y="-319033"/>
            <a:ext cx="12036878" cy="6333273"/>
          </a:xfrm>
          <a:custGeom>
            <a:avLst/>
            <a:gdLst>
              <a:gd name="connsiteX0" fmla="*/ 5608689 w 11386950"/>
              <a:gd name="connsiteY0" fmla="*/ 0 h 6611816"/>
              <a:gd name="connsiteX1" fmla="*/ 11386950 w 11386950"/>
              <a:gd name="connsiteY1" fmla="*/ 2315012 h 6611816"/>
              <a:gd name="connsiteX2" fmla="*/ 10909695 w 11386950"/>
              <a:gd name="connsiteY2" fmla="*/ 3506239 h 6611816"/>
              <a:gd name="connsiteX3" fmla="*/ 9665471 w 11386950"/>
              <a:gd name="connsiteY3" fmla="*/ 6611816 h 6611816"/>
              <a:gd name="connsiteX4" fmla="*/ 9565228 w 11386950"/>
              <a:gd name="connsiteY4" fmla="*/ 6603736 h 6611816"/>
              <a:gd name="connsiteX5" fmla="*/ 8991267 w 11386950"/>
              <a:gd name="connsiteY5" fmla="*/ 6499388 h 6611816"/>
              <a:gd name="connsiteX6" fmla="*/ 6560954 w 11386950"/>
              <a:gd name="connsiteY6" fmla="*/ 5072265 h 6611816"/>
              <a:gd name="connsiteX7" fmla="*/ 3946463 w 11386950"/>
              <a:gd name="connsiteY7" fmla="*/ 5275657 h 6611816"/>
              <a:gd name="connsiteX8" fmla="*/ 1993023 w 11386950"/>
              <a:gd name="connsiteY8" fmla="*/ 4180310 h 6611816"/>
              <a:gd name="connsiteX9" fmla="*/ 401079 w 11386950"/>
              <a:gd name="connsiteY9" fmla="*/ 3621484 h 6611816"/>
              <a:gd name="connsiteX10" fmla="*/ 0 w 11386950"/>
              <a:gd name="connsiteY10" fmla="*/ 3506239 h 6611816"/>
              <a:gd name="connsiteX11" fmla="*/ 183262 w 11386950"/>
              <a:gd name="connsiteY11" fmla="*/ 3506239 h 6611816"/>
              <a:gd name="connsiteX12" fmla="*/ 93396 w 11386950"/>
              <a:gd name="connsiteY12" fmla="*/ 3500624 h 6611816"/>
              <a:gd name="connsiteX13" fmla="*/ 8356 w 11386950"/>
              <a:gd name="connsiteY13" fmla="*/ 3504391 h 6611816"/>
              <a:gd name="connsiteX14" fmla="*/ 1751154 w 11386950"/>
              <a:gd name="connsiteY14" fmla="*/ 2910719 h 6611816"/>
              <a:gd name="connsiteX15" fmla="*/ 2727443 w 11386950"/>
              <a:gd name="connsiteY15" fmla="*/ 1800822 h 6611816"/>
              <a:gd name="connsiteX16" fmla="*/ 4242184 w 11386950"/>
              <a:gd name="connsiteY16" fmla="*/ 1766622 h 6611816"/>
              <a:gd name="connsiteX17" fmla="*/ 5584167 w 11386950"/>
              <a:gd name="connsiteY17" fmla="*/ 39708 h 6611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386950" h="6611816">
                <a:moveTo>
                  <a:pt x="5608689" y="0"/>
                </a:moveTo>
                <a:lnTo>
                  <a:pt x="11386950" y="2315012"/>
                </a:lnTo>
                <a:lnTo>
                  <a:pt x="10909695" y="3506239"/>
                </a:lnTo>
                <a:lnTo>
                  <a:pt x="9665471" y="6611816"/>
                </a:lnTo>
                <a:lnTo>
                  <a:pt x="9565228" y="6603736"/>
                </a:lnTo>
                <a:cubicBezTo>
                  <a:pt x="9242980" y="6570805"/>
                  <a:pt x="8991267" y="6499388"/>
                  <a:pt x="8991267" y="6499388"/>
                </a:cubicBezTo>
                <a:cubicBezTo>
                  <a:pt x="8289273" y="6293714"/>
                  <a:pt x="7401754" y="5276221"/>
                  <a:pt x="6560954" y="5072265"/>
                </a:cubicBezTo>
                <a:cubicBezTo>
                  <a:pt x="5720153" y="4868309"/>
                  <a:pt x="4707785" y="5424316"/>
                  <a:pt x="3946463" y="5275657"/>
                </a:cubicBezTo>
                <a:cubicBezTo>
                  <a:pt x="3185141" y="5126998"/>
                  <a:pt x="2674751" y="4482105"/>
                  <a:pt x="1993023" y="4180310"/>
                </a:cubicBezTo>
                <a:cubicBezTo>
                  <a:pt x="1481727" y="3953964"/>
                  <a:pt x="944628" y="3781046"/>
                  <a:pt x="401079" y="3621484"/>
                </a:cubicBezTo>
                <a:lnTo>
                  <a:pt x="0" y="3506239"/>
                </a:lnTo>
                <a:lnTo>
                  <a:pt x="183262" y="3506239"/>
                </a:lnTo>
                <a:lnTo>
                  <a:pt x="93396" y="3500624"/>
                </a:lnTo>
                <a:cubicBezTo>
                  <a:pt x="93351" y="3499537"/>
                  <a:pt x="8401" y="3505478"/>
                  <a:pt x="8356" y="3504391"/>
                </a:cubicBezTo>
                <a:cubicBezTo>
                  <a:pt x="311134" y="3277147"/>
                  <a:pt x="1297973" y="3194648"/>
                  <a:pt x="1751154" y="2910719"/>
                </a:cubicBezTo>
                <a:cubicBezTo>
                  <a:pt x="2204335" y="2626791"/>
                  <a:pt x="2312272" y="1991505"/>
                  <a:pt x="2727443" y="1800822"/>
                </a:cubicBezTo>
                <a:cubicBezTo>
                  <a:pt x="3142614" y="1610140"/>
                  <a:pt x="3687631" y="2188119"/>
                  <a:pt x="4242184" y="1766622"/>
                </a:cubicBezTo>
                <a:cubicBezTo>
                  <a:pt x="4658100" y="1450499"/>
                  <a:pt x="5115898" y="788355"/>
                  <a:pt x="5584167" y="39708"/>
                </a:cubicBezTo>
                <a:close/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图形 6">
            <a:extLst>
              <a:ext uri="{FF2B5EF4-FFF2-40B4-BE49-F238E27FC236}">
                <a16:creationId xmlns:a16="http://schemas.microsoft.com/office/drawing/2014/main" id="{CBDFF6C7-08E7-44D9-F453-275D56FE9049}"/>
              </a:ext>
            </a:extLst>
          </p:cNvPr>
          <p:cNvGrpSpPr/>
          <p:nvPr/>
        </p:nvGrpSpPr>
        <p:grpSpPr>
          <a:xfrm rot="19407195">
            <a:off x="710787" y="5114770"/>
            <a:ext cx="1405084" cy="1103766"/>
            <a:chOff x="5233585" y="4133526"/>
            <a:chExt cx="1758160" cy="1381125"/>
          </a:xfrm>
          <a:solidFill>
            <a:schemeClr val="bg1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6335ECE-372A-C0E7-E270-1991C915583E}"/>
                </a:ext>
              </a:extLst>
            </p:cNvPr>
            <p:cNvSpPr/>
            <p:nvPr/>
          </p:nvSpPr>
          <p:spPr>
            <a:xfrm>
              <a:off x="5233585" y="4133526"/>
              <a:ext cx="1444489" cy="1381125"/>
            </a:xfrm>
            <a:custGeom>
              <a:avLst/>
              <a:gdLst>
                <a:gd name="connsiteX0" fmla="*/ 1048626 w 1444489"/>
                <a:gd name="connsiteY0" fmla="*/ 2 h 1381125"/>
                <a:gd name="connsiteX1" fmla="*/ 658397 w 1444489"/>
                <a:gd name="connsiteY1" fmla="*/ 330100 h 1381125"/>
                <a:gd name="connsiteX2" fmla="*/ 609878 w 1444489"/>
                <a:gd name="connsiteY2" fmla="*/ 339328 h 1381125"/>
                <a:gd name="connsiteX3" fmla="*/ 327700 w 1444489"/>
                <a:gd name="connsiteY3" fmla="*/ 178298 h 1381125"/>
                <a:gd name="connsiteX4" fmla="*/ -17 w 1444489"/>
                <a:gd name="connsiteY4" fmla="*/ 506015 h 1381125"/>
                <a:gd name="connsiteX5" fmla="*/ 249119 w 1444489"/>
                <a:gd name="connsiteY5" fmla="*/ 824207 h 1381125"/>
                <a:gd name="connsiteX6" fmla="*/ 249119 w 1444489"/>
                <a:gd name="connsiteY6" fmla="*/ 860820 h 1381125"/>
                <a:gd name="connsiteX7" fmla="*/ 182741 w 1444489"/>
                <a:gd name="connsiteY7" fmla="*/ 860820 h 1381125"/>
                <a:gd name="connsiteX8" fmla="*/ 182443 w 1444489"/>
                <a:gd name="connsiteY8" fmla="*/ 857843 h 1381125"/>
                <a:gd name="connsiteX9" fmla="*/ 103862 w 1444489"/>
                <a:gd name="connsiteY9" fmla="*/ 828673 h 1381125"/>
                <a:gd name="connsiteX10" fmla="*/ 48796 w 1444489"/>
                <a:gd name="connsiteY10" fmla="*/ 828673 h 1381125"/>
                <a:gd name="connsiteX11" fmla="*/ 135712 w 1444489"/>
                <a:gd name="connsiteY11" fmla="*/ 1009648 h 1381125"/>
                <a:gd name="connsiteX12" fmla="*/ 167859 w 1444489"/>
                <a:gd name="connsiteY12" fmla="*/ 1001016 h 1381125"/>
                <a:gd name="connsiteX13" fmla="*/ 185718 w 1444489"/>
                <a:gd name="connsiteY13" fmla="*/ 971845 h 1381125"/>
                <a:gd name="connsiteX14" fmla="*/ 249118 w 1444489"/>
                <a:gd name="connsiteY14" fmla="*/ 971845 h 1381125"/>
                <a:gd name="connsiteX15" fmla="*/ 249118 w 1444489"/>
                <a:gd name="connsiteY15" fmla="*/ 1381125 h 1381125"/>
                <a:gd name="connsiteX16" fmla="*/ 1388213 w 1444489"/>
                <a:gd name="connsiteY16" fmla="*/ 1381125 h 1381125"/>
                <a:gd name="connsiteX17" fmla="*/ 1388213 w 1444489"/>
                <a:gd name="connsiteY17" fmla="*/ 700678 h 1381125"/>
                <a:gd name="connsiteX18" fmla="*/ 1300702 w 1444489"/>
                <a:gd name="connsiteY18" fmla="*/ 700678 h 1381125"/>
                <a:gd name="connsiteX19" fmla="*/ 1444473 w 1444489"/>
                <a:gd name="connsiteY19" fmla="*/ 395583 h 1381125"/>
                <a:gd name="connsiteX20" fmla="*/ 1048594 w 1444489"/>
                <a:gd name="connsiteY20" fmla="*/ 0 h 1381125"/>
                <a:gd name="connsiteX21" fmla="*/ 704831 w 1444489"/>
                <a:gd name="connsiteY21" fmla="*/ 591447 h 1381125"/>
                <a:gd name="connsiteX22" fmla="*/ 796509 w 1444489"/>
                <a:gd name="connsiteY22" fmla="*/ 700690 h 1381125"/>
                <a:gd name="connsiteX23" fmla="*/ 591426 w 1444489"/>
                <a:gd name="connsiteY23" fmla="*/ 700690 h 1381125"/>
                <a:gd name="connsiteX24" fmla="*/ 640539 w 1444489"/>
                <a:gd name="connsiteY24" fmla="*/ 603649 h 1381125"/>
                <a:gd name="connsiteX25" fmla="*/ 1273950 w 1444489"/>
                <a:gd name="connsiteY25" fmla="*/ 1243615 h 1381125"/>
                <a:gd name="connsiteX26" fmla="*/ 1309669 w 1444489"/>
                <a:gd name="connsiteY26" fmla="*/ 1279333 h 1381125"/>
                <a:gd name="connsiteX27" fmla="*/ 1273950 w 1444489"/>
                <a:gd name="connsiteY27" fmla="*/ 1315052 h 1381125"/>
                <a:gd name="connsiteX28" fmla="*/ 1238231 w 1444489"/>
                <a:gd name="connsiteY28" fmla="*/ 1279333 h 1381125"/>
                <a:gd name="connsiteX29" fmla="*/ 1273950 w 1444489"/>
                <a:gd name="connsiteY29" fmla="*/ 1243615 h 138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44489" h="1381125">
                  <a:moveTo>
                    <a:pt x="1048626" y="2"/>
                  </a:moveTo>
                  <a:cubicBezTo>
                    <a:pt x="852421" y="2"/>
                    <a:pt x="689629" y="142791"/>
                    <a:pt x="658397" y="330100"/>
                  </a:cubicBezTo>
                  <a:lnTo>
                    <a:pt x="609878" y="339328"/>
                  </a:lnTo>
                  <a:cubicBezTo>
                    <a:pt x="552827" y="242954"/>
                    <a:pt x="447848" y="178298"/>
                    <a:pt x="327700" y="178298"/>
                  </a:cubicBezTo>
                  <a:cubicBezTo>
                    <a:pt x="146658" y="178298"/>
                    <a:pt x="-17" y="324983"/>
                    <a:pt x="-17" y="506015"/>
                  </a:cubicBezTo>
                  <a:cubicBezTo>
                    <a:pt x="-17" y="659949"/>
                    <a:pt x="106053" y="788993"/>
                    <a:pt x="249119" y="824207"/>
                  </a:cubicBezTo>
                  <a:lnTo>
                    <a:pt x="249119" y="860820"/>
                  </a:lnTo>
                  <a:lnTo>
                    <a:pt x="182741" y="860820"/>
                  </a:lnTo>
                  <a:lnTo>
                    <a:pt x="182443" y="857843"/>
                  </a:lnTo>
                  <a:lnTo>
                    <a:pt x="103862" y="828673"/>
                  </a:lnTo>
                  <a:lnTo>
                    <a:pt x="48796" y="828673"/>
                  </a:lnTo>
                  <a:lnTo>
                    <a:pt x="135712" y="1009648"/>
                  </a:lnTo>
                  <a:lnTo>
                    <a:pt x="167859" y="1001016"/>
                  </a:lnTo>
                  <a:lnTo>
                    <a:pt x="185718" y="971845"/>
                  </a:lnTo>
                  <a:lnTo>
                    <a:pt x="249118" y="971845"/>
                  </a:lnTo>
                  <a:lnTo>
                    <a:pt x="249118" y="1381125"/>
                  </a:lnTo>
                  <a:lnTo>
                    <a:pt x="1388213" y="1381125"/>
                  </a:lnTo>
                  <a:lnTo>
                    <a:pt x="1388213" y="700678"/>
                  </a:lnTo>
                  <a:lnTo>
                    <a:pt x="1300702" y="700678"/>
                  </a:lnTo>
                  <a:cubicBezTo>
                    <a:pt x="1388493" y="628093"/>
                    <a:pt x="1444473" y="518389"/>
                    <a:pt x="1444473" y="395583"/>
                  </a:cubicBezTo>
                  <a:cubicBezTo>
                    <a:pt x="1444473" y="177022"/>
                    <a:pt x="1267146" y="0"/>
                    <a:pt x="1048594" y="0"/>
                  </a:cubicBezTo>
                  <a:close/>
                  <a:moveTo>
                    <a:pt x="704831" y="591447"/>
                  </a:moveTo>
                  <a:cubicBezTo>
                    <a:pt x="728612" y="633156"/>
                    <a:pt x="759704" y="670256"/>
                    <a:pt x="796509" y="700690"/>
                  </a:cubicBezTo>
                  <a:lnTo>
                    <a:pt x="591426" y="700690"/>
                  </a:lnTo>
                  <a:cubicBezTo>
                    <a:pt x="612898" y="671645"/>
                    <a:pt x="629560" y="638927"/>
                    <a:pt x="640539" y="603649"/>
                  </a:cubicBezTo>
                  <a:close/>
                  <a:moveTo>
                    <a:pt x="1273950" y="1243615"/>
                  </a:moveTo>
                  <a:cubicBezTo>
                    <a:pt x="1293677" y="1243615"/>
                    <a:pt x="1309669" y="1259606"/>
                    <a:pt x="1309669" y="1279333"/>
                  </a:cubicBezTo>
                  <a:cubicBezTo>
                    <a:pt x="1309669" y="1299060"/>
                    <a:pt x="1293677" y="1315052"/>
                    <a:pt x="1273950" y="1315052"/>
                  </a:cubicBezTo>
                  <a:cubicBezTo>
                    <a:pt x="1254223" y="1315052"/>
                    <a:pt x="1238231" y="1299060"/>
                    <a:pt x="1238231" y="1279333"/>
                  </a:cubicBezTo>
                  <a:cubicBezTo>
                    <a:pt x="1238231" y="1259606"/>
                    <a:pt x="1254223" y="1243615"/>
                    <a:pt x="1273950" y="12436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6AEF10C-84FB-C186-3DC9-6F38C0456F1D}"/>
                </a:ext>
              </a:extLst>
            </p:cNvPr>
            <p:cNvSpPr/>
            <p:nvPr/>
          </p:nvSpPr>
          <p:spPr>
            <a:xfrm>
              <a:off x="6076488" y="4319932"/>
              <a:ext cx="400050" cy="400050"/>
            </a:xfrm>
            <a:custGeom>
              <a:avLst/>
              <a:gdLst>
                <a:gd name="connsiteX0" fmla="*/ 199879 w 400050"/>
                <a:gd name="connsiteY0" fmla="*/ -152 h 400050"/>
                <a:gd name="connsiteX1" fmla="*/ -147 w 400050"/>
                <a:gd name="connsiteY1" fmla="*/ 199873 h 400050"/>
                <a:gd name="connsiteX2" fmla="*/ 199879 w 400050"/>
                <a:gd name="connsiteY2" fmla="*/ 399898 h 400050"/>
                <a:gd name="connsiteX3" fmla="*/ 399904 w 400050"/>
                <a:gd name="connsiteY3" fmla="*/ 199873 h 400050"/>
                <a:gd name="connsiteX4" fmla="*/ 199879 w 400050"/>
                <a:gd name="connsiteY4" fmla="*/ -152 h 400050"/>
                <a:gd name="connsiteX5" fmla="*/ 180779 w 400050"/>
                <a:gd name="connsiteY5" fmla="*/ 58883 h 400050"/>
                <a:gd name="connsiteX6" fmla="*/ 213249 w 400050"/>
                <a:gd name="connsiteY6" fmla="*/ 91179 h 400050"/>
                <a:gd name="connsiteX7" fmla="*/ 180779 w 400050"/>
                <a:gd name="connsiteY7" fmla="*/ 123648 h 400050"/>
                <a:gd name="connsiteX8" fmla="*/ 148310 w 400050"/>
                <a:gd name="connsiteY8" fmla="*/ 91179 h 400050"/>
                <a:gd name="connsiteX9" fmla="*/ 180779 w 400050"/>
                <a:gd name="connsiteY9" fmla="*/ 58883 h 400050"/>
                <a:gd name="connsiteX10" fmla="*/ 280963 w 400050"/>
                <a:gd name="connsiteY10" fmla="*/ 119655 h 400050"/>
                <a:gd name="connsiteX11" fmla="*/ 313432 w 400050"/>
                <a:gd name="connsiteY11" fmla="*/ 152124 h 400050"/>
                <a:gd name="connsiteX12" fmla="*/ 280963 w 400050"/>
                <a:gd name="connsiteY12" fmla="*/ 184593 h 400050"/>
                <a:gd name="connsiteX13" fmla="*/ 248494 w 400050"/>
                <a:gd name="connsiteY13" fmla="*/ 152124 h 400050"/>
                <a:gd name="connsiteX14" fmla="*/ 280963 w 400050"/>
                <a:gd name="connsiteY14" fmla="*/ 119655 h 400050"/>
                <a:gd name="connsiteX15" fmla="*/ 104207 w 400050"/>
                <a:gd name="connsiteY15" fmla="*/ 145179 h 400050"/>
                <a:gd name="connsiteX16" fmla="*/ 136503 w 400050"/>
                <a:gd name="connsiteY16" fmla="*/ 177649 h 400050"/>
                <a:gd name="connsiteX17" fmla="*/ 104207 w 400050"/>
                <a:gd name="connsiteY17" fmla="*/ 210117 h 400050"/>
                <a:gd name="connsiteX18" fmla="*/ 71738 w 400050"/>
                <a:gd name="connsiteY18" fmla="*/ 177649 h 400050"/>
                <a:gd name="connsiteX19" fmla="*/ 104207 w 400050"/>
                <a:gd name="connsiteY19" fmla="*/ 145179 h 400050"/>
                <a:gd name="connsiteX20" fmla="*/ 269161 w 400050"/>
                <a:gd name="connsiteY20" fmla="*/ 233732 h 400050"/>
                <a:gd name="connsiteX21" fmla="*/ 301630 w 400050"/>
                <a:gd name="connsiteY21" fmla="*/ 266027 h 400050"/>
                <a:gd name="connsiteX22" fmla="*/ 269161 w 400050"/>
                <a:gd name="connsiteY22" fmla="*/ 298497 h 400050"/>
                <a:gd name="connsiteX23" fmla="*/ 236692 w 400050"/>
                <a:gd name="connsiteY23" fmla="*/ 266027 h 400050"/>
                <a:gd name="connsiteX24" fmla="*/ 269161 w 400050"/>
                <a:gd name="connsiteY24" fmla="*/ 233732 h 400050"/>
                <a:gd name="connsiteX25" fmla="*/ 149356 w 400050"/>
                <a:gd name="connsiteY25" fmla="*/ 253352 h 400050"/>
                <a:gd name="connsiteX26" fmla="*/ 181826 w 400050"/>
                <a:gd name="connsiteY26" fmla="*/ 285648 h 400050"/>
                <a:gd name="connsiteX27" fmla="*/ 149356 w 400050"/>
                <a:gd name="connsiteY27" fmla="*/ 318117 h 400050"/>
                <a:gd name="connsiteX28" fmla="*/ 116887 w 400050"/>
                <a:gd name="connsiteY28" fmla="*/ 285648 h 400050"/>
                <a:gd name="connsiteX29" fmla="*/ 149356 w 400050"/>
                <a:gd name="connsiteY29" fmla="*/ 253352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0050" h="400050">
                  <a:moveTo>
                    <a:pt x="199879" y="-152"/>
                  </a:moveTo>
                  <a:cubicBezTo>
                    <a:pt x="89407" y="-152"/>
                    <a:pt x="-147" y="89402"/>
                    <a:pt x="-147" y="199873"/>
                  </a:cubicBezTo>
                  <a:cubicBezTo>
                    <a:pt x="-147" y="310344"/>
                    <a:pt x="89407" y="399898"/>
                    <a:pt x="199879" y="399898"/>
                  </a:cubicBezTo>
                  <a:cubicBezTo>
                    <a:pt x="310349" y="399898"/>
                    <a:pt x="399904" y="310344"/>
                    <a:pt x="399904" y="199873"/>
                  </a:cubicBezTo>
                  <a:cubicBezTo>
                    <a:pt x="399904" y="89402"/>
                    <a:pt x="310349" y="-152"/>
                    <a:pt x="199879" y="-152"/>
                  </a:cubicBezTo>
                  <a:close/>
                  <a:moveTo>
                    <a:pt x="180779" y="58883"/>
                  </a:moveTo>
                  <a:cubicBezTo>
                    <a:pt x="198680" y="58883"/>
                    <a:pt x="213249" y="73277"/>
                    <a:pt x="213249" y="91179"/>
                  </a:cubicBezTo>
                  <a:cubicBezTo>
                    <a:pt x="213249" y="109080"/>
                    <a:pt x="198680" y="123648"/>
                    <a:pt x="180779" y="123648"/>
                  </a:cubicBezTo>
                  <a:cubicBezTo>
                    <a:pt x="162878" y="123648"/>
                    <a:pt x="148310" y="109080"/>
                    <a:pt x="148310" y="91179"/>
                  </a:cubicBezTo>
                  <a:cubicBezTo>
                    <a:pt x="148310" y="73277"/>
                    <a:pt x="162878" y="58883"/>
                    <a:pt x="180779" y="58883"/>
                  </a:cubicBezTo>
                  <a:close/>
                  <a:moveTo>
                    <a:pt x="280963" y="119655"/>
                  </a:moveTo>
                  <a:cubicBezTo>
                    <a:pt x="298864" y="119655"/>
                    <a:pt x="313432" y="134223"/>
                    <a:pt x="313432" y="152124"/>
                  </a:cubicBezTo>
                  <a:cubicBezTo>
                    <a:pt x="313432" y="170026"/>
                    <a:pt x="298864" y="184593"/>
                    <a:pt x="280963" y="184593"/>
                  </a:cubicBezTo>
                  <a:cubicBezTo>
                    <a:pt x="263062" y="184593"/>
                    <a:pt x="248494" y="170025"/>
                    <a:pt x="248494" y="152124"/>
                  </a:cubicBezTo>
                  <a:cubicBezTo>
                    <a:pt x="248494" y="134224"/>
                    <a:pt x="263062" y="119655"/>
                    <a:pt x="280963" y="119655"/>
                  </a:cubicBezTo>
                  <a:close/>
                  <a:moveTo>
                    <a:pt x="104207" y="145179"/>
                  </a:moveTo>
                  <a:cubicBezTo>
                    <a:pt x="122109" y="145179"/>
                    <a:pt x="136503" y="159747"/>
                    <a:pt x="136503" y="177649"/>
                  </a:cubicBezTo>
                  <a:cubicBezTo>
                    <a:pt x="136503" y="195550"/>
                    <a:pt x="122109" y="210117"/>
                    <a:pt x="104207" y="210117"/>
                  </a:cubicBezTo>
                  <a:cubicBezTo>
                    <a:pt x="86306" y="210117"/>
                    <a:pt x="71738" y="195549"/>
                    <a:pt x="71738" y="177649"/>
                  </a:cubicBezTo>
                  <a:cubicBezTo>
                    <a:pt x="71738" y="159748"/>
                    <a:pt x="86306" y="145179"/>
                    <a:pt x="104207" y="145179"/>
                  </a:cubicBezTo>
                  <a:close/>
                  <a:moveTo>
                    <a:pt x="269161" y="233732"/>
                  </a:moveTo>
                  <a:cubicBezTo>
                    <a:pt x="287063" y="233732"/>
                    <a:pt x="301630" y="248126"/>
                    <a:pt x="301630" y="266027"/>
                  </a:cubicBezTo>
                  <a:cubicBezTo>
                    <a:pt x="301630" y="283928"/>
                    <a:pt x="287063" y="298497"/>
                    <a:pt x="269161" y="298497"/>
                  </a:cubicBezTo>
                  <a:cubicBezTo>
                    <a:pt x="251260" y="298497"/>
                    <a:pt x="236692" y="283928"/>
                    <a:pt x="236692" y="266027"/>
                  </a:cubicBezTo>
                  <a:cubicBezTo>
                    <a:pt x="236692" y="248126"/>
                    <a:pt x="251260" y="233732"/>
                    <a:pt x="269161" y="233732"/>
                  </a:cubicBezTo>
                  <a:close/>
                  <a:moveTo>
                    <a:pt x="149356" y="253352"/>
                  </a:moveTo>
                  <a:cubicBezTo>
                    <a:pt x="167257" y="253352"/>
                    <a:pt x="181826" y="267746"/>
                    <a:pt x="181826" y="285648"/>
                  </a:cubicBezTo>
                  <a:cubicBezTo>
                    <a:pt x="181826" y="303549"/>
                    <a:pt x="167257" y="318117"/>
                    <a:pt x="149356" y="318117"/>
                  </a:cubicBezTo>
                  <a:cubicBezTo>
                    <a:pt x="131455" y="318117"/>
                    <a:pt x="116887" y="303548"/>
                    <a:pt x="116887" y="285648"/>
                  </a:cubicBezTo>
                  <a:cubicBezTo>
                    <a:pt x="116887" y="267747"/>
                    <a:pt x="131455" y="253352"/>
                    <a:pt x="149356" y="25335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F08489F-892C-3509-0521-C03A2D65D2AB}"/>
                </a:ext>
              </a:extLst>
            </p:cNvPr>
            <p:cNvSpPr/>
            <p:nvPr/>
          </p:nvSpPr>
          <p:spPr>
            <a:xfrm>
              <a:off x="5400213" y="4462807"/>
              <a:ext cx="323850" cy="323850"/>
            </a:xfrm>
            <a:custGeom>
              <a:avLst/>
              <a:gdLst>
                <a:gd name="connsiteX0" fmla="*/ 161779 w 323850"/>
                <a:gd name="connsiteY0" fmla="*/ -152 h 323850"/>
                <a:gd name="connsiteX1" fmla="*/ -147 w 323850"/>
                <a:gd name="connsiteY1" fmla="*/ 161773 h 323850"/>
                <a:gd name="connsiteX2" fmla="*/ 161779 w 323850"/>
                <a:gd name="connsiteY2" fmla="*/ 323698 h 323850"/>
                <a:gd name="connsiteX3" fmla="*/ 323704 w 323850"/>
                <a:gd name="connsiteY3" fmla="*/ 161773 h 323850"/>
                <a:gd name="connsiteX4" fmla="*/ 161779 w 323850"/>
                <a:gd name="connsiteY4" fmla="*/ -152 h 323850"/>
                <a:gd name="connsiteX5" fmla="*/ 146317 w 323850"/>
                <a:gd name="connsiteY5" fmla="*/ 47639 h 323850"/>
                <a:gd name="connsiteX6" fmla="*/ 172602 w 323850"/>
                <a:gd name="connsiteY6" fmla="*/ 73783 h 323850"/>
                <a:gd name="connsiteX7" fmla="*/ 146317 w 323850"/>
                <a:gd name="connsiteY7" fmla="*/ 100068 h 323850"/>
                <a:gd name="connsiteX8" fmla="*/ 120032 w 323850"/>
                <a:gd name="connsiteY8" fmla="*/ 73783 h 323850"/>
                <a:gd name="connsiteX9" fmla="*/ 146317 w 323850"/>
                <a:gd name="connsiteY9" fmla="*/ 47639 h 323850"/>
                <a:gd name="connsiteX10" fmla="*/ 227420 w 323850"/>
                <a:gd name="connsiteY10" fmla="*/ 96835 h 323850"/>
                <a:gd name="connsiteX11" fmla="*/ 253705 w 323850"/>
                <a:gd name="connsiteY11" fmla="*/ 123120 h 323850"/>
                <a:gd name="connsiteX12" fmla="*/ 227420 w 323850"/>
                <a:gd name="connsiteY12" fmla="*/ 149405 h 323850"/>
                <a:gd name="connsiteX13" fmla="*/ 201136 w 323850"/>
                <a:gd name="connsiteY13" fmla="*/ 123120 h 323850"/>
                <a:gd name="connsiteX14" fmla="*/ 227420 w 323850"/>
                <a:gd name="connsiteY14" fmla="*/ 96835 h 323850"/>
                <a:gd name="connsiteX15" fmla="*/ 84326 w 323850"/>
                <a:gd name="connsiteY15" fmla="*/ 117497 h 323850"/>
                <a:gd name="connsiteX16" fmla="*/ 110470 w 323850"/>
                <a:gd name="connsiteY16" fmla="*/ 143782 h 323850"/>
                <a:gd name="connsiteX17" fmla="*/ 84326 w 323850"/>
                <a:gd name="connsiteY17" fmla="*/ 170067 h 323850"/>
                <a:gd name="connsiteX18" fmla="*/ 58041 w 323850"/>
                <a:gd name="connsiteY18" fmla="*/ 143782 h 323850"/>
                <a:gd name="connsiteX19" fmla="*/ 84326 w 323850"/>
                <a:gd name="connsiteY19" fmla="*/ 117497 h 323850"/>
                <a:gd name="connsiteX20" fmla="*/ 217857 w 323850"/>
                <a:gd name="connsiteY20" fmla="*/ 189182 h 323850"/>
                <a:gd name="connsiteX21" fmla="*/ 244142 w 323850"/>
                <a:gd name="connsiteY21" fmla="*/ 215326 h 323850"/>
                <a:gd name="connsiteX22" fmla="*/ 217857 w 323850"/>
                <a:gd name="connsiteY22" fmla="*/ 241612 h 323850"/>
                <a:gd name="connsiteX23" fmla="*/ 191572 w 323850"/>
                <a:gd name="connsiteY23" fmla="*/ 215326 h 323850"/>
                <a:gd name="connsiteX24" fmla="*/ 217857 w 323850"/>
                <a:gd name="connsiteY24" fmla="*/ 189182 h 323850"/>
                <a:gd name="connsiteX25" fmla="*/ 120873 w 323850"/>
                <a:gd name="connsiteY25" fmla="*/ 205065 h 323850"/>
                <a:gd name="connsiteX26" fmla="*/ 147159 w 323850"/>
                <a:gd name="connsiteY26" fmla="*/ 231210 h 323850"/>
                <a:gd name="connsiteX27" fmla="*/ 120873 w 323850"/>
                <a:gd name="connsiteY27" fmla="*/ 257495 h 323850"/>
                <a:gd name="connsiteX28" fmla="*/ 94588 w 323850"/>
                <a:gd name="connsiteY28" fmla="*/ 231210 h 323850"/>
                <a:gd name="connsiteX29" fmla="*/ 120873 w 323850"/>
                <a:gd name="connsiteY29" fmla="*/ 205065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23850" h="323850">
                  <a:moveTo>
                    <a:pt x="161779" y="-152"/>
                  </a:moveTo>
                  <a:cubicBezTo>
                    <a:pt x="72350" y="-152"/>
                    <a:pt x="-147" y="72345"/>
                    <a:pt x="-147" y="161773"/>
                  </a:cubicBezTo>
                  <a:cubicBezTo>
                    <a:pt x="-147" y="251201"/>
                    <a:pt x="72350" y="323698"/>
                    <a:pt x="161779" y="323698"/>
                  </a:cubicBezTo>
                  <a:cubicBezTo>
                    <a:pt x="251207" y="323698"/>
                    <a:pt x="323704" y="251201"/>
                    <a:pt x="323704" y="161773"/>
                  </a:cubicBezTo>
                  <a:cubicBezTo>
                    <a:pt x="323704" y="72345"/>
                    <a:pt x="251207" y="-152"/>
                    <a:pt x="161779" y="-152"/>
                  </a:cubicBezTo>
                  <a:close/>
                  <a:moveTo>
                    <a:pt x="146317" y="47639"/>
                  </a:moveTo>
                  <a:cubicBezTo>
                    <a:pt x="160808" y="47639"/>
                    <a:pt x="172602" y="59292"/>
                    <a:pt x="172602" y="73783"/>
                  </a:cubicBezTo>
                  <a:cubicBezTo>
                    <a:pt x="172602" y="88274"/>
                    <a:pt x="160809" y="100068"/>
                    <a:pt x="146317" y="100068"/>
                  </a:cubicBezTo>
                  <a:cubicBezTo>
                    <a:pt x="131824" y="100068"/>
                    <a:pt x="120032" y="88275"/>
                    <a:pt x="120032" y="73783"/>
                  </a:cubicBezTo>
                  <a:cubicBezTo>
                    <a:pt x="120032" y="59291"/>
                    <a:pt x="131825" y="47639"/>
                    <a:pt x="146317" y="47639"/>
                  </a:cubicBezTo>
                  <a:close/>
                  <a:moveTo>
                    <a:pt x="227420" y="96835"/>
                  </a:moveTo>
                  <a:cubicBezTo>
                    <a:pt x="241911" y="96835"/>
                    <a:pt x="253705" y="108627"/>
                    <a:pt x="253705" y="123120"/>
                  </a:cubicBezTo>
                  <a:cubicBezTo>
                    <a:pt x="253705" y="137612"/>
                    <a:pt x="241912" y="149405"/>
                    <a:pt x="227420" y="149405"/>
                  </a:cubicBezTo>
                  <a:cubicBezTo>
                    <a:pt x="212928" y="149405"/>
                    <a:pt x="201136" y="137612"/>
                    <a:pt x="201136" y="123120"/>
                  </a:cubicBezTo>
                  <a:cubicBezTo>
                    <a:pt x="201136" y="108627"/>
                    <a:pt x="212929" y="96835"/>
                    <a:pt x="227420" y="96835"/>
                  </a:cubicBezTo>
                  <a:close/>
                  <a:moveTo>
                    <a:pt x="84326" y="117497"/>
                  </a:moveTo>
                  <a:cubicBezTo>
                    <a:pt x="98817" y="117497"/>
                    <a:pt x="110470" y="129290"/>
                    <a:pt x="110470" y="143782"/>
                  </a:cubicBezTo>
                  <a:cubicBezTo>
                    <a:pt x="110470" y="158275"/>
                    <a:pt x="98817" y="170067"/>
                    <a:pt x="84326" y="170067"/>
                  </a:cubicBezTo>
                  <a:cubicBezTo>
                    <a:pt x="69835" y="170067"/>
                    <a:pt x="58041" y="158275"/>
                    <a:pt x="58041" y="143782"/>
                  </a:cubicBezTo>
                  <a:cubicBezTo>
                    <a:pt x="58041" y="129290"/>
                    <a:pt x="69834" y="117497"/>
                    <a:pt x="84326" y="117497"/>
                  </a:cubicBezTo>
                  <a:close/>
                  <a:moveTo>
                    <a:pt x="217857" y="189182"/>
                  </a:moveTo>
                  <a:cubicBezTo>
                    <a:pt x="232348" y="189182"/>
                    <a:pt x="244142" y="200835"/>
                    <a:pt x="244142" y="215326"/>
                  </a:cubicBezTo>
                  <a:cubicBezTo>
                    <a:pt x="244142" y="229818"/>
                    <a:pt x="232349" y="241612"/>
                    <a:pt x="217857" y="241612"/>
                  </a:cubicBezTo>
                  <a:cubicBezTo>
                    <a:pt x="203365" y="241612"/>
                    <a:pt x="191572" y="229819"/>
                    <a:pt x="191572" y="215326"/>
                  </a:cubicBezTo>
                  <a:cubicBezTo>
                    <a:pt x="191572" y="200834"/>
                    <a:pt x="203365" y="189182"/>
                    <a:pt x="217857" y="189182"/>
                  </a:cubicBezTo>
                  <a:close/>
                  <a:moveTo>
                    <a:pt x="120873" y="205065"/>
                  </a:moveTo>
                  <a:cubicBezTo>
                    <a:pt x="135365" y="205065"/>
                    <a:pt x="147159" y="216718"/>
                    <a:pt x="147159" y="231210"/>
                  </a:cubicBezTo>
                  <a:cubicBezTo>
                    <a:pt x="147159" y="245701"/>
                    <a:pt x="135366" y="257495"/>
                    <a:pt x="120873" y="257495"/>
                  </a:cubicBezTo>
                  <a:cubicBezTo>
                    <a:pt x="106381" y="257495"/>
                    <a:pt x="94588" y="245702"/>
                    <a:pt x="94588" y="231210"/>
                  </a:cubicBezTo>
                  <a:cubicBezTo>
                    <a:pt x="94588" y="216717"/>
                    <a:pt x="106381" y="205065"/>
                    <a:pt x="120873" y="20506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69CDA96-905C-0B36-C9C3-C717E9B1C018}"/>
                </a:ext>
              </a:extLst>
            </p:cNvPr>
            <p:cNvSpPr/>
            <p:nvPr/>
          </p:nvSpPr>
          <p:spPr>
            <a:xfrm>
              <a:off x="6633662" y="4792277"/>
              <a:ext cx="358082" cy="546792"/>
            </a:xfrm>
            <a:custGeom>
              <a:avLst/>
              <a:gdLst>
                <a:gd name="connsiteX0" fmla="*/ 357936 w 358082"/>
                <a:gd name="connsiteY0" fmla="*/ -152 h 546792"/>
                <a:gd name="connsiteX1" fmla="*/ 157016 w 358082"/>
                <a:gd name="connsiteY1" fmla="*/ 121587 h 546792"/>
                <a:gd name="connsiteX2" fmla="*/ -147 w 358082"/>
                <a:gd name="connsiteY2" fmla="*/ 121587 h 546792"/>
                <a:gd name="connsiteX3" fmla="*/ -147 w 358082"/>
                <a:gd name="connsiteY3" fmla="*/ 424901 h 546792"/>
                <a:gd name="connsiteX4" fmla="*/ 157016 w 358082"/>
                <a:gd name="connsiteY4" fmla="*/ 424901 h 546792"/>
                <a:gd name="connsiteX5" fmla="*/ 357936 w 358082"/>
                <a:gd name="connsiteY5" fmla="*/ 546640 h 546792"/>
                <a:gd name="connsiteX6" fmla="*/ 357936 w 358082"/>
                <a:gd name="connsiteY6" fmla="*/ -152 h 54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082" h="546792">
                  <a:moveTo>
                    <a:pt x="357936" y="-152"/>
                  </a:moveTo>
                  <a:lnTo>
                    <a:pt x="157016" y="121587"/>
                  </a:lnTo>
                  <a:lnTo>
                    <a:pt x="-147" y="121587"/>
                  </a:lnTo>
                  <a:lnTo>
                    <a:pt x="-147" y="424901"/>
                  </a:lnTo>
                  <a:lnTo>
                    <a:pt x="157016" y="424901"/>
                  </a:lnTo>
                  <a:lnTo>
                    <a:pt x="357936" y="546640"/>
                  </a:lnTo>
                  <a:lnTo>
                    <a:pt x="357936" y="-1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EFCA1A17-1918-65C4-CABA-EA43740D2EEC}"/>
              </a:ext>
            </a:extLst>
          </p:cNvPr>
          <p:cNvSpPr txBox="1"/>
          <p:nvPr/>
        </p:nvSpPr>
        <p:spPr>
          <a:xfrm>
            <a:off x="1080129" y="63138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米有行" pitchFamily="2" charset="-128"/>
                <a:ea typeface="微米有行" pitchFamily="2" charset="-128"/>
                <a:cs typeface="+mn-ea"/>
                <a:sym typeface="+mn-lt"/>
              </a:rPr>
              <a:t>时光印记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42ECF51-74CF-346C-2549-7657D2FFD250}"/>
              </a:ext>
            </a:extLst>
          </p:cNvPr>
          <p:cNvSpPr txBox="1"/>
          <p:nvPr/>
        </p:nvSpPr>
        <p:spPr>
          <a:xfrm>
            <a:off x="998969" y="1277711"/>
            <a:ext cx="4076127" cy="1451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岁月初改人面，情谊愈加弥新，执手多欢言。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长夜不胜醉，何惜贪杯酣。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忆往昔，多少事，萦梦阑。叹今宵别梦远，相对尽泪眼。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幸蓝屏堪邀友，一线万水可连，远山入眼帘。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惟求心相依，天涯共团圆。</a:t>
            </a:r>
            <a:endParaRPr lang="zh-CN" altLang="en-US" sz="1200" dirty="0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3C9C42E-B967-BEC3-D23B-2383797132AD}"/>
              </a:ext>
            </a:extLst>
          </p:cNvPr>
          <p:cNvGrpSpPr/>
          <p:nvPr/>
        </p:nvGrpSpPr>
        <p:grpSpPr>
          <a:xfrm rot="20802803">
            <a:off x="3721465" y="3432952"/>
            <a:ext cx="2112699" cy="1720233"/>
            <a:chOff x="1167602" y="1031703"/>
            <a:chExt cx="5084047" cy="4139607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2DAC0F85-36BE-2A0B-9B97-5C46F7D6E3AB}"/>
                </a:ext>
              </a:extLst>
            </p:cNvPr>
            <p:cNvSpPr/>
            <p:nvPr/>
          </p:nvSpPr>
          <p:spPr>
            <a:xfrm>
              <a:off x="1167602" y="1031703"/>
              <a:ext cx="5084047" cy="41396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381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F8E9224C-7A41-CE16-5CB7-EE1B0CD6A981}"/>
                </a:ext>
              </a:extLst>
            </p:cNvPr>
            <p:cNvSpPr/>
            <p:nvPr/>
          </p:nvSpPr>
          <p:spPr>
            <a:xfrm>
              <a:off x="1386154" y="1293895"/>
              <a:ext cx="4664041" cy="3109359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726447F-DEA9-5C26-C8C6-C192B3E6D055}"/>
              </a:ext>
            </a:extLst>
          </p:cNvPr>
          <p:cNvGrpSpPr/>
          <p:nvPr/>
        </p:nvGrpSpPr>
        <p:grpSpPr>
          <a:xfrm rot="1762672">
            <a:off x="5494290" y="2446932"/>
            <a:ext cx="2468758" cy="2010149"/>
            <a:chOff x="1167602" y="1031703"/>
            <a:chExt cx="5084047" cy="4139607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2EA7BAF2-DD90-DF94-26F9-9EF75042D998}"/>
                </a:ext>
              </a:extLst>
            </p:cNvPr>
            <p:cNvSpPr/>
            <p:nvPr/>
          </p:nvSpPr>
          <p:spPr>
            <a:xfrm>
              <a:off x="1167602" y="1031703"/>
              <a:ext cx="5084047" cy="41396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381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ACCFADEA-9005-D4A0-6F5B-00D6CA3D1667}"/>
                </a:ext>
              </a:extLst>
            </p:cNvPr>
            <p:cNvSpPr/>
            <p:nvPr/>
          </p:nvSpPr>
          <p:spPr>
            <a:xfrm>
              <a:off x="1386154" y="1293895"/>
              <a:ext cx="4664041" cy="3109359"/>
            </a:xfrm>
            <a:prstGeom prst="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7E3B7B4-22AC-A8D6-91D4-C4FE5F68C8F7}"/>
              </a:ext>
            </a:extLst>
          </p:cNvPr>
          <p:cNvGrpSpPr/>
          <p:nvPr/>
        </p:nvGrpSpPr>
        <p:grpSpPr>
          <a:xfrm rot="21075374">
            <a:off x="6785067" y="-395795"/>
            <a:ext cx="4712876" cy="3837387"/>
            <a:chOff x="1167602" y="1031703"/>
            <a:chExt cx="5084047" cy="4139607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9EBB6230-9D71-CE94-A663-76C3F10B07F7}"/>
                </a:ext>
              </a:extLst>
            </p:cNvPr>
            <p:cNvSpPr/>
            <p:nvPr/>
          </p:nvSpPr>
          <p:spPr>
            <a:xfrm>
              <a:off x="1167602" y="1031703"/>
              <a:ext cx="5084047" cy="41396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381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8881F57E-C369-180C-0139-D38B280C32E2}"/>
                </a:ext>
              </a:extLst>
            </p:cNvPr>
            <p:cNvSpPr/>
            <p:nvPr/>
          </p:nvSpPr>
          <p:spPr>
            <a:xfrm>
              <a:off x="1386154" y="1293895"/>
              <a:ext cx="4664041" cy="3109359"/>
            </a:xfrm>
            <a:prstGeom prst="rect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4382CC1-DF84-D3BC-AE19-6E53FDFA4E19}"/>
              </a:ext>
            </a:extLst>
          </p:cNvPr>
          <p:cNvGrpSpPr/>
          <p:nvPr/>
        </p:nvGrpSpPr>
        <p:grpSpPr>
          <a:xfrm rot="646653">
            <a:off x="9299772" y="2903341"/>
            <a:ext cx="2018214" cy="1643300"/>
            <a:chOff x="1167602" y="1031703"/>
            <a:chExt cx="5084047" cy="4139607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7A443755-770D-585E-D0CE-5D5FC28CCE0C}"/>
                </a:ext>
              </a:extLst>
            </p:cNvPr>
            <p:cNvSpPr/>
            <p:nvPr/>
          </p:nvSpPr>
          <p:spPr>
            <a:xfrm>
              <a:off x="1167602" y="1031703"/>
              <a:ext cx="5084047" cy="41396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381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EF8ABA1F-7E74-EC57-AA65-CD39F2F056C0}"/>
                </a:ext>
              </a:extLst>
            </p:cNvPr>
            <p:cNvSpPr/>
            <p:nvPr/>
          </p:nvSpPr>
          <p:spPr>
            <a:xfrm>
              <a:off x="1386154" y="1293895"/>
              <a:ext cx="4664041" cy="3109359"/>
            </a:xfrm>
            <a:prstGeom prst="rect">
              <a:avLst/>
            </a:pr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06565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>
            <a:extLst>
              <a:ext uri="{FF2B5EF4-FFF2-40B4-BE49-F238E27FC236}">
                <a16:creationId xmlns:a16="http://schemas.microsoft.com/office/drawing/2014/main" id="{6BA2A480-F72D-F390-FF9F-F0CD2BF41A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25A6EEF-24AE-F2F3-7244-A2650831A50F}"/>
              </a:ext>
            </a:extLst>
          </p:cNvPr>
          <p:cNvSpPr/>
          <p:nvPr/>
        </p:nvSpPr>
        <p:spPr>
          <a:xfrm rot="298699">
            <a:off x="1521748" y="1830882"/>
            <a:ext cx="2786685" cy="2634400"/>
          </a:xfrm>
          <a:custGeom>
            <a:avLst/>
            <a:gdLst>
              <a:gd name="connsiteX0" fmla="*/ 15231 w 2786685"/>
              <a:gd name="connsiteY0" fmla="*/ 10964 h 2634400"/>
              <a:gd name="connsiteX1" fmla="*/ 204431 w 2786685"/>
              <a:gd name="connsiteY1" fmla="*/ 12984 h 2634400"/>
              <a:gd name="connsiteX2" fmla="*/ 293123 w 2786685"/>
              <a:gd name="connsiteY2" fmla="*/ 15552 h 2634400"/>
              <a:gd name="connsiteX3" fmla="*/ 330307 w 2786685"/>
              <a:gd name="connsiteY3" fmla="*/ 16136 h 2634400"/>
              <a:gd name="connsiteX4" fmla="*/ 526140 w 2786685"/>
              <a:gd name="connsiteY4" fmla="*/ 16598 h 2634400"/>
              <a:gd name="connsiteX5" fmla="*/ 678655 w 2786685"/>
              <a:gd name="connsiteY5" fmla="*/ 12434 h 2634400"/>
              <a:gd name="connsiteX6" fmla="*/ 704911 w 2786685"/>
              <a:gd name="connsiteY6" fmla="*/ 10964 h 2634400"/>
              <a:gd name="connsiteX7" fmla="*/ 866044 w 2786685"/>
              <a:gd name="connsiteY7" fmla="*/ 2623 h 2634400"/>
              <a:gd name="connsiteX8" fmla="*/ 1016808 w 2786685"/>
              <a:gd name="connsiteY8" fmla="*/ 4609 h 2634400"/>
              <a:gd name="connsiteX9" fmla="*/ 1070882 w 2786685"/>
              <a:gd name="connsiteY9" fmla="*/ 4485 h 2634400"/>
              <a:gd name="connsiteX10" fmla="*/ 1319393 w 2786685"/>
              <a:gd name="connsiteY10" fmla="*/ 9236 h 2634400"/>
              <a:gd name="connsiteX11" fmla="*/ 1340828 w 2786685"/>
              <a:gd name="connsiteY11" fmla="*/ 9597 h 2634400"/>
              <a:gd name="connsiteX12" fmla="*/ 1423208 w 2786685"/>
              <a:gd name="connsiteY12" fmla="*/ 5712 h 2634400"/>
              <a:gd name="connsiteX13" fmla="*/ 1645133 w 2786685"/>
              <a:gd name="connsiteY13" fmla="*/ 0 h 2634400"/>
              <a:gd name="connsiteX14" fmla="*/ 1836193 w 2786685"/>
              <a:gd name="connsiteY14" fmla="*/ 4479 h 2634400"/>
              <a:gd name="connsiteX15" fmla="*/ 1836285 w 2786685"/>
              <a:gd name="connsiteY15" fmla="*/ 4484 h 2634400"/>
              <a:gd name="connsiteX16" fmla="*/ 1944390 w 2786685"/>
              <a:gd name="connsiteY16" fmla="*/ 3234 h 2634400"/>
              <a:gd name="connsiteX17" fmla="*/ 2139446 w 2786685"/>
              <a:gd name="connsiteY17" fmla="*/ 10964 h 2634400"/>
              <a:gd name="connsiteX18" fmla="*/ 2773952 w 2786685"/>
              <a:gd name="connsiteY18" fmla="*/ 10964 h 2634400"/>
              <a:gd name="connsiteX19" fmla="*/ 2776115 w 2786685"/>
              <a:gd name="connsiteY19" fmla="*/ 111783 h 2634400"/>
              <a:gd name="connsiteX20" fmla="*/ 2777728 w 2786685"/>
              <a:gd name="connsiteY20" fmla="*/ 156787 h 2634400"/>
              <a:gd name="connsiteX21" fmla="*/ 2773952 w 2786685"/>
              <a:gd name="connsiteY21" fmla="*/ 635441 h 2634400"/>
              <a:gd name="connsiteX22" fmla="*/ 2772934 w 2786685"/>
              <a:gd name="connsiteY22" fmla="*/ 643763 h 2634400"/>
              <a:gd name="connsiteX23" fmla="*/ 2773952 w 2786685"/>
              <a:gd name="connsiteY23" fmla="*/ 661461 h 2634400"/>
              <a:gd name="connsiteX24" fmla="*/ 2783859 w 2786685"/>
              <a:gd name="connsiteY24" fmla="*/ 993420 h 2634400"/>
              <a:gd name="connsiteX25" fmla="*/ 2782059 w 2786685"/>
              <a:gd name="connsiteY25" fmla="*/ 1043529 h 2634400"/>
              <a:gd name="connsiteX26" fmla="*/ 2782533 w 2786685"/>
              <a:gd name="connsiteY26" fmla="*/ 1057032 h 2634400"/>
              <a:gd name="connsiteX27" fmla="*/ 2781378 w 2786685"/>
              <a:gd name="connsiteY27" fmla="*/ 1153128 h 2634400"/>
              <a:gd name="connsiteX28" fmla="*/ 2775050 w 2786685"/>
              <a:gd name="connsiteY28" fmla="*/ 1244120 h 2634400"/>
              <a:gd name="connsiteX29" fmla="*/ 2773952 w 2786685"/>
              <a:gd name="connsiteY29" fmla="*/ 1311958 h 2634400"/>
              <a:gd name="connsiteX30" fmla="*/ 2773952 w 2786685"/>
              <a:gd name="connsiteY30" fmla="*/ 2014494 h 2634400"/>
              <a:gd name="connsiteX31" fmla="*/ 2773295 w 2786685"/>
              <a:gd name="connsiteY31" fmla="*/ 2081809 h 2634400"/>
              <a:gd name="connsiteX32" fmla="*/ 2773961 w 2786685"/>
              <a:gd name="connsiteY32" fmla="*/ 2112026 h 2634400"/>
              <a:gd name="connsiteX33" fmla="*/ 2773952 w 2786685"/>
              <a:gd name="connsiteY33" fmla="*/ 2612951 h 2634400"/>
              <a:gd name="connsiteX34" fmla="*/ 2632695 w 2786685"/>
              <a:gd name="connsiteY34" fmla="*/ 2621738 h 2634400"/>
              <a:gd name="connsiteX35" fmla="*/ 2506677 w 2786685"/>
              <a:gd name="connsiteY35" fmla="*/ 2616250 h 2634400"/>
              <a:gd name="connsiteX36" fmla="*/ 2402390 w 2786685"/>
              <a:gd name="connsiteY36" fmla="*/ 2618214 h 2634400"/>
              <a:gd name="connsiteX37" fmla="*/ 2251763 w 2786685"/>
              <a:gd name="connsiteY37" fmla="*/ 2618800 h 2634400"/>
              <a:gd name="connsiteX38" fmla="*/ 2129811 w 2786685"/>
              <a:gd name="connsiteY38" fmla="*/ 2613702 h 2634400"/>
              <a:gd name="connsiteX39" fmla="*/ 2042584 w 2786685"/>
              <a:gd name="connsiteY39" fmla="*/ 2620496 h 2634400"/>
              <a:gd name="connsiteX40" fmla="*/ 1394592 w 2786685"/>
              <a:gd name="connsiteY40" fmla="*/ 2612951 h 2634400"/>
              <a:gd name="connsiteX41" fmla="*/ 1281658 w 2786685"/>
              <a:gd name="connsiteY41" fmla="*/ 2604501 h 2634400"/>
              <a:gd name="connsiteX42" fmla="*/ 1188009 w 2786685"/>
              <a:gd name="connsiteY42" fmla="*/ 2606181 h 2634400"/>
              <a:gd name="connsiteX43" fmla="*/ 899667 w 2786685"/>
              <a:gd name="connsiteY43" fmla="*/ 2613930 h 2634400"/>
              <a:gd name="connsiteX44" fmla="*/ 873126 w 2786685"/>
              <a:gd name="connsiteY44" fmla="*/ 2613698 h 2634400"/>
              <a:gd name="connsiteX45" fmla="*/ 825708 w 2786685"/>
              <a:gd name="connsiteY45" fmla="*/ 2616385 h 2634400"/>
              <a:gd name="connsiteX46" fmla="*/ 704911 w 2786685"/>
              <a:gd name="connsiteY46" fmla="*/ 2612951 h 2634400"/>
              <a:gd name="connsiteX47" fmla="*/ 664095 w 2786685"/>
              <a:gd name="connsiteY47" fmla="*/ 2611170 h 2634400"/>
              <a:gd name="connsiteX48" fmla="*/ 571898 w 2786685"/>
              <a:gd name="connsiteY48" fmla="*/ 2610896 h 2634400"/>
              <a:gd name="connsiteX49" fmla="*/ 468286 w 2786685"/>
              <a:gd name="connsiteY49" fmla="*/ 2611878 h 2634400"/>
              <a:gd name="connsiteX50" fmla="*/ 431359 w 2786685"/>
              <a:gd name="connsiteY50" fmla="*/ 2613585 h 2634400"/>
              <a:gd name="connsiteX51" fmla="*/ 15231 w 2786685"/>
              <a:gd name="connsiteY51" fmla="*/ 2612951 h 2634400"/>
              <a:gd name="connsiteX52" fmla="*/ 18824 w 2786685"/>
              <a:gd name="connsiteY52" fmla="*/ 2072130 h 2634400"/>
              <a:gd name="connsiteX53" fmla="*/ 16673 w 2786685"/>
              <a:gd name="connsiteY53" fmla="*/ 2006463 h 2634400"/>
              <a:gd name="connsiteX54" fmla="*/ 15231 w 2786685"/>
              <a:gd name="connsiteY54" fmla="*/ 1988474 h 2634400"/>
              <a:gd name="connsiteX55" fmla="*/ 6263 w 2786685"/>
              <a:gd name="connsiteY55" fmla="*/ 1780547 h 2634400"/>
              <a:gd name="connsiteX56" fmla="*/ 6594 w 2786685"/>
              <a:gd name="connsiteY56" fmla="*/ 1752557 h 2634400"/>
              <a:gd name="connsiteX57" fmla="*/ 3432 w 2786685"/>
              <a:gd name="connsiteY57" fmla="*/ 1682664 h 2634400"/>
              <a:gd name="connsiteX58" fmla="*/ 6541 w 2786685"/>
              <a:gd name="connsiteY58" fmla="*/ 1360549 h 2634400"/>
              <a:gd name="connsiteX59" fmla="*/ 13352 w 2786685"/>
              <a:gd name="connsiteY59" fmla="*/ 1281680 h 2634400"/>
              <a:gd name="connsiteX60" fmla="*/ 12605 w 2786685"/>
              <a:gd name="connsiteY60" fmla="*/ 1248985 h 2634400"/>
              <a:gd name="connsiteX61" fmla="*/ 20870 w 2786685"/>
              <a:gd name="connsiteY61" fmla="*/ 957872 h 2634400"/>
              <a:gd name="connsiteX62" fmla="*/ 20816 w 2786685"/>
              <a:gd name="connsiteY62" fmla="*/ 953565 h 2634400"/>
              <a:gd name="connsiteX63" fmla="*/ 18553 w 2786685"/>
              <a:gd name="connsiteY63" fmla="*/ 869563 h 2634400"/>
              <a:gd name="connsiteX64" fmla="*/ 15231 w 2786685"/>
              <a:gd name="connsiteY64" fmla="*/ 10964 h 263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786685" h="2634400">
                <a:moveTo>
                  <a:pt x="15231" y="10964"/>
                </a:moveTo>
                <a:cubicBezTo>
                  <a:pt x="80240" y="10370"/>
                  <a:pt x="143287" y="11416"/>
                  <a:pt x="204431" y="12984"/>
                </a:cubicBezTo>
                <a:lnTo>
                  <a:pt x="293123" y="15552"/>
                </a:lnTo>
                <a:lnTo>
                  <a:pt x="330307" y="16136"/>
                </a:lnTo>
                <a:cubicBezTo>
                  <a:pt x="392580" y="16916"/>
                  <a:pt x="458483" y="17265"/>
                  <a:pt x="526140" y="16598"/>
                </a:cubicBezTo>
                <a:lnTo>
                  <a:pt x="678655" y="12434"/>
                </a:lnTo>
                <a:lnTo>
                  <a:pt x="704911" y="10964"/>
                </a:lnTo>
                <a:cubicBezTo>
                  <a:pt x="755158" y="5591"/>
                  <a:pt x="809996" y="3227"/>
                  <a:pt x="866044" y="2623"/>
                </a:cubicBezTo>
                <a:lnTo>
                  <a:pt x="1016808" y="4609"/>
                </a:lnTo>
                <a:lnTo>
                  <a:pt x="1070882" y="4485"/>
                </a:lnTo>
                <a:cubicBezTo>
                  <a:pt x="1146615" y="5328"/>
                  <a:pt x="1223559" y="7387"/>
                  <a:pt x="1319393" y="9236"/>
                </a:cubicBezTo>
                <a:lnTo>
                  <a:pt x="1340828" y="9597"/>
                </a:lnTo>
                <a:lnTo>
                  <a:pt x="1423208" y="5712"/>
                </a:lnTo>
                <a:cubicBezTo>
                  <a:pt x="1485651" y="2788"/>
                  <a:pt x="1558786" y="4"/>
                  <a:pt x="1645133" y="0"/>
                </a:cubicBezTo>
                <a:cubicBezTo>
                  <a:pt x="1702699" y="-3"/>
                  <a:pt x="1766136" y="1229"/>
                  <a:pt x="1836193" y="4479"/>
                </a:cubicBezTo>
                <a:lnTo>
                  <a:pt x="1836285" y="4484"/>
                </a:lnTo>
                <a:lnTo>
                  <a:pt x="1944390" y="3234"/>
                </a:lnTo>
                <a:cubicBezTo>
                  <a:pt x="2002456" y="3834"/>
                  <a:pt x="2065739" y="6038"/>
                  <a:pt x="2139446" y="10964"/>
                </a:cubicBezTo>
                <a:cubicBezTo>
                  <a:pt x="2434272" y="30668"/>
                  <a:pt x="2630550" y="-10197"/>
                  <a:pt x="2773952" y="10964"/>
                </a:cubicBezTo>
                <a:lnTo>
                  <a:pt x="2776115" y="111783"/>
                </a:lnTo>
                <a:lnTo>
                  <a:pt x="2777728" y="156787"/>
                </a:lnTo>
                <a:cubicBezTo>
                  <a:pt x="2784426" y="320091"/>
                  <a:pt x="2795706" y="521791"/>
                  <a:pt x="2773952" y="635441"/>
                </a:cubicBezTo>
                <a:lnTo>
                  <a:pt x="2772934" y="643763"/>
                </a:lnTo>
                <a:lnTo>
                  <a:pt x="2773952" y="661461"/>
                </a:lnTo>
                <a:cubicBezTo>
                  <a:pt x="2787074" y="756394"/>
                  <a:pt x="2787117" y="876025"/>
                  <a:pt x="2783859" y="993420"/>
                </a:cubicBezTo>
                <a:lnTo>
                  <a:pt x="2782059" y="1043529"/>
                </a:lnTo>
                <a:lnTo>
                  <a:pt x="2782533" y="1057032"/>
                </a:lnTo>
                <a:cubicBezTo>
                  <a:pt x="2782962" y="1087420"/>
                  <a:pt x="2782693" y="1119383"/>
                  <a:pt x="2781378" y="1153128"/>
                </a:cubicBezTo>
                <a:lnTo>
                  <a:pt x="2775050" y="1244120"/>
                </a:lnTo>
                <a:lnTo>
                  <a:pt x="2773952" y="1311958"/>
                </a:lnTo>
                <a:cubicBezTo>
                  <a:pt x="2773779" y="1483929"/>
                  <a:pt x="2780299" y="1737996"/>
                  <a:pt x="2773952" y="2014494"/>
                </a:cubicBezTo>
                <a:lnTo>
                  <a:pt x="2773295" y="2081809"/>
                </a:lnTo>
                <a:lnTo>
                  <a:pt x="2773961" y="2112026"/>
                </a:lnTo>
                <a:cubicBezTo>
                  <a:pt x="2779915" y="2276328"/>
                  <a:pt x="2797756" y="2474440"/>
                  <a:pt x="2773952" y="2612951"/>
                </a:cubicBezTo>
                <a:cubicBezTo>
                  <a:pt x="2726013" y="2619930"/>
                  <a:pt x="2679623" y="2622091"/>
                  <a:pt x="2632695" y="2621738"/>
                </a:cubicBezTo>
                <a:lnTo>
                  <a:pt x="2506677" y="2616250"/>
                </a:lnTo>
                <a:lnTo>
                  <a:pt x="2402390" y="2618214"/>
                </a:lnTo>
                <a:cubicBezTo>
                  <a:pt x="2349334" y="2619059"/>
                  <a:pt x="2299655" y="2619466"/>
                  <a:pt x="2251763" y="2618800"/>
                </a:cubicBezTo>
                <a:lnTo>
                  <a:pt x="2129811" y="2613702"/>
                </a:lnTo>
                <a:lnTo>
                  <a:pt x="2042584" y="2620496"/>
                </a:lnTo>
                <a:cubicBezTo>
                  <a:pt x="1830110" y="2636912"/>
                  <a:pt x="1700109" y="2643670"/>
                  <a:pt x="1394592" y="2612951"/>
                </a:cubicBezTo>
                <a:lnTo>
                  <a:pt x="1281658" y="2604501"/>
                </a:lnTo>
                <a:lnTo>
                  <a:pt x="1188009" y="2606181"/>
                </a:lnTo>
                <a:cubicBezTo>
                  <a:pt x="1102946" y="2609183"/>
                  <a:pt x="1007477" y="2613456"/>
                  <a:pt x="899667" y="2613930"/>
                </a:cubicBezTo>
                <a:lnTo>
                  <a:pt x="873126" y="2613698"/>
                </a:lnTo>
                <a:lnTo>
                  <a:pt x="825708" y="2616385"/>
                </a:lnTo>
                <a:cubicBezTo>
                  <a:pt x="781425" y="2618197"/>
                  <a:pt x="741732" y="2617911"/>
                  <a:pt x="704911" y="2612951"/>
                </a:cubicBezTo>
                <a:lnTo>
                  <a:pt x="664095" y="2611170"/>
                </a:lnTo>
                <a:lnTo>
                  <a:pt x="571898" y="2610896"/>
                </a:lnTo>
                <a:lnTo>
                  <a:pt x="468286" y="2611878"/>
                </a:lnTo>
                <a:lnTo>
                  <a:pt x="431359" y="2613585"/>
                </a:lnTo>
                <a:cubicBezTo>
                  <a:pt x="319523" y="2618756"/>
                  <a:pt x="183924" y="2623716"/>
                  <a:pt x="15231" y="2612951"/>
                </a:cubicBezTo>
                <a:cubicBezTo>
                  <a:pt x="33664" y="2493602"/>
                  <a:pt x="27116" y="2317929"/>
                  <a:pt x="18824" y="2072130"/>
                </a:cubicBezTo>
                <a:lnTo>
                  <a:pt x="16673" y="2006463"/>
                </a:lnTo>
                <a:lnTo>
                  <a:pt x="15231" y="1988474"/>
                </a:lnTo>
                <a:cubicBezTo>
                  <a:pt x="8916" y="1910981"/>
                  <a:pt x="6509" y="1842279"/>
                  <a:pt x="6263" y="1780547"/>
                </a:cubicBezTo>
                <a:lnTo>
                  <a:pt x="6594" y="1752557"/>
                </a:lnTo>
                <a:lnTo>
                  <a:pt x="3432" y="1682664"/>
                </a:lnTo>
                <a:cubicBezTo>
                  <a:pt x="-940" y="1577269"/>
                  <a:pt x="-2329" y="1485470"/>
                  <a:pt x="6541" y="1360549"/>
                </a:cubicBezTo>
                <a:lnTo>
                  <a:pt x="13352" y="1281680"/>
                </a:lnTo>
                <a:lnTo>
                  <a:pt x="12605" y="1248985"/>
                </a:lnTo>
                <a:cubicBezTo>
                  <a:pt x="14194" y="1167327"/>
                  <a:pt x="20622" y="1073895"/>
                  <a:pt x="20870" y="957872"/>
                </a:cubicBezTo>
                <a:lnTo>
                  <a:pt x="20816" y="953565"/>
                </a:lnTo>
                <a:lnTo>
                  <a:pt x="18553" y="869563"/>
                </a:lnTo>
                <a:cubicBezTo>
                  <a:pt x="9845" y="620222"/>
                  <a:pt x="-7007" y="323230"/>
                  <a:pt x="15231" y="10964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Google Shape;2625;p69">
            <a:extLst>
              <a:ext uri="{FF2B5EF4-FFF2-40B4-BE49-F238E27FC236}">
                <a16:creationId xmlns:a16="http://schemas.microsoft.com/office/drawing/2014/main" id="{1596341A-C8DF-A2BA-10A3-B56C3D576FA5}"/>
              </a:ext>
            </a:extLst>
          </p:cNvPr>
          <p:cNvGrpSpPr/>
          <p:nvPr/>
        </p:nvGrpSpPr>
        <p:grpSpPr>
          <a:xfrm rot="-1696891">
            <a:off x="1923747" y="1254216"/>
            <a:ext cx="609565" cy="762740"/>
            <a:chOff x="6232363" y="288151"/>
            <a:chExt cx="591379" cy="739984"/>
          </a:xfrm>
        </p:grpSpPr>
        <p:sp>
          <p:nvSpPr>
            <p:cNvPr id="8" name="Google Shape;2626;p69">
              <a:extLst>
                <a:ext uri="{FF2B5EF4-FFF2-40B4-BE49-F238E27FC236}">
                  <a16:creationId xmlns:a16="http://schemas.microsoft.com/office/drawing/2014/main" id="{715A739C-AF3C-FE79-63FF-04E5817A2C14}"/>
                </a:ext>
              </a:extLst>
            </p:cNvPr>
            <p:cNvSpPr/>
            <p:nvPr/>
          </p:nvSpPr>
          <p:spPr>
            <a:xfrm rot="1828556">
              <a:off x="6289006" y="890964"/>
              <a:ext cx="217834" cy="88010"/>
            </a:xfrm>
            <a:custGeom>
              <a:avLst/>
              <a:gdLst/>
              <a:ahLst/>
              <a:cxnLst/>
              <a:rect l="l" t="t" r="r" b="b"/>
              <a:pathLst>
                <a:path w="1094" h="442" extrusionOk="0">
                  <a:moveTo>
                    <a:pt x="931" y="1"/>
                  </a:moveTo>
                  <a:cubicBezTo>
                    <a:pt x="905" y="1"/>
                    <a:pt x="878" y="11"/>
                    <a:pt x="854" y="35"/>
                  </a:cubicBezTo>
                  <a:cubicBezTo>
                    <a:pt x="767" y="122"/>
                    <a:pt x="667" y="203"/>
                    <a:pt x="540" y="222"/>
                  </a:cubicBezTo>
                  <a:cubicBezTo>
                    <a:pt x="522" y="225"/>
                    <a:pt x="504" y="227"/>
                    <a:pt x="487" y="227"/>
                  </a:cubicBezTo>
                  <a:cubicBezTo>
                    <a:pt x="387" y="227"/>
                    <a:pt x="302" y="175"/>
                    <a:pt x="217" y="117"/>
                  </a:cubicBezTo>
                  <a:cubicBezTo>
                    <a:pt x="198" y="105"/>
                    <a:pt x="178" y="99"/>
                    <a:pt x="160" y="99"/>
                  </a:cubicBezTo>
                  <a:cubicBezTo>
                    <a:pt x="64" y="99"/>
                    <a:pt x="0" y="248"/>
                    <a:pt x="103" y="313"/>
                  </a:cubicBezTo>
                  <a:cubicBezTo>
                    <a:pt x="236" y="400"/>
                    <a:pt x="367" y="442"/>
                    <a:pt x="495" y="442"/>
                  </a:cubicBezTo>
                  <a:cubicBezTo>
                    <a:pt x="679" y="442"/>
                    <a:pt x="855" y="355"/>
                    <a:pt x="1013" y="194"/>
                  </a:cubicBezTo>
                  <a:cubicBezTo>
                    <a:pt x="1094" y="114"/>
                    <a:pt x="1018" y="1"/>
                    <a:pt x="931" y="1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造字工房童心（非商用）常规体" pitchFamily="2" charset="-122"/>
                <a:ea typeface="造字工房童心（非商用）常规体" pitchFamily="2" charset="-122"/>
                <a:cs typeface="Arial"/>
                <a:sym typeface="Arial"/>
              </a:endParaRPr>
            </a:p>
          </p:txBody>
        </p:sp>
        <p:sp>
          <p:nvSpPr>
            <p:cNvPr id="9" name="Google Shape;2627;p69">
              <a:extLst>
                <a:ext uri="{FF2B5EF4-FFF2-40B4-BE49-F238E27FC236}">
                  <a16:creationId xmlns:a16="http://schemas.microsoft.com/office/drawing/2014/main" id="{80236E6D-7E1C-9FD7-41B5-951681CF6A1A}"/>
                </a:ext>
              </a:extLst>
            </p:cNvPr>
            <p:cNvSpPr/>
            <p:nvPr/>
          </p:nvSpPr>
          <p:spPr>
            <a:xfrm>
              <a:off x="6248690" y="295319"/>
              <a:ext cx="516312" cy="477285"/>
            </a:xfrm>
            <a:custGeom>
              <a:avLst/>
              <a:gdLst/>
              <a:ahLst/>
              <a:cxnLst/>
              <a:rect l="l" t="t" r="r" b="b"/>
              <a:pathLst>
                <a:path w="2593" h="2397" extrusionOk="0">
                  <a:moveTo>
                    <a:pt x="1255" y="827"/>
                  </a:moveTo>
                  <a:lnTo>
                    <a:pt x="1255" y="827"/>
                  </a:lnTo>
                  <a:cubicBezTo>
                    <a:pt x="1287" y="840"/>
                    <a:pt x="1323" y="849"/>
                    <a:pt x="1355" y="858"/>
                  </a:cubicBezTo>
                  <a:cubicBezTo>
                    <a:pt x="1351" y="863"/>
                    <a:pt x="1346" y="867"/>
                    <a:pt x="1342" y="872"/>
                  </a:cubicBezTo>
                  <a:cubicBezTo>
                    <a:pt x="1310" y="858"/>
                    <a:pt x="1283" y="845"/>
                    <a:pt x="1255" y="827"/>
                  </a:cubicBezTo>
                  <a:close/>
                  <a:moveTo>
                    <a:pt x="1359" y="0"/>
                  </a:moveTo>
                  <a:cubicBezTo>
                    <a:pt x="1265" y="0"/>
                    <a:pt x="1171" y="24"/>
                    <a:pt x="1123" y="94"/>
                  </a:cubicBezTo>
                  <a:cubicBezTo>
                    <a:pt x="1087" y="103"/>
                    <a:pt x="1055" y="117"/>
                    <a:pt x="1028" y="135"/>
                  </a:cubicBezTo>
                  <a:cubicBezTo>
                    <a:pt x="1010" y="149"/>
                    <a:pt x="992" y="163"/>
                    <a:pt x="978" y="176"/>
                  </a:cubicBezTo>
                  <a:cubicBezTo>
                    <a:pt x="841" y="254"/>
                    <a:pt x="769" y="408"/>
                    <a:pt x="887" y="576"/>
                  </a:cubicBezTo>
                  <a:cubicBezTo>
                    <a:pt x="901" y="595"/>
                    <a:pt x="914" y="613"/>
                    <a:pt x="932" y="631"/>
                  </a:cubicBezTo>
                  <a:cubicBezTo>
                    <a:pt x="901" y="663"/>
                    <a:pt x="887" y="713"/>
                    <a:pt x="905" y="772"/>
                  </a:cubicBezTo>
                  <a:cubicBezTo>
                    <a:pt x="955" y="922"/>
                    <a:pt x="1037" y="1022"/>
                    <a:pt x="1142" y="1086"/>
                  </a:cubicBezTo>
                  <a:cubicBezTo>
                    <a:pt x="1078" y="1181"/>
                    <a:pt x="1023" y="1290"/>
                    <a:pt x="992" y="1395"/>
                  </a:cubicBezTo>
                  <a:cubicBezTo>
                    <a:pt x="978" y="1386"/>
                    <a:pt x="960" y="1377"/>
                    <a:pt x="941" y="1372"/>
                  </a:cubicBezTo>
                  <a:cubicBezTo>
                    <a:pt x="878" y="1318"/>
                    <a:pt x="787" y="1277"/>
                    <a:pt x="696" y="1263"/>
                  </a:cubicBezTo>
                  <a:cubicBezTo>
                    <a:pt x="621" y="1231"/>
                    <a:pt x="542" y="1210"/>
                    <a:pt x="465" y="1210"/>
                  </a:cubicBezTo>
                  <a:cubicBezTo>
                    <a:pt x="411" y="1210"/>
                    <a:pt x="358" y="1220"/>
                    <a:pt x="309" y="1245"/>
                  </a:cubicBezTo>
                  <a:cubicBezTo>
                    <a:pt x="282" y="1254"/>
                    <a:pt x="255" y="1263"/>
                    <a:pt x="232" y="1281"/>
                  </a:cubicBezTo>
                  <a:cubicBezTo>
                    <a:pt x="164" y="1281"/>
                    <a:pt x="100" y="1313"/>
                    <a:pt x="55" y="1395"/>
                  </a:cubicBezTo>
                  <a:cubicBezTo>
                    <a:pt x="0" y="1509"/>
                    <a:pt x="37" y="1618"/>
                    <a:pt x="114" y="1700"/>
                  </a:cubicBezTo>
                  <a:cubicBezTo>
                    <a:pt x="155" y="1768"/>
                    <a:pt x="246" y="1850"/>
                    <a:pt x="346" y="1895"/>
                  </a:cubicBezTo>
                  <a:cubicBezTo>
                    <a:pt x="432" y="2095"/>
                    <a:pt x="801" y="2186"/>
                    <a:pt x="1078" y="2223"/>
                  </a:cubicBezTo>
                  <a:cubicBezTo>
                    <a:pt x="1155" y="2268"/>
                    <a:pt x="1237" y="2305"/>
                    <a:pt x="1328" y="2327"/>
                  </a:cubicBezTo>
                  <a:cubicBezTo>
                    <a:pt x="1340" y="2331"/>
                    <a:pt x="1350" y="2333"/>
                    <a:pt x="1360" y="2333"/>
                  </a:cubicBezTo>
                  <a:cubicBezTo>
                    <a:pt x="1374" y="2333"/>
                    <a:pt x="1386" y="2330"/>
                    <a:pt x="1396" y="2327"/>
                  </a:cubicBezTo>
                  <a:cubicBezTo>
                    <a:pt x="1446" y="2336"/>
                    <a:pt x="1492" y="2345"/>
                    <a:pt x="1542" y="2350"/>
                  </a:cubicBezTo>
                  <a:cubicBezTo>
                    <a:pt x="1649" y="2382"/>
                    <a:pt x="1757" y="2396"/>
                    <a:pt x="1874" y="2396"/>
                  </a:cubicBezTo>
                  <a:cubicBezTo>
                    <a:pt x="1890" y="2396"/>
                    <a:pt x="1907" y="2396"/>
                    <a:pt x="1924" y="2395"/>
                  </a:cubicBezTo>
                  <a:cubicBezTo>
                    <a:pt x="1942" y="2395"/>
                    <a:pt x="1956" y="2391"/>
                    <a:pt x="1969" y="2382"/>
                  </a:cubicBezTo>
                  <a:cubicBezTo>
                    <a:pt x="1997" y="2384"/>
                    <a:pt x="2024" y="2386"/>
                    <a:pt x="2051" y="2386"/>
                  </a:cubicBezTo>
                  <a:cubicBezTo>
                    <a:pt x="2116" y="2386"/>
                    <a:pt x="2176" y="2377"/>
                    <a:pt x="2224" y="2355"/>
                  </a:cubicBezTo>
                  <a:cubicBezTo>
                    <a:pt x="2231" y="2355"/>
                    <a:pt x="2239" y="2355"/>
                    <a:pt x="2246" y="2355"/>
                  </a:cubicBezTo>
                  <a:cubicBezTo>
                    <a:pt x="2297" y="2355"/>
                    <a:pt x="2344" y="2341"/>
                    <a:pt x="2392" y="2314"/>
                  </a:cubicBezTo>
                  <a:cubicBezTo>
                    <a:pt x="2479" y="2286"/>
                    <a:pt x="2551" y="2218"/>
                    <a:pt x="2583" y="2109"/>
                  </a:cubicBezTo>
                  <a:cubicBezTo>
                    <a:pt x="2592" y="2082"/>
                    <a:pt x="2579" y="2032"/>
                    <a:pt x="2551" y="2009"/>
                  </a:cubicBezTo>
                  <a:cubicBezTo>
                    <a:pt x="2479" y="1959"/>
                    <a:pt x="2419" y="1927"/>
                    <a:pt x="2329" y="1904"/>
                  </a:cubicBezTo>
                  <a:cubicBezTo>
                    <a:pt x="2219" y="1845"/>
                    <a:pt x="2110" y="1800"/>
                    <a:pt x="1983" y="1768"/>
                  </a:cubicBezTo>
                  <a:cubicBezTo>
                    <a:pt x="1974" y="1766"/>
                    <a:pt x="1966" y="1765"/>
                    <a:pt x="1958" y="1765"/>
                  </a:cubicBezTo>
                  <a:cubicBezTo>
                    <a:pt x="1927" y="1765"/>
                    <a:pt x="1901" y="1778"/>
                    <a:pt x="1883" y="1800"/>
                  </a:cubicBezTo>
                  <a:cubicBezTo>
                    <a:pt x="1846" y="1791"/>
                    <a:pt x="1810" y="1786"/>
                    <a:pt x="1774" y="1777"/>
                  </a:cubicBezTo>
                  <a:lnTo>
                    <a:pt x="1769" y="1777"/>
                  </a:lnTo>
                  <a:cubicBezTo>
                    <a:pt x="1778" y="1745"/>
                    <a:pt x="1783" y="1713"/>
                    <a:pt x="1787" y="1677"/>
                  </a:cubicBezTo>
                  <a:cubicBezTo>
                    <a:pt x="1787" y="1677"/>
                    <a:pt x="1787" y="1672"/>
                    <a:pt x="1787" y="1668"/>
                  </a:cubicBezTo>
                  <a:cubicBezTo>
                    <a:pt x="1801" y="1659"/>
                    <a:pt x="1810" y="1650"/>
                    <a:pt x="1815" y="1636"/>
                  </a:cubicBezTo>
                  <a:cubicBezTo>
                    <a:pt x="1878" y="1504"/>
                    <a:pt x="1906" y="1372"/>
                    <a:pt x="1896" y="1236"/>
                  </a:cubicBezTo>
                  <a:lnTo>
                    <a:pt x="1896" y="1236"/>
                  </a:lnTo>
                  <a:cubicBezTo>
                    <a:pt x="1923" y="1237"/>
                    <a:pt x="1950" y="1238"/>
                    <a:pt x="1977" y="1238"/>
                  </a:cubicBezTo>
                  <a:cubicBezTo>
                    <a:pt x="2126" y="1238"/>
                    <a:pt x="2273" y="1214"/>
                    <a:pt x="2419" y="1145"/>
                  </a:cubicBezTo>
                  <a:cubicBezTo>
                    <a:pt x="2524" y="1090"/>
                    <a:pt x="2497" y="954"/>
                    <a:pt x="2415" y="899"/>
                  </a:cubicBezTo>
                  <a:cubicBezTo>
                    <a:pt x="2479" y="849"/>
                    <a:pt x="2506" y="777"/>
                    <a:pt x="2479" y="672"/>
                  </a:cubicBezTo>
                  <a:cubicBezTo>
                    <a:pt x="2474" y="667"/>
                    <a:pt x="2474" y="663"/>
                    <a:pt x="2474" y="658"/>
                  </a:cubicBezTo>
                  <a:cubicBezTo>
                    <a:pt x="2479" y="608"/>
                    <a:pt x="2460" y="558"/>
                    <a:pt x="2433" y="522"/>
                  </a:cubicBezTo>
                  <a:cubicBezTo>
                    <a:pt x="2419" y="422"/>
                    <a:pt x="2360" y="326"/>
                    <a:pt x="2251" y="276"/>
                  </a:cubicBezTo>
                  <a:cubicBezTo>
                    <a:pt x="2215" y="258"/>
                    <a:pt x="2174" y="249"/>
                    <a:pt x="2128" y="244"/>
                  </a:cubicBezTo>
                  <a:cubicBezTo>
                    <a:pt x="2011" y="116"/>
                    <a:pt x="1835" y="8"/>
                    <a:pt x="1684" y="8"/>
                  </a:cubicBezTo>
                  <a:cubicBezTo>
                    <a:pt x="1642" y="8"/>
                    <a:pt x="1601" y="16"/>
                    <a:pt x="1565" y="35"/>
                  </a:cubicBezTo>
                  <a:cubicBezTo>
                    <a:pt x="1528" y="22"/>
                    <a:pt x="1492" y="13"/>
                    <a:pt x="1455" y="8"/>
                  </a:cubicBezTo>
                  <a:cubicBezTo>
                    <a:pt x="1425" y="3"/>
                    <a:pt x="1392" y="0"/>
                    <a:pt x="135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造字工房童心（非商用）常规体" pitchFamily="2" charset="-122"/>
                <a:ea typeface="造字工房童心（非商用）常规体" pitchFamily="2" charset="-122"/>
                <a:cs typeface="Arial"/>
                <a:sym typeface="Arial"/>
              </a:endParaRPr>
            </a:p>
          </p:txBody>
        </p:sp>
        <p:sp>
          <p:nvSpPr>
            <p:cNvPr id="10" name="Google Shape;2628;p69">
              <a:extLst>
                <a:ext uri="{FF2B5EF4-FFF2-40B4-BE49-F238E27FC236}">
                  <a16:creationId xmlns:a16="http://schemas.microsoft.com/office/drawing/2014/main" id="{D5996022-22B5-F379-6372-97EC8FAD3F34}"/>
                </a:ext>
              </a:extLst>
            </p:cNvPr>
            <p:cNvSpPr/>
            <p:nvPr/>
          </p:nvSpPr>
          <p:spPr>
            <a:xfrm>
              <a:off x="6232363" y="288151"/>
              <a:ext cx="591379" cy="493413"/>
            </a:xfrm>
            <a:custGeom>
              <a:avLst/>
              <a:gdLst/>
              <a:ahLst/>
              <a:cxnLst/>
              <a:rect l="l" t="t" r="r" b="b"/>
              <a:pathLst>
                <a:path w="2970" h="2478" extrusionOk="0">
                  <a:moveTo>
                    <a:pt x="1483" y="112"/>
                  </a:moveTo>
                  <a:cubicBezTo>
                    <a:pt x="1720" y="112"/>
                    <a:pt x="1978" y="194"/>
                    <a:pt x="2206" y="294"/>
                  </a:cubicBezTo>
                  <a:cubicBezTo>
                    <a:pt x="2215" y="299"/>
                    <a:pt x="2224" y="299"/>
                    <a:pt x="2229" y="303"/>
                  </a:cubicBezTo>
                  <a:cubicBezTo>
                    <a:pt x="2374" y="385"/>
                    <a:pt x="2497" y="481"/>
                    <a:pt x="2542" y="608"/>
                  </a:cubicBezTo>
                  <a:cubicBezTo>
                    <a:pt x="2615" y="790"/>
                    <a:pt x="2442" y="903"/>
                    <a:pt x="2229" y="949"/>
                  </a:cubicBezTo>
                  <a:cubicBezTo>
                    <a:pt x="2153" y="966"/>
                    <a:pt x="2070" y="974"/>
                    <a:pt x="1985" y="974"/>
                  </a:cubicBezTo>
                  <a:cubicBezTo>
                    <a:pt x="1767" y="974"/>
                    <a:pt x="1531" y="922"/>
                    <a:pt x="1342" y="831"/>
                  </a:cubicBezTo>
                  <a:cubicBezTo>
                    <a:pt x="992" y="658"/>
                    <a:pt x="819" y="335"/>
                    <a:pt x="1151" y="180"/>
                  </a:cubicBezTo>
                  <a:cubicBezTo>
                    <a:pt x="1252" y="132"/>
                    <a:pt x="1365" y="112"/>
                    <a:pt x="1483" y="112"/>
                  </a:cubicBezTo>
                  <a:close/>
                  <a:moveTo>
                    <a:pt x="955" y="699"/>
                  </a:moveTo>
                  <a:cubicBezTo>
                    <a:pt x="1037" y="785"/>
                    <a:pt x="1146" y="863"/>
                    <a:pt x="1274" y="922"/>
                  </a:cubicBezTo>
                  <a:cubicBezTo>
                    <a:pt x="1287" y="926"/>
                    <a:pt x="1301" y="931"/>
                    <a:pt x="1315" y="940"/>
                  </a:cubicBezTo>
                  <a:cubicBezTo>
                    <a:pt x="1328" y="944"/>
                    <a:pt x="1342" y="954"/>
                    <a:pt x="1355" y="958"/>
                  </a:cubicBezTo>
                  <a:cubicBezTo>
                    <a:pt x="1433" y="981"/>
                    <a:pt x="1510" y="1004"/>
                    <a:pt x="1587" y="1026"/>
                  </a:cubicBezTo>
                  <a:cubicBezTo>
                    <a:pt x="1596" y="1026"/>
                    <a:pt x="1606" y="1031"/>
                    <a:pt x="1610" y="1031"/>
                  </a:cubicBezTo>
                  <a:cubicBezTo>
                    <a:pt x="1660" y="1044"/>
                    <a:pt x="1710" y="1054"/>
                    <a:pt x="1760" y="1063"/>
                  </a:cubicBezTo>
                  <a:lnTo>
                    <a:pt x="1774" y="1063"/>
                  </a:lnTo>
                  <a:cubicBezTo>
                    <a:pt x="1856" y="1067"/>
                    <a:pt x="1933" y="1076"/>
                    <a:pt x="2015" y="1085"/>
                  </a:cubicBezTo>
                  <a:cubicBezTo>
                    <a:pt x="2197" y="1085"/>
                    <a:pt x="2370" y="1054"/>
                    <a:pt x="2506" y="990"/>
                  </a:cubicBezTo>
                  <a:lnTo>
                    <a:pt x="2506" y="990"/>
                  </a:lnTo>
                  <a:cubicBezTo>
                    <a:pt x="2474" y="1035"/>
                    <a:pt x="2433" y="1072"/>
                    <a:pt x="2388" y="1104"/>
                  </a:cubicBezTo>
                  <a:cubicBezTo>
                    <a:pt x="2379" y="1117"/>
                    <a:pt x="2365" y="1131"/>
                    <a:pt x="2351" y="1140"/>
                  </a:cubicBezTo>
                  <a:cubicBezTo>
                    <a:pt x="2288" y="1233"/>
                    <a:pt x="2047" y="1263"/>
                    <a:pt x="1955" y="1263"/>
                  </a:cubicBezTo>
                  <a:cubicBezTo>
                    <a:pt x="1948" y="1263"/>
                    <a:pt x="1943" y="1263"/>
                    <a:pt x="1938" y="1263"/>
                  </a:cubicBezTo>
                  <a:cubicBezTo>
                    <a:pt x="1710" y="1245"/>
                    <a:pt x="1424" y="1199"/>
                    <a:pt x="1246" y="1035"/>
                  </a:cubicBezTo>
                  <a:cubicBezTo>
                    <a:pt x="1110" y="949"/>
                    <a:pt x="1005" y="835"/>
                    <a:pt x="955" y="699"/>
                  </a:cubicBezTo>
                  <a:close/>
                  <a:moveTo>
                    <a:pt x="1283" y="1222"/>
                  </a:moveTo>
                  <a:cubicBezTo>
                    <a:pt x="1383" y="1263"/>
                    <a:pt x="1492" y="1290"/>
                    <a:pt x="1610" y="1313"/>
                  </a:cubicBezTo>
                  <a:cubicBezTo>
                    <a:pt x="1706" y="1326"/>
                    <a:pt x="1801" y="1345"/>
                    <a:pt x="1892" y="1354"/>
                  </a:cubicBezTo>
                  <a:cubicBezTo>
                    <a:pt x="1888" y="1422"/>
                    <a:pt x="1874" y="1490"/>
                    <a:pt x="1860" y="1563"/>
                  </a:cubicBezTo>
                  <a:cubicBezTo>
                    <a:pt x="1847" y="1631"/>
                    <a:pt x="1833" y="1717"/>
                    <a:pt x="1797" y="1781"/>
                  </a:cubicBezTo>
                  <a:cubicBezTo>
                    <a:pt x="1724" y="1911"/>
                    <a:pt x="1643" y="1959"/>
                    <a:pt x="1546" y="1959"/>
                  </a:cubicBezTo>
                  <a:cubicBezTo>
                    <a:pt x="1472" y="1959"/>
                    <a:pt x="1390" y="1931"/>
                    <a:pt x="1296" y="1890"/>
                  </a:cubicBezTo>
                  <a:cubicBezTo>
                    <a:pt x="1192" y="1840"/>
                    <a:pt x="1114" y="1804"/>
                    <a:pt x="1092" y="1699"/>
                  </a:cubicBezTo>
                  <a:cubicBezTo>
                    <a:pt x="1069" y="1622"/>
                    <a:pt x="1105" y="1554"/>
                    <a:pt x="1142" y="1486"/>
                  </a:cubicBezTo>
                  <a:cubicBezTo>
                    <a:pt x="1151" y="1476"/>
                    <a:pt x="1160" y="1463"/>
                    <a:pt x="1160" y="1454"/>
                  </a:cubicBezTo>
                  <a:cubicBezTo>
                    <a:pt x="1164" y="1440"/>
                    <a:pt x="1174" y="1431"/>
                    <a:pt x="1178" y="1422"/>
                  </a:cubicBezTo>
                  <a:cubicBezTo>
                    <a:pt x="1210" y="1354"/>
                    <a:pt x="1246" y="1290"/>
                    <a:pt x="1283" y="1222"/>
                  </a:cubicBezTo>
                  <a:close/>
                  <a:moveTo>
                    <a:pt x="382" y="1319"/>
                  </a:moveTo>
                  <a:cubicBezTo>
                    <a:pt x="402" y="1319"/>
                    <a:pt x="422" y="1322"/>
                    <a:pt x="441" y="1326"/>
                  </a:cubicBezTo>
                  <a:cubicBezTo>
                    <a:pt x="464" y="1326"/>
                    <a:pt x="487" y="1331"/>
                    <a:pt x="510" y="1335"/>
                  </a:cubicBezTo>
                  <a:lnTo>
                    <a:pt x="514" y="1335"/>
                  </a:lnTo>
                  <a:cubicBezTo>
                    <a:pt x="678" y="1340"/>
                    <a:pt x="878" y="1413"/>
                    <a:pt x="1028" y="1472"/>
                  </a:cubicBezTo>
                  <a:cubicBezTo>
                    <a:pt x="992" y="1540"/>
                    <a:pt x="960" y="1613"/>
                    <a:pt x="964" y="1686"/>
                  </a:cubicBezTo>
                  <a:cubicBezTo>
                    <a:pt x="973" y="1868"/>
                    <a:pt x="1187" y="1959"/>
                    <a:pt x="1365" y="2013"/>
                  </a:cubicBezTo>
                  <a:cubicBezTo>
                    <a:pt x="1439" y="2038"/>
                    <a:pt x="1505" y="2049"/>
                    <a:pt x="1564" y="2049"/>
                  </a:cubicBezTo>
                  <a:cubicBezTo>
                    <a:pt x="1731" y="2049"/>
                    <a:pt x="1837" y="1958"/>
                    <a:pt x="1901" y="1827"/>
                  </a:cubicBezTo>
                  <a:cubicBezTo>
                    <a:pt x="2051" y="1868"/>
                    <a:pt x="2251" y="1922"/>
                    <a:pt x="2379" y="2009"/>
                  </a:cubicBezTo>
                  <a:lnTo>
                    <a:pt x="2383" y="2009"/>
                  </a:lnTo>
                  <a:cubicBezTo>
                    <a:pt x="2424" y="2018"/>
                    <a:pt x="2451" y="2036"/>
                    <a:pt x="2470" y="2059"/>
                  </a:cubicBezTo>
                  <a:lnTo>
                    <a:pt x="2479" y="2068"/>
                  </a:lnTo>
                  <a:lnTo>
                    <a:pt x="2497" y="2072"/>
                  </a:lnTo>
                  <a:cubicBezTo>
                    <a:pt x="2629" y="2099"/>
                    <a:pt x="2629" y="2236"/>
                    <a:pt x="2547" y="2286"/>
                  </a:cubicBezTo>
                  <a:cubicBezTo>
                    <a:pt x="2533" y="2295"/>
                    <a:pt x="2515" y="2304"/>
                    <a:pt x="2501" y="2309"/>
                  </a:cubicBezTo>
                  <a:cubicBezTo>
                    <a:pt x="2483" y="2318"/>
                    <a:pt x="2470" y="2322"/>
                    <a:pt x="2447" y="2327"/>
                  </a:cubicBezTo>
                  <a:cubicBezTo>
                    <a:pt x="2360" y="2363"/>
                    <a:pt x="2224" y="2372"/>
                    <a:pt x="2133" y="2377"/>
                  </a:cubicBezTo>
                  <a:cubicBezTo>
                    <a:pt x="2093" y="2379"/>
                    <a:pt x="2052" y="2380"/>
                    <a:pt x="2012" y="2380"/>
                  </a:cubicBezTo>
                  <a:cubicBezTo>
                    <a:pt x="1741" y="2380"/>
                    <a:pt x="1466" y="2330"/>
                    <a:pt x="1201" y="2259"/>
                  </a:cubicBezTo>
                  <a:cubicBezTo>
                    <a:pt x="910" y="2177"/>
                    <a:pt x="591" y="2068"/>
                    <a:pt x="364" y="1872"/>
                  </a:cubicBezTo>
                  <a:cubicBezTo>
                    <a:pt x="300" y="1813"/>
                    <a:pt x="214" y="1736"/>
                    <a:pt x="187" y="1654"/>
                  </a:cubicBezTo>
                  <a:cubicBezTo>
                    <a:pt x="164" y="1622"/>
                    <a:pt x="155" y="1595"/>
                    <a:pt x="159" y="1567"/>
                  </a:cubicBezTo>
                  <a:cubicBezTo>
                    <a:pt x="155" y="1554"/>
                    <a:pt x="155" y="1545"/>
                    <a:pt x="155" y="1531"/>
                  </a:cubicBezTo>
                  <a:cubicBezTo>
                    <a:pt x="155" y="1476"/>
                    <a:pt x="182" y="1426"/>
                    <a:pt x="223" y="1399"/>
                  </a:cubicBezTo>
                  <a:cubicBezTo>
                    <a:pt x="237" y="1376"/>
                    <a:pt x="259" y="1358"/>
                    <a:pt x="282" y="1345"/>
                  </a:cubicBezTo>
                  <a:cubicBezTo>
                    <a:pt x="311" y="1327"/>
                    <a:pt x="346" y="1319"/>
                    <a:pt x="382" y="1319"/>
                  </a:cubicBezTo>
                  <a:close/>
                  <a:moveTo>
                    <a:pt x="1428" y="0"/>
                  </a:moveTo>
                  <a:cubicBezTo>
                    <a:pt x="1235" y="0"/>
                    <a:pt x="1059" y="44"/>
                    <a:pt x="928" y="153"/>
                  </a:cubicBezTo>
                  <a:cubicBezTo>
                    <a:pt x="860" y="208"/>
                    <a:pt x="823" y="276"/>
                    <a:pt x="810" y="344"/>
                  </a:cubicBezTo>
                  <a:cubicBezTo>
                    <a:pt x="810" y="349"/>
                    <a:pt x="805" y="353"/>
                    <a:pt x="805" y="358"/>
                  </a:cubicBezTo>
                  <a:cubicBezTo>
                    <a:pt x="705" y="781"/>
                    <a:pt x="883" y="1035"/>
                    <a:pt x="1183" y="1181"/>
                  </a:cubicBezTo>
                  <a:cubicBezTo>
                    <a:pt x="1146" y="1249"/>
                    <a:pt x="1110" y="1317"/>
                    <a:pt x="1074" y="1390"/>
                  </a:cubicBezTo>
                  <a:cubicBezTo>
                    <a:pt x="903" y="1327"/>
                    <a:pt x="617" y="1237"/>
                    <a:pt x="388" y="1237"/>
                  </a:cubicBezTo>
                  <a:cubicBezTo>
                    <a:pt x="201" y="1237"/>
                    <a:pt x="53" y="1297"/>
                    <a:pt x="37" y="1481"/>
                  </a:cubicBezTo>
                  <a:cubicBezTo>
                    <a:pt x="0" y="1899"/>
                    <a:pt x="646" y="2177"/>
                    <a:pt x="1010" y="2295"/>
                  </a:cubicBezTo>
                  <a:cubicBezTo>
                    <a:pt x="1033" y="2300"/>
                    <a:pt x="1051" y="2309"/>
                    <a:pt x="1069" y="2313"/>
                  </a:cubicBezTo>
                  <a:cubicBezTo>
                    <a:pt x="1064" y="2318"/>
                    <a:pt x="1064" y="2318"/>
                    <a:pt x="1064" y="2322"/>
                  </a:cubicBezTo>
                  <a:lnTo>
                    <a:pt x="1060" y="2327"/>
                  </a:lnTo>
                  <a:cubicBezTo>
                    <a:pt x="1074" y="2327"/>
                    <a:pt x="1092" y="2331"/>
                    <a:pt x="1105" y="2336"/>
                  </a:cubicBezTo>
                  <a:cubicBezTo>
                    <a:pt x="1124" y="2341"/>
                    <a:pt x="1142" y="2345"/>
                    <a:pt x="1160" y="2350"/>
                  </a:cubicBezTo>
                  <a:lnTo>
                    <a:pt x="1169" y="2350"/>
                  </a:lnTo>
                  <a:cubicBezTo>
                    <a:pt x="1169" y="2345"/>
                    <a:pt x="1169" y="2345"/>
                    <a:pt x="1169" y="2341"/>
                  </a:cubicBezTo>
                  <a:cubicBezTo>
                    <a:pt x="1210" y="2354"/>
                    <a:pt x="1251" y="2363"/>
                    <a:pt x="1292" y="2377"/>
                  </a:cubicBezTo>
                  <a:cubicBezTo>
                    <a:pt x="1292" y="2377"/>
                    <a:pt x="1292" y="2377"/>
                    <a:pt x="1292" y="2381"/>
                  </a:cubicBezTo>
                  <a:cubicBezTo>
                    <a:pt x="1324" y="2395"/>
                    <a:pt x="1360" y="2404"/>
                    <a:pt x="1392" y="2413"/>
                  </a:cubicBezTo>
                  <a:cubicBezTo>
                    <a:pt x="1396" y="2409"/>
                    <a:pt x="1396" y="2404"/>
                    <a:pt x="1396" y="2400"/>
                  </a:cubicBezTo>
                  <a:cubicBezTo>
                    <a:pt x="1556" y="2436"/>
                    <a:pt x="1715" y="2459"/>
                    <a:pt x="1874" y="2468"/>
                  </a:cubicBezTo>
                  <a:cubicBezTo>
                    <a:pt x="1939" y="2473"/>
                    <a:pt x="2013" y="2477"/>
                    <a:pt x="2090" y="2477"/>
                  </a:cubicBezTo>
                  <a:cubicBezTo>
                    <a:pt x="2285" y="2477"/>
                    <a:pt x="2497" y="2451"/>
                    <a:pt x="2624" y="2350"/>
                  </a:cubicBezTo>
                  <a:cubicBezTo>
                    <a:pt x="2970" y="2077"/>
                    <a:pt x="2201" y="1818"/>
                    <a:pt x="1942" y="1740"/>
                  </a:cubicBezTo>
                  <a:cubicBezTo>
                    <a:pt x="1983" y="1627"/>
                    <a:pt x="2001" y="1490"/>
                    <a:pt x="2010" y="1363"/>
                  </a:cubicBezTo>
                  <a:cubicBezTo>
                    <a:pt x="2031" y="1364"/>
                    <a:pt x="2052" y="1364"/>
                    <a:pt x="2072" y="1364"/>
                  </a:cubicBezTo>
                  <a:cubicBezTo>
                    <a:pt x="2386" y="1364"/>
                    <a:pt x="2643" y="1259"/>
                    <a:pt x="2720" y="849"/>
                  </a:cubicBezTo>
                  <a:cubicBezTo>
                    <a:pt x="2724" y="826"/>
                    <a:pt x="2720" y="808"/>
                    <a:pt x="2711" y="790"/>
                  </a:cubicBezTo>
                  <a:cubicBezTo>
                    <a:pt x="2779" y="581"/>
                    <a:pt x="2529" y="330"/>
                    <a:pt x="2229" y="171"/>
                  </a:cubicBezTo>
                  <a:cubicBezTo>
                    <a:pt x="2212" y="165"/>
                    <a:pt x="2198" y="160"/>
                    <a:pt x="2184" y="160"/>
                  </a:cubicBezTo>
                  <a:cubicBezTo>
                    <a:pt x="2179" y="160"/>
                    <a:pt x="2174" y="161"/>
                    <a:pt x="2169" y="162"/>
                  </a:cubicBezTo>
                  <a:cubicBezTo>
                    <a:pt x="1934" y="69"/>
                    <a:pt x="1668" y="0"/>
                    <a:pt x="1428" y="0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造字工房童心（非商用）常规体" pitchFamily="2" charset="-122"/>
                <a:ea typeface="造字工房童心（非商用）常规体" pitchFamily="2" charset="-122"/>
                <a:cs typeface="Arial"/>
                <a:sym typeface="Arial"/>
              </a:endParaRPr>
            </a:p>
          </p:txBody>
        </p:sp>
        <p:sp>
          <p:nvSpPr>
            <p:cNvPr id="11" name="Google Shape;2629;p69">
              <a:extLst>
                <a:ext uri="{FF2B5EF4-FFF2-40B4-BE49-F238E27FC236}">
                  <a16:creationId xmlns:a16="http://schemas.microsoft.com/office/drawing/2014/main" id="{44CDA783-59CA-2D87-965E-F475C0082BAE}"/>
                </a:ext>
              </a:extLst>
            </p:cNvPr>
            <p:cNvSpPr/>
            <p:nvPr/>
          </p:nvSpPr>
          <p:spPr>
            <a:xfrm>
              <a:off x="6375528" y="736165"/>
              <a:ext cx="135798" cy="222414"/>
            </a:xfrm>
            <a:custGeom>
              <a:avLst/>
              <a:gdLst/>
              <a:ahLst/>
              <a:cxnLst/>
              <a:rect l="l" t="t" r="r" b="b"/>
              <a:pathLst>
                <a:path w="682" h="1117" extrusionOk="0">
                  <a:moveTo>
                    <a:pt x="357" y="1"/>
                  </a:moveTo>
                  <a:cubicBezTo>
                    <a:pt x="343" y="1"/>
                    <a:pt x="328" y="8"/>
                    <a:pt x="323" y="27"/>
                  </a:cubicBezTo>
                  <a:lnTo>
                    <a:pt x="9" y="1073"/>
                  </a:lnTo>
                  <a:cubicBezTo>
                    <a:pt x="0" y="1099"/>
                    <a:pt x="20" y="1116"/>
                    <a:pt x="41" y="1116"/>
                  </a:cubicBezTo>
                  <a:cubicBezTo>
                    <a:pt x="53" y="1116"/>
                    <a:pt x="65" y="1111"/>
                    <a:pt x="73" y="1100"/>
                  </a:cubicBezTo>
                  <a:cubicBezTo>
                    <a:pt x="300" y="800"/>
                    <a:pt x="500" y="477"/>
                    <a:pt x="668" y="141"/>
                  </a:cubicBezTo>
                  <a:cubicBezTo>
                    <a:pt x="682" y="114"/>
                    <a:pt x="658" y="82"/>
                    <a:pt x="633" y="82"/>
                  </a:cubicBezTo>
                  <a:cubicBezTo>
                    <a:pt x="625" y="82"/>
                    <a:pt x="616" y="86"/>
                    <a:pt x="609" y="95"/>
                  </a:cubicBezTo>
                  <a:cubicBezTo>
                    <a:pt x="600" y="109"/>
                    <a:pt x="586" y="127"/>
                    <a:pt x="573" y="141"/>
                  </a:cubicBezTo>
                  <a:cubicBezTo>
                    <a:pt x="573" y="118"/>
                    <a:pt x="555" y="104"/>
                    <a:pt x="536" y="104"/>
                  </a:cubicBezTo>
                  <a:cubicBezTo>
                    <a:pt x="536" y="100"/>
                    <a:pt x="532" y="91"/>
                    <a:pt x="523" y="86"/>
                  </a:cubicBezTo>
                  <a:cubicBezTo>
                    <a:pt x="518" y="86"/>
                    <a:pt x="514" y="81"/>
                    <a:pt x="509" y="77"/>
                  </a:cubicBezTo>
                  <a:cubicBezTo>
                    <a:pt x="507" y="75"/>
                    <a:pt x="503" y="73"/>
                    <a:pt x="499" y="73"/>
                  </a:cubicBezTo>
                  <a:cubicBezTo>
                    <a:pt x="495" y="73"/>
                    <a:pt x="491" y="75"/>
                    <a:pt x="486" y="77"/>
                  </a:cubicBezTo>
                  <a:cubicBezTo>
                    <a:pt x="478" y="71"/>
                    <a:pt x="470" y="68"/>
                    <a:pt x="461" y="68"/>
                  </a:cubicBezTo>
                  <a:cubicBezTo>
                    <a:pt x="450" y="68"/>
                    <a:pt x="440" y="73"/>
                    <a:pt x="432" y="86"/>
                  </a:cubicBezTo>
                  <a:cubicBezTo>
                    <a:pt x="427" y="91"/>
                    <a:pt x="423" y="95"/>
                    <a:pt x="418" y="104"/>
                  </a:cubicBezTo>
                  <a:cubicBezTo>
                    <a:pt x="414" y="86"/>
                    <a:pt x="400" y="77"/>
                    <a:pt x="382" y="77"/>
                  </a:cubicBezTo>
                  <a:cubicBezTo>
                    <a:pt x="386" y="68"/>
                    <a:pt x="391" y="54"/>
                    <a:pt x="391" y="45"/>
                  </a:cubicBezTo>
                  <a:cubicBezTo>
                    <a:pt x="399" y="18"/>
                    <a:pt x="378" y="1"/>
                    <a:pt x="357" y="1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造字工房童心（非商用）常规体" pitchFamily="2" charset="-122"/>
                <a:ea typeface="造字工房童心（非商用）常规体" pitchFamily="2" charset="-122"/>
                <a:cs typeface="Arial"/>
                <a:sym typeface="Arial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F21A013A-DF0D-E14D-D440-FF3968A54B51}"/>
              </a:ext>
            </a:extLst>
          </p:cNvPr>
          <p:cNvSpPr/>
          <p:nvPr/>
        </p:nvSpPr>
        <p:spPr>
          <a:xfrm rot="294942">
            <a:off x="1742967" y="2218066"/>
            <a:ext cx="2379753" cy="1932752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46556298-986D-E23A-4F7E-5716C349376F}"/>
              </a:ext>
            </a:extLst>
          </p:cNvPr>
          <p:cNvSpPr/>
          <p:nvPr/>
        </p:nvSpPr>
        <p:spPr>
          <a:xfrm rot="21079278">
            <a:off x="5025608" y="1743798"/>
            <a:ext cx="2786685" cy="2634400"/>
          </a:xfrm>
          <a:custGeom>
            <a:avLst/>
            <a:gdLst>
              <a:gd name="connsiteX0" fmla="*/ 15231 w 2786685"/>
              <a:gd name="connsiteY0" fmla="*/ 10964 h 2634400"/>
              <a:gd name="connsiteX1" fmla="*/ 204431 w 2786685"/>
              <a:gd name="connsiteY1" fmla="*/ 12984 h 2634400"/>
              <a:gd name="connsiteX2" fmla="*/ 293123 w 2786685"/>
              <a:gd name="connsiteY2" fmla="*/ 15552 h 2634400"/>
              <a:gd name="connsiteX3" fmla="*/ 330307 w 2786685"/>
              <a:gd name="connsiteY3" fmla="*/ 16136 h 2634400"/>
              <a:gd name="connsiteX4" fmla="*/ 526140 w 2786685"/>
              <a:gd name="connsiteY4" fmla="*/ 16598 h 2634400"/>
              <a:gd name="connsiteX5" fmla="*/ 678655 w 2786685"/>
              <a:gd name="connsiteY5" fmla="*/ 12434 h 2634400"/>
              <a:gd name="connsiteX6" fmla="*/ 704911 w 2786685"/>
              <a:gd name="connsiteY6" fmla="*/ 10964 h 2634400"/>
              <a:gd name="connsiteX7" fmla="*/ 866044 w 2786685"/>
              <a:gd name="connsiteY7" fmla="*/ 2623 h 2634400"/>
              <a:gd name="connsiteX8" fmla="*/ 1016808 w 2786685"/>
              <a:gd name="connsiteY8" fmla="*/ 4609 h 2634400"/>
              <a:gd name="connsiteX9" fmla="*/ 1070882 w 2786685"/>
              <a:gd name="connsiteY9" fmla="*/ 4485 h 2634400"/>
              <a:gd name="connsiteX10" fmla="*/ 1319393 w 2786685"/>
              <a:gd name="connsiteY10" fmla="*/ 9236 h 2634400"/>
              <a:gd name="connsiteX11" fmla="*/ 1340828 w 2786685"/>
              <a:gd name="connsiteY11" fmla="*/ 9597 h 2634400"/>
              <a:gd name="connsiteX12" fmla="*/ 1423208 w 2786685"/>
              <a:gd name="connsiteY12" fmla="*/ 5712 h 2634400"/>
              <a:gd name="connsiteX13" fmla="*/ 1645133 w 2786685"/>
              <a:gd name="connsiteY13" fmla="*/ 0 h 2634400"/>
              <a:gd name="connsiteX14" fmla="*/ 1836193 w 2786685"/>
              <a:gd name="connsiteY14" fmla="*/ 4479 h 2634400"/>
              <a:gd name="connsiteX15" fmla="*/ 1836285 w 2786685"/>
              <a:gd name="connsiteY15" fmla="*/ 4484 h 2634400"/>
              <a:gd name="connsiteX16" fmla="*/ 1944390 w 2786685"/>
              <a:gd name="connsiteY16" fmla="*/ 3234 h 2634400"/>
              <a:gd name="connsiteX17" fmla="*/ 2139446 w 2786685"/>
              <a:gd name="connsiteY17" fmla="*/ 10964 h 2634400"/>
              <a:gd name="connsiteX18" fmla="*/ 2773952 w 2786685"/>
              <a:gd name="connsiteY18" fmla="*/ 10964 h 2634400"/>
              <a:gd name="connsiteX19" fmla="*/ 2776115 w 2786685"/>
              <a:gd name="connsiteY19" fmla="*/ 111783 h 2634400"/>
              <a:gd name="connsiteX20" fmla="*/ 2777728 w 2786685"/>
              <a:gd name="connsiteY20" fmla="*/ 156787 h 2634400"/>
              <a:gd name="connsiteX21" fmla="*/ 2773952 w 2786685"/>
              <a:gd name="connsiteY21" fmla="*/ 635441 h 2634400"/>
              <a:gd name="connsiteX22" fmla="*/ 2772934 w 2786685"/>
              <a:gd name="connsiteY22" fmla="*/ 643763 h 2634400"/>
              <a:gd name="connsiteX23" fmla="*/ 2773952 w 2786685"/>
              <a:gd name="connsiteY23" fmla="*/ 661461 h 2634400"/>
              <a:gd name="connsiteX24" fmla="*/ 2783859 w 2786685"/>
              <a:gd name="connsiteY24" fmla="*/ 993420 h 2634400"/>
              <a:gd name="connsiteX25" fmla="*/ 2782059 w 2786685"/>
              <a:gd name="connsiteY25" fmla="*/ 1043529 h 2634400"/>
              <a:gd name="connsiteX26" fmla="*/ 2782533 w 2786685"/>
              <a:gd name="connsiteY26" fmla="*/ 1057032 h 2634400"/>
              <a:gd name="connsiteX27" fmla="*/ 2781378 w 2786685"/>
              <a:gd name="connsiteY27" fmla="*/ 1153128 h 2634400"/>
              <a:gd name="connsiteX28" fmla="*/ 2775050 w 2786685"/>
              <a:gd name="connsiteY28" fmla="*/ 1244120 h 2634400"/>
              <a:gd name="connsiteX29" fmla="*/ 2773952 w 2786685"/>
              <a:gd name="connsiteY29" fmla="*/ 1311958 h 2634400"/>
              <a:gd name="connsiteX30" fmla="*/ 2773952 w 2786685"/>
              <a:gd name="connsiteY30" fmla="*/ 2014494 h 2634400"/>
              <a:gd name="connsiteX31" fmla="*/ 2773295 w 2786685"/>
              <a:gd name="connsiteY31" fmla="*/ 2081809 h 2634400"/>
              <a:gd name="connsiteX32" fmla="*/ 2773961 w 2786685"/>
              <a:gd name="connsiteY32" fmla="*/ 2112026 h 2634400"/>
              <a:gd name="connsiteX33" fmla="*/ 2773952 w 2786685"/>
              <a:gd name="connsiteY33" fmla="*/ 2612951 h 2634400"/>
              <a:gd name="connsiteX34" fmla="*/ 2632695 w 2786685"/>
              <a:gd name="connsiteY34" fmla="*/ 2621738 h 2634400"/>
              <a:gd name="connsiteX35" fmla="*/ 2506677 w 2786685"/>
              <a:gd name="connsiteY35" fmla="*/ 2616250 h 2634400"/>
              <a:gd name="connsiteX36" fmla="*/ 2402390 w 2786685"/>
              <a:gd name="connsiteY36" fmla="*/ 2618214 h 2634400"/>
              <a:gd name="connsiteX37" fmla="*/ 2251763 w 2786685"/>
              <a:gd name="connsiteY37" fmla="*/ 2618800 h 2634400"/>
              <a:gd name="connsiteX38" fmla="*/ 2129811 w 2786685"/>
              <a:gd name="connsiteY38" fmla="*/ 2613702 h 2634400"/>
              <a:gd name="connsiteX39" fmla="*/ 2042584 w 2786685"/>
              <a:gd name="connsiteY39" fmla="*/ 2620496 h 2634400"/>
              <a:gd name="connsiteX40" fmla="*/ 1394592 w 2786685"/>
              <a:gd name="connsiteY40" fmla="*/ 2612951 h 2634400"/>
              <a:gd name="connsiteX41" fmla="*/ 1281658 w 2786685"/>
              <a:gd name="connsiteY41" fmla="*/ 2604501 h 2634400"/>
              <a:gd name="connsiteX42" fmla="*/ 1188009 w 2786685"/>
              <a:gd name="connsiteY42" fmla="*/ 2606181 h 2634400"/>
              <a:gd name="connsiteX43" fmla="*/ 899667 w 2786685"/>
              <a:gd name="connsiteY43" fmla="*/ 2613930 h 2634400"/>
              <a:gd name="connsiteX44" fmla="*/ 873126 w 2786685"/>
              <a:gd name="connsiteY44" fmla="*/ 2613698 h 2634400"/>
              <a:gd name="connsiteX45" fmla="*/ 825708 w 2786685"/>
              <a:gd name="connsiteY45" fmla="*/ 2616385 h 2634400"/>
              <a:gd name="connsiteX46" fmla="*/ 704911 w 2786685"/>
              <a:gd name="connsiteY46" fmla="*/ 2612951 h 2634400"/>
              <a:gd name="connsiteX47" fmla="*/ 664095 w 2786685"/>
              <a:gd name="connsiteY47" fmla="*/ 2611170 h 2634400"/>
              <a:gd name="connsiteX48" fmla="*/ 571898 w 2786685"/>
              <a:gd name="connsiteY48" fmla="*/ 2610896 h 2634400"/>
              <a:gd name="connsiteX49" fmla="*/ 468286 w 2786685"/>
              <a:gd name="connsiteY49" fmla="*/ 2611878 h 2634400"/>
              <a:gd name="connsiteX50" fmla="*/ 431359 w 2786685"/>
              <a:gd name="connsiteY50" fmla="*/ 2613585 h 2634400"/>
              <a:gd name="connsiteX51" fmla="*/ 15231 w 2786685"/>
              <a:gd name="connsiteY51" fmla="*/ 2612951 h 2634400"/>
              <a:gd name="connsiteX52" fmla="*/ 18824 w 2786685"/>
              <a:gd name="connsiteY52" fmla="*/ 2072130 h 2634400"/>
              <a:gd name="connsiteX53" fmla="*/ 16673 w 2786685"/>
              <a:gd name="connsiteY53" fmla="*/ 2006463 h 2634400"/>
              <a:gd name="connsiteX54" fmla="*/ 15231 w 2786685"/>
              <a:gd name="connsiteY54" fmla="*/ 1988474 h 2634400"/>
              <a:gd name="connsiteX55" fmla="*/ 6263 w 2786685"/>
              <a:gd name="connsiteY55" fmla="*/ 1780547 h 2634400"/>
              <a:gd name="connsiteX56" fmla="*/ 6594 w 2786685"/>
              <a:gd name="connsiteY56" fmla="*/ 1752557 h 2634400"/>
              <a:gd name="connsiteX57" fmla="*/ 3432 w 2786685"/>
              <a:gd name="connsiteY57" fmla="*/ 1682664 h 2634400"/>
              <a:gd name="connsiteX58" fmla="*/ 6541 w 2786685"/>
              <a:gd name="connsiteY58" fmla="*/ 1360549 h 2634400"/>
              <a:gd name="connsiteX59" fmla="*/ 13352 w 2786685"/>
              <a:gd name="connsiteY59" fmla="*/ 1281680 h 2634400"/>
              <a:gd name="connsiteX60" fmla="*/ 12605 w 2786685"/>
              <a:gd name="connsiteY60" fmla="*/ 1248985 h 2634400"/>
              <a:gd name="connsiteX61" fmla="*/ 20870 w 2786685"/>
              <a:gd name="connsiteY61" fmla="*/ 957872 h 2634400"/>
              <a:gd name="connsiteX62" fmla="*/ 20816 w 2786685"/>
              <a:gd name="connsiteY62" fmla="*/ 953565 h 2634400"/>
              <a:gd name="connsiteX63" fmla="*/ 18553 w 2786685"/>
              <a:gd name="connsiteY63" fmla="*/ 869563 h 2634400"/>
              <a:gd name="connsiteX64" fmla="*/ 15231 w 2786685"/>
              <a:gd name="connsiteY64" fmla="*/ 10964 h 263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786685" h="2634400">
                <a:moveTo>
                  <a:pt x="15231" y="10964"/>
                </a:moveTo>
                <a:cubicBezTo>
                  <a:pt x="80240" y="10370"/>
                  <a:pt x="143287" y="11416"/>
                  <a:pt x="204431" y="12984"/>
                </a:cubicBezTo>
                <a:lnTo>
                  <a:pt x="293123" y="15552"/>
                </a:lnTo>
                <a:lnTo>
                  <a:pt x="330307" y="16136"/>
                </a:lnTo>
                <a:cubicBezTo>
                  <a:pt x="392580" y="16916"/>
                  <a:pt x="458483" y="17265"/>
                  <a:pt x="526140" y="16598"/>
                </a:cubicBezTo>
                <a:lnTo>
                  <a:pt x="678655" y="12434"/>
                </a:lnTo>
                <a:lnTo>
                  <a:pt x="704911" y="10964"/>
                </a:lnTo>
                <a:cubicBezTo>
                  <a:pt x="755158" y="5591"/>
                  <a:pt x="809996" y="3227"/>
                  <a:pt x="866044" y="2623"/>
                </a:cubicBezTo>
                <a:lnTo>
                  <a:pt x="1016808" y="4609"/>
                </a:lnTo>
                <a:lnTo>
                  <a:pt x="1070882" y="4485"/>
                </a:lnTo>
                <a:cubicBezTo>
                  <a:pt x="1146615" y="5328"/>
                  <a:pt x="1223559" y="7387"/>
                  <a:pt x="1319393" y="9236"/>
                </a:cubicBezTo>
                <a:lnTo>
                  <a:pt x="1340828" y="9597"/>
                </a:lnTo>
                <a:lnTo>
                  <a:pt x="1423208" y="5712"/>
                </a:lnTo>
                <a:cubicBezTo>
                  <a:pt x="1485651" y="2788"/>
                  <a:pt x="1558786" y="4"/>
                  <a:pt x="1645133" y="0"/>
                </a:cubicBezTo>
                <a:cubicBezTo>
                  <a:pt x="1702699" y="-3"/>
                  <a:pt x="1766136" y="1229"/>
                  <a:pt x="1836193" y="4479"/>
                </a:cubicBezTo>
                <a:lnTo>
                  <a:pt x="1836285" y="4484"/>
                </a:lnTo>
                <a:lnTo>
                  <a:pt x="1944390" y="3234"/>
                </a:lnTo>
                <a:cubicBezTo>
                  <a:pt x="2002456" y="3834"/>
                  <a:pt x="2065739" y="6038"/>
                  <a:pt x="2139446" y="10964"/>
                </a:cubicBezTo>
                <a:cubicBezTo>
                  <a:pt x="2434272" y="30668"/>
                  <a:pt x="2630550" y="-10197"/>
                  <a:pt x="2773952" y="10964"/>
                </a:cubicBezTo>
                <a:lnTo>
                  <a:pt x="2776115" y="111783"/>
                </a:lnTo>
                <a:lnTo>
                  <a:pt x="2777728" y="156787"/>
                </a:lnTo>
                <a:cubicBezTo>
                  <a:pt x="2784426" y="320091"/>
                  <a:pt x="2795706" y="521791"/>
                  <a:pt x="2773952" y="635441"/>
                </a:cubicBezTo>
                <a:lnTo>
                  <a:pt x="2772934" y="643763"/>
                </a:lnTo>
                <a:lnTo>
                  <a:pt x="2773952" y="661461"/>
                </a:lnTo>
                <a:cubicBezTo>
                  <a:pt x="2787074" y="756394"/>
                  <a:pt x="2787117" y="876025"/>
                  <a:pt x="2783859" y="993420"/>
                </a:cubicBezTo>
                <a:lnTo>
                  <a:pt x="2782059" y="1043529"/>
                </a:lnTo>
                <a:lnTo>
                  <a:pt x="2782533" y="1057032"/>
                </a:lnTo>
                <a:cubicBezTo>
                  <a:pt x="2782962" y="1087420"/>
                  <a:pt x="2782693" y="1119383"/>
                  <a:pt x="2781378" y="1153128"/>
                </a:cubicBezTo>
                <a:lnTo>
                  <a:pt x="2775050" y="1244120"/>
                </a:lnTo>
                <a:lnTo>
                  <a:pt x="2773952" y="1311958"/>
                </a:lnTo>
                <a:cubicBezTo>
                  <a:pt x="2773779" y="1483929"/>
                  <a:pt x="2780299" y="1737996"/>
                  <a:pt x="2773952" y="2014494"/>
                </a:cubicBezTo>
                <a:lnTo>
                  <a:pt x="2773295" y="2081809"/>
                </a:lnTo>
                <a:lnTo>
                  <a:pt x="2773961" y="2112026"/>
                </a:lnTo>
                <a:cubicBezTo>
                  <a:pt x="2779915" y="2276328"/>
                  <a:pt x="2797756" y="2474440"/>
                  <a:pt x="2773952" y="2612951"/>
                </a:cubicBezTo>
                <a:cubicBezTo>
                  <a:pt x="2726013" y="2619930"/>
                  <a:pt x="2679623" y="2622091"/>
                  <a:pt x="2632695" y="2621738"/>
                </a:cubicBezTo>
                <a:lnTo>
                  <a:pt x="2506677" y="2616250"/>
                </a:lnTo>
                <a:lnTo>
                  <a:pt x="2402390" y="2618214"/>
                </a:lnTo>
                <a:cubicBezTo>
                  <a:pt x="2349334" y="2619059"/>
                  <a:pt x="2299655" y="2619466"/>
                  <a:pt x="2251763" y="2618800"/>
                </a:cubicBezTo>
                <a:lnTo>
                  <a:pt x="2129811" y="2613702"/>
                </a:lnTo>
                <a:lnTo>
                  <a:pt x="2042584" y="2620496"/>
                </a:lnTo>
                <a:cubicBezTo>
                  <a:pt x="1830110" y="2636912"/>
                  <a:pt x="1700109" y="2643670"/>
                  <a:pt x="1394592" y="2612951"/>
                </a:cubicBezTo>
                <a:lnTo>
                  <a:pt x="1281658" y="2604501"/>
                </a:lnTo>
                <a:lnTo>
                  <a:pt x="1188009" y="2606181"/>
                </a:lnTo>
                <a:cubicBezTo>
                  <a:pt x="1102946" y="2609183"/>
                  <a:pt x="1007477" y="2613456"/>
                  <a:pt x="899667" y="2613930"/>
                </a:cubicBezTo>
                <a:lnTo>
                  <a:pt x="873126" y="2613698"/>
                </a:lnTo>
                <a:lnTo>
                  <a:pt x="825708" y="2616385"/>
                </a:lnTo>
                <a:cubicBezTo>
                  <a:pt x="781425" y="2618197"/>
                  <a:pt x="741732" y="2617911"/>
                  <a:pt x="704911" y="2612951"/>
                </a:cubicBezTo>
                <a:lnTo>
                  <a:pt x="664095" y="2611170"/>
                </a:lnTo>
                <a:lnTo>
                  <a:pt x="571898" y="2610896"/>
                </a:lnTo>
                <a:lnTo>
                  <a:pt x="468286" y="2611878"/>
                </a:lnTo>
                <a:lnTo>
                  <a:pt x="431359" y="2613585"/>
                </a:lnTo>
                <a:cubicBezTo>
                  <a:pt x="319523" y="2618756"/>
                  <a:pt x="183924" y="2623716"/>
                  <a:pt x="15231" y="2612951"/>
                </a:cubicBezTo>
                <a:cubicBezTo>
                  <a:pt x="33664" y="2493602"/>
                  <a:pt x="27116" y="2317929"/>
                  <a:pt x="18824" y="2072130"/>
                </a:cubicBezTo>
                <a:lnTo>
                  <a:pt x="16673" y="2006463"/>
                </a:lnTo>
                <a:lnTo>
                  <a:pt x="15231" y="1988474"/>
                </a:lnTo>
                <a:cubicBezTo>
                  <a:pt x="8916" y="1910981"/>
                  <a:pt x="6509" y="1842279"/>
                  <a:pt x="6263" y="1780547"/>
                </a:cubicBezTo>
                <a:lnTo>
                  <a:pt x="6594" y="1752557"/>
                </a:lnTo>
                <a:lnTo>
                  <a:pt x="3432" y="1682664"/>
                </a:lnTo>
                <a:cubicBezTo>
                  <a:pt x="-940" y="1577269"/>
                  <a:pt x="-2329" y="1485470"/>
                  <a:pt x="6541" y="1360549"/>
                </a:cubicBezTo>
                <a:lnTo>
                  <a:pt x="13352" y="1281680"/>
                </a:lnTo>
                <a:lnTo>
                  <a:pt x="12605" y="1248985"/>
                </a:lnTo>
                <a:cubicBezTo>
                  <a:pt x="14194" y="1167327"/>
                  <a:pt x="20622" y="1073895"/>
                  <a:pt x="20870" y="957872"/>
                </a:cubicBezTo>
                <a:lnTo>
                  <a:pt x="20816" y="953565"/>
                </a:lnTo>
                <a:lnTo>
                  <a:pt x="18553" y="869563"/>
                </a:lnTo>
                <a:cubicBezTo>
                  <a:pt x="9845" y="620222"/>
                  <a:pt x="-7007" y="323230"/>
                  <a:pt x="15231" y="10964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Google Shape;2625;p69">
            <a:extLst>
              <a:ext uri="{FF2B5EF4-FFF2-40B4-BE49-F238E27FC236}">
                <a16:creationId xmlns:a16="http://schemas.microsoft.com/office/drawing/2014/main" id="{06AE9743-6181-6BE7-827A-62DC6FAB8C5D}"/>
              </a:ext>
            </a:extLst>
          </p:cNvPr>
          <p:cNvGrpSpPr/>
          <p:nvPr/>
        </p:nvGrpSpPr>
        <p:grpSpPr>
          <a:xfrm rot="-1696891">
            <a:off x="5102701" y="1369099"/>
            <a:ext cx="609565" cy="762740"/>
            <a:chOff x="6232363" y="288151"/>
            <a:chExt cx="591379" cy="739984"/>
          </a:xfrm>
        </p:grpSpPr>
        <p:sp>
          <p:nvSpPr>
            <p:cNvPr id="27" name="Google Shape;2626;p69">
              <a:extLst>
                <a:ext uri="{FF2B5EF4-FFF2-40B4-BE49-F238E27FC236}">
                  <a16:creationId xmlns:a16="http://schemas.microsoft.com/office/drawing/2014/main" id="{69134CE6-3369-5E86-F1D4-02693952A2A5}"/>
                </a:ext>
              </a:extLst>
            </p:cNvPr>
            <p:cNvSpPr/>
            <p:nvPr/>
          </p:nvSpPr>
          <p:spPr>
            <a:xfrm rot="1828556">
              <a:off x="6289006" y="890964"/>
              <a:ext cx="217834" cy="88010"/>
            </a:xfrm>
            <a:custGeom>
              <a:avLst/>
              <a:gdLst/>
              <a:ahLst/>
              <a:cxnLst/>
              <a:rect l="l" t="t" r="r" b="b"/>
              <a:pathLst>
                <a:path w="1094" h="442" extrusionOk="0">
                  <a:moveTo>
                    <a:pt x="931" y="1"/>
                  </a:moveTo>
                  <a:cubicBezTo>
                    <a:pt x="905" y="1"/>
                    <a:pt x="878" y="11"/>
                    <a:pt x="854" y="35"/>
                  </a:cubicBezTo>
                  <a:cubicBezTo>
                    <a:pt x="767" y="122"/>
                    <a:pt x="667" y="203"/>
                    <a:pt x="540" y="222"/>
                  </a:cubicBezTo>
                  <a:cubicBezTo>
                    <a:pt x="522" y="225"/>
                    <a:pt x="504" y="227"/>
                    <a:pt x="487" y="227"/>
                  </a:cubicBezTo>
                  <a:cubicBezTo>
                    <a:pt x="387" y="227"/>
                    <a:pt x="302" y="175"/>
                    <a:pt x="217" y="117"/>
                  </a:cubicBezTo>
                  <a:cubicBezTo>
                    <a:pt x="198" y="105"/>
                    <a:pt x="178" y="99"/>
                    <a:pt x="160" y="99"/>
                  </a:cubicBezTo>
                  <a:cubicBezTo>
                    <a:pt x="64" y="99"/>
                    <a:pt x="0" y="248"/>
                    <a:pt x="103" y="313"/>
                  </a:cubicBezTo>
                  <a:cubicBezTo>
                    <a:pt x="236" y="400"/>
                    <a:pt x="367" y="442"/>
                    <a:pt x="495" y="442"/>
                  </a:cubicBezTo>
                  <a:cubicBezTo>
                    <a:pt x="679" y="442"/>
                    <a:pt x="855" y="355"/>
                    <a:pt x="1013" y="194"/>
                  </a:cubicBezTo>
                  <a:cubicBezTo>
                    <a:pt x="1094" y="114"/>
                    <a:pt x="1018" y="1"/>
                    <a:pt x="931" y="1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造字工房童心（非商用）常规体" pitchFamily="2" charset="-122"/>
                <a:ea typeface="造字工房童心（非商用）常规体" pitchFamily="2" charset="-122"/>
                <a:cs typeface="Arial"/>
                <a:sym typeface="Arial"/>
              </a:endParaRPr>
            </a:p>
          </p:txBody>
        </p:sp>
        <p:sp>
          <p:nvSpPr>
            <p:cNvPr id="28" name="Google Shape;2627;p69">
              <a:extLst>
                <a:ext uri="{FF2B5EF4-FFF2-40B4-BE49-F238E27FC236}">
                  <a16:creationId xmlns:a16="http://schemas.microsoft.com/office/drawing/2014/main" id="{069BCDB8-0365-D291-7737-BD30EF8625FB}"/>
                </a:ext>
              </a:extLst>
            </p:cNvPr>
            <p:cNvSpPr/>
            <p:nvPr/>
          </p:nvSpPr>
          <p:spPr>
            <a:xfrm>
              <a:off x="6248690" y="295319"/>
              <a:ext cx="516312" cy="477285"/>
            </a:xfrm>
            <a:custGeom>
              <a:avLst/>
              <a:gdLst/>
              <a:ahLst/>
              <a:cxnLst/>
              <a:rect l="l" t="t" r="r" b="b"/>
              <a:pathLst>
                <a:path w="2593" h="2397" extrusionOk="0">
                  <a:moveTo>
                    <a:pt x="1255" y="827"/>
                  </a:moveTo>
                  <a:lnTo>
                    <a:pt x="1255" y="827"/>
                  </a:lnTo>
                  <a:cubicBezTo>
                    <a:pt x="1287" y="840"/>
                    <a:pt x="1323" y="849"/>
                    <a:pt x="1355" y="858"/>
                  </a:cubicBezTo>
                  <a:cubicBezTo>
                    <a:pt x="1351" y="863"/>
                    <a:pt x="1346" y="867"/>
                    <a:pt x="1342" y="872"/>
                  </a:cubicBezTo>
                  <a:cubicBezTo>
                    <a:pt x="1310" y="858"/>
                    <a:pt x="1283" y="845"/>
                    <a:pt x="1255" y="827"/>
                  </a:cubicBezTo>
                  <a:close/>
                  <a:moveTo>
                    <a:pt x="1359" y="0"/>
                  </a:moveTo>
                  <a:cubicBezTo>
                    <a:pt x="1265" y="0"/>
                    <a:pt x="1171" y="24"/>
                    <a:pt x="1123" y="94"/>
                  </a:cubicBezTo>
                  <a:cubicBezTo>
                    <a:pt x="1087" y="103"/>
                    <a:pt x="1055" y="117"/>
                    <a:pt x="1028" y="135"/>
                  </a:cubicBezTo>
                  <a:cubicBezTo>
                    <a:pt x="1010" y="149"/>
                    <a:pt x="992" y="163"/>
                    <a:pt x="978" y="176"/>
                  </a:cubicBezTo>
                  <a:cubicBezTo>
                    <a:pt x="841" y="254"/>
                    <a:pt x="769" y="408"/>
                    <a:pt x="887" y="576"/>
                  </a:cubicBezTo>
                  <a:cubicBezTo>
                    <a:pt x="901" y="595"/>
                    <a:pt x="914" y="613"/>
                    <a:pt x="932" y="631"/>
                  </a:cubicBezTo>
                  <a:cubicBezTo>
                    <a:pt x="901" y="663"/>
                    <a:pt x="887" y="713"/>
                    <a:pt x="905" y="772"/>
                  </a:cubicBezTo>
                  <a:cubicBezTo>
                    <a:pt x="955" y="922"/>
                    <a:pt x="1037" y="1022"/>
                    <a:pt x="1142" y="1086"/>
                  </a:cubicBezTo>
                  <a:cubicBezTo>
                    <a:pt x="1078" y="1181"/>
                    <a:pt x="1023" y="1290"/>
                    <a:pt x="992" y="1395"/>
                  </a:cubicBezTo>
                  <a:cubicBezTo>
                    <a:pt x="978" y="1386"/>
                    <a:pt x="960" y="1377"/>
                    <a:pt x="941" y="1372"/>
                  </a:cubicBezTo>
                  <a:cubicBezTo>
                    <a:pt x="878" y="1318"/>
                    <a:pt x="787" y="1277"/>
                    <a:pt x="696" y="1263"/>
                  </a:cubicBezTo>
                  <a:cubicBezTo>
                    <a:pt x="621" y="1231"/>
                    <a:pt x="542" y="1210"/>
                    <a:pt x="465" y="1210"/>
                  </a:cubicBezTo>
                  <a:cubicBezTo>
                    <a:pt x="411" y="1210"/>
                    <a:pt x="358" y="1220"/>
                    <a:pt x="309" y="1245"/>
                  </a:cubicBezTo>
                  <a:cubicBezTo>
                    <a:pt x="282" y="1254"/>
                    <a:pt x="255" y="1263"/>
                    <a:pt x="232" y="1281"/>
                  </a:cubicBezTo>
                  <a:cubicBezTo>
                    <a:pt x="164" y="1281"/>
                    <a:pt x="100" y="1313"/>
                    <a:pt x="55" y="1395"/>
                  </a:cubicBezTo>
                  <a:cubicBezTo>
                    <a:pt x="0" y="1509"/>
                    <a:pt x="37" y="1618"/>
                    <a:pt x="114" y="1700"/>
                  </a:cubicBezTo>
                  <a:cubicBezTo>
                    <a:pt x="155" y="1768"/>
                    <a:pt x="246" y="1850"/>
                    <a:pt x="346" y="1895"/>
                  </a:cubicBezTo>
                  <a:cubicBezTo>
                    <a:pt x="432" y="2095"/>
                    <a:pt x="801" y="2186"/>
                    <a:pt x="1078" y="2223"/>
                  </a:cubicBezTo>
                  <a:cubicBezTo>
                    <a:pt x="1155" y="2268"/>
                    <a:pt x="1237" y="2305"/>
                    <a:pt x="1328" y="2327"/>
                  </a:cubicBezTo>
                  <a:cubicBezTo>
                    <a:pt x="1340" y="2331"/>
                    <a:pt x="1350" y="2333"/>
                    <a:pt x="1360" y="2333"/>
                  </a:cubicBezTo>
                  <a:cubicBezTo>
                    <a:pt x="1374" y="2333"/>
                    <a:pt x="1386" y="2330"/>
                    <a:pt x="1396" y="2327"/>
                  </a:cubicBezTo>
                  <a:cubicBezTo>
                    <a:pt x="1446" y="2336"/>
                    <a:pt x="1492" y="2345"/>
                    <a:pt x="1542" y="2350"/>
                  </a:cubicBezTo>
                  <a:cubicBezTo>
                    <a:pt x="1649" y="2382"/>
                    <a:pt x="1757" y="2396"/>
                    <a:pt x="1874" y="2396"/>
                  </a:cubicBezTo>
                  <a:cubicBezTo>
                    <a:pt x="1890" y="2396"/>
                    <a:pt x="1907" y="2396"/>
                    <a:pt x="1924" y="2395"/>
                  </a:cubicBezTo>
                  <a:cubicBezTo>
                    <a:pt x="1942" y="2395"/>
                    <a:pt x="1956" y="2391"/>
                    <a:pt x="1969" y="2382"/>
                  </a:cubicBezTo>
                  <a:cubicBezTo>
                    <a:pt x="1997" y="2384"/>
                    <a:pt x="2024" y="2386"/>
                    <a:pt x="2051" y="2386"/>
                  </a:cubicBezTo>
                  <a:cubicBezTo>
                    <a:pt x="2116" y="2386"/>
                    <a:pt x="2176" y="2377"/>
                    <a:pt x="2224" y="2355"/>
                  </a:cubicBezTo>
                  <a:cubicBezTo>
                    <a:pt x="2231" y="2355"/>
                    <a:pt x="2239" y="2355"/>
                    <a:pt x="2246" y="2355"/>
                  </a:cubicBezTo>
                  <a:cubicBezTo>
                    <a:pt x="2297" y="2355"/>
                    <a:pt x="2344" y="2341"/>
                    <a:pt x="2392" y="2314"/>
                  </a:cubicBezTo>
                  <a:cubicBezTo>
                    <a:pt x="2479" y="2286"/>
                    <a:pt x="2551" y="2218"/>
                    <a:pt x="2583" y="2109"/>
                  </a:cubicBezTo>
                  <a:cubicBezTo>
                    <a:pt x="2592" y="2082"/>
                    <a:pt x="2579" y="2032"/>
                    <a:pt x="2551" y="2009"/>
                  </a:cubicBezTo>
                  <a:cubicBezTo>
                    <a:pt x="2479" y="1959"/>
                    <a:pt x="2419" y="1927"/>
                    <a:pt x="2329" y="1904"/>
                  </a:cubicBezTo>
                  <a:cubicBezTo>
                    <a:pt x="2219" y="1845"/>
                    <a:pt x="2110" y="1800"/>
                    <a:pt x="1983" y="1768"/>
                  </a:cubicBezTo>
                  <a:cubicBezTo>
                    <a:pt x="1974" y="1766"/>
                    <a:pt x="1966" y="1765"/>
                    <a:pt x="1958" y="1765"/>
                  </a:cubicBezTo>
                  <a:cubicBezTo>
                    <a:pt x="1927" y="1765"/>
                    <a:pt x="1901" y="1778"/>
                    <a:pt x="1883" y="1800"/>
                  </a:cubicBezTo>
                  <a:cubicBezTo>
                    <a:pt x="1846" y="1791"/>
                    <a:pt x="1810" y="1786"/>
                    <a:pt x="1774" y="1777"/>
                  </a:cubicBezTo>
                  <a:lnTo>
                    <a:pt x="1769" y="1777"/>
                  </a:lnTo>
                  <a:cubicBezTo>
                    <a:pt x="1778" y="1745"/>
                    <a:pt x="1783" y="1713"/>
                    <a:pt x="1787" y="1677"/>
                  </a:cubicBezTo>
                  <a:cubicBezTo>
                    <a:pt x="1787" y="1677"/>
                    <a:pt x="1787" y="1672"/>
                    <a:pt x="1787" y="1668"/>
                  </a:cubicBezTo>
                  <a:cubicBezTo>
                    <a:pt x="1801" y="1659"/>
                    <a:pt x="1810" y="1650"/>
                    <a:pt x="1815" y="1636"/>
                  </a:cubicBezTo>
                  <a:cubicBezTo>
                    <a:pt x="1878" y="1504"/>
                    <a:pt x="1906" y="1372"/>
                    <a:pt x="1896" y="1236"/>
                  </a:cubicBezTo>
                  <a:lnTo>
                    <a:pt x="1896" y="1236"/>
                  </a:lnTo>
                  <a:cubicBezTo>
                    <a:pt x="1923" y="1237"/>
                    <a:pt x="1950" y="1238"/>
                    <a:pt x="1977" y="1238"/>
                  </a:cubicBezTo>
                  <a:cubicBezTo>
                    <a:pt x="2126" y="1238"/>
                    <a:pt x="2273" y="1214"/>
                    <a:pt x="2419" y="1145"/>
                  </a:cubicBezTo>
                  <a:cubicBezTo>
                    <a:pt x="2524" y="1090"/>
                    <a:pt x="2497" y="954"/>
                    <a:pt x="2415" y="899"/>
                  </a:cubicBezTo>
                  <a:cubicBezTo>
                    <a:pt x="2479" y="849"/>
                    <a:pt x="2506" y="777"/>
                    <a:pt x="2479" y="672"/>
                  </a:cubicBezTo>
                  <a:cubicBezTo>
                    <a:pt x="2474" y="667"/>
                    <a:pt x="2474" y="663"/>
                    <a:pt x="2474" y="658"/>
                  </a:cubicBezTo>
                  <a:cubicBezTo>
                    <a:pt x="2479" y="608"/>
                    <a:pt x="2460" y="558"/>
                    <a:pt x="2433" y="522"/>
                  </a:cubicBezTo>
                  <a:cubicBezTo>
                    <a:pt x="2419" y="422"/>
                    <a:pt x="2360" y="326"/>
                    <a:pt x="2251" y="276"/>
                  </a:cubicBezTo>
                  <a:cubicBezTo>
                    <a:pt x="2215" y="258"/>
                    <a:pt x="2174" y="249"/>
                    <a:pt x="2128" y="244"/>
                  </a:cubicBezTo>
                  <a:cubicBezTo>
                    <a:pt x="2011" y="116"/>
                    <a:pt x="1835" y="8"/>
                    <a:pt x="1684" y="8"/>
                  </a:cubicBezTo>
                  <a:cubicBezTo>
                    <a:pt x="1642" y="8"/>
                    <a:pt x="1601" y="16"/>
                    <a:pt x="1565" y="35"/>
                  </a:cubicBezTo>
                  <a:cubicBezTo>
                    <a:pt x="1528" y="22"/>
                    <a:pt x="1492" y="13"/>
                    <a:pt x="1455" y="8"/>
                  </a:cubicBezTo>
                  <a:cubicBezTo>
                    <a:pt x="1425" y="3"/>
                    <a:pt x="1392" y="0"/>
                    <a:pt x="135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造字工房童心（非商用）常规体" pitchFamily="2" charset="-122"/>
                <a:ea typeface="造字工房童心（非商用）常规体" pitchFamily="2" charset="-122"/>
                <a:cs typeface="Arial"/>
                <a:sym typeface="Arial"/>
              </a:endParaRPr>
            </a:p>
          </p:txBody>
        </p:sp>
        <p:sp>
          <p:nvSpPr>
            <p:cNvPr id="29" name="Google Shape;2628;p69">
              <a:extLst>
                <a:ext uri="{FF2B5EF4-FFF2-40B4-BE49-F238E27FC236}">
                  <a16:creationId xmlns:a16="http://schemas.microsoft.com/office/drawing/2014/main" id="{8380DE09-1225-787A-E147-059B10B3D086}"/>
                </a:ext>
              </a:extLst>
            </p:cNvPr>
            <p:cNvSpPr/>
            <p:nvPr/>
          </p:nvSpPr>
          <p:spPr>
            <a:xfrm>
              <a:off x="6232363" y="288151"/>
              <a:ext cx="591379" cy="493413"/>
            </a:xfrm>
            <a:custGeom>
              <a:avLst/>
              <a:gdLst/>
              <a:ahLst/>
              <a:cxnLst/>
              <a:rect l="l" t="t" r="r" b="b"/>
              <a:pathLst>
                <a:path w="2970" h="2478" extrusionOk="0">
                  <a:moveTo>
                    <a:pt x="1483" y="112"/>
                  </a:moveTo>
                  <a:cubicBezTo>
                    <a:pt x="1720" y="112"/>
                    <a:pt x="1978" y="194"/>
                    <a:pt x="2206" y="294"/>
                  </a:cubicBezTo>
                  <a:cubicBezTo>
                    <a:pt x="2215" y="299"/>
                    <a:pt x="2224" y="299"/>
                    <a:pt x="2229" y="303"/>
                  </a:cubicBezTo>
                  <a:cubicBezTo>
                    <a:pt x="2374" y="385"/>
                    <a:pt x="2497" y="481"/>
                    <a:pt x="2542" y="608"/>
                  </a:cubicBezTo>
                  <a:cubicBezTo>
                    <a:pt x="2615" y="790"/>
                    <a:pt x="2442" y="903"/>
                    <a:pt x="2229" y="949"/>
                  </a:cubicBezTo>
                  <a:cubicBezTo>
                    <a:pt x="2153" y="966"/>
                    <a:pt x="2070" y="974"/>
                    <a:pt x="1985" y="974"/>
                  </a:cubicBezTo>
                  <a:cubicBezTo>
                    <a:pt x="1767" y="974"/>
                    <a:pt x="1531" y="922"/>
                    <a:pt x="1342" y="831"/>
                  </a:cubicBezTo>
                  <a:cubicBezTo>
                    <a:pt x="992" y="658"/>
                    <a:pt x="819" y="335"/>
                    <a:pt x="1151" y="180"/>
                  </a:cubicBezTo>
                  <a:cubicBezTo>
                    <a:pt x="1252" y="132"/>
                    <a:pt x="1365" y="112"/>
                    <a:pt x="1483" y="112"/>
                  </a:cubicBezTo>
                  <a:close/>
                  <a:moveTo>
                    <a:pt x="955" y="699"/>
                  </a:moveTo>
                  <a:cubicBezTo>
                    <a:pt x="1037" y="785"/>
                    <a:pt x="1146" y="863"/>
                    <a:pt x="1274" y="922"/>
                  </a:cubicBezTo>
                  <a:cubicBezTo>
                    <a:pt x="1287" y="926"/>
                    <a:pt x="1301" y="931"/>
                    <a:pt x="1315" y="940"/>
                  </a:cubicBezTo>
                  <a:cubicBezTo>
                    <a:pt x="1328" y="944"/>
                    <a:pt x="1342" y="954"/>
                    <a:pt x="1355" y="958"/>
                  </a:cubicBezTo>
                  <a:cubicBezTo>
                    <a:pt x="1433" y="981"/>
                    <a:pt x="1510" y="1004"/>
                    <a:pt x="1587" y="1026"/>
                  </a:cubicBezTo>
                  <a:cubicBezTo>
                    <a:pt x="1596" y="1026"/>
                    <a:pt x="1606" y="1031"/>
                    <a:pt x="1610" y="1031"/>
                  </a:cubicBezTo>
                  <a:cubicBezTo>
                    <a:pt x="1660" y="1044"/>
                    <a:pt x="1710" y="1054"/>
                    <a:pt x="1760" y="1063"/>
                  </a:cubicBezTo>
                  <a:lnTo>
                    <a:pt x="1774" y="1063"/>
                  </a:lnTo>
                  <a:cubicBezTo>
                    <a:pt x="1856" y="1067"/>
                    <a:pt x="1933" y="1076"/>
                    <a:pt x="2015" y="1085"/>
                  </a:cubicBezTo>
                  <a:cubicBezTo>
                    <a:pt x="2197" y="1085"/>
                    <a:pt x="2370" y="1054"/>
                    <a:pt x="2506" y="990"/>
                  </a:cubicBezTo>
                  <a:lnTo>
                    <a:pt x="2506" y="990"/>
                  </a:lnTo>
                  <a:cubicBezTo>
                    <a:pt x="2474" y="1035"/>
                    <a:pt x="2433" y="1072"/>
                    <a:pt x="2388" y="1104"/>
                  </a:cubicBezTo>
                  <a:cubicBezTo>
                    <a:pt x="2379" y="1117"/>
                    <a:pt x="2365" y="1131"/>
                    <a:pt x="2351" y="1140"/>
                  </a:cubicBezTo>
                  <a:cubicBezTo>
                    <a:pt x="2288" y="1233"/>
                    <a:pt x="2047" y="1263"/>
                    <a:pt x="1955" y="1263"/>
                  </a:cubicBezTo>
                  <a:cubicBezTo>
                    <a:pt x="1948" y="1263"/>
                    <a:pt x="1943" y="1263"/>
                    <a:pt x="1938" y="1263"/>
                  </a:cubicBezTo>
                  <a:cubicBezTo>
                    <a:pt x="1710" y="1245"/>
                    <a:pt x="1424" y="1199"/>
                    <a:pt x="1246" y="1035"/>
                  </a:cubicBezTo>
                  <a:cubicBezTo>
                    <a:pt x="1110" y="949"/>
                    <a:pt x="1005" y="835"/>
                    <a:pt x="955" y="699"/>
                  </a:cubicBezTo>
                  <a:close/>
                  <a:moveTo>
                    <a:pt x="1283" y="1222"/>
                  </a:moveTo>
                  <a:cubicBezTo>
                    <a:pt x="1383" y="1263"/>
                    <a:pt x="1492" y="1290"/>
                    <a:pt x="1610" y="1313"/>
                  </a:cubicBezTo>
                  <a:cubicBezTo>
                    <a:pt x="1706" y="1326"/>
                    <a:pt x="1801" y="1345"/>
                    <a:pt x="1892" y="1354"/>
                  </a:cubicBezTo>
                  <a:cubicBezTo>
                    <a:pt x="1888" y="1422"/>
                    <a:pt x="1874" y="1490"/>
                    <a:pt x="1860" y="1563"/>
                  </a:cubicBezTo>
                  <a:cubicBezTo>
                    <a:pt x="1847" y="1631"/>
                    <a:pt x="1833" y="1717"/>
                    <a:pt x="1797" y="1781"/>
                  </a:cubicBezTo>
                  <a:cubicBezTo>
                    <a:pt x="1724" y="1911"/>
                    <a:pt x="1643" y="1959"/>
                    <a:pt x="1546" y="1959"/>
                  </a:cubicBezTo>
                  <a:cubicBezTo>
                    <a:pt x="1472" y="1959"/>
                    <a:pt x="1390" y="1931"/>
                    <a:pt x="1296" y="1890"/>
                  </a:cubicBezTo>
                  <a:cubicBezTo>
                    <a:pt x="1192" y="1840"/>
                    <a:pt x="1114" y="1804"/>
                    <a:pt x="1092" y="1699"/>
                  </a:cubicBezTo>
                  <a:cubicBezTo>
                    <a:pt x="1069" y="1622"/>
                    <a:pt x="1105" y="1554"/>
                    <a:pt x="1142" y="1486"/>
                  </a:cubicBezTo>
                  <a:cubicBezTo>
                    <a:pt x="1151" y="1476"/>
                    <a:pt x="1160" y="1463"/>
                    <a:pt x="1160" y="1454"/>
                  </a:cubicBezTo>
                  <a:cubicBezTo>
                    <a:pt x="1164" y="1440"/>
                    <a:pt x="1174" y="1431"/>
                    <a:pt x="1178" y="1422"/>
                  </a:cubicBezTo>
                  <a:cubicBezTo>
                    <a:pt x="1210" y="1354"/>
                    <a:pt x="1246" y="1290"/>
                    <a:pt x="1283" y="1222"/>
                  </a:cubicBezTo>
                  <a:close/>
                  <a:moveTo>
                    <a:pt x="382" y="1319"/>
                  </a:moveTo>
                  <a:cubicBezTo>
                    <a:pt x="402" y="1319"/>
                    <a:pt x="422" y="1322"/>
                    <a:pt x="441" y="1326"/>
                  </a:cubicBezTo>
                  <a:cubicBezTo>
                    <a:pt x="464" y="1326"/>
                    <a:pt x="487" y="1331"/>
                    <a:pt x="510" y="1335"/>
                  </a:cubicBezTo>
                  <a:lnTo>
                    <a:pt x="514" y="1335"/>
                  </a:lnTo>
                  <a:cubicBezTo>
                    <a:pt x="678" y="1340"/>
                    <a:pt x="878" y="1413"/>
                    <a:pt x="1028" y="1472"/>
                  </a:cubicBezTo>
                  <a:cubicBezTo>
                    <a:pt x="992" y="1540"/>
                    <a:pt x="960" y="1613"/>
                    <a:pt x="964" y="1686"/>
                  </a:cubicBezTo>
                  <a:cubicBezTo>
                    <a:pt x="973" y="1868"/>
                    <a:pt x="1187" y="1959"/>
                    <a:pt x="1365" y="2013"/>
                  </a:cubicBezTo>
                  <a:cubicBezTo>
                    <a:pt x="1439" y="2038"/>
                    <a:pt x="1505" y="2049"/>
                    <a:pt x="1564" y="2049"/>
                  </a:cubicBezTo>
                  <a:cubicBezTo>
                    <a:pt x="1731" y="2049"/>
                    <a:pt x="1837" y="1958"/>
                    <a:pt x="1901" y="1827"/>
                  </a:cubicBezTo>
                  <a:cubicBezTo>
                    <a:pt x="2051" y="1868"/>
                    <a:pt x="2251" y="1922"/>
                    <a:pt x="2379" y="2009"/>
                  </a:cubicBezTo>
                  <a:lnTo>
                    <a:pt x="2383" y="2009"/>
                  </a:lnTo>
                  <a:cubicBezTo>
                    <a:pt x="2424" y="2018"/>
                    <a:pt x="2451" y="2036"/>
                    <a:pt x="2470" y="2059"/>
                  </a:cubicBezTo>
                  <a:lnTo>
                    <a:pt x="2479" y="2068"/>
                  </a:lnTo>
                  <a:lnTo>
                    <a:pt x="2497" y="2072"/>
                  </a:lnTo>
                  <a:cubicBezTo>
                    <a:pt x="2629" y="2099"/>
                    <a:pt x="2629" y="2236"/>
                    <a:pt x="2547" y="2286"/>
                  </a:cubicBezTo>
                  <a:cubicBezTo>
                    <a:pt x="2533" y="2295"/>
                    <a:pt x="2515" y="2304"/>
                    <a:pt x="2501" y="2309"/>
                  </a:cubicBezTo>
                  <a:cubicBezTo>
                    <a:pt x="2483" y="2318"/>
                    <a:pt x="2470" y="2322"/>
                    <a:pt x="2447" y="2327"/>
                  </a:cubicBezTo>
                  <a:cubicBezTo>
                    <a:pt x="2360" y="2363"/>
                    <a:pt x="2224" y="2372"/>
                    <a:pt x="2133" y="2377"/>
                  </a:cubicBezTo>
                  <a:cubicBezTo>
                    <a:pt x="2093" y="2379"/>
                    <a:pt x="2052" y="2380"/>
                    <a:pt x="2012" y="2380"/>
                  </a:cubicBezTo>
                  <a:cubicBezTo>
                    <a:pt x="1741" y="2380"/>
                    <a:pt x="1466" y="2330"/>
                    <a:pt x="1201" y="2259"/>
                  </a:cubicBezTo>
                  <a:cubicBezTo>
                    <a:pt x="910" y="2177"/>
                    <a:pt x="591" y="2068"/>
                    <a:pt x="364" y="1872"/>
                  </a:cubicBezTo>
                  <a:cubicBezTo>
                    <a:pt x="300" y="1813"/>
                    <a:pt x="214" y="1736"/>
                    <a:pt x="187" y="1654"/>
                  </a:cubicBezTo>
                  <a:cubicBezTo>
                    <a:pt x="164" y="1622"/>
                    <a:pt x="155" y="1595"/>
                    <a:pt x="159" y="1567"/>
                  </a:cubicBezTo>
                  <a:cubicBezTo>
                    <a:pt x="155" y="1554"/>
                    <a:pt x="155" y="1545"/>
                    <a:pt x="155" y="1531"/>
                  </a:cubicBezTo>
                  <a:cubicBezTo>
                    <a:pt x="155" y="1476"/>
                    <a:pt x="182" y="1426"/>
                    <a:pt x="223" y="1399"/>
                  </a:cubicBezTo>
                  <a:cubicBezTo>
                    <a:pt x="237" y="1376"/>
                    <a:pt x="259" y="1358"/>
                    <a:pt x="282" y="1345"/>
                  </a:cubicBezTo>
                  <a:cubicBezTo>
                    <a:pt x="311" y="1327"/>
                    <a:pt x="346" y="1319"/>
                    <a:pt x="382" y="1319"/>
                  </a:cubicBezTo>
                  <a:close/>
                  <a:moveTo>
                    <a:pt x="1428" y="0"/>
                  </a:moveTo>
                  <a:cubicBezTo>
                    <a:pt x="1235" y="0"/>
                    <a:pt x="1059" y="44"/>
                    <a:pt x="928" y="153"/>
                  </a:cubicBezTo>
                  <a:cubicBezTo>
                    <a:pt x="860" y="208"/>
                    <a:pt x="823" y="276"/>
                    <a:pt x="810" y="344"/>
                  </a:cubicBezTo>
                  <a:cubicBezTo>
                    <a:pt x="810" y="349"/>
                    <a:pt x="805" y="353"/>
                    <a:pt x="805" y="358"/>
                  </a:cubicBezTo>
                  <a:cubicBezTo>
                    <a:pt x="705" y="781"/>
                    <a:pt x="883" y="1035"/>
                    <a:pt x="1183" y="1181"/>
                  </a:cubicBezTo>
                  <a:cubicBezTo>
                    <a:pt x="1146" y="1249"/>
                    <a:pt x="1110" y="1317"/>
                    <a:pt x="1074" y="1390"/>
                  </a:cubicBezTo>
                  <a:cubicBezTo>
                    <a:pt x="903" y="1327"/>
                    <a:pt x="617" y="1237"/>
                    <a:pt x="388" y="1237"/>
                  </a:cubicBezTo>
                  <a:cubicBezTo>
                    <a:pt x="201" y="1237"/>
                    <a:pt x="53" y="1297"/>
                    <a:pt x="37" y="1481"/>
                  </a:cubicBezTo>
                  <a:cubicBezTo>
                    <a:pt x="0" y="1899"/>
                    <a:pt x="646" y="2177"/>
                    <a:pt x="1010" y="2295"/>
                  </a:cubicBezTo>
                  <a:cubicBezTo>
                    <a:pt x="1033" y="2300"/>
                    <a:pt x="1051" y="2309"/>
                    <a:pt x="1069" y="2313"/>
                  </a:cubicBezTo>
                  <a:cubicBezTo>
                    <a:pt x="1064" y="2318"/>
                    <a:pt x="1064" y="2318"/>
                    <a:pt x="1064" y="2322"/>
                  </a:cubicBezTo>
                  <a:lnTo>
                    <a:pt x="1060" y="2327"/>
                  </a:lnTo>
                  <a:cubicBezTo>
                    <a:pt x="1074" y="2327"/>
                    <a:pt x="1092" y="2331"/>
                    <a:pt x="1105" y="2336"/>
                  </a:cubicBezTo>
                  <a:cubicBezTo>
                    <a:pt x="1124" y="2341"/>
                    <a:pt x="1142" y="2345"/>
                    <a:pt x="1160" y="2350"/>
                  </a:cubicBezTo>
                  <a:lnTo>
                    <a:pt x="1169" y="2350"/>
                  </a:lnTo>
                  <a:cubicBezTo>
                    <a:pt x="1169" y="2345"/>
                    <a:pt x="1169" y="2345"/>
                    <a:pt x="1169" y="2341"/>
                  </a:cubicBezTo>
                  <a:cubicBezTo>
                    <a:pt x="1210" y="2354"/>
                    <a:pt x="1251" y="2363"/>
                    <a:pt x="1292" y="2377"/>
                  </a:cubicBezTo>
                  <a:cubicBezTo>
                    <a:pt x="1292" y="2377"/>
                    <a:pt x="1292" y="2377"/>
                    <a:pt x="1292" y="2381"/>
                  </a:cubicBezTo>
                  <a:cubicBezTo>
                    <a:pt x="1324" y="2395"/>
                    <a:pt x="1360" y="2404"/>
                    <a:pt x="1392" y="2413"/>
                  </a:cubicBezTo>
                  <a:cubicBezTo>
                    <a:pt x="1396" y="2409"/>
                    <a:pt x="1396" y="2404"/>
                    <a:pt x="1396" y="2400"/>
                  </a:cubicBezTo>
                  <a:cubicBezTo>
                    <a:pt x="1556" y="2436"/>
                    <a:pt x="1715" y="2459"/>
                    <a:pt x="1874" y="2468"/>
                  </a:cubicBezTo>
                  <a:cubicBezTo>
                    <a:pt x="1939" y="2473"/>
                    <a:pt x="2013" y="2477"/>
                    <a:pt x="2090" y="2477"/>
                  </a:cubicBezTo>
                  <a:cubicBezTo>
                    <a:pt x="2285" y="2477"/>
                    <a:pt x="2497" y="2451"/>
                    <a:pt x="2624" y="2350"/>
                  </a:cubicBezTo>
                  <a:cubicBezTo>
                    <a:pt x="2970" y="2077"/>
                    <a:pt x="2201" y="1818"/>
                    <a:pt x="1942" y="1740"/>
                  </a:cubicBezTo>
                  <a:cubicBezTo>
                    <a:pt x="1983" y="1627"/>
                    <a:pt x="2001" y="1490"/>
                    <a:pt x="2010" y="1363"/>
                  </a:cubicBezTo>
                  <a:cubicBezTo>
                    <a:pt x="2031" y="1364"/>
                    <a:pt x="2052" y="1364"/>
                    <a:pt x="2072" y="1364"/>
                  </a:cubicBezTo>
                  <a:cubicBezTo>
                    <a:pt x="2386" y="1364"/>
                    <a:pt x="2643" y="1259"/>
                    <a:pt x="2720" y="849"/>
                  </a:cubicBezTo>
                  <a:cubicBezTo>
                    <a:pt x="2724" y="826"/>
                    <a:pt x="2720" y="808"/>
                    <a:pt x="2711" y="790"/>
                  </a:cubicBezTo>
                  <a:cubicBezTo>
                    <a:pt x="2779" y="581"/>
                    <a:pt x="2529" y="330"/>
                    <a:pt x="2229" y="171"/>
                  </a:cubicBezTo>
                  <a:cubicBezTo>
                    <a:pt x="2212" y="165"/>
                    <a:pt x="2198" y="160"/>
                    <a:pt x="2184" y="160"/>
                  </a:cubicBezTo>
                  <a:cubicBezTo>
                    <a:pt x="2179" y="160"/>
                    <a:pt x="2174" y="161"/>
                    <a:pt x="2169" y="162"/>
                  </a:cubicBezTo>
                  <a:cubicBezTo>
                    <a:pt x="1934" y="69"/>
                    <a:pt x="1668" y="0"/>
                    <a:pt x="1428" y="0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造字工房童心（非商用）常规体" pitchFamily="2" charset="-122"/>
                <a:ea typeface="造字工房童心（非商用）常规体" pitchFamily="2" charset="-122"/>
                <a:cs typeface="Arial"/>
                <a:sym typeface="Arial"/>
              </a:endParaRPr>
            </a:p>
          </p:txBody>
        </p:sp>
        <p:sp>
          <p:nvSpPr>
            <p:cNvPr id="30" name="Google Shape;2629;p69">
              <a:extLst>
                <a:ext uri="{FF2B5EF4-FFF2-40B4-BE49-F238E27FC236}">
                  <a16:creationId xmlns:a16="http://schemas.microsoft.com/office/drawing/2014/main" id="{6ECE2750-46C8-7F53-865D-CA35095ABDD5}"/>
                </a:ext>
              </a:extLst>
            </p:cNvPr>
            <p:cNvSpPr/>
            <p:nvPr/>
          </p:nvSpPr>
          <p:spPr>
            <a:xfrm>
              <a:off x="6375528" y="736165"/>
              <a:ext cx="135798" cy="222414"/>
            </a:xfrm>
            <a:custGeom>
              <a:avLst/>
              <a:gdLst/>
              <a:ahLst/>
              <a:cxnLst/>
              <a:rect l="l" t="t" r="r" b="b"/>
              <a:pathLst>
                <a:path w="682" h="1117" extrusionOk="0">
                  <a:moveTo>
                    <a:pt x="357" y="1"/>
                  </a:moveTo>
                  <a:cubicBezTo>
                    <a:pt x="343" y="1"/>
                    <a:pt x="328" y="8"/>
                    <a:pt x="323" y="27"/>
                  </a:cubicBezTo>
                  <a:lnTo>
                    <a:pt x="9" y="1073"/>
                  </a:lnTo>
                  <a:cubicBezTo>
                    <a:pt x="0" y="1099"/>
                    <a:pt x="20" y="1116"/>
                    <a:pt x="41" y="1116"/>
                  </a:cubicBezTo>
                  <a:cubicBezTo>
                    <a:pt x="53" y="1116"/>
                    <a:pt x="65" y="1111"/>
                    <a:pt x="73" y="1100"/>
                  </a:cubicBezTo>
                  <a:cubicBezTo>
                    <a:pt x="300" y="800"/>
                    <a:pt x="500" y="477"/>
                    <a:pt x="668" y="141"/>
                  </a:cubicBezTo>
                  <a:cubicBezTo>
                    <a:pt x="682" y="114"/>
                    <a:pt x="658" y="82"/>
                    <a:pt x="633" y="82"/>
                  </a:cubicBezTo>
                  <a:cubicBezTo>
                    <a:pt x="625" y="82"/>
                    <a:pt x="616" y="86"/>
                    <a:pt x="609" y="95"/>
                  </a:cubicBezTo>
                  <a:cubicBezTo>
                    <a:pt x="600" y="109"/>
                    <a:pt x="586" y="127"/>
                    <a:pt x="573" y="141"/>
                  </a:cubicBezTo>
                  <a:cubicBezTo>
                    <a:pt x="573" y="118"/>
                    <a:pt x="555" y="104"/>
                    <a:pt x="536" y="104"/>
                  </a:cubicBezTo>
                  <a:cubicBezTo>
                    <a:pt x="536" y="100"/>
                    <a:pt x="532" y="91"/>
                    <a:pt x="523" y="86"/>
                  </a:cubicBezTo>
                  <a:cubicBezTo>
                    <a:pt x="518" y="86"/>
                    <a:pt x="514" y="81"/>
                    <a:pt x="509" y="77"/>
                  </a:cubicBezTo>
                  <a:cubicBezTo>
                    <a:pt x="507" y="75"/>
                    <a:pt x="503" y="73"/>
                    <a:pt x="499" y="73"/>
                  </a:cubicBezTo>
                  <a:cubicBezTo>
                    <a:pt x="495" y="73"/>
                    <a:pt x="491" y="75"/>
                    <a:pt x="486" y="77"/>
                  </a:cubicBezTo>
                  <a:cubicBezTo>
                    <a:pt x="478" y="71"/>
                    <a:pt x="470" y="68"/>
                    <a:pt x="461" y="68"/>
                  </a:cubicBezTo>
                  <a:cubicBezTo>
                    <a:pt x="450" y="68"/>
                    <a:pt x="440" y="73"/>
                    <a:pt x="432" y="86"/>
                  </a:cubicBezTo>
                  <a:cubicBezTo>
                    <a:pt x="427" y="91"/>
                    <a:pt x="423" y="95"/>
                    <a:pt x="418" y="104"/>
                  </a:cubicBezTo>
                  <a:cubicBezTo>
                    <a:pt x="414" y="86"/>
                    <a:pt x="400" y="77"/>
                    <a:pt x="382" y="77"/>
                  </a:cubicBezTo>
                  <a:cubicBezTo>
                    <a:pt x="386" y="68"/>
                    <a:pt x="391" y="54"/>
                    <a:pt x="391" y="45"/>
                  </a:cubicBezTo>
                  <a:cubicBezTo>
                    <a:pt x="399" y="18"/>
                    <a:pt x="378" y="1"/>
                    <a:pt x="357" y="1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造字工房童心（非商用）常规体" pitchFamily="2" charset="-122"/>
                <a:ea typeface="造字工房童心（非商用）常规体" pitchFamily="2" charset="-122"/>
                <a:cs typeface="Arial"/>
                <a:sym typeface="Arial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D0C218CD-56BC-E5A7-00DE-52510DEC1274}"/>
              </a:ext>
            </a:extLst>
          </p:cNvPr>
          <p:cNvSpPr/>
          <p:nvPr/>
        </p:nvSpPr>
        <p:spPr>
          <a:xfrm rot="21075521">
            <a:off x="5246827" y="2130982"/>
            <a:ext cx="2379753" cy="193275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1F88C00C-1514-A476-FF76-61251E2A779B}"/>
              </a:ext>
            </a:extLst>
          </p:cNvPr>
          <p:cNvSpPr/>
          <p:nvPr/>
        </p:nvSpPr>
        <p:spPr>
          <a:xfrm rot="565924">
            <a:off x="8433620" y="1646001"/>
            <a:ext cx="2786685" cy="2634400"/>
          </a:xfrm>
          <a:custGeom>
            <a:avLst/>
            <a:gdLst>
              <a:gd name="connsiteX0" fmla="*/ 15231 w 2786685"/>
              <a:gd name="connsiteY0" fmla="*/ 10964 h 2634400"/>
              <a:gd name="connsiteX1" fmla="*/ 204431 w 2786685"/>
              <a:gd name="connsiteY1" fmla="*/ 12984 h 2634400"/>
              <a:gd name="connsiteX2" fmla="*/ 293123 w 2786685"/>
              <a:gd name="connsiteY2" fmla="*/ 15552 h 2634400"/>
              <a:gd name="connsiteX3" fmla="*/ 330307 w 2786685"/>
              <a:gd name="connsiteY3" fmla="*/ 16136 h 2634400"/>
              <a:gd name="connsiteX4" fmla="*/ 526140 w 2786685"/>
              <a:gd name="connsiteY4" fmla="*/ 16598 h 2634400"/>
              <a:gd name="connsiteX5" fmla="*/ 678655 w 2786685"/>
              <a:gd name="connsiteY5" fmla="*/ 12434 h 2634400"/>
              <a:gd name="connsiteX6" fmla="*/ 704911 w 2786685"/>
              <a:gd name="connsiteY6" fmla="*/ 10964 h 2634400"/>
              <a:gd name="connsiteX7" fmla="*/ 866044 w 2786685"/>
              <a:gd name="connsiteY7" fmla="*/ 2623 h 2634400"/>
              <a:gd name="connsiteX8" fmla="*/ 1016808 w 2786685"/>
              <a:gd name="connsiteY8" fmla="*/ 4609 h 2634400"/>
              <a:gd name="connsiteX9" fmla="*/ 1070882 w 2786685"/>
              <a:gd name="connsiteY9" fmla="*/ 4485 h 2634400"/>
              <a:gd name="connsiteX10" fmla="*/ 1319393 w 2786685"/>
              <a:gd name="connsiteY10" fmla="*/ 9236 h 2634400"/>
              <a:gd name="connsiteX11" fmla="*/ 1340828 w 2786685"/>
              <a:gd name="connsiteY11" fmla="*/ 9597 h 2634400"/>
              <a:gd name="connsiteX12" fmla="*/ 1423208 w 2786685"/>
              <a:gd name="connsiteY12" fmla="*/ 5712 h 2634400"/>
              <a:gd name="connsiteX13" fmla="*/ 1645133 w 2786685"/>
              <a:gd name="connsiteY13" fmla="*/ 0 h 2634400"/>
              <a:gd name="connsiteX14" fmla="*/ 1836193 w 2786685"/>
              <a:gd name="connsiteY14" fmla="*/ 4479 h 2634400"/>
              <a:gd name="connsiteX15" fmla="*/ 1836285 w 2786685"/>
              <a:gd name="connsiteY15" fmla="*/ 4484 h 2634400"/>
              <a:gd name="connsiteX16" fmla="*/ 1944390 w 2786685"/>
              <a:gd name="connsiteY16" fmla="*/ 3234 h 2634400"/>
              <a:gd name="connsiteX17" fmla="*/ 2139446 w 2786685"/>
              <a:gd name="connsiteY17" fmla="*/ 10964 h 2634400"/>
              <a:gd name="connsiteX18" fmla="*/ 2773952 w 2786685"/>
              <a:gd name="connsiteY18" fmla="*/ 10964 h 2634400"/>
              <a:gd name="connsiteX19" fmla="*/ 2776115 w 2786685"/>
              <a:gd name="connsiteY19" fmla="*/ 111783 h 2634400"/>
              <a:gd name="connsiteX20" fmla="*/ 2777728 w 2786685"/>
              <a:gd name="connsiteY20" fmla="*/ 156787 h 2634400"/>
              <a:gd name="connsiteX21" fmla="*/ 2773952 w 2786685"/>
              <a:gd name="connsiteY21" fmla="*/ 635441 h 2634400"/>
              <a:gd name="connsiteX22" fmla="*/ 2772934 w 2786685"/>
              <a:gd name="connsiteY22" fmla="*/ 643763 h 2634400"/>
              <a:gd name="connsiteX23" fmla="*/ 2773952 w 2786685"/>
              <a:gd name="connsiteY23" fmla="*/ 661461 h 2634400"/>
              <a:gd name="connsiteX24" fmla="*/ 2783859 w 2786685"/>
              <a:gd name="connsiteY24" fmla="*/ 993420 h 2634400"/>
              <a:gd name="connsiteX25" fmla="*/ 2782059 w 2786685"/>
              <a:gd name="connsiteY25" fmla="*/ 1043529 h 2634400"/>
              <a:gd name="connsiteX26" fmla="*/ 2782533 w 2786685"/>
              <a:gd name="connsiteY26" fmla="*/ 1057032 h 2634400"/>
              <a:gd name="connsiteX27" fmla="*/ 2781378 w 2786685"/>
              <a:gd name="connsiteY27" fmla="*/ 1153128 h 2634400"/>
              <a:gd name="connsiteX28" fmla="*/ 2775050 w 2786685"/>
              <a:gd name="connsiteY28" fmla="*/ 1244120 h 2634400"/>
              <a:gd name="connsiteX29" fmla="*/ 2773952 w 2786685"/>
              <a:gd name="connsiteY29" fmla="*/ 1311958 h 2634400"/>
              <a:gd name="connsiteX30" fmla="*/ 2773952 w 2786685"/>
              <a:gd name="connsiteY30" fmla="*/ 2014494 h 2634400"/>
              <a:gd name="connsiteX31" fmla="*/ 2773295 w 2786685"/>
              <a:gd name="connsiteY31" fmla="*/ 2081809 h 2634400"/>
              <a:gd name="connsiteX32" fmla="*/ 2773961 w 2786685"/>
              <a:gd name="connsiteY32" fmla="*/ 2112026 h 2634400"/>
              <a:gd name="connsiteX33" fmla="*/ 2773952 w 2786685"/>
              <a:gd name="connsiteY33" fmla="*/ 2612951 h 2634400"/>
              <a:gd name="connsiteX34" fmla="*/ 2632695 w 2786685"/>
              <a:gd name="connsiteY34" fmla="*/ 2621738 h 2634400"/>
              <a:gd name="connsiteX35" fmla="*/ 2506677 w 2786685"/>
              <a:gd name="connsiteY35" fmla="*/ 2616250 h 2634400"/>
              <a:gd name="connsiteX36" fmla="*/ 2402390 w 2786685"/>
              <a:gd name="connsiteY36" fmla="*/ 2618214 h 2634400"/>
              <a:gd name="connsiteX37" fmla="*/ 2251763 w 2786685"/>
              <a:gd name="connsiteY37" fmla="*/ 2618800 h 2634400"/>
              <a:gd name="connsiteX38" fmla="*/ 2129811 w 2786685"/>
              <a:gd name="connsiteY38" fmla="*/ 2613702 h 2634400"/>
              <a:gd name="connsiteX39" fmla="*/ 2042584 w 2786685"/>
              <a:gd name="connsiteY39" fmla="*/ 2620496 h 2634400"/>
              <a:gd name="connsiteX40" fmla="*/ 1394592 w 2786685"/>
              <a:gd name="connsiteY40" fmla="*/ 2612951 h 2634400"/>
              <a:gd name="connsiteX41" fmla="*/ 1281658 w 2786685"/>
              <a:gd name="connsiteY41" fmla="*/ 2604501 h 2634400"/>
              <a:gd name="connsiteX42" fmla="*/ 1188009 w 2786685"/>
              <a:gd name="connsiteY42" fmla="*/ 2606181 h 2634400"/>
              <a:gd name="connsiteX43" fmla="*/ 899667 w 2786685"/>
              <a:gd name="connsiteY43" fmla="*/ 2613930 h 2634400"/>
              <a:gd name="connsiteX44" fmla="*/ 873126 w 2786685"/>
              <a:gd name="connsiteY44" fmla="*/ 2613698 h 2634400"/>
              <a:gd name="connsiteX45" fmla="*/ 825708 w 2786685"/>
              <a:gd name="connsiteY45" fmla="*/ 2616385 h 2634400"/>
              <a:gd name="connsiteX46" fmla="*/ 704911 w 2786685"/>
              <a:gd name="connsiteY46" fmla="*/ 2612951 h 2634400"/>
              <a:gd name="connsiteX47" fmla="*/ 664095 w 2786685"/>
              <a:gd name="connsiteY47" fmla="*/ 2611170 h 2634400"/>
              <a:gd name="connsiteX48" fmla="*/ 571898 w 2786685"/>
              <a:gd name="connsiteY48" fmla="*/ 2610896 h 2634400"/>
              <a:gd name="connsiteX49" fmla="*/ 468286 w 2786685"/>
              <a:gd name="connsiteY49" fmla="*/ 2611878 h 2634400"/>
              <a:gd name="connsiteX50" fmla="*/ 431359 w 2786685"/>
              <a:gd name="connsiteY50" fmla="*/ 2613585 h 2634400"/>
              <a:gd name="connsiteX51" fmla="*/ 15231 w 2786685"/>
              <a:gd name="connsiteY51" fmla="*/ 2612951 h 2634400"/>
              <a:gd name="connsiteX52" fmla="*/ 18824 w 2786685"/>
              <a:gd name="connsiteY52" fmla="*/ 2072130 h 2634400"/>
              <a:gd name="connsiteX53" fmla="*/ 16673 w 2786685"/>
              <a:gd name="connsiteY53" fmla="*/ 2006463 h 2634400"/>
              <a:gd name="connsiteX54" fmla="*/ 15231 w 2786685"/>
              <a:gd name="connsiteY54" fmla="*/ 1988474 h 2634400"/>
              <a:gd name="connsiteX55" fmla="*/ 6263 w 2786685"/>
              <a:gd name="connsiteY55" fmla="*/ 1780547 h 2634400"/>
              <a:gd name="connsiteX56" fmla="*/ 6594 w 2786685"/>
              <a:gd name="connsiteY56" fmla="*/ 1752557 h 2634400"/>
              <a:gd name="connsiteX57" fmla="*/ 3432 w 2786685"/>
              <a:gd name="connsiteY57" fmla="*/ 1682664 h 2634400"/>
              <a:gd name="connsiteX58" fmla="*/ 6541 w 2786685"/>
              <a:gd name="connsiteY58" fmla="*/ 1360549 h 2634400"/>
              <a:gd name="connsiteX59" fmla="*/ 13352 w 2786685"/>
              <a:gd name="connsiteY59" fmla="*/ 1281680 h 2634400"/>
              <a:gd name="connsiteX60" fmla="*/ 12605 w 2786685"/>
              <a:gd name="connsiteY60" fmla="*/ 1248985 h 2634400"/>
              <a:gd name="connsiteX61" fmla="*/ 20870 w 2786685"/>
              <a:gd name="connsiteY61" fmla="*/ 957872 h 2634400"/>
              <a:gd name="connsiteX62" fmla="*/ 20816 w 2786685"/>
              <a:gd name="connsiteY62" fmla="*/ 953565 h 2634400"/>
              <a:gd name="connsiteX63" fmla="*/ 18553 w 2786685"/>
              <a:gd name="connsiteY63" fmla="*/ 869563 h 2634400"/>
              <a:gd name="connsiteX64" fmla="*/ 15231 w 2786685"/>
              <a:gd name="connsiteY64" fmla="*/ 10964 h 263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786685" h="2634400">
                <a:moveTo>
                  <a:pt x="15231" y="10964"/>
                </a:moveTo>
                <a:cubicBezTo>
                  <a:pt x="80240" y="10370"/>
                  <a:pt x="143287" y="11416"/>
                  <a:pt x="204431" y="12984"/>
                </a:cubicBezTo>
                <a:lnTo>
                  <a:pt x="293123" y="15552"/>
                </a:lnTo>
                <a:lnTo>
                  <a:pt x="330307" y="16136"/>
                </a:lnTo>
                <a:cubicBezTo>
                  <a:pt x="392580" y="16916"/>
                  <a:pt x="458483" y="17265"/>
                  <a:pt x="526140" y="16598"/>
                </a:cubicBezTo>
                <a:lnTo>
                  <a:pt x="678655" y="12434"/>
                </a:lnTo>
                <a:lnTo>
                  <a:pt x="704911" y="10964"/>
                </a:lnTo>
                <a:cubicBezTo>
                  <a:pt x="755158" y="5591"/>
                  <a:pt x="809996" y="3227"/>
                  <a:pt x="866044" y="2623"/>
                </a:cubicBezTo>
                <a:lnTo>
                  <a:pt x="1016808" y="4609"/>
                </a:lnTo>
                <a:lnTo>
                  <a:pt x="1070882" y="4485"/>
                </a:lnTo>
                <a:cubicBezTo>
                  <a:pt x="1146615" y="5328"/>
                  <a:pt x="1223559" y="7387"/>
                  <a:pt x="1319393" y="9236"/>
                </a:cubicBezTo>
                <a:lnTo>
                  <a:pt x="1340828" y="9597"/>
                </a:lnTo>
                <a:lnTo>
                  <a:pt x="1423208" y="5712"/>
                </a:lnTo>
                <a:cubicBezTo>
                  <a:pt x="1485651" y="2788"/>
                  <a:pt x="1558786" y="4"/>
                  <a:pt x="1645133" y="0"/>
                </a:cubicBezTo>
                <a:cubicBezTo>
                  <a:pt x="1702699" y="-3"/>
                  <a:pt x="1766136" y="1229"/>
                  <a:pt x="1836193" y="4479"/>
                </a:cubicBezTo>
                <a:lnTo>
                  <a:pt x="1836285" y="4484"/>
                </a:lnTo>
                <a:lnTo>
                  <a:pt x="1944390" y="3234"/>
                </a:lnTo>
                <a:cubicBezTo>
                  <a:pt x="2002456" y="3834"/>
                  <a:pt x="2065739" y="6038"/>
                  <a:pt x="2139446" y="10964"/>
                </a:cubicBezTo>
                <a:cubicBezTo>
                  <a:pt x="2434272" y="30668"/>
                  <a:pt x="2630550" y="-10197"/>
                  <a:pt x="2773952" y="10964"/>
                </a:cubicBezTo>
                <a:lnTo>
                  <a:pt x="2776115" y="111783"/>
                </a:lnTo>
                <a:lnTo>
                  <a:pt x="2777728" y="156787"/>
                </a:lnTo>
                <a:cubicBezTo>
                  <a:pt x="2784426" y="320091"/>
                  <a:pt x="2795706" y="521791"/>
                  <a:pt x="2773952" y="635441"/>
                </a:cubicBezTo>
                <a:lnTo>
                  <a:pt x="2772934" y="643763"/>
                </a:lnTo>
                <a:lnTo>
                  <a:pt x="2773952" y="661461"/>
                </a:lnTo>
                <a:cubicBezTo>
                  <a:pt x="2787074" y="756394"/>
                  <a:pt x="2787117" y="876025"/>
                  <a:pt x="2783859" y="993420"/>
                </a:cubicBezTo>
                <a:lnTo>
                  <a:pt x="2782059" y="1043529"/>
                </a:lnTo>
                <a:lnTo>
                  <a:pt x="2782533" y="1057032"/>
                </a:lnTo>
                <a:cubicBezTo>
                  <a:pt x="2782962" y="1087420"/>
                  <a:pt x="2782693" y="1119383"/>
                  <a:pt x="2781378" y="1153128"/>
                </a:cubicBezTo>
                <a:lnTo>
                  <a:pt x="2775050" y="1244120"/>
                </a:lnTo>
                <a:lnTo>
                  <a:pt x="2773952" y="1311958"/>
                </a:lnTo>
                <a:cubicBezTo>
                  <a:pt x="2773779" y="1483929"/>
                  <a:pt x="2780299" y="1737996"/>
                  <a:pt x="2773952" y="2014494"/>
                </a:cubicBezTo>
                <a:lnTo>
                  <a:pt x="2773295" y="2081809"/>
                </a:lnTo>
                <a:lnTo>
                  <a:pt x="2773961" y="2112026"/>
                </a:lnTo>
                <a:cubicBezTo>
                  <a:pt x="2779915" y="2276328"/>
                  <a:pt x="2797756" y="2474440"/>
                  <a:pt x="2773952" y="2612951"/>
                </a:cubicBezTo>
                <a:cubicBezTo>
                  <a:pt x="2726013" y="2619930"/>
                  <a:pt x="2679623" y="2622091"/>
                  <a:pt x="2632695" y="2621738"/>
                </a:cubicBezTo>
                <a:lnTo>
                  <a:pt x="2506677" y="2616250"/>
                </a:lnTo>
                <a:lnTo>
                  <a:pt x="2402390" y="2618214"/>
                </a:lnTo>
                <a:cubicBezTo>
                  <a:pt x="2349334" y="2619059"/>
                  <a:pt x="2299655" y="2619466"/>
                  <a:pt x="2251763" y="2618800"/>
                </a:cubicBezTo>
                <a:lnTo>
                  <a:pt x="2129811" y="2613702"/>
                </a:lnTo>
                <a:lnTo>
                  <a:pt x="2042584" y="2620496"/>
                </a:lnTo>
                <a:cubicBezTo>
                  <a:pt x="1830110" y="2636912"/>
                  <a:pt x="1700109" y="2643670"/>
                  <a:pt x="1394592" y="2612951"/>
                </a:cubicBezTo>
                <a:lnTo>
                  <a:pt x="1281658" y="2604501"/>
                </a:lnTo>
                <a:lnTo>
                  <a:pt x="1188009" y="2606181"/>
                </a:lnTo>
                <a:cubicBezTo>
                  <a:pt x="1102946" y="2609183"/>
                  <a:pt x="1007477" y="2613456"/>
                  <a:pt x="899667" y="2613930"/>
                </a:cubicBezTo>
                <a:lnTo>
                  <a:pt x="873126" y="2613698"/>
                </a:lnTo>
                <a:lnTo>
                  <a:pt x="825708" y="2616385"/>
                </a:lnTo>
                <a:cubicBezTo>
                  <a:pt x="781425" y="2618197"/>
                  <a:pt x="741732" y="2617911"/>
                  <a:pt x="704911" y="2612951"/>
                </a:cubicBezTo>
                <a:lnTo>
                  <a:pt x="664095" y="2611170"/>
                </a:lnTo>
                <a:lnTo>
                  <a:pt x="571898" y="2610896"/>
                </a:lnTo>
                <a:lnTo>
                  <a:pt x="468286" y="2611878"/>
                </a:lnTo>
                <a:lnTo>
                  <a:pt x="431359" y="2613585"/>
                </a:lnTo>
                <a:cubicBezTo>
                  <a:pt x="319523" y="2618756"/>
                  <a:pt x="183924" y="2623716"/>
                  <a:pt x="15231" y="2612951"/>
                </a:cubicBezTo>
                <a:cubicBezTo>
                  <a:pt x="33664" y="2493602"/>
                  <a:pt x="27116" y="2317929"/>
                  <a:pt x="18824" y="2072130"/>
                </a:cubicBezTo>
                <a:lnTo>
                  <a:pt x="16673" y="2006463"/>
                </a:lnTo>
                <a:lnTo>
                  <a:pt x="15231" y="1988474"/>
                </a:lnTo>
                <a:cubicBezTo>
                  <a:pt x="8916" y="1910981"/>
                  <a:pt x="6509" y="1842279"/>
                  <a:pt x="6263" y="1780547"/>
                </a:cubicBezTo>
                <a:lnTo>
                  <a:pt x="6594" y="1752557"/>
                </a:lnTo>
                <a:lnTo>
                  <a:pt x="3432" y="1682664"/>
                </a:lnTo>
                <a:cubicBezTo>
                  <a:pt x="-940" y="1577269"/>
                  <a:pt x="-2329" y="1485470"/>
                  <a:pt x="6541" y="1360549"/>
                </a:cubicBezTo>
                <a:lnTo>
                  <a:pt x="13352" y="1281680"/>
                </a:lnTo>
                <a:lnTo>
                  <a:pt x="12605" y="1248985"/>
                </a:lnTo>
                <a:cubicBezTo>
                  <a:pt x="14194" y="1167327"/>
                  <a:pt x="20622" y="1073895"/>
                  <a:pt x="20870" y="957872"/>
                </a:cubicBezTo>
                <a:lnTo>
                  <a:pt x="20816" y="953565"/>
                </a:lnTo>
                <a:lnTo>
                  <a:pt x="18553" y="869563"/>
                </a:lnTo>
                <a:cubicBezTo>
                  <a:pt x="9845" y="620222"/>
                  <a:pt x="-7007" y="323230"/>
                  <a:pt x="15231" y="10964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3" name="Google Shape;2625;p69">
            <a:extLst>
              <a:ext uri="{FF2B5EF4-FFF2-40B4-BE49-F238E27FC236}">
                <a16:creationId xmlns:a16="http://schemas.microsoft.com/office/drawing/2014/main" id="{E864E767-5678-4857-B548-19A58E49F276}"/>
              </a:ext>
            </a:extLst>
          </p:cNvPr>
          <p:cNvGrpSpPr/>
          <p:nvPr/>
        </p:nvGrpSpPr>
        <p:grpSpPr>
          <a:xfrm rot="19903109">
            <a:off x="8800610" y="1011814"/>
            <a:ext cx="609565" cy="762740"/>
            <a:chOff x="6232363" y="288151"/>
            <a:chExt cx="591379" cy="739984"/>
          </a:xfrm>
        </p:grpSpPr>
        <p:sp>
          <p:nvSpPr>
            <p:cNvPr id="34" name="Google Shape;2626;p69">
              <a:extLst>
                <a:ext uri="{FF2B5EF4-FFF2-40B4-BE49-F238E27FC236}">
                  <a16:creationId xmlns:a16="http://schemas.microsoft.com/office/drawing/2014/main" id="{4FF7EA8C-CD72-58B9-1019-D610E1CC8AD3}"/>
                </a:ext>
              </a:extLst>
            </p:cNvPr>
            <p:cNvSpPr/>
            <p:nvPr/>
          </p:nvSpPr>
          <p:spPr>
            <a:xfrm rot="1828556">
              <a:off x="6289006" y="890964"/>
              <a:ext cx="217834" cy="88010"/>
            </a:xfrm>
            <a:custGeom>
              <a:avLst/>
              <a:gdLst/>
              <a:ahLst/>
              <a:cxnLst/>
              <a:rect l="l" t="t" r="r" b="b"/>
              <a:pathLst>
                <a:path w="1094" h="442" extrusionOk="0">
                  <a:moveTo>
                    <a:pt x="931" y="1"/>
                  </a:moveTo>
                  <a:cubicBezTo>
                    <a:pt x="905" y="1"/>
                    <a:pt x="878" y="11"/>
                    <a:pt x="854" y="35"/>
                  </a:cubicBezTo>
                  <a:cubicBezTo>
                    <a:pt x="767" y="122"/>
                    <a:pt x="667" y="203"/>
                    <a:pt x="540" y="222"/>
                  </a:cubicBezTo>
                  <a:cubicBezTo>
                    <a:pt x="522" y="225"/>
                    <a:pt x="504" y="227"/>
                    <a:pt x="487" y="227"/>
                  </a:cubicBezTo>
                  <a:cubicBezTo>
                    <a:pt x="387" y="227"/>
                    <a:pt x="302" y="175"/>
                    <a:pt x="217" y="117"/>
                  </a:cubicBezTo>
                  <a:cubicBezTo>
                    <a:pt x="198" y="105"/>
                    <a:pt x="178" y="99"/>
                    <a:pt x="160" y="99"/>
                  </a:cubicBezTo>
                  <a:cubicBezTo>
                    <a:pt x="64" y="99"/>
                    <a:pt x="0" y="248"/>
                    <a:pt x="103" y="313"/>
                  </a:cubicBezTo>
                  <a:cubicBezTo>
                    <a:pt x="236" y="400"/>
                    <a:pt x="367" y="442"/>
                    <a:pt x="495" y="442"/>
                  </a:cubicBezTo>
                  <a:cubicBezTo>
                    <a:pt x="679" y="442"/>
                    <a:pt x="855" y="355"/>
                    <a:pt x="1013" y="194"/>
                  </a:cubicBezTo>
                  <a:cubicBezTo>
                    <a:pt x="1094" y="114"/>
                    <a:pt x="1018" y="1"/>
                    <a:pt x="931" y="1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造字工房童心（非商用）常规体" pitchFamily="2" charset="-122"/>
                <a:ea typeface="造字工房童心（非商用）常规体" pitchFamily="2" charset="-122"/>
                <a:cs typeface="Arial"/>
                <a:sym typeface="Arial"/>
              </a:endParaRPr>
            </a:p>
          </p:txBody>
        </p:sp>
        <p:sp>
          <p:nvSpPr>
            <p:cNvPr id="35" name="Google Shape;2627;p69">
              <a:extLst>
                <a:ext uri="{FF2B5EF4-FFF2-40B4-BE49-F238E27FC236}">
                  <a16:creationId xmlns:a16="http://schemas.microsoft.com/office/drawing/2014/main" id="{501F3705-7D7B-06B7-19B1-25D30BDE2572}"/>
                </a:ext>
              </a:extLst>
            </p:cNvPr>
            <p:cNvSpPr/>
            <p:nvPr/>
          </p:nvSpPr>
          <p:spPr>
            <a:xfrm>
              <a:off x="6248690" y="295319"/>
              <a:ext cx="516312" cy="477285"/>
            </a:xfrm>
            <a:custGeom>
              <a:avLst/>
              <a:gdLst/>
              <a:ahLst/>
              <a:cxnLst/>
              <a:rect l="l" t="t" r="r" b="b"/>
              <a:pathLst>
                <a:path w="2593" h="2397" extrusionOk="0">
                  <a:moveTo>
                    <a:pt x="1255" y="827"/>
                  </a:moveTo>
                  <a:lnTo>
                    <a:pt x="1255" y="827"/>
                  </a:lnTo>
                  <a:cubicBezTo>
                    <a:pt x="1287" y="840"/>
                    <a:pt x="1323" y="849"/>
                    <a:pt x="1355" y="858"/>
                  </a:cubicBezTo>
                  <a:cubicBezTo>
                    <a:pt x="1351" y="863"/>
                    <a:pt x="1346" y="867"/>
                    <a:pt x="1342" y="872"/>
                  </a:cubicBezTo>
                  <a:cubicBezTo>
                    <a:pt x="1310" y="858"/>
                    <a:pt x="1283" y="845"/>
                    <a:pt x="1255" y="827"/>
                  </a:cubicBezTo>
                  <a:close/>
                  <a:moveTo>
                    <a:pt x="1359" y="0"/>
                  </a:moveTo>
                  <a:cubicBezTo>
                    <a:pt x="1265" y="0"/>
                    <a:pt x="1171" y="24"/>
                    <a:pt x="1123" y="94"/>
                  </a:cubicBezTo>
                  <a:cubicBezTo>
                    <a:pt x="1087" y="103"/>
                    <a:pt x="1055" y="117"/>
                    <a:pt x="1028" y="135"/>
                  </a:cubicBezTo>
                  <a:cubicBezTo>
                    <a:pt x="1010" y="149"/>
                    <a:pt x="992" y="163"/>
                    <a:pt x="978" y="176"/>
                  </a:cubicBezTo>
                  <a:cubicBezTo>
                    <a:pt x="841" y="254"/>
                    <a:pt x="769" y="408"/>
                    <a:pt x="887" y="576"/>
                  </a:cubicBezTo>
                  <a:cubicBezTo>
                    <a:pt x="901" y="595"/>
                    <a:pt x="914" y="613"/>
                    <a:pt x="932" y="631"/>
                  </a:cubicBezTo>
                  <a:cubicBezTo>
                    <a:pt x="901" y="663"/>
                    <a:pt x="887" y="713"/>
                    <a:pt x="905" y="772"/>
                  </a:cubicBezTo>
                  <a:cubicBezTo>
                    <a:pt x="955" y="922"/>
                    <a:pt x="1037" y="1022"/>
                    <a:pt x="1142" y="1086"/>
                  </a:cubicBezTo>
                  <a:cubicBezTo>
                    <a:pt x="1078" y="1181"/>
                    <a:pt x="1023" y="1290"/>
                    <a:pt x="992" y="1395"/>
                  </a:cubicBezTo>
                  <a:cubicBezTo>
                    <a:pt x="978" y="1386"/>
                    <a:pt x="960" y="1377"/>
                    <a:pt x="941" y="1372"/>
                  </a:cubicBezTo>
                  <a:cubicBezTo>
                    <a:pt x="878" y="1318"/>
                    <a:pt x="787" y="1277"/>
                    <a:pt x="696" y="1263"/>
                  </a:cubicBezTo>
                  <a:cubicBezTo>
                    <a:pt x="621" y="1231"/>
                    <a:pt x="542" y="1210"/>
                    <a:pt x="465" y="1210"/>
                  </a:cubicBezTo>
                  <a:cubicBezTo>
                    <a:pt x="411" y="1210"/>
                    <a:pt x="358" y="1220"/>
                    <a:pt x="309" y="1245"/>
                  </a:cubicBezTo>
                  <a:cubicBezTo>
                    <a:pt x="282" y="1254"/>
                    <a:pt x="255" y="1263"/>
                    <a:pt x="232" y="1281"/>
                  </a:cubicBezTo>
                  <a:cubicBezTo>
                    <a:pt x="164" y="1281"/>
                    <a:pt x="100" y="1313"/>
                    <a:pt x="55" y="1395"/>
                  </a:cubicBezTo>
                  <a:cubicBezTo>
                    <a:pt x="0" y="1509"/>
                    <a:pt x="37" y="1618"/>
                    <a:pt x="114" y="1700"/>
                  </a:cubicBezTo>
                  <a:cubicBezTo>
                    <a:pt x="155" y="1768"/>
                    <a:pt x="246" y="1850"/>
                    <a:pt x="346" y="1895"/>
                  </a:cubicBezTo>
                  <a:cubicBezTo>
                    <a:pt x="432" y="2095"/>
                    <a:pt x="801" y="2186"/>
                    <a:pt x="1078" y="2223"/>
                  </a:cubicBezTo>
                  <a:cubicBezTo>
                    <a:pt x="1155" y="2268"/>
                    <a:pt x="1237" y="2305"/>
                    <a:pt x="1328" y="2327"/>
                  </a:cubicBezTo>
                  <a:cubicBezTo>
                    <a:pt x="1340" y="2331"/>
                    <a:pt x="1350" y="2333"/>
                    <a:pt x="1360" y="2333"/>
                  </a:cubicBezTo>
                  <a:cubicBezTo>
                    <a:pt x="1374" y="2333"/>
                    <a:pt x="1386" y="2330"/>
                    <a:pt x="1396" y="2327"/>
                  </a:cubicBezTo>
                  <a:cubicBezTo>
                    <a:pt x="1446" y="2336"/>
                    <a:pt x="1492" y="2345"/>
                    <a:pt x="1542" y="2350"/>
                  </a:cubicBezTo>
                  <a:cubicBezTo>
                    <a:pt x="1649" y="2382"/>
                    <a:pt x="1757" y="2396"/>
                    <a:pt x="1874" y="2396"/>
                  </a:cubicBezTo>
                  <a:cubicBezTo>
                    <a:pt x="1890" y="2396"/>
                    <a:pt x="1907" y="2396"/>
                    <a:pt x="1924" y="2395"/>
                  </a:cubicBezTo>
                  <a:cubicBezTo>
                    <a:pt x="1942" y="2395"/>
                    <a:pt x="1956" y="2391"/>
                    <a:pt x="1969" y="2382"/>
                  </a:cubicBezTo>
                  <a:cubicBezTo>
                    <a:pt x="1997" y="2384"/>
                    <a:pt x="2024" y="2386"/>
                    <a:pt x="2051" y="2386"/>
                  </a:cubicBezTo>
                  <a:cubicBezTo>
                    <a:pt x="2116" y="2386"/>
                    <a:pt x="2176" y="2377"/>
                    <a:pt x="2224" y="2355"/>
                  </a:cubicBezTo>
                  <a:cubicBezTo>
                    <a:pt x="2231" y="2355"/>
                    <a:pt x="2239" y="2355"/>
                    <a:pt x="2246" y="2355"/>
                  </a:cubicBezTo>
                  <a:cubicBezTo>
                    <a:pt x="2297" y="2355"/>
                    <a:pt x="2344" y="2341"/>
                    <a:pt x="2392" y="2314"/>
                  </a:cubicBezTo>
                  <a:cubicBezTo>
                    <a:pt x="2479" y="2286"/>
                    <a:pt x="2551" y="2218"/>
                    <a:pt x="2583" y="2109"/>
                  </a:cubicBezTo>
                  <a:cubicBezTo>
                    <a:pt x="2592" y="2082"/>
                    <a:pt x="2579" y="2032"/>
                    <a:pt x="2551" y="2009"/>
                  </a:cubicBezTo>
                  <a:cubicBezTo>
                    <a:pt x="2479" y="1959"/>
                    <a:pt x="2419" y="1927"/>
                    <a:pt x="2329" y="1904"/>
                  </a:cubicBezTo>
                  <a:cubicBezTo>
                    <a:pt x="2219" y="1845"/>
                    <a:pt x="2110" y="1800"/>
                    <a:pt x="1983" y="1768"/>
                  </a:cubicBezTo>
                  <a:cubicBezTo>
                    <a:pt x="1974" y="1766"/>
                    <a:pt x="1966" y="1765"/>
                    <a:pt x="1958" y="1765"/>
                  </a:cubicBezTo>
                  <a:cubicBezTo>
                    <a:pt x="1927" y="1765"/>
                    <a:pt x="1901" y="1778"/>
                    <a:pt x="1883" y="1800"/>
                  </a:cubicBezTo>
                  <a:cubicBezTo>
                    <a:pt x="1846" y="1791"/>
                    <a:pt x="1810" y="1786"/>
                    <a:pt x="1774" y="1777"/>
                  </a:cubicBezTo>
                  <a:lnTo>
                    <a:pt x="1769" y="1777"/>
                  </a:lnTo>
                  <a:cubicBezTo>
                    <a:pt x="1778" y="1745"/>
                    <a:pt x="1783" y="1713"/>
                    <a:pt x="1787" y="1677"/>
                  </a:cubicBezTo>
                  <a:cubicBezTo>
                    <a:pt x="1787" y="1677"/>
                    <a:pt x="1787" y="1672"/>
                    <a:pt x="1787" y="1668"/>
                  </a:cubicBezTo>
                  <a:cubicBezTo>
                    <a:pt x="1801" y="1659"/>
                    <a:pt x="1810" y="1650"/>
                    <a:pt x="1815" y="1636"/>
                  </a:cubicBezTo>
                  <a:cubicBezTo>
                    <a:pt x="1878" y="1504"/>
                    <a:pt x="1906" y="1372"/>
                    <a:pt x="1896" y="1236"/>
                  </a:cubicBezTo>
                  <a:lnTo>
                    <a:pt x="1896" y="1236"/>
                  </a:lnTo>
                  <a:cubicBezTo>
                    <a:pt x="1923" y="1237"/>
                    <a:pt x="1950" y="1238"/>
                    <a:pt x="1977" y="1238"/>
                  </a:cubicBezTo>
                  <a:cubicBezTo>
                    <a:pt x="2126" y="1238"/>
                    <a:pt x="2273" y="1214"/>
                    <a:pt x="2419" y="1145"/>
                  </a:cubicBezTo>
                  <a:cubicBezTo>
                    <a:pt x="2524" y="1090"/>
                    <a:pt x="2497" y="954"/>
                    <a:pt x="2415" y="899"/>
                  </a:cubicBezTo>
                  <a:cubicBezTo>
                    <a:pt x="2479" y="849"/>
                    <a:pt x="2506" y="777"/>
                    <a:pt x="2479" y="672"/>
                  </a:cubicBezTo>
                  <a:cubicBezTo>
                    <a:pt x="2474" y="667"/>
                    <a:pt x="2474" y="663"/>
                    <a:pt x="2474" y="658"/>
                  </a:cubicBezTo>
                  <a:cubicBezTo>
                    <a:pt x="2479" y="608"/>
                    <a:pt x="2460" y="558"/>
                    <a:pt x="2433" y="522"/>
                  </a:cubicBezTo>
                  <a:cubicBezTo>
                    <a:pt x="2419" y="422"/>
                    <a:pt x="2360" y="326"/>
                    <a:pt x="2251" y="276"/>
                  </a:cubicBezTo>
                  <a:cubicBezTo>
                    <a:pt x="2215" y="258"/>
                    <a:pt x="2174" y="249"/>
                    <a:pt x="2128" y="244"/>
                  </a:cubicBezTo>
                  <a:cubicBezTo>
                    <a:pt x="2011" y="116"/>
                    <a:pt x="1835" y="8"/>
                    <a:pt x="1684" y="8"/>
                  </a:cubicBezTo>
                  <a:cubicBezTo>
                    <a:pt x="1642" y="8"/>
                    <a:pt x="1601" y="16"/>
                    <a:pt x="1565" y="35"/>
                  </a:cubicBezTo>
                  <a:cubicBezTo>
                    <a:pt x="1528" y="22"/>
                    <a:pt x="1492" y="13"/>
                    <a:pt x="1455" y="8"/>
                  </a:cubicBezTo>
                  <a:cubicBezTo>
                    <a:pt x="1425" y="3"/>
                    <a:pt x="1392" y="0"/>
                    <a:pt x="135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造字工房童心（非商用）常规体" pitchFamily="2" charset="-122"/>
                <a:ea typeface="造字工房童心（非商用）常规体" pitchFamily="2" charset="-122"/>
                <a:cs typeface="Arial"/>
                <a:sym typeface="Arial"/>
              </a:endParaRPr>
            </a:p>
          </p:txBody>
        </p:sp>
        <p:sp>
          <p:nvSpPr>
            <p:cNvPr id="36" name="Google Shape;2628;p69">
              <a:extLst>
                <a:ext uri="{FF2B5EF4-FFF2-40B4-BE49-F238E27FC236}">
                  <a16:creationId xmlns:a16="http://schemas.microsoft.com/office/drawing/2014/main" id="{75618F94-6132-EE0F-DED9-5C4E39BB5A96}"/>
                </a:ext>
              </a:extLst>
            </p:cNvPr>
            <p:cNvSpPr/>
            <p:nvPr/>
          </p:nvSpPr>
          <p:spPr>
            <a:xfrm>
              <a:off x="6232363" y="288151"/>
              <a:ext cx="591379" cy="493413"/>
            </a:xfrm>
            <a:custGeom>
              <a:avLst/>
              <a:gdLst/>
              <a:ahLst/>
              <a:cxnLst/>
              <a:rect l="l" t="t" r="r" b="b"/>
              <a:pathLst>
                <a:path w="2970" h="2478" extrusionOk="0">
                  <a:moveTo>
                    <a:pt x="1483" y="112"/>
                  </a:moveTo>
                  <a:cubicBezTo>
                    <a:pt x="1720" y="112"/>
                    <a:pt x="1978" y="194"/>
                    <a:pt x="2206" y="294"/>
                  </a:cubicBezTo>
                  <a:cubicBezTo>
                    <a:pt x="2215" y="299"/>
                    <a:pt x="2224" y="299"/>
                    <a:pt x="2229" y="303"/>
                  </a:cubicBezTo>
                  <a:cubicBezTo>
                    <a:pt x="2374" y="385"/>
                    <a:pt x="2497" y="481"/>
                    <a:pt x="2542" y="608"/>
                  </a:cubicBezTo>
                  <a:cubicBezTo>
                    <a:pt x="2615" y="790"/>
                    <a:pt x="2442" y="903"/>
                    <a:pt x="2229" y="949"/>
                  </a:cubicBezTo>
                  <a:cubicBezTo>
                    <a:pt x="2153" y="966"/>
                    <a:pt x="2070" y="974"/>
                    <a:pt x="1985" y="974"/>
                  </a:cubicBezTo>
                  <a:cubicBezTo>
                    <a:pt x="1767" y="974"/>
                    <a:pt x="1531" y="922"/>
                    <a:pt x="1342" y="831"/>
                  </a:cubicBezTo>
                  <a:cubicBezTo>
                    <a:pt x="992" y="658"/>
                    <a:pt x="819" y="335"/>
                    <a:pt x="1151" y="180"/>
                  </a:cubicBezTo>
                  <a:cubicBezTo>
                    <a:pt x="1252" y="132"/>
                    <a:pt x="1365" y="112"/>
                    <a:pt x="1483" y="112"/>
                  </a:cubicBezTo>
                  <a:close/>
                  <a:moveTo>
                    <a:pt x="955" y="699"/>
                  </a:moveTo>
                  <a:cubicBezTo>
                    <a:pt x="1037" y="785"/>
                    <a:pt x="1146" y="863"/>
                    <a:pt x="1274" y="922"/>
                  </a:cubicBezTo>
                  <a:cubicBezTo>
                    <a:pt x="1287" y="926"/>
                    <a:pt x="1301" y="931"/>
                    <a:pt x="1315" y="940"/>
                  </a:cubicBezTo>
                  <a:cubicBezTo>
                    <a:pt x="1328" y="944"/>
                    <a:pt x="1342" y="954"/>
                    <a:pt x="1355" y="958"/>
                  </a:cubicBezTo>
                  <a:cubicBezTo>
                    <a:pt x="1433" y="981"/>
                    <a:pt x="1510" y="1004"/>
                    <a:pt x="1587" y="1026"/>
                  </a:cubicBezTo>
                  <a:cubicBezTo>
                    <a:pt x="1596" y="1026"/>
                    <a:pt x="1606" y="1031"/>
                    <a:pt x="1610" y="1031"/>
                  </a:cubicBezTo>
                  <a:cubicBezTo>
                    <a:pt x="1660" y="1044"/>
                    <a:pt x="1710" y="1054"/>
                    <a:pt x="1760" y="1063"/>
                  </a:cubicBezTo>
                  <a:lnTo>
                    <a:pt x="1774" y="1063"/>
                  </a:lnTo>
                  <a:cubicBezTo>
                    <a:pt x="1856" y="1067"/>
                    <a:pt x="1933" y="1076"/>
                    <a:pt x="2015" y="1085"/>
                  </a:cubicBezTo>
                  <a:cubicBezTo>
                    <a:pt x="2197" y="1085"/>
                    <a:pt x="2370" y="1054"/>
                    <a:pt x="2506" y="990"/>
                  </a:cubicBezTo>
                  <a:lnTo>
                    <a:pt x="2506" y="990"/>
                  </a:lnTo>
                  <a:cubicBezTo>
                    <a:pt x="2474" y="1035"/>
                    <a:pt x="2433" y="1072"/>
                    <a:pt x="2388" y="1104"/>
                  </a:cubicBezTo>
                  <a:cubicBezTo>
                    <a:pt x="2379" y="1117"/>
                    <a:pt x="2365" y="1131"/>
                    <a:pt x="2351" y="1140"/>
                  </a:cubicBezTo>
                  <a:cubicBezTo>
                    <a:pt x="2288" y="1233"/>
                    <a:pt x="2047" y="1263"/>
                    <a:pt x="1955" y="1263"/>
                  </a:cubicBezTo>
                  <a:cubicBezTo>
                    <a:pt x="1948" y="1263"/>
                    <a:pt x="1943" y="1263"/>
                    <a:pt x="1938" y="1263"/>
                  </a:cubicBezTo>
                  <a:cubicBezTo>
                    <a:pt x="1710" y="1245"/>
                    <a:pt x="1424" y="1199"/>
                    <a:pt x="1246" y="1035"/>
                  </a:cubicBezTo>
                  <a:cubicBezTo>
                    <a:pt x="1110" y="949"/>
                    <a:pt x="1005" y="835"/>
                    <a:pt x="955" y="699"/>
                  </a:cubicBezTo>
                  <a:close/>
                  <a:moveTo>
                    <a:pt x="1283" y="1222"/>
                  </a:moveTo>
                  <a:cubicBezTo>
                    <a:pt x="1383" y="1263"/>
                    <a:pt x="1492" y="1290"/>
                    <a:pt x="1610" y="1313"/>
                  </a:cubicBezTo>
                  <a:cubicBezTo>
                    <a:pt x="1706" y="1326"/>
                    <a:pt x="1801" y="1345"/>
                    <a:pt x="1892" y="1354"/>
                  </a:cubicBezTo>
                  <a:cubicBezTo>
                    <a:pt x="1888" y="1422"/>
                    <a:pt x="1874" y="1490"/>
                    <a:pt x="1860" y="1563"/>
                  </a:cubicBezTo>
                  <a:cubicBezTo>
                    <a:pt x="1847" y="1631"/>
                    <a:pt x="1833" y="1717"/>
                    <a:pt x="1797" y="1781"/>
                  </a:cubicBezTo>
                  <a:cubicBezTo>
                    <a:pt x="1724" y="1911"/>
                    <a:pt x="1643" y="1959"/>
                    <a:pt x="1546" y="1959"/>
                  </a:cubicBezTo>
                  <a:cubicBezTo>
                    <a:pt x="1472" y="1959"/>
                    <a:pt x="1390" y="1931"/>
                    <a:pt x="1296" y="1890"/>
                  </a:cubicBezTo>
                  <a:cubicBezTo>
                    <a:pt x="1192" y="1840"/>
                    <a:pt x="1114" y="1804"/>
                    <a:pt x="1092" y="1699"/>
                  </a:cubicBezTo>
                  <a:cubicBezTo>
                    <a:pt x="1069" y="1622"/>
                    <a:pt x="1105" y="1554"/>
                    <a:pt x="1142" y="1486"/>
                  </a:cubicBezTo>
                  <a:cubicBezTo>
                    <a:pt x="1151" y="1476"/>
                    <a:pt x="1160" y="1463"/>
                    <a:pt x="1160" y="1454"/>
                  </a:cubicBezTo>
                  <a:cubicBezTo>
                    <a:pt x="1164" y="1440"/>
                    <a:pt x="1174" y="1431"/>
                    <a:pt x="1178" y="1422"/>
                  </a:cubicBezTo>
                  <a:cubicBezTo>
                    <a:pt x="1210" y="1354"/>
                    <a:pt x="1246" y="1290"/>
                    <a:pt x="1283" y="1222"/>
                  </a:cubicBezTo>
                  <a:close/>
                  <a:moveTo>
                    <a:pt x="382" y="1319"/>
                  </a:moveTo>
                  <a:cubicBezTo>
                    <a:pt x="402" y="1319"/>
                    <a:pt x="422" y="1322"/>
                    <a:pt x="441" y="1326"/>
                  </a:cubicBezTo>
                  <a:cubicBezTo>
                    <a:pt x="464" y="1326"/>
                    <a:pt x="487" y="1331"/>
                    <a:pt x="510" y="1335"/>
                  </a:cubicBezTo>
                  <a:lnTo>
                    <a:pt x="514" y="1335"/>
                  </a:lnTo>
                  <a:cubicBezTo>
                    <a:pt x="678" y="1340"/>
                    <a:pt x="878" y="1413"/>
                    <a:pt x="1028" y="1472"/>
                  </a:cubicBezTo>
                  <a:cubicBezTo>
                    <a:pt x="992" y="1540"/>
                    <a:pt x="960" y="1613"/>
                    <a:pt x="964" y="1686"/>
                  </a:cubicBezTo>
                  <a:cubicBezTo>
                    <a:pt x="973" y="1868"/>
                    <a:pt x="1187" y="1959"/>
                    <a:pt x="1365" y="2013"/>
                  </a:cubicBezTo>
                  <a:cubicBezTo>
                    <a:pt x="1439" y="2038"/>
                    <a:pt x="1505" y="2049"/>
                    <a:pt x="1564" y="2049"/>
                  </a:cubicBezTo>
                  <a:cubicBezTo>
                    <a:pt x="1731" y="2049"/>
                    <a:pt x="1837" y="1958"/>
                    <a:pt x="1901" y="1827"/>
                  </a:cubicBezTo>
                  <a:cubicBezTo>
                    <a:pt x="2051" y="1868"/>
                    <a:pt x="2251" y="1922"/>
                    <a:pt x="2379" y="2009"/>
                  </a:cubicBezTo>
                  <a:lnTo>
                    <a:pt x="2383" y="2009"/>
                  </a:lnTo>
                  <a:cubicBezTo>
                    <a:pt x="2424" y="2018"/>
                    <a:pt x="2451" y="2036"/>
                    <a:pt x="2470" y="2059"/>
                  </a:cubicBezTo>
                  <a:lnTo>
                    <a:pt x="2479" y="2068"/>
                  </a:lnTo>
                  <a:lnTo>
                    <a:pt x="2497" y="2072"/>
                  </a:lnTo>
                  <a:cubicBezTo>
                    <a:pt x="2629" y="2099"/>
                    <a:pt x="2629" y="2236"/>
                    <a:pt x="2547" y="2286"/>
                  </a:cubicBezTo>
                  <a:cubicBezTo>
                    <a:pt x="2533" y="2295"/>
                    <a:pt x="2515" y="2304"/>
                    <a:pt x="2501" y="2309"/>
                  </a:cubicBezTo>
                  <a:cubicBezTo>
                    <a:pt x="2483" y="2318"/>
                    <a:pt x="2470" y="2322"/>
                    <a:pt x="2447" y="2327"/>
                  </a:cubicBezTo>
                  <a:cubicBezTo>
                    <a:pt x="2360" y="2363"/>
                    <a:pt x="2224" y="2372"/>
                    <a:pt x="2133" y="2377"/>
                  </a:cubicBezTo>
                  <a:cubicBezTo>
                    <a:pt x="2093" y="2379"/>
                    <a:pt x="2052" y="2380"/>
                    <a:pt x="2012" y="2380"/>
                  </a:cubicBezTo>
                  <a:cubicBezTo>
                    <a:pt x="1741" y="2380"/>
                    <a:pt x="1466" y="2330"/>
                    <a:pt x="1201" y="2259"/>
                  </a:cubicBezTo>
                  <a:cubicBezTo>
                    <a:pt x="910" y="2177"/>
                    <a:pt x="591" y="2068"/>
                    <a:pt x="364" y="1872"/>
                  </a:cubicBezTo>
                  <a:cubicBezTo>
                    <a:pt x="300" y="1813"/>
                    <a:pt x="214" y="1736"/>
                    <a:pt x="187" y="1654"/>
                  </a:cubicBezTo>
                  <a:cubicBezTo>
                    <a:pt x="164" y="1622"/>
                    <a:pt x="155" y="1595"/>
                    <a:pt x="159" y="1567"/>
                  </a:cubicBezTo>
                  <a:cubicBezTo>
                    <a:pt x="155" y="1554"/>
                    <a:pt x="155" y="1545"/>
                    <a:pt x="155" y="1531"/>
                  </a:cubicBezTo>
                  <a:cubicBezTo>
                    <a:pt x="155" y="1476"/>
                    <a:pt x="182" y="1426"/>
                    <a:pt x="223" y="1399"/>
                  </a:cubicBezTo>
                  <a:cubicBezTo>
                    <a:pt x="237" y="1376"/>
                    <a:pt x="259" y="1358"/>
                    <a:pt x="282" y="1345"/>
                  </a:cubicBezTo>
                  <a:cubicBezTo>
                    <a:pt x="311" y="1327"/>
                    <a:pt x="346" y="1319"/>
                    <a:pt x="382" y="1319"/>
                  </a:cubicBezTo>
                  <a:close/>
                  <a:moveTo>
                    <a:pt x="1428" y="0"/>
                  </a:moveTo>
                  <a:cubicBezTo>
                    <a:pt x="1235" y="0"/>
                    <a:pt x="1059" y="44"/>
                    <a:pt x="928" y="153"/>
                  </a:cubicBezTo>
                  <a:cubicBezTo>
                    <a:pt x="860" y="208"/>
                    <a:pt x="823" y="276"/>
                    <a:pt x="810" y="344"/>
                  </a:cubicBezTo>
                  <a:cubicBezTo>
                    <a:pt x="810" y="349"/>
                    <a:pt x="805" y="353"/>
                    <a:pt x="805" y="358"/>
                  </a:cubicBezTo>
                  <a:cubicBezTo>
                    <a:pt x="705" y="781"/>
                    <a:pt x="883" y="1035"/>
                    <a:pt x="1183" y="1181"/>
                  </a:cubicBezTo>
                  <a:cubicBezTo>
                    <a:pt x="1146" y="1249"/>
                    <a:pt x="1110" y="1317"/>
                    <a:pt x="1074" y="1390"/>
                  </a:cubicBezTo>
                  <a:cubicBezTo>
                    <a:pt x="903" y="1327"/>
                    <a:pt x="617" y="1237"/>
                    <a:pt x="388" y="1237"/>
                  </a:cubicBezTo>
                  <a:cubicBezTo>
                    <a:pt x="201" y="1237"/>
                    <a:pt x="53" y="1297"/>
                    <a:pt x="37" y="1481"/>
                  </a:cubicBezTo>
                  <a:cubicBezTo>
                    <a:pt x="0" y="1899"/>
                    <a:pt x="646" y="2177"/>
                    <a:pt x="1010" y="2295"/>
                  </a:cubicBezTo>
                  <a:cubicBezTo>
                    <a:pt x="1033" y="2300"/>
                    <a:pt x="1051" y="2309"/>
                    <a:pt x="1069" y="2313"/>
                  </a:cubicBezTo>
                  <a:cubicBezTo>
                    <a:pt x="1064" y="2318"/>
                    <a:pt x="1064" y="2318"/>
                    <a:pt x="1064" y="2322"/>
                  </a:cubicBezTo>
                  <a:lnTo>
                    <a:pt x="1060" y="2327"/>
                  </a:lnTo>
                  <a:cubicBezTo>
                    <a:pt x="1074" y="2327"/>
                    <a:pt x="1092" y="2331"/>
                    <a:pt x="1105" y="2336"/>
                  </a:cubicBezTo>
                  <a:cubicBezTo>
                    <a:pt x="1124" y="2341"/>
                    <a:pt x="1142" y="2345"/>
                    <a:pt x="1160" y="2350"/>
                  </a:cubicBezTo>
                  <a:lnTo>
                    <a:pt x="1169" y="2350"/>
                  </a:lnTo>
                  <a:cubicBezTo>
                    <a:pt x="1169" y="2345"/>
                    <a:pt x="1169" y="2345"/>
                    <a:pt x="1169" y="2341"/>
                  </a:cubicBezTo>
                  <a:cubicBezTo>
                    <a:pt x="1210" y="2354"/>
                    <a:pt x="1251" y="2363"/>
                    <a:pt x="1292" y="2377"/>
                  </a:cubicBezTo>
                  <a:cubicBezTo>
                    <a:pt x="1292" y="2377"/>
                    <a:pt x="1292" y="2377"/>
                    <a:pt x="1292" y="2381"/>
                  </a:cubicBezTo>
                  <a:cubicBezTo>
                    <a:pt x="1324" y="2395"/>
                    <a:pt x="1360" y="2404"/>
                    <a:pt x="1392" y="2413"/>
                  </a:cubicBezTo>
                  <a:cubicBezTo>
                    <a:pt x="1396" y="2409"/>
                    <a:pt x="1396" y="2404"/>
                    <a:pt x="1396" y="2400"/>
                  </a:cubicBezTo>
                  <a:cubicBezTo>
                    <a:pt x="1556" y="2436"/>
                    <a:pt x="1715" y="2459"/>
                    <a:pt x="1874" y="2468"/>
                  </a:cubicBezTo>
                  <a:cubicBezTo>
                    <a:pt x="1939" y="2473"/>
                    <a:pt x="2013" y="2477"/>
                    <a:pt x="2090" y="2477"/>
                  </a:cubicBezTo>
                  <a:cubicBezTo>
                    <a:pt x="2285" y="2477"/>
                    <a:pt x="2497" y="2451"/>
                    <a:pt x="2624" y="2350"/>
                  </a:cubicBezTo>
                  <a:cubicBezTo>
                    <a:pt x="2970" y="2077"/>
                    <a:pt x="2201" y="1818"/>
                    <a:pt x="1942" y="1740"/>
                  </a:cubicBezTo>
                  <a:cubicBezTo>
                    <a:pt x="1983" y="1627"/>
                    <a:pt x="2001" y="1490"/>
                    <a:pt x="2010" y="1363"/>
                  </a:cubicBezTo>
                  <a:cubicBezTo>
                    <a:pt x="2031" y="1364"/>
                    <a:pt x="2052" y="1364"/>
                    <a:pt x="2072" y="1364"/>
                  </a:cubicBezTo>
                  <a:cubicBezTo>
                    <a:pt x="2386" y="1364"/>
                    <a:pt x="2643" y="1259"/>
                    <a:pt x="2720" y="849"/>
                  </a:cubicBezTo>
                  <a:cubicBezTo>
                    <a:pt x="2724" y="826"/>
                    <a:pt x="2720" y="808"/>
                    <a:pt x="2711" y="790"/>
                  </a:cubicBezTo>
                  <a:cubicBezTo>
                    <a:pt x="2779" y="581"/>
                    <a:pt x="2529" y="330"/>
                    <a:pt x="2229" y="171"/>
                  </a:cubicBezTo>
                  <a:cubicBezTo>
                    <a:pt x="2212" y="165"/>
                    <a:pt x="2198" y="160"/>
                    <a:pt x="2184" y="160"/>
                  </a:cubicBezTo>
                  <a:cubicBezTo>
                    <a:pt x="2179" y="160"/>
                    <a:pt x="2174" y="161"/>
                    <a:pt x="2169" y="162"/>
                  </a:cubicBezTo>
                  <a:cubicBezTo>
                    <a:pt x="1934" y="69"/>
                    <a:pt x="1668" y="0"/>
                    <a:pt x="1428" y="0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造字工房童心（非商用）常规体" pitchFamily="2" charset="-122"/>
                <a:ea typeface="造字工房童心（非商用）常规体" pitchFamily="2" charset="-122"/>
                <a:cs typeface="Arial"/>
                <a:sym typeface="Arial"/>
              </a:endParaRPr>
            </a:p>
          </p:txBody>
        </p:sp>
        <p:sp>
          <p:nvSpPr>
            <p:cNvPr id="37" name="Google Shape;2629;p69">
              <a:extLst>
                <a:ext uri="{FF2B5EF4-FFF2-40B4-BE49-F238E27FC236}">
                  <a16:creationId xmlns:a16="http://schemas.microsoft.com/office/drawing/2014/main" id="{465B252C-1379-5AC3-8DBA-04EC71188434}"/>
                </a:ext>
              </a:extLst>
            </p:cNvPr>
            <p:cNvSpPr/>
            <p:nvPr/>
          </p:nvSpPr>
          <p:spPr>
            <a:xfrm>
              <a:off x="6375528" y="736165"/>
              <a:ext cx="135798" cy="222414"/>
            </a:xfrm>
            <a:custGeom>
              <a:avLst/>
              <a:gdLst/>
              <a:ahLst/>
              <a:cxnLst/>
              <a:rect l="l" t="t" r="r" b="b"/>
              <a:pathLst>
                <a:path w="682" h="1117" extrusionOk="0">
                  <a:moveTo>
                    <a:pt x="357" y="1"/>
                  </a:moveTo>
                  <a:cubicBezTo>
                    <a:pt x="343" y="1"/>
                    <a:pt x="328" y="8"/>
                    <a:pt x="323" y="27"/>
                  </a:cubicBezTo>
                  <a:lnTo>
                    <a:pt x="9" y="1073"/>
                  </a:lnTo>
                  <a:cubicBezTo>
                    <a:pt x="0" y="1099"/>
                    <a:pt x="20" y="1116"/>
                    <a:pt x="41" y="1116"/>
                  </a:cubicBezTo>
                  <a:cubicBezTo>
                    <a:pt x="53" y="1116"/>
                    <a:pt x="65" y="1111"/>
                    <a:pt x="73" y="1100"/>
                  </a:cubicBezTo>
                  <a:cubicBezTo>
                    <a:pt x="300" y="800"/>
                    <a:pt x="500" y="477"/>
                    <a:pt x="668" y="141"/>
                  </a:cubicBezTo>
                  <a:cubicBezTo>
                    <a:pt x="682" y="114"/>
                    <a:pt x="658" y="82"/>
                    <a:pt x="633" y="82"/>
                  </a:cubicBezTo>
                  <a:cubicBezTo>
                    <a:pt x="625" y="82"/>
                    <a:pt x="616" y="86"/>
                    <a:pt x="609" y="95"/>
                  </a:cubicBezTo>
                  <a:cubicBezTo>
                    <a:pt x="600" y="109"/>
                    <a:pt x="586" y="127"/>
                    <a:pt x="573" y="141"/>
                  </a:cubicBezTo>
                  <a:cubicBezTo>
                    <a:pt x="573" y="118"/>
                    <a:pt x="555" y="104"/>
                    <a:pt x="536" y="104"/>
                  </a:cubicBezTo>
                  <a:cubicBezTo>
                    <a:pt x="536" y="100"/>
                    <a:pt x="532" y="91"/>
                    <a:pt x="523" y="86"/>
                  </a:cubicBezTo>
                  <a:cubicBezTo>
                    <a:pt x="518" y="86"/>
                    <a:pt x="514" y="81"/>
                    <a:pt x="509" y="77"/>
                  </a:cubicBezTo>
                  <a:cubicBezTo>
                    <a:pt x="507" y="75"/>
                    <a:pt x="503" y="73"/>
                    <a:pt x="499" y="73"/>
                  </a:cubicBezTo>
                  <a:cubicBezTo>
                    <a:pt x="495" y="73"/>
                    <a:pt x="491" y="75"/>
                    <a:pt x="486" y="77"/>
                  </a:cubicBezTo>
                  <a:cubicBezTo>
                    <a:pt x="478" y="71"/>
                    <a:pt x="470" y="68"/>
                    <a:pt x="461" y="68"/>
                  </a:cubicBezTo>
                  <a:cubicBezTo>
                    <a:pt x="450" y="68"/>
                    <a:pt x="440" y="73"/>
                    <a:pt x="432" y="86"/>
                  </a:cubicBezTo>
                  <a:cubicBezTo>
                    <a:pt x="427" y="91"/>
                    <a:pt x="423" y="95"/>
                    <a:pt x="418" y="104"/>
                  </a:cubicBezTo>
                  <a:cubicBezTo>
                    <a:pt x="414" y="86"/>
                    <a:pt x="400" y="77"/>
                    <a:pt x="382" y="77"/>
                  </a:cubicBezTo>
                  <a:cubicBezTo>
                    <a:pt x="386" y="68"/>
                    <a:pt x="391" y="54"/>
                    <a:pt x="391" y="45"/>
                  </a:cubicBezTo>
                  <a:cubicBezTo>
                    <a:pt x="399" y="18"/>
                    <a:pt x="378" y="1"/>
                    <a:pt x="357" y="1"/>
                  </a:cubicBezTo>
                  <a:close/>
                </a:path>
              </a:pathLst>
            </a:custGeom>
            <a:solidFill>
              <a:srgbClr val="4C4C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造字工房童心（非商用）常规体" pitchFamily="2" charset="-122"/>
                <a:ea typeface="造字工房童心（非商用）常规体" pitchFamily="2" charset="-122"/>
                <a:cs typeface="Arial"/>
                <a:sym typeface="Arial"/>
              </a:endParaRPr>
            </a:p>
          </p:txBody>
        </p:sp>
      </p:grpSp>
      <p:sp>
        <p:nvSpPr>
          <p:cNvPr id="38" name="矩形 37" descr="D:\51PPT模板网\51pptmoban.com\图片.jpg">
            <a:extLst>
              <a:ext uri="{FF2B5EF4-FFF2-40B4-BE49-F238E27FC236}">
                <a16:creationId xmlns:a16="http://schemas.microsoft.com/office/drawing/2014/main" id="{7330E553-FCD8-DA40-38D1-3983C09A0406}"/>
              </a:ext>
            </a:extLst>
          </p:cNvPr>
          <p:cNvSpPr/>
          <p:nvPr/>
        </p:nvSpPr>
        <p:spPr>
          <a:xfrm rot="562167">
            <a:off x="8654839" y="2033185"/>
            <a:ext cx="2379753" cy="1932752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图形 40">
            <a:extLst>
              <a:ext uri="{FF2B5EF4-FFF2-40B4-BE49-F238E27FC236}">
                <a16:creationId xmlns:a16="http://schemas.microsoft.com/office/drawing/2014/main" id="{82AE959E-C7DA-EDBE-4529-CD1FE17A6502}"/>
              </a:ext>
            </a:extLst>
          </p:cNvPr>
          <p:cNvSpPr/>
          <p:nvPr/>
        </p:nvSpPr>
        <p:spPr>
          <a:xfrm rot="4747313">
            <a:off x="8607101" y="3229678"/>
            <a:ext cx="1727672" cy="5948686"/>
          </a:xfrm>
          <a:custGeom>
            <a:avLst/>
            <a:gdLst>
              <a:gd name="connsiteX0" fmla="*/ 325216 w 1727672"/>
              <a:gd name="connsiteY0" fmla="*/ 0 h 5948686"/>
              <a:gd name="connsiteX1" fmla="*/ 181445 w 1727672"/>
              <a:gd name="connsiteY1" fmla="*/ 3304032 h 5948686"/>
              <a:gd name="connsiteX2" fmla="*/ 224603 w 1727672"/>
              <a:gd name="connsiteY2" fmla="*/ 5542979 h 5948686"/>
              <a:gd name="connsiteX3" fmla="*/ 274914 w 1727672"/>
              <a:gd name="connsiteY3" fmla="*/ 5558753 h 5948686"/>
              <a:gd name="connsiteX4" fmla="*/ 284134 w 1727672"/>
              <a:gd name="connsiteY4" fmla="*/ 5530778 h 5948686"/>
              <a:gd name="connsiteX5" fmla="*/ 283839 w 1727672"/>
              <a:gd name="connsiteY5" fmla="*/ 5530778 h 5948686"/>
              <a:gd name="connsiteX6" fmla="*/ 297831 w 1727672"/>
              <a:gd name="connsiteY6" fmla="*/ 5485534 h 5948686"/>
              <a:gd name="connsiteX7" fmla="*/ 297831 w 1727672"/>
              <a:gd name="connsiteY7" fmla="*/ 5485229 h 5948686"/>
              <a:gd name="connsiteX8" fmla="*/ 299317 w 1727672"/>
              <a:gd name="connsiteY8" fmla="*/ 5480171 h 5948686"/>
              <a:gd name="connsiteX9" fmla="*/ 347838 w 1727672"/>
              <a:gd name="connsiteY9" fmla="*/ 5494459 h 5948686"/>
              <a:gd name="connsiteX10" fmla="*/ 346352 w 1727672"/>
              <a:gd name="connsiteY10" fmla="*/ 5499821 h 5948686"/>
              <a:gd name="connsiteX11" fmla="*/ 346352 w 1727672"/>
              <a:gd name="connsiteY11" fmla="*/ 5500117 h 5948686"/>
              <a:gd name="connsiteX12" fmla="*/ 332359 w 1727672"/>
              <a:gd name="connsiteY12" fmla="*/ 5545656 h 5948686"/>
              <a:gd name="connsiteX13" fmla="*/ 332359 w 1727672"/>
              <a:gd name="connsiteY13" fmla="*/ 5545951 h 5948686"/>
              <a:gd name="connsiteX14" fmla="*/ 323130 w 1727672"/>
              <a:gd name="connsiteY14" fmla="*/ 5573935 h 5948686"/>
              <a:gd name="connsiteX15" fmla="*/ 392786 w 1727672"/>
              <a:gd name="connsiteY15" fmla="*/ 5595957 h 5948686"/>
              <a:gd name="connsiteX16" fmla="*/ 444869 w 1727672"/>
              <a:gd name="connsiteY16" fmla="*/ 5412601 h 5948686"/>
              <a:gd name="connsiteX17" fmla="*/ 1429849 w 1727672"/>
              <a:gd name="connsiteY17" fmla="*/ 5646554 h 5948686"/>
              <a:gd name="connsiteX18" fmla="*/ 1359602 w 1727672"/>
              <a:gd name="connsiteY18" fmla="*/ 5900757 h 5948686"/>
              <a:gd name="connsiteX19" fmla="*/ 1408418 w 1727672"/>
              <a:gd name="connsiteY19" fmla="*/ 5916235 h 5948686"/>
              <a:gd name="connsiteX20" fmla="*/ 1421810 w 1727672"/>
              <a:gd name="connsiteY20" fmla="*/ 5867124 h 5948686"/>
              <a:gd name="connsiteX21" fmla="*/ 1421810 w 1727672"/>
              <a:gd name="connsiteY21" fmla="*/ 5866829 h 5948686"/>
              <a:gd name="connsiteX22" fmla="*/ 1430449 w 1727672"/>
              <a:gd name="connsiteY22" fmla="*/ 5833196 h 5948686"/>
              <a:gd name="connsiteX23" fmla="*/ 1479560 w 1727672"/>
              <a:gd name="connsiteY23" fmla="*/ 5845998 h 5948686"/>
              <a:gd name="connsiteX24" fmla="*/ 1470626 w 1727672"/>
              <a:gd name="connsiteY24" fmla="*/ 5879926 h 5948686"/>
              <a:gd name="connsiteX25" fmla="*/ 1456643 w 1727672"/>
              <a:gd name="connsiteY25" fmla="*/ 5931418 h 5948686"/>
              <a:gd name="connsiteX26" fmla="*/ 1512002 w 1727672"/>
              <a:gd name="connsiteY26" fmla="*/ 5948687 h 5948686"/>
              <a:gd name="connsiteX27" fmla="*/ 1497124 w 1727672"/>
              <a:gd name="connsiteY27" fmla="*/ 3002509 h 5948686"/>
              <a:gd name="connsiteX28" fmla="*/ 1604280 w 1727672"/>
              <a:gd name="connsiteY28" fmla="*/ 431900 h 5948686"/>
              <a:gd name="connsiteX29" fmla="*/ 1547426 w 1727672"/>
              <a:gd name="connsiteY29" fmla="*/ 412553 h 5948686"/>
              <a:gd name="connsiteX30" fmla="*/ 1547130 w 1727672"/>
              <a:gd name="connsiteY30" fmla="*/ 413446 h 5948686"/>
              <a:gd name="connsiteX31" fmla="*/ 1499201 w 1727672"/>
              <a:gd name="connsiteY31" fmla="*/ 397074 h 5948686"/>
              <a:gd name="connsiteX32" fmla="*/ 1499505 w 1727672"/>
              <a:gd name="connsiteY32" fmla="*/ 396479 h 5948686"/>
              <a:gd name="connsiteX33" fmla="*/ 1436402 w 1727672"/>
              <a:gd name="connsiteY33" fmla="*/ 375048 h 5948686"/>
              <a:gd name="connsiteX34" fmla="*/ 1421219 w 1727672"/>
              <a:gd name="connsiteY34" fmla="*/ 422078 h 5948686"/>
              <a:gd name="connsiteX35" fmla="*/ 459480 w 1727672"/>
              <a:gd name="connsiteY35" fmla="*/ 101799 h 5948686"/>
              <a:gd name="connsiteX36" fmla="*/ 476149 w 1727672"/>
              <a:gd name="connsiteY36" fmla="*/ 50900 h 5948686"/>
              <a:gd name="connsiteX37" fmla="*/ 415132 w 1727672"/>
              <a:gd name="connsiteY37" fmla="*/ 30362 h 5948686"/>
              <a:gd name="connsiteX38" fmla="*/ 407988 w 1727672"/>
              <a:gd name="connsiteY38" fmla="*/ 54472 h 5948686"/>
              <a:gd name="connsiteX39" fmla="*/ 359468 w 1727672"/>
              <a:gd name="connsiteY39" fmla="*/ 39887 h 5948686"/>
              <a:gd name="connsiteX40" fmla="*/ 366907 w 1727672"/>
              <a:gd name="connsiteY40" fmla="*/ 13990 h 5948686"/>
              <a:gd name="connsiteX41" fmla="*/ 325235 w 1727672"/>
              <a:gd name="connsiteY41" fmla="*/ 0 h 5948686"/>
              <a:gd name="connsiteX42" fmla="*/ 345161 w 1727672"/>
              <a:gd name="connsiteY42" fmla="*/ 88702 h 5948686"/>
              <a:gd name="connsiteX43" fmla="*/ 393681 w 1727672"/>
              <a:gd name="connsiteY43" fmla="*/ 102692 h 5948686"/>
              <a:gd name="connsiteX44" fmla="*/ 381470 w 1727672"/>
              <a:gd name="connsiteY44" fmla="*/ 144661 h 5948686"/>
              <a:gd name="connsiteX45" fmla="*/ 381470 w 1727672"/>
              <a:gd name="connsiteY45" fmla="*/ 144959 h 5948686"/>
              <a:gd name="connsiteX46" fmla="*/ 365992 w 1727672"/>
              <a:gd name="connsiteY46" fmla="*/ 200025 h 5948686"/>
              <a:gd name="connsiteX47" fmla="*/ 317177 w 1727672"/>
              <a:gd name="connsiteY47" fmla="*/ 186332 h 5948686"/>
              <a:gd name="connsiteX48" fmla="*/ 332960 w 1727672"/>
              <a:gd name="connsiteY48" fmla="*/ 130968 h 5948686"/>
              <a:gd name="connsiteX49" fmla="*/ 332960 w 1727672"/>
              <a:gd name="connsiteY49" fmla="*/ 130671 h 5948686"/>
              <a:gd name="connsiteX50" fmla="*/ 345161 w 1727672"/>
              <a:gd name="connsiteY50" fmla="*/ 88702 h 5948686"/>
              <a:gd name="connsiteX51" fmla="*/ 303784 w 1727672"/>
              <a:gd name="connsiteY51" fmla="*/ 235444 h 5948686"/>
              <a:gd name="connsiteX52" fmla="*/ 352600 w 1727672"/>
              <a:gd name="connsiteY52" fmla="*/ 248541 h 5948686"/>
              <a:gd name="connsiteX53" fmla="*/ 343370 w 1727672"/>
              <a:gd name="connsiteY53" fmla="*/ 282175 h 5948686"/>
              <a:gd name="connsiteX54" fmla="*/ 343675 w 1727672"/>
              <a:gd name="connsiteY54" fmla="*/ 282175 h 5948686"/>
              <a:gd name="connsiteX55" fmla="*/ 326702 w 1727672"/>
              <a:gd name="connsiteY55" fmla="*/ 346172 h 5948686"/>
              <a:gd name="connsiteX56" fmla="*/ 277886 w 1727672"/>
              <a:gd name="connsiteY56" fmla="*/ 333372 h 5948686"/>
              <a:gd name="connsiteX57" fmla="*/ 294555 w 1727672"/>
              <a:gd name="connsiteY57" fmla="*/ 269376 h 5948686"/>
              <a:gd name="connsiteX58" fmla="*/ 294555 w 1727672"/>
              <a:gd name="connsiteY58" fmla="*/ 269078 h 5948686"/>
              <a:gd name="connsiteX59" fmla="*/ 303784 w 1727672"/>
              <a:gd name="connsiteY59" fmla="*/ 235443 h 5948686"/>
              <a:gd name="connsiteX60" fmla="*/ 389509 w 1727672"/>
              <a:gd name="connsiteY60" fmla="*/ 333370 h 5948686"/>
              <a:gd name="connsiteX61" fmla="*/ 1357440 w 1727672"/>
              <a:gd name="connsiteY61" fmla="*/ 629541 h 5948686"/>
              <a:gd name="connsiteX62" fmla="*/ 1199087 w 1727672"/>
              <a:gd name="connsiteY62" fmla="*/ 1362970 h 5948686"/>
              <a:gd name="connsiteX63" fmla="*/ 210868 w 1727672"/>
              <a:gd name="connsiteY63" fmla="*/ 1188234 h 5948686"/>
              <a:gd name="connsiteX64" fmla="*/ 389462 w 1727672"/>
              <a:gd name="connsiteY64" fmla="*/ 333370 h 5948686"/>
              <a:gd name="connsiteX65" fmla="*/ 265094 w 1727672"/>
              <a:gd name="connsiteY65" fmla="*/ 382781 h 5948686"/>
              <a:gd name="connsiteX66" fmla="*/ 314205 w 1727672"/>
              <a:gd name="connsiteY66" fmla="*/ 394985 h 5948686"/>
              <a:gd name="connsiteX67" fmla="*/ 308852 w 1727672"/>
              <a:gd name="connsiteY67" fmla="*/ 416416 h 5948686"/>
              <a:gd name="connsiteX68" fmla="*/ 292478 w 1727672"/>
              <a:gd name="connsiteY68" fmla="*/ 482197 h 5948686"/>
              <a:gd name="connsiteX69" fmla="*/ 292773 w 1727672"/>
              <a:gd name="connsiteY69" fmla="*/ 482197 h 5948686"/>
              <a:gd name="connsiteX70" fmla="*/ 290097 w 1727672"/>
              <a:gd name="connsiteY70" fmla="*/ 492913 h 5948686"/>
              <a:gd name="connsiteX71" fmla="*/ 240681 w 1727672"/>
              <a:gd name="connsiteY71" fmla="*/ 481304 h 5948686"/>
              <a:gd name="connsiteX72" fmla="*/ 243367 w 1727672"/>
              <a:gd name="connsiteY72" fmla="*/ 470291 h 5948686"/>
              <a:gd name="connsiteX73" fmla="*/ 259731 w 1727672"/>
              <a:gd name="connsiteY73" fmla="*/ 404212 h 5948686"/>
              <a:gd name="connsiteX74" fmla="*/ 259731 w 1727672"/>
              <a:gd name="connsiteY74" fmla="*/ 403913 h 5948686"/>
              <a:gd name="connsiteX75" fmla="*/ 265094 w 1727672"/>
              <a:gd name="connsiteY75" fmla="*/ 382779 h 5948686"/>
              <a:gd name="connsiteX76" fmla="*/ 1483151 w 1727672"/>
              <a:gd name="connsiteY76" fmla="*/ 445587 h 5948686"/>
              <a:gd name="connsiteX77" fmla="*/ 1531366 w 1727672"/>
              <a:gd name="connsiteY77" fmla="*/ 461362 h 5948686"/>
              <a:gd name="connsiteX78" fmla="*/ 1526014 w 1727672"/>
              <a:gd name="connsiteY78" fmla="*/ 477138 h 5948686"/>
              <a:gd name="connsiteX79" fmla="*/ 1526014 w 1727672"/>
              <a:gd name="connsiteY79" fmla="*/ 477436 h 5948686"/>
              <a:gd name="connsiteX80" fmla="*/ 1507554 w 1727672"/>
              <a:gd name="connsiteY80" fmla="*/ 535777 h 5948686"/>
              <a:gd name="connsiteX81" fmla="*/ 1501010 w 1727672"/>
              <a:gd name="connsiteY81" fmla="*/ 557208 h 5948686"/>
              <a:gd name="connsiteX82" fmla="*/ 1452490 w 1727672"/>
              <a:gd name="connsiteY82" fmla="*/ 542325 h 5948686"/>
              <a:gd name="connsiteX83" fmla="*/ 1459339 w 1727672"/>
              <a:gd name="connsiteY83" fmla="*/ 520894 h 5948686"/>
              <a:gd name="connsiteX84" fmla="*/ 1459339 w 1727672"/>
              <a:gd name="connsiteY84" fmla="*/ 520596 h 5948686"/>
              <a:gd name="connsiteX85" fmla="*/ 1477788 w 1727672"/>
              <a:gd name="connsiteY85" fmla="*/ 461958 h 5948686"/>
              <a:gd name="connsiteX86" fmla="*/ 1477788 w 1727672"/>
              <a:gd name="connsiteY86" fmla="*/ 461661 h 5948686"/>
              <a:gd name="connsiteX87" fmla="*/ 1478093 w 1727672"/>
              <a:gd name="connsiteY87" fmla="*/ 461661 h 5948686"/>
              <a:gd name="connsiteX88" fmla="*/ 1483151 w 1727672"/>
              <a:gd name="connsiteY88" fmla="*/ 445587 h 5948686"/>
              <a:gd name="connsiteX89" fmla="*/ 229089 w 1727672"/>
              <a:gd name="connsiteY89" fmla="*/ 530717 h 5948686"/>
              <a:gd name="connsiteX90" fmla="*/ 278505 w 1727672"/>
              <a:gd name="connsiteY90" fmla="*/ 542326 h 5948686"/>
              <a:gd name="connsiteX91" fmla="*/ 277314 w 1727672"/>
              <a:gd name="connsiteY91" fmla="*/ 547088 h 5948686"/>
              <a:gd name="connsiteX92" fmla="*/ 277314 w 1727672"/>
              <a:gd name="connsiteY92" fmla="*/ 547386 h 5948686"/>
              <a:gd name="connsiteX93" fmla="*/ 262722 w 1727672"/>
              <a:gd name="connsiteY93" fmla="*/ 611084 h 5948686"/>
              <a:gd name="connsiteX94" fmla="*/ 262722 w 1727672"/>
              <a:gd name="connsiteY94" fmla="*/ 611382 h 5948686"/>
              <a:gd name="connsiteX95" fmla="*/ 256178 w 1727672"/>
              <a:gd name="connsiteY95" fmla="*/ 640553 h 5948686"/>
              <a:gd name="connsiteX96" fmla="*/ 206763 w 1727672"/>
              <a:gd name="connsiteY96" fmla="*/ 629837 h 5948686"/>
              <a:gd name="connsiteX97" fmla="*/ 213316 w 1727672"/>
              <a:gd name="connsiteY97" fmla="*/ 600368 h 5948686"/>
              <a:gd name="connsiteX98" fmla="*/ 213316 w 1727672"/>
              <a:gd name="connsiteY98" fmla="*/ 600070 h 5948686"/>
              <a:gd name="connsiteX99" fmla="*/ 227899 w 1727672"/>
              <a:gd name="connsiteY99" fmla="*/ 535777 h 5948686"/>
              <a:gd name="connsiteX100" fmla="*/ 227899 w 1727672"/>
              <a:gd name="connsiteY100" fmla="*/ 535479 h 5948686"/>
              <a:gd name="connsiteX101" fmla="*/ 229089 w 1727672"/>
              <a:gd name="connsiteY101" fmla="*/ 530717 h 5948686"/>
              <a:gd name="connsiteX102" fmla="*/ 1437622 w 1727672"/>
              <a:gd name="connsiteY102" fmla="*/ 591142 h 5948686"/>
              <a:gd name="connsiteX103" fmla="*/ 1486142 w 1727672"/>
              <a:gd name="connsiteY103" fmla="*/ 605429 h 5948686"/>
              <a:gd name="connsiteX104" fmla="*/ 1473045 w 1727672"/>
              <a:gd name="connsiteY104" fmla="*/ 650078 h 5948686"/>
              <a:gd name="connsiteX105" fmla="*/ 1473045 w 1727672"/>
              <a:gd name="connsiteY105" fmla="*/ 650375 h 5948686"/>
              <a:gd name="connsiteX106" fmla="*/ 1457862 w 1727672"/>
              <a:gd name="connsiteY106" fmla="*/ 702465 h 5948686"/>
              <a:gd name="connsiteX107" fmla="*/ 1409342 w 1727672"/>
              <a:gd name="connsiteY107" fmla="*/ 688475 h 5948686"/>
              <a:gd name="connsiteX108" fmla="*/ 1424229 w 1727672"/>
              <a:gd name="connsiteY108" fmla="*/ 636087 h 5948686"/>
              <a:gd name="connsiteX109" fmla="*/ 1424525 w 1727672"/>
              <a:gd name="connsiteY109" fmla="*/ 635790 h 5948686"/>
              <a:gd name="connsiteX110" fmla="*/ 1437622 w 1727672"/>
              <a:gd name="connsiteY110" fmla="*/ 591142 h 5948686"/>
              <a:gd name="connsiteX111" fmla="*/ 196133 w 1727672"/>
              <a:gd name="connsiteY111" fmla="*/ 679545 h 5948686"/>
              <a:gd name="connsiteX112" fmla="*/ 245539 w 1727672"/>
              <a:gd name="connsiteY112" fmla="*/ 689963 h 5948686"/>
              <a:gd name="connsiteX113" fmla="*/ 235719 w 1727672"/>
              <a:gd name="connsiteY113" fmla="*/ 736993 h 5948686"/>
              <a:gd name="connsiteX114" fmla="*/ 225298 w 1727672"/>
              <a:gd name="connsiteY114" fmla="*/ 788785 h 5948686"/>
              <a:gd name="connsiteX115" fmla="*/ 175597 w 1727672"/>
              <a:gd name="connsiteY115" fmla="*/ 778963 h 5948686"/>
              <a:gd name="connsiteX116" fmla="*/ 186008 w 1727672"/>
              <a:gd name="connsiteY116" fmla="*/ 726873 h 5948686"/>
              <a:gd name="connsiteX117" fmla="*/ 186313 w 1727672"/>
              <a:gd name="connsiteY117" fmla="*/ 726576 h 5948686"/>
              <a:gd name="connsiteX118" fmla="*/ 196133 w 1727672"/>
              <a:gd name="connsiteY118" fmla="*/ 679546 h 5948686"/>
              <a:gd name="connsiteX119" fmla="*/ 1395712 w 1727672"/>
              <a:gd name="connsiteY119" fmla="*/ 737588 h 5948686"/>
              <a:gd name="connsiteX120" fmla="*/ 1444527 w 1727672"/>
              <a:gd name="connsiteY120" fmla="*/ 750983 h 5948686"/>
              <a:gd name="connsiteX121" fmla="*/ 1441555 w 1727672"/>
              <a:gd name="connsiteY121" fmla="*/ 761103 h 5948686"/>
              <a:gd name="connsiteX122" fmla="*/ 1441851 w 1727672"/>
              <a:gd name="connsiteY122" fmla="*/ 761103 h 5948686"/>
              <a:gd name="connsiteX123" fmla="*/ 1427268 w 1727672"/>
              <a:gd name="connsiteY123" fmla="*/ 815574 h 5948686"/>
              <a:gd name="connsiteX124" fmla="*/ 1427268 w 1727672"/>
              <a:gd name="connsiteY124" fmla="*/ 815873 h 5948686"/>
              <a:gd name="connsiteX125" fmla="*/ 1418933 w 1727672"/>
              <a:gd name="connsiteY125" fmla="*/ 848615 h 5948686"/>
              <a:gd name="connsiteX126" fmla="*/ 1369813 w 1727672"/>
              <a:gd name="connsiteY126" fmla="*/ 835814 h 5948686"/>
              <a:gd name="connsiteX127" fmla="*/ 1378147 w 1727672"/>
              <a:gd name="connsiteY127" fmla="*/ 803072 h 5948686"/>
              <a:gd name="connsiteX128" fmla="*/ 1392740 w 1727672"/>
              <a:gd name="connsiteY128" fmla="*/ 748303 h 5948686"/>
              <a:gd name="connsiteX129" fmla="*/ 1392740 w 1727672"/>
              <a:gd name="connsiteY129" fmla="*/ 748006 h 5948686"/>
              <a:gd name="connsiteX130" fmla="*/ 1395712 w 1727672"/>
              <a:gd name="connsiteY130" fmla="*/ 737588 h 5948686"/>
              <a:gd name="connsiteX131" fmla="*/ 166129 w 1727672"/>
              <a:gd name="connsiteY131" fmla="*/ 828671 h 5948686"/>
              <a:gd name="connsiteX132" fmla="*/ 215840 w 1727672"/>
              <a:gd name="connsiteY132" fmla="*/ 838196 h 5948686"/>
              <a:gd name="connsiteX133" fmla="*/ 211668 w 1727672"/>
              <a:gd name="connsiteY133" fmla="*/ 859628 h 5948686"/>
              <a:gd name="connsiteX134" fmla="*/ 200657 w 1727672"/>
              <a:gd name="connsiteY134" fmla="*/ 919754 h 5948686"/>
              <a:gd name="connsiteX135" fmla="*/ 197686 w 1727672"/>
              <a:gd name="connsiteY135" fmla="*/ 937613 h 5948686"/>
              <a:gd name="connsiteX136" fmla="*/ 147974 w 1727672"/>
              <a:gd name="connsiteY136" fmla="*/ 928982 h 5948686"/>
              <a:gd name="connsiteX137" fmla="*/ 150946 w 1727672"/>
              <a:gd name="connsiteY137" fmla="*/ 911123 h 5948686"/>
              <a:gd name="connsiteX138" fmla="*/ 150946 w 1727672"/>
              <a:gd name="connsiteY138" fmla="*/ 910824 h 5948686"/>
              <a:gd name="connsiteX139" fmla="*/ 161967 w 1727672"/>
              <a:gd name="connsiteY139" fmla="*/ 850402 h 5948686"/>
              <a:gd name="connsiteX140" fmla="*/ 161967 w 1727672"/>
              <a:gd name="connsiteY140" fmla="*/ 850103 h 5948686"/>
              <a:gd name="connsiteX141" fmla="*/ 166129 w 1727672"/>
              <a:gd name="connsiteY141" fmla="*/ 828672 h 5948686"/>
              <a:gd name="connsiteX142" fmla="*/ 1357612 w 1727672"/>
              <a:gd name="connsiteY142" fmla="*/ 885226 h 5948686"/>
              <a:gd name="connsiteX143" fmla="*/ 1406722 w 1727672"/>
              <a:gd name="connsiteY143" fmla="*/ 897429 h 5948686"/>
              <a:gd name="connsiteX144" fmla="*/ 1400474 w 1727672"/>
              <a:gd name="connsiteY144" fmla="*/ 922433 h 5948686"/>
              <a:gd name="connsiteX145" fmla="*/ 1400474 w 1727672"/>
              <a:gd name="connsiteY145" fmla="*/ 922730 h 5948686"/>
              <a:gd name="connsiteX146" fmla="*/ 1388273 w 1727672"/>
              <a:gd name="connsiteY146" fmla="*/ 974522 h 5948686"/>
              <a:gd name="connsiteX147" fmla="*/ 1388273 w 1727672"/>
              <a:gd name="connsiteY147" fmla="*/ 974820 h 5948686"/>
              <a:gd name="connsiteX148" fmla="*/ 1383805 w 1727672"/>
              <a:gd name="connsiteY148" fmla="*/ 995358 h 5948686"/>
              <a:gd name="connsiteX149" fmla="*/ 1334399 w 1727672"/>
              <a:gd name="connsiteY149" fmla="*/ 984345 h 5948686"/>
              <a:gd name="connsiteX150" fmla="*/ 1338857 w 1727672"/>
              <a:gd name="connsiteY150" fmla="*/ 963509 h 5948686"/>
              <a:gd name="connsiteX151" fmla="*/ 1339162 w 1727672"/>
              <a:gd name="connsiteY151" fmla="*/ 963212 h 5948686"/>
              <a:gd name="connsiteX152" fmla="*/ 1351363 w 1727672"/>
              <a:gd name="connsiteY152" fmla="*/ 910824 h 5948686"/>
              <a:gd name="connsiteX153" fmla="*/ 1351363 w 1727672"/>
              <a:gd name="connsiteY153" fmla="*/ 910527 h 5948686"/>
              <a:gd name="connsiteX154" fmla="*/ 1357612 w 1727672"/>
              <a:gd name="connsiteY154" fmla="*/ 885226 h 5948686"/>
              <a:gd name="connsiteX155" fmla="*/ 139269 w 1727672"/>
              <a:gd name="connsiteY155" fmla="*/ 978987 h 5948686"/>
              <a:gd name="connsiteX156" fmla="*/ 188980 w 1727672"/>
              <a:gd name="connsiteY156" fmla="*/ 987024 h 5948686"/>
              <a:gd name="connsiteX157" fmla="*/ 180940 w 1727672"/>
              <a:gd name="connsiteY157" fmla="*/ 1037626 h 5948686"/>
              <a:gd name="connsiteX158" fmla="*/ 180940 w 1727672"/>
              <a:gd name="connsiteY158" fmla="*/ 1037924 h 5948686"/>
              <a:gd name="connsiteX159" fmla="*/ 173197 w 1727672"/>
              <a:gd name="connsiteY159" fmla="*/ 1087041 h 5948686"/>
              <a:gd name="connsiteX160" fmla="*/ 123190 w 1727672"/>
              <a:gd name="connsiteY160" fmla="*/ 1079297 h 5948686"/>
              <a:gd name="connsiteX161" fmla="*/ 130934 w 1727672"/>
              <a:gd name="connsiteY161" fmla="*/ 1029886 h 5948686"/>
              <a:gd name="connsiteX162" fmla="*/ 130934 w 1727672"/>
              <a:gd name="connsiteY162" fmla="*/ 1029589 h 5948686"/>
              <a:gd name="connsiteX163" fmla="*/ 139269 w 1727672"/>
              <a:gd name="connsiteY163" fmla="*/ 978987 h 5948686"/>
              <a:gd name="connsiteX164" fmla="*/ 1323322 w 1727672"/>
              <a:gd name="connsiteY164" fmla="*/ 1034053 h 5948686"/>
              <a:gd name="connsiteX165" fmla="*/ 1373033 w 1727672"/>
              <a:gd name="connsiteY165" fmla="*/ 1044472 h 5948686"/>
              <a:gd name="connsiteX166" fmla="*/ 1366184 w 1727672"/>
              <a:gd name="connsiteY166" fmla="*/ 1076916 h 5948686"/>
              <a:gd name="connsiteX167" fmla="*/ 1366184 w 1727672"/>
              <a:gd name="connsiteY167" fmla="*/ 1077213 h 5948686"/>
              <a:gd name="connsiteX168" fmla="*/ 1356068 w 1727672"/>
              <a:gd name="connsiteY168" fmla="*/ 1127217 h 5948686"/>
              <a:gd name="connsiteX169" fmla="*/ 1353087 w 1727672"/>
              <a:gd name="connsiteY169" fmla="*/ 1143295 h 5948686"/>
              <a:gd name="connsiteX170" fmla="*/ 1303376 w 1727672"/>
              <a:gd name="connsiteY170" fmla="*/ 1134066 h 5948686"/>
              <a:gd name="connsiteX171" fmla="*/ 1306358 w 1727672"/>
              <a:gd name="connsiteY171" fmla="*/ 1117692 h 5948686"/>
              <a:gd name="connsiteX172" fmla="*/ 1306358 w 1727672"/>
              <a:gd name="connsiteY172" fmla="*/ 1117397 h 5948686"/>
              <a:gd name="connsiteX173" fmla="*/ 1316473 w 1727672"/>
              <a:gd name="connsiteY173" fmla="*/ 1067093 h 5948686"/>
              <a:gd name="connsiteX174" fmla="*/ 1316473 w 1727672"/>
              <a:gd name="connsiteY174" fmla="*/ 1066795 h 5948686"/>
              <a:gd name="connsiteX175" fmla="*/ 1323322 w 1727672"/>
              <a:gd name="connsiteY175" fmla="*/ 1034053 h 5948686"/>
              <a:gd name="connsiteX176" fmla="*/ 115742 w 1727672"/>
              <a:gd name="connsiteY176" fmla="*/ 1129598 h 5948686"/>
              <a:gd name="connsiteX177" fmla="*/ 166043 w 1727672"/>
              <a:gd name="connsiteY177" fmla="*/ 1136742 h 5948686"/>
              <a:gd name="connsiteX178" fmla="*/ 163662 w 1727672"/>
              <a:gd name="connsiteY178" fmla="*/ 1152516 h 5948686"/>
              <a:gd name="connsiteX179" fmla="*/ 163662 w 1727672"/>
              <a:gd name="connsiteY179" fmla="*/ 1152811 h 5948686"/>
              <a:gd name="connsiteX180" fmla="*/ 155928 w 1727672"/>
              <a:gd name="connsiteY180" fmla="*/ 1209075 h 5948686"/>
              <a:gd name="connsiteX181" fmla="*/ 155928 w 1727672"/>
              <a:gd name="connsiteY181" fmla="*/ 1209370 h 5948686"/>
              <a:gd name="connsiteX182" fmla="*/ 152651 w 1727672"/>
              <a:gd name="connsiteY182" fmla="*/ 1236755 h 5948686"/>
              <a:gd name="connsiteX183" fmla="*/ 102350 w 1727672"/>
              <a:gd name="connsiteY183" fmla="*/ 1230211 h 5948686"/>
              <a:gd name="connsiteX184" fmla="*/ 105922 w 1727672"/>
              <a:gd name="connsiteY184" fmla="*/ 1202827 h 5948686"/>
              <a:gd name="connsiteX185" fmla="*/ 105922 w 1727672"/>
              <a:gd name="connsiteY185" fmla="*/ 1202522 h 5948686"/>
              <a:gd name="connsiteX186" fmla="*/ 113361 w 1727672"/>
              <a:gd name="connsiteY186" fmla="*/ 1145972 h 5948686"/>
              <a:gd name="connsiteX187" fmla="*/ 113361 w 1727672"/>
              <a:gd name="connsiteY187" fmla="*/ 1145677 h 5948686"/>
              <a:gd name="connsiteX188" fmla="*/ 115742 w 1727672"/>
              <a:gd name="connsiteY188" fmla="*/ 1129598 h 5948686"/>
              <a:gd name="connsiteX189" fmla="*/ 1294175 w 1727672"/>
              <a:gd name="connsiteY189" fmla="*/ 1184072 h 5948686"/>
              <a:gd name="connsiteX190" fmla="*/ 1343886 w 1727672"/>
              <a:gd name="connsiteY190" fmla="*/ 1192702 h 5948686"/>
              <a:gd name="connsiteX191" fmla="*/ 1337933 w 1727672"/>
              <a:gd name="connsiteY191" fmla="*/ 1225449 h 5948686"/>
              <a:gd name="connsiteX192" fmla="*/ 1338228 w 1727672"/>
              <a:gd name="connsiteY192" fmla="*/ 1225449 h 5948686"/>
              <a:gd name="connsiteX193" fmla="*/ 1330189 w 1727672"/>
              <a:gd name="connsiteY193" fmla="*/ 1273664 h 5948686"/>
              <a:gd name="connsiteX194" fmla="*/ 1330189 w 1727672"/>
              <a:gd name="connsiteY194" fmla="*/ 1273959 h 5948686"/>
              <a:gd name="connsiteX195" fmla="*/ 1327217 w 1727672"/>
              <a:gd name="connsiteY195" fmla="*/ 1292114 h 5948686"/>
              <a:gd name="connsiteX196" fmla="*/ 1277211 w 1727672"/>
              <a:gd name="connsiteY196" fmla="*/ 1284380 h 5948686"/>
              <a:gd name="connsiteX197" fmla="*/ 1280183 w 1727672"/>
              <a:gd name="connsiteY197" fmla="*/ 1265920 h 5948686"/>
              <a:gd name="connsiteX198" fmla="*/ 1280183 w 1727672"/>
              <a:gd name="connsiteY198" fmla="*/ 1265625 h 5948686"/>
              <a:gd name="connsiteX199" fmla="*/ 1288222 w 1727672"/>
              <a:gd name="connsiteY199" fmla="*/ 1217114 h 5948686"/>
              <a:gd name="connsiteX200" fmla="*/ 1288222 w 1727672"/>
              <a:gd name="connsiteY200" fmla="*/ 1216809 h 5948686"/>
              <a:gd name="connsiteX201" fmla="*/ 1294175 w 1727672"/>
              <a:gd name="connsiteY201" fmla="*/ 1184072 h 5948686"/>
              <a:gd name="connsiteX202" fmla="*/ 96120 w 1727672"/>
              <a:gd name="connsiteY202" fmla="*/ 1280808 h 5948686"/>
              <a:gd name="connsiteX203" fmla="*/ 146422 w 1727672"/>
              <a:gd name="connsiteY203" fmla="*/ 1286761 h 5948686"/>
              <a:gd name="connsiteX204" fmla="*/ 142555 w 1727672"/>
              <a:gd name="connsiteY204" fmla="*/ 1319803 h 5948686"/>
              <a:gd name="connsiteX205" fmla="*/ 142555 w 1727672"/>
              <a:gd name="connsiteY205" fmla="*/ 1320098 h 5948686"/>
              <a:gd name="connsiteX206" fmla="*/ 136897 w 1727672"/>
              <a:gd name="connsiteY206" fmla="*/ 1374267 h 5948686"/>
              <a:gd name="connsiteX207" fmla="*/ 136897 w 1727672"/>
              <a:gd name="connsiteY207" fmla="*/ 1374572 h 5948686"/>
              <a:gd name="connsiteX208" fmla="*/ 135706 w 1727672"/>
              <a:gd name="connsiteY208" fmla="*/ 1386773 h 5948686"/>
              <a:gd name="connsiteX209" fmla="*/ 85110 w 1727672"/>
              <a:gd name="connsiteY209" fmla="*/ 1382011 h 5948686"/>
              <a:gd name="connsiteX210" fmla="*/ 86300 w 1727672"/>
              <a:gd name="connsiteY210" fmla="*/ 1369209 h 5948686"/>
              <a:gd name="connsiteX211" fmla="*/ 86595 w 1727672"/>
              <a:gd name="connsiteY211" fmla="*/ 1369209 h 5948686"/>
              <a:gd name="connsiteX212" fmla="*/ 92253 w 1727672"/>
              <a:gd name="connsiteY212" fmla="*/ 1314441 h 5948686"/>
              <a:gd name="connsiteX213" fmla="*/ 92253 w 1727672"/>
              <a:gd name="connsiteY213" fmla="*/ 1314145 h 5948686"/>
              <a:gd name="connsiteX214" fmla="*/ 96120 w 1727672"/>
              <a:gd name="connsiteY214" fmla="*/ 1280808 h 5948686"/>
              <a:gd name="connsiteX215" fmla="*/ 1269791 w 1727672"/>
              <a:gd name="connsiteY215" fmla="*/ 1334681 h 5948686"/>
              <a:gd name="connsiteX216" fmla="*/ 1319797 w 1727672"/>
              <a:gd name="connsiteY216" fmla="*/ 1341825 h 5948686"/>
              <a:gd name="connsiteX217" fmla="*/ 1315930 w 1727672"/>
              <a:gd name="connsiteY217" fmla="*/ 1368019 h 5948686"/>
              <a:gd name="connsiteX218" fmla="*/ 1316226 w 1727672"/>
              <a:gd name="connsiteY218" fmla="*/ 1368019 h 5948686"/>
              <a:gd name="connsiteX219" fmla="*/ 1309977 w 1727672"/>
              <a:gd name="connsiteY219" fmla="*/ 1414453 h 5948686"/>
              <a:gd name="connsiteX220" fmla="*/ 1309977 w 1727672"/>
              <a:gd name="connsiteY220" fmla="*/ 1414748 h 5948686"/>
              <a:gd name="connsiteX221" fmla="*/ 1306701 w 1727672"/>
              <a:gd name="connsiteY221" fmla="*/ 1441837 h 5948686"/>
              <a:gd name="connsiteX222" fmla="*/ 1256399 w 1727672"/>
              <a:gd name="connsiteY222" fmla="*/ 1435589 h 5948686"/>
              <a:gd name="connsiteX223" fmla="*/ 1259675 w 1727672"/>
              <a:gd name="connsiteY223" fmla="*/ 1408500 h 5948686"/>
              <a:gd name="connsiteX224" fmla="*/ 1259675 w 1727672"/>
              <a:gd name="connsiteY224" fmla="*/ 1408205 h 5948686"/>
              <a:gd name="connsiteX225" fmla="*/ 1265924 w 1727672"/>
              <a:gd name="connsiteY225" fmla="*/ 1361475 h 5948686"/>
              <a:gd name="connsiteX226" fmla="*/ 1265924 w 1727672"/>
              <a:gd name="connsiteY226" fmla="*/ 1361170 h 5948686"/>
              <a:gd name="connsiteX227" fmla="*/ 1269791 w 1727672"/>
              <a:gd name="connsiteY227" fmla="*/ 1334681 h 5948686"/>
              <a:gd name="connsiteX228" fmla="*/ 80309 w 1727672"/>
              <a:gd name="connsiteY228" fmla="*/ 1432608 h 5948686"/>
              <a:gd name="connsiteX229" fmla="*/ 130906 w 1727672"/>
              <a:gd name="connsiteY229" fmla="*/ 1437075 h 5948686"/>
              <a:gd name="connsiteX230" fmla="*/ 127039 w 1727672"/>
              <a:gd name="connsiteY230" fmla="*/ 1480833 h 5948686"/>
              <a:gd name="connsiteX231" fmla="*/ 127039 w 1727672"/>
              <a:gd name="connsiteY231" fmla="*/ 1481128 h 5948686"/>
              <a:gd name="connsiteX232" fmla="*/ 122876 w 1727672"/>
              <a:gd name="connsiteY232" fmla="*/ 1533220 h 5948686"/>
              <a:gd name="connsiteX233" fmla="*/ 122876 w 1727672"/>
              <a:gd name="connsiteY233" fmla="*/ 1533516 h 5948686"/>
              <a:gd name="connsiteX234" fmla="*/ 122571 w 1727672"/>
              <a:gd name="connsiteY234" fmla="*/ 1537383 h 5948686"/>
              <a:gd name="connsiteX235" fmla="*/ 71974 w 1727672"/>
              <a:gd name="connsiteY235" fmla="*/ 1534106 h 5948686"/>
              <a:gd name="connsiteX236" fmla="*/ 72270 w 1727672"/>
              <a:gd name="connsiteY236" fmla="*/ 1529944 h 5948686"/>
              <a:gd name="connsiteX237" fmla="*/ 72270 w 1727672"/>
              <a:gd name="connsiteY237" fmla="*/ 1529649 h 5948686"/>
              <a:gd name="connsiteX238" fmla="*/ 76442 w 1727672"/>
              <a:gd name="connsiteY238" fmla="*/ 1476956 h 5948686"/>
              <a:gd name="connsiteX239" fmla="*/ 76442 w 1727672"/>
              <a:gd name="connsiteY239" fmla="*/ 1476661 h 5948686"/>
              <a:gd name="connsiteX240" fmla="*/ 80309 w 1727672"/>
              <a:gd name="connsiteY240" fmla="*/ 1432608 h 5948686"/>
              <a:gd name="connsiteX241" fmla="*/ 181217 w 1727672"/>
              <a:gd name="connsiteY241" fmla="*/ 1473680 h 5948686"/>
              <a:gd name="connsiteX242" fmla="*/ 1175722 w 1727672"/>
              <a:gd name="connsiteY242" fmla="*/ 1587399 h 5948686"/>
              <a:gd name="connsiteX243" fmla="*/ 1187333 w 1727672"/>
              <a:gd name="connsiteY243" fmla="*/ 2247005 h 5948686"/>
              <a:gd name="connsiteX244" fmla="*/ 186065 w 1727672"/>
              <a:gd name="connsiteY244" fmla="*/ 2303555 h 5948686"/>
              <a:gd name="connsiteX245" fmla="*/ 181303 w 1727672"/>
              <a:gd name="connsiteY245" fmla="*/ 1473689 h 5948686"/>
              <a:gd name="connsiteX246" fmla="*/ 1250684 w 1727672"/>
              <a:gd name="connsiteY246" fmla="*/ 1486186 h 5948686"/>
              <a:gd name="connsiteX247" fmla="*/ 1300985 w 1727672"/>
              <a:gd name="connsiteY247" fmla="*/ 1491844 h 5948686"/>
              <a:gd name="connsiteX248" fmla="*/ 1299499 w 1727672"/>
              <a:gd name="connsiteY248" fmla="*/ 1505236 h 5948686"/>
              <a:gd name="connsiteX249" fmla="*/ 1299499 w 1727672"/>
              <a:gd name="connsiteY249" fmla="*/ 1505531 h 5948686"/>
              <a:gd name="connsiteX250" fmla="*/ 1295337 w 1727672"/>
              <a:gd name="connsiteY250" fmla="*/ 1549880 h 5948686"/>
              <a:gd name="connsiteX251" fmla="*/ 1295337 w 1727672"/>
              <a:gd name="connsiteY251" fmla="*/ 1550184 h 5948686"/>
              <a:gd name="connsiteX252" fmla="*/ 1291765 w 1727672"/>
              <a:gd name="connsiteY252" fmla="*/ 1591856 h 5948686"/>
              <a:gd name="connsiteX253" fmla="*/ 1241454 w 1727672"/>
              <a:gd name="connsiteY253" fmla="*/ 1587684 h 5948686"/>
              <a:gd name="connsiteX254" fmla="*/ 1245026 w 1727672"/>
              <a:gd name="connsiteY254" fmla="*/ 1545717 h 5948686"/>
              <a:gd name="connsiteX255" fmla="*/ 1245026 w 1727672"/>
              <a:gd name="connsiteY255" fmla="*/ 1545422 h 5948686"/>
              <a:gd name="connsiteX256" fmla="*/ 1249198 w 1727672"/>
              <a:gd name="connsiteY256" fmla="*/ 1500473 h 5948686"/>
              <a:gd name="connsiteX257" fmla="*/ 1249198 w 1727672"/>
              <a:gd name="connsiteY257" fmla="*/ 1500178 h 5948686"/>
              <a:gd name="connsiteX258" fmla="*/ 1250684 w 1727672"/>
              <a:gd name="connsiteY258" fmla="*/ 1486186 h 5948686"/>
              <a:gd name="connsiteX259" fmla="*/ 68727 w 1727672"/>
              <a:gd name="connsiteY259" fmla="*/ 1584712 h 5948686"/>
              <a:gd name="connsiteX260" fmla="*/ 119323 w 1727672"/>
              <a:gd name="connsiteY260" fmla="*/ 1587684 h 5948686"/>
              <a:gd name="connsiteX261" fmla="*/ 116352 w 1727672"/>
              <a:gd name="connsiteY261" fmla="*/ 1636205 h 5948686"/>
              <a:gd name="connsiteX262" fmla="*/ 116352 w 1727672"/>
              <a:gd name="connsiteY262" fmla="*/ 1636509 h 5948686"/>
              <a:gd name="connsiteX263" fmla="*/ 113970 w 1727672"/>
              <a:gd name="connsiteY263" fmla="*/ 1686811 h 5948686"/>
              <a:gd name="connsiteX264" fmla="*/ 113970 w 1727672"/>
              <a:gd name="connsiteY264" fmla="*/ 1688297 h 5948686"/>
              <a:gd name="connsiteX265" fmla="*/ 63364 w 1727672"/>
              <a:gd name="connsiteY265" fmla="*/ 1686211 h 5948686"/>
              <a:gd name="connsiteX266" fmla="*/ 63364 w 1727672"/>
              <a:gd name="connsiteY266" fmla="*/ 1684430 h 5948686"/>
              <a:gd name="connsiteX267" fmla="*/ 65745 w 1727672"/>
              <a:gd name="connsiteY267" fmla="*/ 1633823 h 5948686"/>
              <a:gd name="connsiteX268" fmla="*/ 65745 w 1727672"/>
              <a:gd name="connsiteY268" fmla="*/ 1633528 h 5948686"/>
              <a:gd name="connsiteX269" fmla="*/ 68727 w 1727672"/>
              <a:gd name="connsiteY269" fmla="*/ 1584712 h 5948686"/>
              <a:gd name="connsiteX270" fmla="*/ 1237635 w 1727672"/>
              <a:gd name="connsiteY270" fmla="*/ 1638881 h 5948686"/>
              <a:gd name="connsiteX271" fmla="*/ 1288241 w 1727672"/>
              <a:gd name="connsiteY271" fmla="*/ 1641862 h 5948686"/>
              <a:gd name="connsiteX272" fmla="*/ 1285860 w 1727672"/>
              <a:gd name="connsiteY272" fmla="*/ 1680858 h 5948686"/>
              <a:gd name="connsiteX273" fmla="*/ 1285860 w 1727672"/>
              <a:gd name="connsiteY273" fmla="*/ 1681153 h 5948686"/>
              <a:gd name="connsiteX274" fmla="*/ 1283774 w 1727672"/>
              <a:gd name="connsiteY274" fmla="*/ 1723425 h 5948686"/>
              <a:gd name="connsiteX275" fmla="*/ 1283774 w 1727672"/>
              <a:gd name="connsiteY275" fmla="*/ 1723720 h 5948686"/>
              <a:gd name="connsiteX276" fmla="*/ 1283174 w 1727672"/>
              <a:gd name="connsiteY276" fmla="*/ 1742475 h 5948686"/>
              <a:gd name="connsiteX277" fmla="*/ 1232577 w 1727672"/>
              <a:gd name="connsiteY277" fmla="*/ 1740389 h 5948686"/>
              <a:gd name="connsiteX278" fmla="*/ 1233167 w 1727672"/>
              <a:gd name="connsiteY278" fmla="*/ 1721339 h 5948686"/>
              <a:gd name="connsiteX279" fmla="*/ 1233167 w 1727672"/>
              <a:gd name="connsiteY279" fmla="*/ 1721044 h 5948686"/>
              <a:gd name="connsiteX280" fmla="*/ 1235253 w 1727672"/>
              <a:gd name="connsiteY280" fmla="*/ 1678181 h 5948686"/>
              <a:gd name="connsiteX281" fmla="*/ 1235253 w 1727672"/>
              <a:gd name="connsiteY281" fmla="*/ 1677877 h 5948686"/>
              <a:gd name="connsiteX282" fmla="*/ 1237635 w 1727672"/>
              <a:gd name="connsiteY282" fmla="*/ 1638881 h 5948686"/>
              <a:gd name="connsiteX283" fmla="*/ 61297 w 1727672"/>
              <a:gd name="connsiteY283" fmla="*/ 1737112 h 5948686"/>
              <a:gd name="connsiteX284" fmla="*/ 111903 w 1727672"/>
              <a:gd name="connsiteY284" fmla="*/ 1738598 h 5948686"/>
              <a:gd name="connsiteX285" fmla="*/ 110408 w 1727672"/>
              <a:gd name="connsiteY285" fmla="*/ 1785928 h 5948686"/>
              <a:gd name="connsiteX286" fmla="*/ 110408 w 1727672"/>
              <a:gd name="connsiteY286" fmla="*/ 1786223 h 5948686"/>
              <a:gd name="connsiteX287" fmla="*/ 109817 w 1727672"/>
              <a:gd name="connsiteY287" fmla="*/ 1839506 h 5948686"/>
              <a:gd name="connsiteX288" fmla="*/ 59211 w 1727672"/>
              <a:gd name="connsiteY288" fmla="*/ 1838906 h 5948686"/>
              <a:gd name="connsiteX289" fmla="*/ 59811 w 1727672"/>
              <a:gd name="connsiteY289" fmla="*/ 1785033 h 5948686"/>
              <a:gd name="connsiteX290" fmla="*/ 59811 w 1727672"/>
              <a:gd name="connsiteY290" fmla="*/ 1784737 h 5948686"/>
              <a:gd name="connsiteX291" fmla="*/ 61297 w 1727672"/>
              <a:gd name="connsiteY291" fmla="*/ 1737112 h 5948686"/>
              <a:gd name="connsiteX292" fmla="*/ 1231062 w 1727672"/>
              <a:gd name="connsiteY292" fmla="*/ 1791281 h 5948686"/>
              <a:gd name="connsiteX293" fmla="*/ 1281669 w 1727672"/>
              <a:gd name="connsiteY293" fmla="*/ 1792767 h 5948686"/>
              <a:gd name="connsiteX294" fmla="*/ 1281069 w 1727672"/>
              <a:gd name="connsiteY294" fmla="*/ 1807055 h 5948686"/>
              <a:gd name="connsiteX295" fmla="*/ 1281364 w 1727672"/>
              <a:gd name="connsiteY295" fmla="*/ 1807055 h 5948686"/>
              <a:gd name="connsiteX296" fmla="*/ 1280773 w 1727672"/>
              <a:gd name="connsiteY296" fmla="*/ 1847831 h 5948686"/>
              <a:gd name="connsiteX297" fmla="*/ 1280773 w 1727672"/>
              <a:gd name="connsiteY297" fmla="*/ 1893075 h 5948686"/>
              <a:gd name="connsiteX298" fmla="*/ 1230167 w 1727672"/>
              <a:gd name="connsiteY298" fmla="*/ 1893380 h 5948686"/>
              <a:gd name="connsiteX299" fmla="*/ 1230167 w 1727672"/>
              <a:gd name="connsiteY299" fmla="*/ 1847831 h 5948686"/>
              <a:gd name="connsiteX300" fmla="*/ 1230462 w 1727672"/>
              <a:gd name="connsiteY300" fmla="*/ 1806159 h 5948686"/>
              <a:gd name="connsiteX301" fmla="*/ 1230462 w 1727672"/>
              <a:gd name="connsiteY301" fmla="*/ 1805864 h 5948686"/>
              <a:gd name="connsiteX302" fmla="*/ 1231062 w 1727672"/>
              <a:gd name="connsiteY302" fmla="*/ 1791281 h 5948686"/>
              <a:gd name="connsiteX303" fmla="*/ 58630 w 1727672"/>
              <a:gd name="connsiteY303" fmla="*/ 1889808 h 5948686"/>
              <a:gd name="connsiteX304" fmla="*/ 109236 w 1727672"/>
              <a:gd name="connsiteY304" fmla="*/ 1889808 h 5948686"/>
              <a:gd name="connsiteX305" fmla="*/ 109532 w 1727672"/>
              <a:gd name="connsiteY305" fmla="*/ 1977314 h 5948686"/>
              <a:gd name="connsiteX306" fmla="*/ 109532 w 1727672"/>
              <a:gd name="connsiteY306" fmla="*/ 1977914 h 5948686"/>
              <a:gd name="connsiteX307" fmla="*/ 109827 w 1727672"/>
              <a:gd name="connsiteY307" fmla="*/ 1990411 h 5948686"/>
              <a:gd name="connsiteX308" fmla="*/ 59230 w 1727672"/>
              <a:gd name="connsiteY308" fmla="*/ 1991601 h 5948686"/>
              <a:gd name="connsiteX309" fmla="*/ 58925 w 1727672"/>
              <a:gd name="connsiteY309" fmla="*/ 1978505 h 5948686"/>
              <a:gd name="connsiteX310" fmla="*/ 58925 w 1727672"/>
              <a:gd name="connsiteY310" fmla="*/ 1978209 h 5948686"/>
              <a:gd name="connsiteX311" fmla="*/ 58630 w 1727672"/>
              <a:gd name="connsiteY311" fmla="*/ 1889808 h 5948686"/>
              <a:gd name="connsiteX312" fmla="*/ 1281450 w 1727672"/>
              <a:gd name="connsiteY312" fmla="*/ 1943091 h 5948686"/>
              <a:gd name="connsiteX313" fmla="*/ 1283240 w 1727672"/>
              <a:gd name="connsiteY313" fmla="*/ 2008280 h 5948686"/>
              <a:gd name="connsiteX314" fmla="*/ 1283240 w 1727672"/>
              <a:gd name="connsiteY314" fmla="*/ 2008870 h 5948686"/>
              <a:gd name="connsiteX315" fmla="*/ 1285022 w 1727672"/>
              <a:gd name="connsiteY315" fmla="*/ 2043999 h 5948686"/>
              <a:gd name="connsiteX316" fmla="*/ 1234425 w 1727672"/>
              <a:gd name="connsiteY316" fmla="*/ 2046380 h 5948686"/>
              <a:gd name="connsiteX317" fmla="*/ 1232634 w 1727672"/>
              <a:gd name="connsiteY317" fmla="*/ 2010661 h 5948686"/>
              <a:gd name="connsiteX318" fmla="*/ 1232634 w 1727672"/>
              <a:gd name="connsiteY318" fmla="*/ 2010061 h 5948686"/>
              <a:gd name="connsiteX319" fmla="*/ 1230853 w 1727672"/>
              <a:gd name="connsiteY319" fmla="*/ 1944577 h 5948686"/>
              <a:gd name="connsiteX320" fmla="*/ 1281450 w 1727672"/>
              <a:gd name="connsiteY320" fmla="*/ 1943091 h 5948686"/>
              <a:gd name="connsiteX321" fmla="*/ 111017 w 1727672"/>
              <a:gd name="connsiteY321" fmla="*/ 2041017 h 5948686"/>
              <a:gd name="connsiteX322" fmla="*/ 111618 w 1727672"/>
              <a:gd name="connsiteY322" fmla="*/ 2069888 h 5948686"/>
              <a:gd name="connsiteX323" fmla="*/ 111618 w 1727672"/>
              <a:gd name="connsiteY323" fmla="*/ 2070487 h 5948686"/>
              <a:gd name="connsiteX324" fmla="*/ 114589 w 1727672"/>
              <a:gd name="connsiteY324" fmla="*/ 2141620 h 5948686"/>
              <a:gd name="connsiteX325" fmla="*/ 63992 w 1727672"/>
              <a:gd name="connsiteY325" fmla="*/ 2143706 h 5948686"/>
              <a:gd name="connsiteX326" fmla="*/ 61011 w 1727672"/>
              <a:gd name="connsiteY326" fmla="*/ 2071973 h 5948686"/>
              <a:gd name="connsiteX327" fmla="*/ 61011 w 1727672"/>
              <a:gd name="connsiteY327" fmla="*/ 2071678 h 5948686"/>
              <a:gd name="connsiteX328" fmla="*/ 60421 w 1727672"/>
              <a:gd name="connsiteY328" fmla="*/ 2042208 h 5948686"/>
              <a:gd name="connsiteX329" fmla="*/ 111017 w 1727672"/>
              <a:gd name="connsiteY329" fmla="*/ 2041017 h 5948686"/>
              <a:gd name="connsiteX330" fmla="*/ 1287355 w 1727672"/>
              <a:gd name="connsiteY330" fmla="*/ 2093995 h 5948686"/>
              <a:gd name="connsiteX331" fmla="*/ 1292413 w 1727672"/>
              <a:gd name="connsiteY331" fmla="*/ 2162461 h 5948686"/>
              <a:gd name="connsiteX332" fmla="*/ 1292413 w 1727672"/>
              <a:gd name="connsiteY332" fmla="*/ 2163052 h 5948686"/>
              <a:gd name="connsiteX333" fmla="*/ 1295099 w 1727672"/>
              <a:gd name="connsiteY333" fmla="*/ 2194313 h 5948686"/>
              <a:gd name="connsiteX334" fmla="*/ 1244788 w 1727672"/>
              <a:gd name="connsiteY334" fmla="*/ 2198770 h 5948686"/>
              <a:gd name="connsiteX335" fmla="*/ 1241816 w 1727672"/>
              <a:gd name="connsiteY335" fmla="*/ 2167223 h 5948686"/>
              <a:gd name="connsiteX336" fmla="*/ 1241816 w 1727672"/>
              <a:gd name="connsiteY336" fmla="*/ 2166623 h 5948686"/>
              <a:gd name="connsiteX337" fmla="*/ 1237054 w 1727672"/>
              <a:gd name="connsiteY337" fmla="*/ 2097567 h 5948686"/>
              <a:gd name="connsiteX338" fmla="*/ 1287355 w 1727672"/>
              <a:gd name="connsiteY338" fmla="*/ 2093995 h 5948686"/>
              <a:gd name="connsiteX339" fmla="*/ 117304 w 1727672"/>
              <a:gd name="connsiteY339" fmla="*/ 2191922 h 5948686"/>
              <a:gd name="connsiteX340" fmla="*/ 120581 w 1727672"/>
              <a:gd name="connsiteY340" fmla="*/ 2249072 h 5948686"/>
              <a:gd name="connsiteX341" fmla="*/ 120581 w 1727672"/>
              <a:gd name="connsiteY341" fmla="*/ 2249672 h 5948686"/>
              <a:gd name="connsiteX342" fmla="*/ 124152 w 1727672"/>
              <a:gd name="connsiteY342" fmla="*/ 2292534 h 5948686"/>
              <a:gd name="connsiteX343" fmla="*/ 73546 w 1727672"/>
              <a:gd name="connsiteY343" fmla="*/ 2296402 h 5948686"/>
              <a:gd name="connsiteX344" fmla="*/ 70269 w 1727672"/>
              <a:gd name="connsiteY344" fmla="*/ 2252939 h 5948686"/>
              <a:gd name="connsiteX345" fmla="*/ 70269 w 1727672"/>
              <a:gd name="connsiteY345" fmla="*/ 2252644 h 5948686"/>
              <a:gd name="connsiteX346" fmla="*/ 66698 w 1727672"/>
              <a:gd name="connsiteY346" fmla="*/ 2194903 h 5948686"/>
              <a:gd name="connsiteX347" fmla="*/ 117304 w 1727672"/>
              <a:gd name="connsiteY347" fmla="*/ 2191922 h 5948686"/>
              <a:gd name="connsiteX348" fmla="*/ 1299928 w 1727672"/>
              <a:gd name="connsiteY348" fmla="*/ 2244309 h 5948686"/>
              <a:gd name="connsiteX349" fmla="*/ 1307662 w 1727672"/>
              <a:gd name="connsiteY349" fmla="*/ 2311880 h 5948686"/>
              <a:gd name="connsiteX350" fmla="*/ 1307367 w 1727672"/>
              <a:gd name="connsiteY350" fmla="*/ 2311880 h 5948686"/>
              <a:gd name="connsiteX351" fmla="*/ 1311834 w 1727672"/>
              <a:gd name="connsiteY351" fmla="*/ 2344322 h 5948686"/>
              <a:gd name="connsiteX352" fmla="*/ 1261533 w 1727672"/>
              <a:gd name="connsiteY352" fmla="*/ 2350875 h 5948686"/>
              <a:gd name="connsiteX353" fmla="*/ 1257361 w 1727672"/>
              <a:gd name="connsiteY353" fmla="*/ 2318128 h 5948686"/>
              <a:gd name="connsiteX354" fmla="*/ 1257361 w 1727672"/>
              <a:gd name="connsiteY354" fmla="*/ 2317538 h 5948686"/>
              <a:gd name="connsiteX355" fmla="*/ 1249627 w 1727672"/>
              <a:gd name="connsiteY355" fmla="*/ 2249672 h 5948686"/>
              <a:gd name="connsiteX356" fmla="*/ 1299928 w 1727672"/>
              <a:gd name="connsiteY356" fmla="*/ 2244309 h 5948686"/>
              <a:gd name="connsiteX357" fmla="*/ 128067 w 1727672"/>
              <a:gd name="connsiteY357" fmla="*/ 2342531 h 5948686"/>
              <a:gd name="connsiteX358" fmla="*/ 135506 w 1727672"/>
              <a:gd name="connsiteY358" fmla="*/ 2420817 h 5948686"/>
              <a:gd name="connsiteX359" fmla="*/ 135506 w 1727672"/>
              <a:gd name="connsiteY359" fmla="*/ 2421112 h 5948686"/>
              <a:gd name="connsiteX360" fmla="*/ 137888 w 1727672"/>
              <a:gd name="connsiteY360" fmla="*/ 2442848 h 5948686"/>
              <a:gd name="connsiteX361" fmla="*/ 87586 w 1727672"/>
              <a:gd name="connsiteY361" fmla="*/ 2448497 h 5948686"/>
              <a:gd name="connsiteX362" fmla="*/ 85205 w 1727672"/>
              <a:gd name="connsiteY362" fmla="*/ 2426475 h 5948686"/>
              <a:gd name="connsiteX363" fmla="*/ 85205 w 1727672"/>
              <a:gd name="connsiteY363" fmla="*/ 2425875 h 5948686"/>
              <a:gd name="connsiteX364" fmla="*/ 77766 w 1727672"/>
              <a:gd name="connsiteY364" fmla="*/ 2347294 h 5948686"/>
              <a:gd name="connsiteX365" fmla="*/ 128067 w 1727672"/>
              <a:gd name="connsiteY365" fmla="*/ 2342531 h 5948686"/>
              <a:gd name="connsiteX366" fmla="*/ 1318406 w 1727672"/>
              <a:gd name="connsiteY366" fmla="*/ 2394033 h 5948686"/>
              <a:gd name="connsiteX367" fmla="*/ 1327931 w 1727672"/>
              <a:gd name="connsiteY367" fmla="*/ 2456241 h 5948686"/>
              <a:gd name="connsiteX368" fmla="*/ 1327931 w 1727672"/>
              <a:gd name="connsiteY368" fmla="*/ 2456536 h 5948686"/>
              <a:gd name="connsiteX369" fmla="*/ 1333885 w 1727672"/>
              <a:gd name="connsiteY369" fmla="*/ 2493741 h 5948686"/>
              <a:gd name="connsiteX370" fmla="*/ 1284174 w 1727672"/>
              <a:gd name="connsiteY370" fmla="*/ 2501780 h 5948686"/>
              <a:gd name="connsiteX371" fmla="*/ 1277925 w 1727672"/>
              <a:gd name="connsiteY371" fmla="*/ 2464575 h 5948686"/>
              <a:gd name="connsiteX372" fmla="*/ 1277925 w 1727672"/>
              <a:gd name="connsiteY372" fmla="*/ 2463975 h 5948686"/>
              <a:gd name="connsiteX373" fmla="*/ 1268400 w 1727672"/>
              <a:gd name="connsiteY373" fmla="*/ 2401472 h 5948686"/>
              <a:gd name="connsiteX374" fmla="*/ 1318406 w 1727672"/>
              <a:gd name="connsiteY374" fmla="*/ 2394033 h 5948686"/>
              <a:gd name="connsiteX375" fmla="*/ 1217203 w 1727672"/>
              <a:gd name="connsiteY375" fmla="*/ 2467852 h 5948686"/>
              <a:gd name="connsiteX376" fmla="*/ 1332989 w 1727672"/>
              <a:gd name="connsiteY376" fmla="*/ 3040828 h 5948686"/>
              <a:gd name="connsiteX377" fmla="*/ 1367813 w 1727672"/>
              <a:gd name="connsiteY377" fmla="*/ 3193828 h 5948686"/>
              <a:gd name="connsiteX378" fmla="*/ 381404 w 1727672"/>
              <a:gd name="connsiteY378" fmla="*/ 3422428 h 5948686"/>
              <a:gd name="connsiteX379" fmla="*/ 345990 w 1727672"/>
              <a:gd name="connsiteY379" fmla="*/ 3269133 h 5948686"/>
              <a:gd name="connsiteX380" fmla="*/ 216812 w 1727672"/>
              <a:gd name="connsiteY380" fmla="*/ 2579466 h 5948686"/>
              <a:gd name="connsiteX381" fmla="*/ 1217223 w 1727672"/>
              <a:gd name="connsiteY381" fmla="*/ 2467832 h 5948686"/>
              <a:gd name="connsiteX382" fmla="*/ 143545 w 1727672"/>
              <a:gd name="connsiteY382" fmla="*/ 2493150 h 5948686"/>
              <a:gd name="connsiteX383" fmla="*/ 144736 w 1727672"/>
              <a:gd name="connsiteY383" fmla="*/ 2504161 h 5948686"/>
              <a:gd name="connsiteX384" fmla="*/ 144736 w 1727672"/>
              <a:gd name="connsiteY384" fmla="*/ 2504456 h 5948686"/>
              <a:gd name="connsiteX385" fmla="*/ 155156 w 1727672"/>
              <a:gd name="connsiteY385" fmla="*/ 2585714 h 5948686"/>
              <a:gd name="connsiteX386" fmla="*/ 155156 w 1727672"/>
              <a:gd name="connsiteY386" fmla="*/ 2586314 h 5948686"/>
              <a:gd name="connsiteX387" fmla="*/ 156052 w 1727672"/>
              <a:gd name="connsiteY387" fmla="*/ 2592858 h 5948686"/>
              <a:gd name="connsiteX388" fmla="*/ 106045 w 1727672"/>
              <a:gd name="connsiteY388" fmla="*/ 2600001 h 5948686"/>
              <a:gd name="connsiteX389" fmla="*/ 105150 w 1727672"/>
              <a:gd name="connsiteY389" fmla="*/ 2592858 h 5948686"/>
              <a:gd name="connsiteX390" fmla="*/ 104855 w 1727672"/>
              <a:gd name="connsiteY390" fmla="*/ 2592858 h 5948686"/>
              <a:gd name="connsiteX391" fmla="*/ 104855 w 1727672"/>
              <a:gd name="connsiteY391" fmla="*/ 2592562 h 5948686"/>
              <a:gd name="connsiteX392" fmla="*/ 94434 w 1727672"/>
              <a:gd name="connsiteY392" fmla="*/ 2510409 h 5948686"/>
              <a:gd name="connsiteX393" fmla="*/ 94434 w 1727672"/>
              <a:gd name="connsiteY393" fmla="*/ 2510114 h 5948686"/>
              <a:gd name="connsiteX394" fmla="*/ 93244 w 1727672"/>
              <a:gd name="connsiteY394" fmla="*/ 2498798 h 5948686"/>
              <a:gd name="connsiteX395" fmla="*/ 143545 w 1727672"/>
              <a:gd name="connsiteY395" fmla="*/ 2493150 h 5948686"/>
              <a:gd name="connsiteX396" fmla="*/ 1342552 w 1727672"/>
              <a:gd name="connsiteY396" fmla="*/ 2543156 h 5948686"/>
              <a:gd name="connsiteX397" fmla="*/ 1352373 w 1727672"/>
              <a:gd name="connsiteY397" fmla="*/ 2597325 h 5948686"/>
              <a:gd name="connsiteX398" fmla="*/ 1352373 w 1727672"/>
              <a:gd name="connsiteY398" fmla="*/ 2597925 h 5948686"/>
              <a:gd name="connsiteX399" fmla="*/ 1361002 w 1727672"/>
              <a:gd name="connsiteY399" fmla="*/ 2642273 h 5948686"/>
              <a:gd name="connsiteX400" fmla="*/ 1311301 w 1727672"/>
              <a:gd name="connsiteY400" fmla="*/ 2652094 h 5948686"/>
              <a:gd name="connsiteX401" fmla="*/ 1302662 w 1727672"/>
              <a:gd name="connsiteY401" fmla="*/ 2607145 h 5948686"/>
              <a:gd name="connsiteX402" fmla="*/ 1302662 w 1727672"/>
              <a:gd name="connsiteY402" fmla="*/ 2606850 h 5948686"/>
              <a:gd name="connsiteX403" fmla="*/ 1292546 w 1727672"/>
              <a:gd name="connsiteY403" fmla="*/ 2552081 h 5948686"/>
              <a:gd name="connsiteX404" fmla="*/ 1342552 w 1727672"/>
              <a:gd name="connsiteY404" fmla="*/ 2543156 h 5948686"/>
              <a:gd name="connsiteX405" fmla="*/ 163262 w 1727672"/>
              <a:gd name="connsiteY405" fmla="*/ 2642874 h 5948686"/>
              <a:gd name="connsiteX406" fmla="*/ 166539 w 1727672"/>
              <a:gd name="connsiteY406" fmla="*/ 2666086 h 5948686"/>
              <a:gd name="connsiteX407" fmla="*/ 166539 w 1727672"/>
              <a:gd name="connsiteY407" fmla="*/ 2666381 h 5948686"/>
              <a:gd name="connsiteX408" fmla="*/ 178740 w 1727672"/>
              <a:gd name="connsiteY408" fmla="*/ 2742581 h 5948686"/>
              <a:gd name="connsiteX409" fmla="*/ 128734 w 1727672"/>
              <a:gd name="connsiteY409" fmla="*/ 2750325 h 5948686"/>
              <a:gd name="connsiteX410" fmla="*/ 116532 w 1727672"/>
              <a:gd name="connsiteY410" fmla="*/ 2673830 h 5948686"/>
              <a:gd name="connsiteX411" fmla="*/ 116532 w 1727672"/>
              <a:gd name="connsiteY411" fmla="*/ 2673525 h 5948686"/>
              <a:gd name="connsiteX412" fmla="*/ 113256 w 1727672"/>
              <a:gd name="connsiteY412" fmla="*/ 2650017 h 5948686"/>
              <a:gd name="connsiteX413" fmla="*/ 163262 w 1727672"/>
              <a:gd name="connsiteY413" fmla="*/ 2642874 h 5948686"/>
              <a:gd name="connsiteX414" fmla="*/ 1371127 w 1727672"/>
              <a:gd name="connsiteY414" fmla="*/ 2691689 h 5948686"/>
              <a:gd name="connsiteX415" fmla="*/ 1380357 w 1727672"/>
              <a:gd name="connsiteY415" fmla="*/ 2736333 h 5948686"/>
              <a:gd name="connsiteX416" fmla="*/ 1380357 w 1727672"/>
              <a:gd name="connsiteY416" fmla="*/ 2736628 h 5948686"/>
              <a:gd name="connsiteX417" fmla="*/ 1391959 w 1727672"/>
              <a:gd name="connsiteY417" fmla="*/ 2790511 h 5948686"/>
              <a:gd name="connsiteX418" fmla="*/ 1342552 w 1727672"/>
              <a:gd name="connsiteY418" fmla="*/ 2801227 h 5948686"/>
              <a:gd name="connsiteX419" fmla="*/ 1330941 w 1727672"/>
              <a:gd name="connsiteY419" fmla="*/ 2747048 h 5948686"/>
              <a:gd name="connsiteX420" fmla="*/ 1330646 w 1727672"/>
              <a:gd name="connsiteY420" fmla="*/ 2747048 h 5948686"/>
              <a:gd name="connsiteX421" fmla="*/ 1330646 w 1727672"/>
              <a:gd name="connsiteY421" fmla="*/ 2746753 h 5948686"/>
              <a:gd name="connsiteX422" fmla="*/ 1321416 w 1727672"/>
              <a:gd name="connsiteY422" fmla="*/ 2701805 h 5948686"/>
              <a:gd name="connsiteX423" fmla="*/ 1371127 w 1727672"/>
              <a:gd name="connsiteY423" fmla="*/ 2691689 h 5948686"/>
              <a:gd name="connsiteX424" fmla="*/ 187075 w 1727672"/>
              <a:gd name="connsiteY424" fmla="*/ 2792292 h 5948686"/>
              <a:gd name="connsiteX425" fmla="*/ 192132 w 1727672"/>
              <a:gd name="connsiteY425" fmla="*/ 2822353 h 5948686"/>
              <a:gd name="connsiteX426" fmla="*/ 192132 w 1727672"/>
              <a:gd name="connsiteY426" fmla="*/ 2822648 h 5948686"/>
              <a:gd name="connsiteX427" fmla="*/ 204639 w 1727672"/>
              <a:gd name="connsiteY427" fmla="*/ 2891705 h 5948686"/>
              <a:gd name="connsiteX428" fmla="*/ 154928 w 1727672"/>
              <a:gd name="connsiteY428" fmla="*/ 2900639 h 5948686"/>
              <a:gd name="connsiteX429" fmla="*/ 142421 w 1727672"/>
              <a:gd name="connsiteY429" fmla="*/ 2831278 h 5948686"/>
              <a:gd name="connsiteX430" fmla="*/ 142126 w 1727672"/>
              <a:gd name="connsiteY430" fmla="*/ 2830983 h 5948686"/>
              <a:gd name="connsiteX431" fmla="*/ 137068 w 1727672"/>
              <a:gd name="connsiteY431" fmla="*/ 2800626 h 5948686"/>
              <a:gd name="connsiteX432" fmla="*/ 187075 w 1727672"/>
              <a:gd name="connsiteY432" fmla="*/ 2792292 h 5948686"/>
              <a:gd name="connsiteX433" fmla="*/ 1403036 w 1727672"/>
              <a:gd name="connsiteY433" fmla="*/ 2839612 h 5948686"/>
              <a:gd name="connsiteX434" fmla="*/ 1410780 w 1727672"/>
              <a:gd name="connsiteY434" fmla="*/ 2873550 h 5948686"/>
              <a:gd name="connsiteX435" fmla="*/ 1425953 w 1727672"/>
              <a:gd name="connsiteY435" fmla="*/ 2938139 h 5948686"/>
              <a:gd name="connsiteX436" fmla="*/ 1376547 w 1727672"/>
              <a:gd name="connsiteY436" fmla="*/ 2949750 h 5948686"/>
              <a:gd name="connsiteX437" fmla="*/ 1361660 w 1727672"/>
              <a:gd name="connsiteY437" fmla="*/ 2885161 h 5948686"/>
              <a:gd name="connsiteX438" fmla="*/ 1361660 w 1727672"/>
              <a:gd name="connsiteY438" fmla="*/ 2884865 h 5948686"/>
              <a:gd name="connsiteX439" fmla="*/ 1361364 w 1727672"/>
              <a:gd name="connsiteY439" fmla="*/ 2884865 h 5948686"/>
              <a:gd name="connsiteX440" fmla="*/ 1353925 w 1727672"/>
              <a:gd name="connsiteY440" fmla="*/ 2850928 h 5948686"/>
              <a:gd name="connsiteX441" fmla="*/ 1403036 w 1727672"/>
              <a:gd name="connsiteY441" fmla="*/ 2839622 h 5948686"/>
              <a:gd name="connsiteX442" fmla="*/ 214221 w 1727672"/>
              <a:gd name="connsiteY442" fmla="*/ 2941120 h 5948686"/>
              <a:gd name="connsiteX443" fmla="*/ 220469 w 1727672"/>
              <a:gd name="connsiteY443" fmla="*/ 2973858 h 5948686"/>
              <a:gd name="connsiteX444" fmla="*/ 220469 w 1727672"/>
              <a:gd name="connsiteY444" fmla="*/ 2974153 h 5948686"/>
              <a:gd name="connsiteX445" fmla="*/ 233861 w 1727672"/>
              <a:gd name="connsiteY445" fmla="*/ 3040237 h 5948686"/>
              <a:gd name="connsiteX446" fmla="*/ 184455 w 1727672"/>
              <a:gd name="connsiteY446" fmla="*/ 3050058 h 5948686"/>
              <a:gd name="connsiteX447" fmla="*/ 171063 w 1727672"/>
              <a:gd name="connsiteY447" fmla="*/ 2983973 h 5948686"/>
              <a:gd name="connsiteX448" fmla="*/ 171063 w 1727672"/>
              <a:gd name="connsiteY448" fmla="*/ 2983678 h 5948686"/>
              <a:gd name="connsiteX449" fmla="*/ 170758 w 1727672"/>
              <a:gd name="connsiteY449" fmla="*/ 2983678 h 5948686"/>
              <a:gd name="connsiteX450" fmla="*/ 164510 w 1727672"/>
              <a:gd name="connsiteY450" fmla="*/ 2950636 h 5948686"/>
              <a:gd name="connsiteX451" fmla="*/ 214221 w 1727672"/>
              <a:gd name="connsiteY451" fmla="*/ 2941111 h 5948686"/>
              <a:gd name="connsiteX452" fmla="*/ 1437612 w 1727672"/>
              <a:gd name="connsiteY452" fmla="*/ 2987250 h 5948686"/>
              <a:gd name="connsiteX453" fmla="*/ 1459643 w 1727672"/>
              <a:gd name="connsiteY453" fmla="*/ 3078337 h 5948686"/>
              <a:gd name="connsiteX454" fmla="*/ 1461424 w 1727672"/>
              <a:gd name="connsiteY454" fmla="*/ 3085481 h 5948686"/>
              <a:gd name="connsiteX455" fmla="*/ 1412018 w 1727672"/>
              <a:gd name="connsiteY455" fmla="*/ 3097387 h 5948686"/>
              <a:gd name="connsiteX456" fmla="*/ 1410523 w 1727672"/>
              <a:gd name="connsiteY456" fmla="*/ 3090244 h 5948686"/>
              <a:gd name="connsiteX457" fmla="*/ 1388501 w 1727672"/>
              <a:gd name="connsiteY457" fmla="*/ 2998861 h 5948686"/>
              <a:gd name="connsiteX458" fmla="*/ 1437612 w 1727672"/>
              <a:gd name="connsiteY458" fmla="*/ 2987250 h 5948686"/>
              <a:gd name="connsiteX459" fmla="*/ 244320 w 1727672"/>
              <a:gd name="connsiteY459" fmla="*/ 3089348 h 5948686"/>
              <a:gd name="connsiteX460" fmla="*/ 251168 w 1727672"/>
              <a:gd name="connsiteY460" fmla="*/ 3121200 h 5948686"/>
              <a:gd name="connsiteX461" fmla="*/ 265751 w 1727672"/>
              <a:gd name="connsiteY461" fmla="*/ 3188170 h 5948686"/>
              <a:gd name="connsiteX462" fmla="*/ 216345 w 1727672"/>
              <a:gd name="connsiteY462" fmla="*/ 3199181 h 5948686"/>
              <a:gd name="connsiteX463" fmla="*/ 201457 w 1727672"/>
              <a:gd name="connsiteY463" fmla="*/ 3131916 h 5948686"/>
              <a:gd name="connsiteX464" fmla="*/ 194914 w 1727672"/>
              <a:gd name="connsiteY464" fmla="*/ 3100064 h 5948686"/>
              <a:gd name="connsiteX465" fmla="*/ 244320 w 1727672"/>
              <a:gd name="connsiteY465" fmla="*/ 3089348 h 5948686"/>
              <a:gd name="connsiteX466" fmla="*/ 1473331 w 1727672"/>
              <a:gd name="connsiteY466" fmla="*/ 3134887 h 5948686"/>
              <a:gd name="connsiteX467" fmla="*/ 1492676 w 1727672"/>
              <a:gd name="connsiteY467" fmla="*/ 3215555 h 5948686"/>
              <a:gd name="connsiteX468" fmla="*/ 1492981 w 1727672"/>
              <a:gd name="connsiteY468" fmla="*/ 3215555 h 5948686"/>
              <a:gd name="connsiteX469" fmla="*/ 1497143 w 1727672"/>
              <a:gd name="connsiteY469" fmla="*/ 3233414 h 5948686"/>
              <a:gd name="connsiteX470" fmla="*/ 1447737 w 1727672"/>
              <a:gd name="connsiteY470" fmla="*/ 3245025 h 5948686"/>
              <a:gd name="connsiteX471" fmla="*/ 1443565 w 1727672"/>
              <a:gd name="connsiteY471" fmla="*/ 3227461 h 5948686"/>
              <a:gd name="connsiteX472" fmla="*/ 1443565 w 1727672"/>
              <a:gd name="connsiteY472" fmla="*/ 3227166 h 5948686"/>
              <a:gd name="connsiteX473" fmla="*/ 1423924 w 1727672"/>
              <a:gd name="connsiteY473" fmla="*/ 3146803 h 5948686"/>
              <a:gd name="connsiteX474" fmla="*/ 1473331 w 1727672"/>
              <a:gd name="connsiteY474" fmla="*/ 3134897 h 5948686"/>
              <a:gd name="connsiteX475" fmla="*/ 276800 w 1727672"/>
              <a:gd name="connsiteY475" fmla="*/ 3237586 h 5948686"/>
              <a:gd name="connsiteX476" fmla="*/ 298831 w 1727672"/>
              <a:gd name="connsiteY476" fmla="*/ 3336103 h 5948686"/>
              <a:gd name="connsiteX477" fmla="*/ 274124 w 1727672"/>
              <a:gd name="connsiteY477" fmla="*/ 3341761 h 5948686"/>
              <a:gd name="connsiteX478" fmla="*/ 249416 w 1727672"/>
              <a:gd name="connsiteY478" fmla="*/ 3347419 h 5948686"/>
              <a:gd name="connsiteX479" fmla="*/ 249416 w 1727672"/>
              <a:gd name="connsiteY479" fmla="*/ 3347123 h 5948686"/>
              <a:gd name="connsiteX480" fmla="*/ 227394 w 1727672"/>
              <a:gd name="connsiteY480" fmla="*/ 3248597 h 5948686"/>
              <a:gd name="connsiteX481" fmla="*/ 276800 w 1727672"/>
              <a:gd name="connsiteY481" fmla="*/ 3237586 h 5948686"/>
              <a:gd name="connsiteX482" fmla="*/ 1508764 w 1727672"/>
              <a:gd name="connsiteY482" fmla="*/ 3282525 h 5948686"/>
              <a:gd name="connsiteX483" fmla="*/ 1525433 w 1727672"/>
              <a:gd name="connsiteY483" fmla="*/ 3353962 h 5948686"/>
              <a:gd name="connsiteX484" fmla="*/ 1525728 w 1727672"/>
              <a:gd name="connsiteY484" fmla="*/ 3354267 h 5948686"/>
              <a:gd name="connsiteX485" fmla="*/ 1531681 w 1727672"/>
              <a:gd name="connsiteY485" fmla="*/ 3381347 h 5948686"/>
              <a:gd name="connsiteX486" fmla="*/ 1482570 w 1727672"/>
              <a:gd name="connsiteY486" fmla="*/ 3392662 h 5948686"/>
              <a:gd name="connsiteX487" fmla="*/ 1476322 w 1727672"/>
              <a:gd name="connsiteY487" fmla="*/ 3365573 h 5948686"/>
              <a:gd name="connsiteX488" fmla="*/ 1459357 w 1727672"/>
              <a:gd name="connsiteY488" fmla="*/ 3294136 h 5948686"/>
              <a:gd name="connsiteX489" fmla="*/ 1508764 w 1727672"/>
              <a:gd name="connsiteY489" fmla="*/ 3282525 h 5948686"/>
              <a:gd name="connsiteX490" fmla="*/ 310138 w 1727672"/>
              <a:gd name="connsiteY490" fmla="*/ 3385509 h 5948686"/>
              <a:gd name="connsiteX491" fmla="*/ 330978 w 1727672"/>
              <a:gd name="connsiteY491" fmla="*/ 3476302 h 5948686"/>
              <a:gd name="connsiteX492" fmla="*/ 332760 w 1727672"/>
              <a:gd name="connsiteY492" fmla="*/ 3484331 h 5948686"/>
              <a:gd name="connsiteX493" fmla="*/ 283353 w 1727672"/>
              <a:gd name="connsiteY493" fmla="*/ 3495647 h 5948686"/>
              <a:gd name="connsiteX494" fmla="*/ 281563 w 1727672"/>
              <a:gd name="connsiteY494" fmla="*/ 3487608 h 5948686"/>
              <a:gd name="connsiteX495" fmla="*/ 281563 w 1727672"/>
              <a:gd name="connsiteY495" fmla="*/ 3487312 h 5948686"/>
              <a:gd name="connsiteX496" fmla="*/ 260731 w 1727672"/>
              <a:gd name="connsiteY496" fmla="*/ 3396825 h 5948686"/>
              <a:gd name="connsiteX497" fmla="*/ 310138 w 1727672"/>
              <a:gd name="connsiteY497" fmla="*/ 3385509 h 5948686"/>
              <a:gd name="connsiteX498" fmla="*/ 1543054 w 1727672"/>
              <a:gd name="connsiteY498" fmla="*/ 3431058 h 5948686"/>
              <a:gd name="connsiteX499" fmla="*/ 1557046 w 1727672"/>
              <a:gd name="connsiteY499" fmla="*/ 3495047 h 5948686"/>
              <a:gd name="connsiteX500" fmla="*/ 1557046 w 1727672"/>
              <a:gd name="connsiteY500" fmla="*/ 3495352 h 5948686"/>
              <a:gd name="connsiteX501" fmla="*/ 1564485 w 1727672"/>
              <a:gd name="connsiteY501" fmla="*/ 3530175 h 5948686"/>
              <a:gd name="connsiteX502" fmla="*/ 1514774 w 1727672"/>
              <a:gd name="connsiteY502" fmla="*/ 3540595 h 5948686"/>
              <a:gd name="connsiteX503" fmla="*/ 1507630 w 1727672"/>
              <a:gd name="connsiteY503" fmla="*/ 3506067 h 5948686"/>
              <a:gd name="connsiteX504" fmla="*/ 1507630 w 1727672"/>
              <a:gd name="connsiteY504" fmla="*/ 3505762 h 5948686"/>
              <a:gd name="connsiteX505" fmla="*/ 1493638 w 1727672"/>
              <a:gd name="connsiteY505" fmla="*/ 3441773 h 5948686"/>
              <a:gd name="connsiteX506" fmla="*/ 1543054 w 1727672"/>
              <a:gd name="connsiteY506" fmla="*/ 3431058 h 5948686"/>
              <a:gd name="connsiteX507" fmla="*/ 1429649 w 1727672"/>
              <a:gd name="connsiteY507" fmla="*/ 3473025 h 5948686"/>
              <a:gd name="connsiteX508" fmla="*/ 1549607 w 1727672"/>
              <a:gd name="connsiteY508" fmla="*/ 4277297 h 5948686"/>
              <a:gd name="connsiteX509" fmla="*/ 551292 w 1727672"/>
              <a:gd name="connsiteY509" fmla="*/ 4363022 h 5948686"/>
              <a:gd name="connsiteX510" fmla="*/ 436391 w 1727672"/>
              <a:gd name="connsiteY510" fmla="*/ 3662039 h 5948686"/>
              <a:gd name="connsiteX511" fmla="*/ 1429659 w 1727672"/>
              <a:gd name="connsiteY511" fmla="*/ 3473025 h 5948686"/>
              <a:gd name="connsiteX512" fmla="*/ 343799 w 1727672"/>
              <a:gd name="connsiteY512" fmla="*/ 3533747 h 5948686"/>
              <a:gd name="connsiteX513" fmla="*/ 362258 w 1727672"/>
              <a:gd name="connsiteY513" fmla="*/ 3614709 h 5948686"/>
              <a:gd name="connsiteX514" fmla="*/ 366126 w 1727672"/>
              <a:gd name="connsiteY514" fmla="*/ 3632569 h 5948686"/>
              <a:gd name="connsiteX515" fmla="*/ 316710 w 1727672"/>
              <a:gd name="connsiteY515" fmla="*/ 3643580 h 5948686"/>
              <a:gd name="connsiteX516" fmla="*/ 312843 w 1727672"/>
              <a:gd name="connsiteY516" fmla="*/ 3625720 h 5948686"/>
              <a:gd name="connsiteX517" fmla="*/ 294393 w 1727672"/>
              <a:gd name="connsiteY517" fmla="*/ 3544758 h 5948686"/>
              <a:gd name="connsiteX518" fmla="*/ 343799 w 1727672"/>
              <a:gd name="connsiteY518" fmla="*/ 3533747 h 5948686"/>
              <a:gd name="connsiteX519" fmla="*/ 1574620 w 1727672"/>
              <a:gd name="connsiteY519" fmla="*/ 3580181 h 5948686"/>
              <a:gd name="connsiteX520" fmla="*/ 1586526 w 1727672"/>
              <a:gd name="connsiteY520" fmla="*/ 3639417 h 5948686"/>
              <a:gd name="connsiteX521" fmla="*/ 1586526 w 1727672"/>
              <a:gd name="connsiteY521" fmla="*/ 3639712 h 5948686"/>
              <a:gd name="connsiteX522" fmla="*/ 1593965 w 1727672"/>
              <a:gd name="connsiteY522" fmla="*/ 3679898 h 5948686"/>
              <a:gd name="connsiteX523" fmla="*/ 1544263 w 1727672"/>
              <a:gd name="connsiteY523" fmla="*/ 3688823 h 5948686"/>
              <a:gd name="connsiteX524" fmla="*/ 1536815 w 1727672"/>
              <a:gd name="connsiteY524" fmla="*/ 3649237 h 5948686"/>
              <a:gd name="connsiteX525" fmla="*/ 1536815 w 1727672"/>
              <a:gd name="connsiteY525" fmla="*/ 3648942 h 5948686"/>
              <a:gd name="connsiteX526" fmla="*/ 1525213 w 1727672"/>
              <a:gd name="connsiteY526" fmla="*/ 3590002 h 5948686"/>
              <a:gd name="connsiteX527" fmla="*/ 1574620 w 1727672"/>
              <a:gd name="connsiteY527" fmla="*/ 3580181 h 5948686"/>
              <a:gd name="connsiteX528" fmla="*/ 376851 w 1727672"/>
              <a:gd name="connsiteY528" fmla="*/ 3682280 h 5948686"/>
              <a:gd name="connsiteX529" fmla="*/ 377146 w 1727672"/>
              <a:gd name="connsiteY529" fmla="*/ 3683470 h 5948686"/>
              <a:gd name="connsiteX530" fmla="*/ 377146 w 1727672"/>
              <a:gd name="connsiteY530" fmla="*/ 3683766 h 5948686"/>
              <a:gd name="connsiteX531" fmla="*/ 377451 w 1727672"/>
              <a:gd name="connsiteY531" fmla="*/ 3683766 h 5948686"/>
              <a:gd name="connsiteX532" fmla="*/ 391738 w 1727672"/>
              <a:gd name="connsiteY532" fmla="*/ 3752222 h 5948686"/>
              <a:gd name="connsiteX533" fmla="*/ 391738 w 1727672"/>
              <a:gd name="connsiteY533" fmla="*/ 3752527 h 5948686"/>
              <a:gd name="connsiteX534" fmla="*/ 397691 w 1727672"/>
              <a:gd name="connsiteY534" fmla="*/ 3781692 h 5948686"/>
              <a:gd name="connsiteX535" fmla="*/ 348276 w 1727672"/>
              <a:gd name="connsiteY535" fmla="*/ 3791817 h 5948686"/>
              <a:gd name="connsiteX536" fmla="*/ 342323 w 1727672"/>
              <a:gd name="connsiteY536" fmla="*/ 3762947 h 5948686"/>
              <a:gd name="connsiteX537" fmla="*/ 342323 w 1727672"/>
              <a:gd name="connsiteY537" fmla="*/ 3762642 h 5948686"/>
              <a:gd name="connsiteX538" fmla="*/ 327740 w 1727672"/>
              <a:gd name="connsiteY538" fmla="*/ 3694481 h 5948686"/>
              <a:gd name="connsiteX539" fmla="*/ 327740 w 1727672"/>
              <a:gd name="connsiteY539" fmla="*/ 3694186 h 5948686"/>
              <a:gd name="connsiteX540" fmla="*/ 327444 w 1727672"/>
              <a:gd name="connsiteY540" fmla="*/ 3692995 h 5948686"/>
              <a:gd name="connsiteX541" fmla="*/ 376851 w 1727672"/>
              <a:gd name="connsiteY541" fmla="*/ 3682280 h 5948686"/>
              <a:gd name="connsiteX542" fmla="*/ 1602909 w 1727672"/>
              <a:gd name="connsiteY542" fmla="*/ 3729905 h 5948686"/>
              <a:gd name="connsiteX543" fmla="*/ 1612729 w 1727672"/>
              <a:gd name="connsiteY543" fmla="*/ 3787950 h 5948686"/>
              <a:gd name="connsiteX544" fmla="*/ 1612729 w 1727672"/>
              <a:gd name="connsiteY544" fmla="*/ 3788245 h 5948686"/>
              <a:gd name="connsiteX545" fmla="*/ 1619282 w 1727672"/>
              <a:gd name="connsiteY545" fmla="*/ 3830212 h 5948686"/>
              <a:gd name="connsiteX546" fmla="*/ 1569276 w 1727672"/>
              <a:gd name="connsiteY546" fmla="*/ 3837947 h 5948686"/>
              <a:gd name="connsiteX547" fmla="*/ 1562723 w 1727672"/>
              <a:gd name="connsiteY547" fmla="*/ 3795980 h 5948686"/>
              <a:gd name="connsiteX548" fmla="*/ 1563028 w 1727672"/>
              <a:gd name="connsiteY548" fmla="*/ 3795980 h 5948686"/>
              <a:gd name="connsiteX549" fmla="*/ 1552903 w 1727672"/>
              <a:gd name="connsiteY549" fmla="*/ 3738534 h 5948686"/>
              <a:gd name="connsiteX550" fmla="*/ 1602909 w 1727672"/>
              <a:gd name="connsiteY550" fmla="*/ 3729905 h 5948686"/>
              <a:gd name="connsiteX551" fmla="*/ 407807 w 1727672"/>
              <a:gd name="connsiteY551" fmla="*/ 3831403 h 5948686"/>
              <a:gd name="connsiteX552" fmla="*/ 419123 w 1727672"/>
              <a:gd name="connsiteY552" fmla="*/ 3889744 h 5948686"/>
              <a:gd name="connsiteX553" fmla="*/ 419123 w 1727672"/>
              <a:gd name="connsiteY553" fmla="*/ 3890039 h 5948686"/>
              <a:gd name="connsiteX554" fmla="*/ 426562 w 1727672"/>
              <a:gd name="connsiteY554" fmla="*/ 3931416 h 5948686"/>
              <a:gd name="connsiteX555" fmla="*/ 376555 w 1727672"/>
              <a:gd name="connsiteY555" fmla="*/ 3940340 h 5948686"/>
              <a:gd name="connsiteX556" fmla="*/ 369116 w 1727672"/>
              <a:gd name="connsiteY556" fmla="*/ 3898964 h 5948686"/>
              <a:gd name="connsiteX557" fmla="*/ 369412 w 1727672"/>
              <a:gd name="connsiteY557" fmla="*/ 3898964 h 5948686"/>
              <a:gd name="connsiteX558" fmla="*/ 358096 w 1727672"/>
              <a:gd name="connsiteY558" fmla="*/ 3841223 h 5948686"/>
              <a:gd name="connsiteX559" fmla="*/ 407807 w 1727672"/>
              <a:gd name="connsiteY559" fmla="*/ 3831403 h 5948686"/>
              <a:gd name="connsiteX560" fmla="*/ 1626721 w 1727672"/>
              <a:gd name="connsiteY560" fmla="*/ 3880809 h 5948686"/>
              <a:gd name="connsiteX561" fmla="*/ 1635351 w 1727672"/>
              <a:gd name="connsiteY561" fmla="*/ 3941531 h 5948686"/>
              <a:gd name="connsiteX562" fmla="*/ 1635351 w 1727672"/>
              <a:gd name="connsiteY562" fmla="*/ 3941826 h 5948686"/>
              <a:gd name="connsiteX563" fmla="*/ 1640114 w 1727672"/>
              <a:gd name="connsiteY563" fmla="*/ 3981717 h 5948686"/>
              <a:gd name="connsiteX564" fmla="*/ 1589812 w 1727672"/>
              <a:gd name="connsiteY564" fmla="*/ 3987670 h 5948686"/>
              <a:gd name="connsiteX565" fmla="*/ 1585050 w 1727672"/>
              <a:gd name="connsiteY565" fmla="*/ 3948380 h 5948686"/>
              <a:gd name="connsiteX566" fmla="*/ 1585050 w 1727672"/>
              <a:gd name="connsiteY566" fmla="*/ 3948084 h 5948686"/>
              <a:gd name="connsiteX567" fmla="*/ 1576715 w 1727672"/>
              <a:gd name="connsiteY567" fmla="*/ 3887658 h 5948686"/>
              <a:gd name="connsiteX568" fmla="*/ 1626721 w 1727672"/>
              <a:gd name="connsiteY568" fmla="*/ 3880809 h 5948686"/>
              <a:gd name="connsiteX569" fmla="*/ 435239 w 1727672"/>
              <a:gd name="connsiteY569" fmla="*/ 3981412 h 5948686"/>
              <a:gd name="connsiteX570" fmla="*/ 442983 w 1727672"/>
              <a:gd name="connsiteY570" fmla="*/ 4027847 h 5948686"/>
              <a:gd name="connsiteX571" fmla="*/ 442983 w 1727672"/>
              <a:gd name="connsiteY571" fmla="*/ 4028142 h 5948686"/>
              <a:gd name="connsiteX572" fmla="*/ 451012 w 1727672"/>
              <a:gd name="connsiteY572" fmla="*/ 4082025 h 5948686"/>
              <a:gd name="connsiteX573" fmla="*/ 401006 w 1727672"/>
              <a:gd name="connsiteY573" fmla="*/ 4089464 h 5948686"/>
              <a:gd name="connsiteX574" fmla="*/ 392977 w 1727672"/>
              <a:gd name="connsiteY574" fmla="*/ 4036181 h 5948686"/>
              <a:gd name="connsiteX575" fmla="*/ 392977 w 1727672"/>
              <a:gd name="connsiteY575" fmla="*/ 4035886 h 5948686"/>
              <a:gd name="connsiteX576" fmla="*/ 385233 w 1727672"/>
              <a:gd name="connsiteY576" fmla="*/ 3989747 h 5948686"/>
              <a:gd name="connsiteX577" fmla="*/ 435239 w 1727672"/>
              <a:gd name="connsiteY577" fmla="*/ 3981412 h 5948686"/>
              <a:gd name="connsiteX578" fmla="*/ 1645771 w 1727672"/>
              <a:gd name="connsiteY578" fmla="*/ 4032314 h 5948686"/>
              <a:gd name="connsiteX579" fmla="*/ 1652915 w 1727672"/>
              <a:gd name="connsiteY579" fmla="*/ 4100770 h 5948686"/>
              <a:gd name="connsiteX580" fmla="*/ 1652915 w 1727672"/>
              <a:gd name="connsiteY580" fmla="*/ 4101370 h 5948686"/>
              <a:gd name="connsiteX581" fmla="*/ 1655592 w 1727672"/>
              <a:gd name="connsiteY581" fmla="*/ 4133517 h 5948686"/>
              <a:gd name="connsiteX582" fmla="*/ 1604995 w 1727672"/>
              <a:gd name="connsiteY582" fmla="*/ 4137680 h 5948686"/>
              <a:gd name="connsiteX583" fmla="*/ 1602318 w 1727672"/>
              <a:gd name="connsiteY583" fmla="*/ 4105533 h 5948686"/>
              <a:gd name="connsiteX584" fmla="*/ 1602614 w 1727672"/>
              <a:gd name="connsiteY584" fmla="*/ 4105533 h 5948686"/>
              <a:gd name="connsiteX585" fmla="*/ 1595470 w 1727672"/>
              <a:gd name="connsiteY585" fmla="*/ 4037372 h 5948686"/>
              <a:gd name="connsiteX586" fmla="*/ 1645771 w 1727672"/>
              <a:gd name="connsiteY586" fmla="*/ 4032314 h 5948686"/>
              <a:gd name="connsiteX587" fmla="*/ 458099 w 1727672"/>
              <a:gd name="connsiteY587" fmla="*/ 4132622 h 5948686"/>
              <a:gd name="connsiteX588" fmla="*/ 462862 w 1727672"/>
              <a:gd name="connsiteY588" fmla="*/ 4167150 h 5948686"/>
              <a:gd name="connsiteX589" fmla="*/ 462862 w 1727672"/>
              <a:gd name="connsiteY589" fmla="*/ 4167445 h 5948686"/>
              <a:gd name="connsiteX590" fmla="*/ 470301 w 1727672"/>
              <a:gd name="connsiteY590" fmla="*/ 4233530 h 5948686"/>
              <a:gd name="connsiteX591" fmla="*/ 419999 w 1727672"/>
              <a:gd name="connsiteY591" fmla="*/ 4239187 h 5948686"/>
              <a:gd name="connsiteX592" fmla="*/ 412560 w 1727672"/>
              <a:gd name="connsiteY592" fmla="*/ 4173703 h 5948686"/>
              <a:gd name="connsiteX593" fmla="*/ 412560 w 1727672"/>
              <a:gd name="connsiteY593" fmla="*/ 4173398 h 5948686"/>
              <a:gd name="connsiteX594" fmla="*/ 407797 w 1727672"/>
              <a:gd name="connsiteY594" fmla="*/ 4139175 h 5948686"/>
              <a:gd name="connsiteX595" fmla="*/ 458099 w 1727672"/>
              <a:gd name="connsiteY595" fmla="*/ 4132622 h 5948686"/>
              <a:gd name="connsiteX596" fmla="*/ 1659773 w 1727672"/>
              <a:gd name="connsiteY596" fmla="*/ 4184419 h 5948686"/>
              <a:gd name="connsiteX597" fmla="*/ 1664831 w 1727672"/>
              <a:gd name="connsiteY597" fmla="*/ 4267162 h 5948686"/>
              <a:gd name="connsiteX598" fmla="*/ 1664831 w 1727672"/>
              <a:gd name="connsiteY598" fmla="*/ 4267762 h 5948686"/>
              <a:gd name="connsiteX599" fmla="*/ 1665726 w 1727672"/>
              <a:gd name="connsiteY599" fmla="*/ 4286212 h 5948686"/>
              <a:gd name="connsiteX600" fmla="*/ 1615120 w 1727672"/>
              <a:gd name="connsiteY600" fmla="*/ 4288298 h 5948686"/>
              <a:gd name="connsiteX601" fmla="*/ 1614234 w 1727672"/>
              <a:gd name="connsiteY601" fmla="*/ 4270144 h 5948686"/>
              <a:gd name="connsiteX602" fmla="*/ 1614234 w 1727672"/>
              <a:gd name="connsiteY602" fmla="*/ 4269839 h 5948686"/>
              <a:gd name="connsiteX603" fmla="*/ 1609167 w 1727672"/>
              <a:gd name="connsiteY603" fmla="*/ 4187686 h 5948686"/>
              <a:gd name="connsiteX604" fmla="*/ 1659773 w 1727672"/>
              <a:gd name="connsiteY604" fmla="*/ 4184419 h 5948686"/>
              <a:gd name="connsiteX605" fmla="*/ 475435 w 1727672"/>
              <a:gd name="connsiteY605" fmla="*/ 4284431 h 5948686"/>
              <a:gd name="connsiteX606" fmla="*/ 477520 w 1727672"/>
              <a:gd name="connsiteY606" fmla="*/ 4308244 h 5948686"/>
              <a:gd name="connsiteX607" fmla="*/ 477816 w 1727672"/>
              <a:gd name="connsiteY607" fmla="*/ 4308539 h 5948686"/>
              <a:gd name="connsiteX608" fmla="*/ 477816 w 1727672"/>
              <a:gd name="connsiteY608" fmla="*/ 4308834 h 5948686"/>
              <a:gd name="connsiteX609" fmla="*/ 482873 w 1727672"/>
              <a:gd name="connsiteY609" fmla="*/ 4379976 h 5948686"/>
              <a:gd name="connsiteX610" fmla="*/ 482873 w 1727672"/>
              <a:gd name="connsiteY610" fmla="*/ 4380567 h 5948686"/>
              <a:gd name="connsiteX611" fmla="*/ 483178 w 1727672"/>
              <a:gd name="connsiteY611" fmla="*/ 4386225 h 5948686"/>
              <a:gd name="connsiteX612" fmla="*/ 432867 w 1727672"/>
              <a:gd name="connsiteY612" fmla="*/ 4388902 h 5948686"/>
              <a:gd name="connsiteX613" fmla="*/ 432572 w 1727672"/>
              <a:gd name="connsiteY613" fmla="*/ 4383548 h 5948686"/>
              <a:gd name="connsiteX614" fmla="*/ 432572 w 1727672"/>
              <a:gd name="connsiteY614" fmla="*/ 4383253 h 5948686"/>
              <a:gd name="connsiteX615" fmla="*/ 427209 w 1727672"/>
              <a:gd name="connsiteY615" fmla="*/ 4313006 h 5948686"/>
              <a:gd name="connsiteX616" fmla="*/ 427209 w 1727672"/>
              <a:gd name="connsiteY616" fmla="*/ 4312702 h 5948686"/>
              <a:gd name="connsiteX617" fmla="*/ 424828 w 1727672"/>
              <a:gd name="connsiteY617" fmla="*/ 4289184 h 5948686"/>
              <a:gd name="connsiteX618" fmla="*/ 475435 w 1727672"/>
              <a:gd name="connsiteY618" fmla="*/ 4284422 h 5948686"/>
              <a:gd name="connsiteX619" fmla="*/ 1667869 w 1727672"/>
              <a:gd name="connsiteY619" fmla="*/ 4336819 h 5948686"/>
              <a:gd name="connsiteX620" fmla="*/ 1668469 w 1727672"/>
              <a:gd name="connsiteY620" fmla="*/ 4352887 h 5948686"/>
              <a:gd name="connsiteX621" fmla="*/ 1668469 w 1727672"/>
              <a:gd name="connsiteY621" fmla="*/ 4353487 h 5948686"/>
              <a:gd name="connsiteX622" fmla="*/ 1670251 w 1727672"/>
              <a:gd name="connsiteY622" fmla="*/ 4438317 h 5948686"/>
              <a:gd name="connsiteX623" fmla="*/ 1619654 w 1727672"/>
              <a:gd name="connsiteY623" fmla="*/ 4439508 h 5948686"/>
              <a:gd name="connsiteX624" fmla="*/ 1617863 w 1727672"/>
              <a:gd name="connsiteY624" fmla="*/ 4355269 h 5948686"/>
              <a:gd name="connsiteX625" fmla="*/ 1617863 w 1727672"/>
              <a:gd name="connsiteY625" fmla="*/ 4354669 h 5948686"/>
              <a:gd name="connsiteX626" fmla="*/ 1617273 w 1727672"/>
              <a:gd name="connsiteY626" fmla="*/ 4338895 h 5948686"/>
              <a:gd name="connsiteX627" fmla="*/ 1667869 w 1727672"/>
              <a:gd name="connsiteY627" fmla="*/ 4336809 h 5948686"/>
              <a:gd name="connsiteX628" fmla="*/ 485912 w 1727672"/>
              <a:gd name="connsiteY628" fmla="*/ 4436831 h 5948686"/>
              <a:gd name="connsiteX629" fmla="*/ 486807 w 1727672"/>
              <a:gd name="connsiteY629" fmla="*/ 4452309 h 5948686"/>
              <a:gd name="connsiteX630" fmla="*/ 486807 w 1727672"/>
              <a:gd name="connsiteY630" fmla="*/ 4452900 h 5948686"/>
              <a:gd name="connsiteX631" fmla="*/ 488884 w 1727672"/>
              <a:gd name="connsiteY631" fmla="*/ 4525528 h 5948686"/>
              <a:gd name="connsiteX632" fmla="*/ 488884 w 1727672"/>
              <a:gd name="connsiteY632" fmla="*/ 4539225 h 5948686"/>
              <a:gd name="connsiteX633" fmla="*/ 438287 w 1727672"/>
              <a:gd name="connsiteY633" fmla="*/ 4539520 h 5948686"/>
              <a:gd name="connsiteX634" fmla="*/ 438287 w 1727672"/>
              <a:gd name="connsiteY634" fmla="*/ 4526119 h 5948686"/>
              <a:gd name="connsiteX635" fmla="*/ 436201 w 1727672"/>
              <a:gd name="connsiteY635" fmla="*/ 4454986 h 5948686"/>
              <a:gd name="connsiteX636" fmla="*/ 436201 w 1727672"/>
              <a:gd name="connsiteY636" fmla="*/ 4454386 h 5948686"/>
              <a:gd name="connsiteX637" fmla="*/ 435306 w 1727672"/>
              <a:gd name="connsiteY637" fmla="*/ 4439508 h 5948686"/>
              <a:gd name="connsiteX638" fmla="*/ 485912 w 1727672"/>
              <a:gd name="connsiteY638" fmla="*/ 4436822 h 5948686"/>
              <a:gd name="connsiteX639" fmla="*/ 1619959 w 1727672"/>
              <a:gd name="connsiteY639" fmla="*/ 4489514 h 5948686"/>
              <a:gd name="connsiteX640" fmla="*/ 1670565 w 1727672"/>
              <a:gd name="connsiteY640" fmla="*/ 4489809 h 5948686"/>
              <a:gd name="connsiteX641" fmla="*/ 1670565 w 1727672"/>
              <a:gd name="connsiteY641" fmla="*/ 4531186 h 5948686"/>
              <a:gd name="connsiteX642" fmla="*/ 1670260 w 1727672"/>
              <a:gd name="connsiteY642" fmla="*/ 4531481 h 5948686"/>
              <a:gd name="connsiteX643" fmla="*/ 1669670 w 1727672"/>
              <a:gd name="connsiteY643" fmla="*/ 4577020 h 5948686"/>
              <a:gd name="connsiteX644" fmla="*/ 1669670 w 1727672"/>
              <a:gd name="connsiteY644" fmla="*/ 4577316 h 5948686"/>
              <a:gd name="connsiteX645" fmla="*/ 1669374 w 1727672"/>
              <a:gd name="connsiteY645" fmla="*/ 4591603 h 5948686"/>
              <a:gd name="connsiteX646" fmla="*/ 1618768 w 1727672"/>
              <a:gd name="connsiteY646" fmla="*/ 4590117 h 5948686"/>
              <a:gd name="connsiteX647" fmla="*/ 1619063 w 1727672"/>
              <a:gd name="connsiteY647" fmla="*/ 4576125 h 5948686"/>
              <a:gd name="connsiteX648" fmla="*/ 1619063 w 1727672"/>
              <a:gd name="connsiteY648" fmla="*/ 4575830 h 5948686"/>
              <a:gd name="connsiteX649" fmla="*/ 1619663 w 1727672"/>
              <a:gd name="connsiteY649" fmla="*/ 4530881 h 5948686"/>
              <a:gd name="connsiteX650" fmla="*/ 1619663 w 1727672"/>
              <a:gd name="connsiteY650" fmla="*/ 4530586 h 5948686"/>
              <a:gd name="connsiteX651" fmla="*/ 1619959 w 1727672"/>
              <a:gd name="connsiteY651" fmla="*/ 4489514 h 5948686"/>
              <a:gd name="connsiteX652" fmla="*/ 1561027 w 1727672"/>
              <a:gd name="connsiteY652" fmla="*/ 4553512 h 5948686"/>
              <a:gd name="connsiteX653" fmla="*/ 1484827 w 1727672"/>
              <a:gd name="connsiteY653" fmla="*/ 5399752 h 5948686"/>
              <a:gd name="connsiteX654" fmla="*/ 489465 w 1727672"/>
              <a:gd name="connsiteY654" fmla="*/ 5226816 h 5948686"/>
              <a:gd name="connsiteX655" fmla="*/ 559407 w 1727672"/>
              <a:gd name="connsiteY655" fmla="*/ 4560656 h 5948686"/>
              <a:gd name="connsiteX656" fmla="*/ 1561056 w 1727672"/>
              <a:gd name="connsiteY656" fmla="*/ 4553512 h 5948686"/>
              <a:gd name="connsiteX657" fmla="*/ 489179 w 1727672"/>
              <a:gd name="connsiteY657" fmla="*/ 4589822 h 5948686"/>
              <a:gd name="connsiteX658" fmla="*/ 489179 w 1727672"/>
              <a:gd name="connsiteY658" fmla="*/ 4600242 h 5948686"/>
              <a:gd name="connsiteX659" fmla="*/ 487684 w 1727672"/>
              <a:gd name="connsiteY659" fmla="*/ 4674652 h 5948686"/>
              <a:gd name="connsiteX660" fmla="*/ 487684 w 1727672"/>
              <a:gd name="connsiteY660" fmla="*/ 4674947 h 5948686"/>
              <a:gd name="connsiteX661" fmla="*/ 487093 w 1727672"/>
              <a:gd name="connsiteY661" fmla="*/ 4692216 h 5948686"/>
              <a:gd name="connsiteX662" fmla="*/ 436487 w 1727672"/>
              <a:gd name="connsiteY662" fmla="*/ 4690130 h 5948686"/>
              <a:gd name="connsiteX663" fmla="*/ 437087 w 1727672"/>
              <a:gd name="connsiteY663" fmla="*/ 4673461 h 5948686"/>
              <a:gd name="connsiteX664" fmla="*/ 437087 w 1727672"/>
              <a:gd name="connsiteY664" fmla="*/ 4673166 h 5948686"/>
              <a:gd name="connsiteX665" fmla="*/ 438573 w 1727672"/>
              <a:gd name="connsiteY665" fmla="*/ 4599642 h 5948686"/>
              <a:gd name="connsiteX666" fmla="*/ 438573 w 1727672"/>
              <a:gd name="connsiteY666" fmla="*/ 4590117 h 5948686"/>
              <a:gd name="connsiteX667" fmla="*/ 489179 w 1727672"/>
              <a:gd name="connsiteY667" fmla="*/ 4589822 h 5948686"/>
              <a:gd name="connsiteX668" fmla="*/ 1617320 w 1727672"/>
              <a:gd name="connsiteY668" fmla="*/ 4640428 h 5948686"/>
              <a:gd name="connsiteX669" fmla="*/ 1667917 w 1727672"/>
              <a:gd name="connsiteY669" fmla="*/ 4642505 h 5948686"/>
              <a:gd name="connsiteX670" fmla="*/ 1666726 w 1727672"/>
              <a:gd name="connsiteY670" fmla="*/ 4670489 h 5948686"/>
              <a:gd name="connsiteX671" fmla="*/ 1664640 w 1727672"/>
              <a:gd name="connsiteY671" fmla="*/ 4717819 h 5948686"/>
              <a:gd name="connsiteX672" fmla="*/ 1664640 w 1727672"/>
              <a:gd name="connsiteY672" fmla="*/ 4718114 h 5948686"/>
              <a:gd name="connsiteX673" fmla="*/ 1663154 w 1727672"/>
              <a:gd name="connsiteY673" fmla="*/ 4744012 h 5948686"/>
              <a:gd name="connsiteX674" fmla="*/ 1612558 w 1727672"/>
              <a:gd name="connsiteY674" fmla="*/ 4741031 h 5948686"/>
              <a:gd name="connsiteX675" fmla="*/ 1614044 w 1727672"/>
              <a:gd name="connsiteY675" fmla="*/ 4715437 h 5948686"/>
              <a:gd name="connsiteX676" fmla="*/ 1614044 w 1727672"/>
              <a:gd name="connsiteY676" fmla="*/ 4715133 h 5948686"/>
              <a:gd name="connsiteX677" fmla="*/ 1616130 w 1727672"/>
              <a:gd name="connsiteY677" fmla="*/ 4668403 h 5948686"/>
              <a:gd name="connsiteX678" fmla="*/ 1616130 w 1727672"/>
              <a:gd name="connsiteY678" fmla="*/ 4668108 h 5948686"/>
              <a:gd name="connsiteX679" fmla="*/ 1617320 w 1727672"/>
              <a:gd name="connsiteY679" fmla="*/ 4640428 h 5948686"/>
              <a:gd name="connsiteX680" fmla="*/ 434125 w 1727672"/>
              <a:gd name="connsiteY680" fmla="*/ 4740441 h 5948686"/>
              <a:gd name="connsiteX681" fmla="*/ 484426 w 1727672"/>
              <a:gd name="connsiteY681" fmla="*/ 4743117 h 5948686"/>
              <a:gd name="connsiteX682" fmla="*/ 484131 w 1727672"/>
              <a:gd name="connsiteY682" fmla="*/ 4750852 h 5948686"/>
              <a:gd name="connsiteX683" fmla="*/ 484131 w 1727672"/>
              <a:gd name="connsiteY683" fmla="*/ 4751147 h 5948686"/>
              <a:gd name="connsiteX684" fmla="*/ 481750 w 1727672"/>
              <a:gd name="connsiteY684" fmla="*/ 4789552 h 5948686"/>
              <a:gd name="connsiteX685" fmla="*/ 481750 w 1727672"/>
              <a:gd name="connsiteY685" fmla="*/ 4789847 h 5948686"/>
              <a:gd name="connsiteX686" fmla="*/ 478473 w 1727672"/>
              <a:gd name="connsiteY686" fmla="*/ 4828242 h 5948686"/>
              <a:gd name="connsiteX687" fmla="*/ 478473 w 1727672"/>
              <a:gd name="connsiteY687" fmla="*/ 4828538 h 5948686"/>
              <a:gd name="connsiteX688" fmla="*/ 476987 w 1727672"/>
              <a:gd name="connsiteY688" fmla="*/ 4845206 h 5948686"/>
              <a:gd name="connsiteX689" fmla="*/ 426676 w 1727672"/>
              <a:gd name="connsiteY689" fmla="*/ 4840444 h 5948686"/>
              <a:gd name="connsiteX690" fmla="*/ 428171 w 1727672"/>
              <a:gd name="connsiteY690" fmla="*/ 4824375 h 5948686"/>
              <a:gd name="connsiteX691" fmla="*/ 428171 w 1727672"/>
              <a:gd name="connsiteY691" fmla="*/ 4824080 h 5948686"/>
              <a:gd name="connsiteX692" fmla="*/ 431143 w 1727672"/>
              <a:gd name="connsiteY692" fmla="*/ 4786275 h 5948686"/>
              <a:gd name="connsiteX693" fmla="*/ 431143 w 1727672"/>
              <a:gd name="connsiteY693" fmla="*/ 4785980 h 5948686"/>
              <a:gd name="connsiteX694" fmla="*/ 433524 w 1727672"/>
              <a:gd name="connsiteY694" fmla="*/ 4748175 h 5948686"/>
              <a:gd name="connsiteX695" fmla="*/ 433524 w 1727672"/>
              <a:gd name="connsiteY695" fmla="*/ 4747880 h 5948686"/>
              <a:gd name="connsiteX696" fmla="*/ 434125 w 1727672"/>
              <a:gd name="connsiteY696" fmla="*/ 4740431 h 5948686"/>
              <a:gd name="connsiteX697" fmla="*/ 1609319 w 1727672"/>
              <a:gd name="connsiteY697" fmla="*/ 4791333 h 5948686"/>
              <a:gd name="connsiteX698" fmla="*/ 1659916 w 1727672"/>
              <a:gd name="connsiteY698" fmla="*/ 4794905 h 5948686"/>
              <a:gd name="connsiteX699" fmla="*/ 1658430 w 1727672"/>
              <a:gd name="connsiteY699" fmla="*/ 4814850 h 5948686"/>
              <a:gd name="connsiteX700" fmla="*/ 1658430 w 1727672"/>
              <a:gd name="connsiteY700" fmla="*/ 4815145 h 5948686"/>
              <a:gd name="connsiteX701" fmla="*/ 1654563 w 1727672"/>
              <a:gd name="connsiteY701" fmla="*/ 4864561 h 5948686"/>
              <a:gd name="connsiteX702" fmla="*/ 1654563 w 1727672"/>
              <a:gd name="connsiteY702" fmla="*/ 4864856 h 5948686"/>
              <a:gd name="connsiteX703" fmla="*/ 1651582 w 1727672"/>
              <a:gd name="connsiteY703" fmla="*/ 4896412 h 5948686"/>
              <a:gd name="connsiteX704" fmla="*/ 1601280 w 1727672"/>
              <a:gd name="connsiteY704" fmla="*/ 4891650 h 5948686"/>
              <a:gd name="connsiteX705" fmla="*/ 1603957 w 1727672"/>
              <a:gd name="connsiteY705" fmla="*/ 4860389 h 5948686"/>
              <a:gd name="connsiteX706" fmla="*/ 1603957 w 1727672"/>
              <a:gd name="connsiteY706" fmla="*/ 4860094 h 5948686"/>
              <a:gd name="connsiteX707" fmla="*/ 1607824 w 1727672"/>
              <a:gd name="connsiteY707" fmla="*/ 4811573 h 5948686"/>
              <a:gd name="connsiteX708" fmla="*/ 1607824 w 1727672"/>
              <a:gd name="connsiteY708" fmla="*/ 4811278 h 5948686"/>
              <a:gd name="connsiteX709" fmla="*/ 1609319 w 1727672"/>
              <a:gd name="connsiteY709" fmla="*/ 4791333 h 5948686"/>
              <a:gd name="connsiteX710" fmla="*/ 421647 w 1727672"/>
              <a:gd name="connsiteY710" fmla="*/ 4890450 h 5948686"/>
              <a:gd name="connsiteX711" fmla="*/ 471948 w 1727672"/>
              <a:gd name="connsiteY711" fmla="*/ 4895812 h 5948686"/>
              <a:gd name="connsiteX712" fmla="*/ 470758 w 1727672"/>
              <a:gd name="connsiteY712" fmla="*/ 4906823 h 5948686"/>
              <a:gd name="connsiteX713" fmla="*/ 470758 w 1727672"/>
              <a:gd name="connsiteY713" fmla="*/ 4907423 h 5948686"/>
              <a:gd name="connsiteX714" fmla="*/ 465995 w 1727672"/>
              <a:gd name="connsiteY714" fmla="*/ 4946714 h 5948686"/>
              <a:gd name="connsiteX715" fmla="*/ 465995 w 1727672"/>
              <a:gd name="connsiteY715" fmla="*/ 4947009 h 5948686"/>
              <a:gd name="connsiteX716" fmla="*/ 460937 w 1727672"/>
              <a:gd name="connsiteY716" fmla="*/ 4986891 h 5948686"/>
              <a:gd name="connsiteX717" fmla="*/ 460633 w 1727672"/>
              <a:gd name="connsiteY717" fmla="*/ 4987186 h 5948686"/>
              <a:gd name="connsiteX718" fmla="*/ 459147 w 1727672"/>
              <a:gd name="connsiteY718" fmla="*/ 4997311 h 5948686"/>
              <a:gd name="connsiteX719" fmla="*/ 409141 w 1727672"/>
              <a:gd name="connsiteY719" fmla="*/ 4989872 h 5948686"/>
              <a:gd name="connsiteX720" fmla="*/ 410626 w 1727672"/>
              <a:gd name="connsiteY720" fmla="*/ 4980347 h 5948686"/>
              <a:gd name="connsiteX721" fmla="*/ 410626 w 1727672"/>
              <a:gd name="connsiteY721" fmla="*/ 4980052 h 5948686"/>
              <a:gd name="connsiteX722" fmla="*/ 415989 w 1727672"/>
              <a:gd name="connsiteY722" fmla="*/ 4940761 h 5948686"/>
              <a:gd name="connsiteX723" fmla="*/ 415989 w 1727672"/>
              <a:gd name="connsiteY723" fmla="*/ 4940456 h 5948686"/>
              <a:gd name="connsiteX724" fmla="*/ 420456 w 1727672"/>
              <a:gd name="connsiteY724" fmla="*/ 4901766 h 5948686"/>
              <a:gd name="connsiteX725" fmla="*/ 420456 w 1727672"/>
              <a:gd name="connsiteY725" fmla="*/ 4901166 h 5948686"/>
              <a:gd name="connsiteX726" fmla="*/ 421647 w 1727672"/>
              <a:gd name="connsiteY726" fmla="*/ 4890450 h 5948686"/>
              <a:gd name="connsiteX727" fmla="*/ 1596175 w 1727672"/>
              <a:gd name="connsiteY727" fmla="*/ 4941952 h 5948686"/>
              <a:gd name="connsiteX728" fmla="*/ 1646771 w 1727672"/>
              <a:gd name="connsiteY728" fmla="*/ 4947009 h 5948686"/>
              <a:gd name="connsiteX729" fmla="*/ 1644685 w 1727672"/>
              <a:gd name="connsiteY729" fmla="*/ 4965459 h 5948686"/>
              <a:gd name="connsiteX730" fmla="*/ 1644685 w 1727672"/>
              <a:gd name="connsiteY730" fmla="*/ 4965754 h 5948686"/>
              <a:gd name="connsiteX731" fmla="*/ 1639037 w 1727672"/>
              <a:gd name="connsiteY731" fmla="*/ 5016951 h 5948686"/>
              <a:gd name="connsiteX732" fmla="*/ 1639037 w 1727672"/>
              <a:gd name="connsiteY732" fmla="*/ 5017256 h 5948686"/>
              <a:gd name="connsiteX733" fmla="*/ 1635160 w 1727672"/>
              <a:gd name="connsiteY733" fmla="*/ 5048212 h 5948686"/>
              <a:gd name="connsiteX734" fmla="*/ 1585154 w 1727672"/>
              <a:gd name="connsiteY734" fmla="*/ 5041954 h 5948686"/>
              <a:gd name="connsiteX735" fmla="*/ 1588726 w 1727672"/>
              <a:gd name="connsiteY735" fmla="*/ 5011303 h 5948686"/>
              <a:gd name="connsiteX736" fmla="*/ 1588726 w 1727672"/>
              <a:gd name="connsiteY736" fmla="*/ 5010998 h 5948686"/>
              <a:gd name="connsiteX737" fmla="*/ 1594384 w 1727672"/>
              <a:gd name="connsiteY737" fmla="*/ 4960402 h 5948686"/>
              <a:gd name="connsiteX738" fmla="*/ 1594384 w 1727672"/>
              <a:gd name="connsiteY738" fmla="*/ 4960106 h 5948686"/>
              <a:gd name="connsiteX739" fmla="*/ 1596175 w 1727672"/>
              <a:gd name="connsiteY739" fmla="*/ 4941952 h 5948686"/>
              <a:gd name="connsiteX740" fmla="*/ 401644 w 1727672"/>
              <a:gd name="connsiteY740" fmla="*/ 5039573 h 5948686"/>
              <a:gd name="connsiteX741" fmla="*/ 451651 w 1727672"/>
              <a:gd name="connsiteY741" fmla="*/ 5047612 h 5948686"/>
              <a:gd name="connsiteX742" fmla="*/ 448374 w 1727672"/>
              <a:gd name="connsiteY742" fmla="*/ 5068453 h 5948686"/>
              <a:gd name="connsiteX743" fmla="*/ 448374 w 1727672"/>
              <a:gd name="connsiteY743" fmla="*/ 5068748 h 5948686"/>
              <a:gd name="connsiteX744" fmla="*/ 441230 w 1727672"/>
              <a:gd name="connsiteY744" fmla="*/ 5109525 h 5948686"/>
              <a:gd name="connsiteX745" fmla="*/ 441230 w 1727672"/>
              <a:gd name="connsiteY745" fmla="*/ 5109820 h 5948686"/>
              <a:gd name="connsiteX746" fmla="*/ 434087 w 1727672"/>
              <a:gd name="connsiteY746" fmla="*/ 5147920 h 5948686"/>
              <a:gd name="connsiteX747" fmla="*/ 384375 w 1727672"/>
              <a:gd name="connsiteY747" fmla="*/ 5138700 h 5948686"/>
              <a:gd name="connsiteX748" fmla="*/ 391224 w 1727672"/>
              <a:gd name="connsiteY748" fmla="*/ 5100895 h 5948686"/>
              <a:gd name="connsiteX749" fmla="*/ 391224 w 1727672"/>
              <a:gd name="connsiteY749" fmla="*/ 5100600 h 5948686"/>
              <a:gd name="connsiteX750" fmla="*/ 398368 w 1727672"/>
              <a:gd name="connsiteY750" fmla="*/ 5060414 h 5948686"/>
              <a:gd name="connsiteX751" fmla="*/ 398368 w 1727672"/>
              <a:gd name="connsiteY751" fmla="*/ 5060118 h 5948686"/>
              <a:gd name="connsiteX752" fmla="*/ 401644 w 1727672"/>
              <a:gd name="connsiteY752" fmla="*/ 5039573 h 5948686"/>
              <a:gd name="connsiteX753" fmla="*/ 1578553 w 1727672"/>
              <a:gd name="connsiteY753" fmla="*/ 5091961 h 5948686"/>
              <a:gd name="connsiteX754" fmla="*/ 1628855 w 1727672"/>
              <a:gd name="connsiteY754" fmla="*/ 5098514 h 5948686"/>
              <a:gd name="connsiteX755" fmla="*/ 1625873 w 1727672"/>
              <a:gd name="connsiteY755" fmla="*/ 5122031 h 5948686"/>
              <a:gd name="connsiteX756" fmla="*/ 1625578 w 1727672"/>
              <a:gd name="connsiteY756" fmla="*/ 5122031 h 5948686"/>
              <a:gd name="connsiteX757" fmla="*/ 1618139 w 1727672"/>
              <a:gd name="connsiteY757" fmla="*/ 5175609 h 5948686"/>
              <a:gd name="connsiteX758" fmla="*/ 1614567 w 1727672"/>
              <a:gd name="connsiteY758" fmla="*/ 5199422 h 5948686"/>
              <a:gd name="connsiteX759" fmla="*/ 1564561 w 1727672"/>
              <a:gd name="connsiteY759" fmla="*/ 5191678 h 5948686"/>
              <a:gd name="connsiteX760" fmla="*/ 1568133 w 1727672"/>
              <a:gd name="connsiteY760" fmla="*/ 5168465 h 5948686"/>
              <a:gd name="connsiteX761" fmla="*/ 1568133 w 1727672"/>
              <a:gd name="connsiteY761" fmla="*/ 5168171 h 5948686"/>
              <a:gd name="connsiteX762" fmla="*/ 1575572 w 1727672"/>
              <a:gd name="connsiteY762" fmla="*/ 5115183 h 5948686"/>
              <a:gd name="connsiteX763" fmla="*/ 1575572 w 1727672"/>
              <a:gd name="connsiteY763" fmla="*/ 5114887 h 5948686"/>
              <a:gd name="connsiteX764" fmla="*/ 1578553 w 1727672"/>
              <a:gd name="connsiteY764" fmla="*/ 5091971 h 5948686"/>
              <a:gd name="connsiteX765" fmla="*/ 374498 w 1727672"/>
              <a:gd name="connsiteY765" fmla="*/ 5187801 h 5948686"/>
              <a:gd name="connsiteX766" fmla="*/ 423904 w 1727672"/>
              <a:gd name="connsiteY766" fmla="*/ 5198222 h 5948686"/>
              <a:gd name="connsiteX767" fmla="*/ 415865 w 1727672"/>
              <a:gd name="connsiteY767" fmla="*/ 5235731 h 5948686"/>
              <a:gd name="connsiteX768" fmla="*/ 415865 w 1727672"/>
              <a:gd name="connsiteY768" fmla="*/ 5236026 h 5948686"/>
              <a:gd name="connsiteX769" fmla="*/ 406045 w 1727672"/>
              <a:gd name="connsiteY769" fmla="*/ 5278593 h 5948686"/>
              <a:gd name="connsiteX770" fmla="*/ 406045 w 1727672"/>
              <a:gd name="connsiteY770" fmla="*/ 5278889 h 5948686"/>
              <a:gd name="connsiteX771" fmla="*/ 401578 w 1727672"/>
              <a:gd name="connsiteY771" fmla="*/ 5297643 h 5948686"/>
              <a:gd name="connsiteX772" fmla="*/ 352171 w 1727672"/>
              <a:gd name="connsiteY772" fmla="*/ 5286033 h 5948686"/>
              <a:gd name="connsiteX773" fmla="*/ 356639 w 1727672"/>
              <a:gd name="connsiteY773" fmla="*/ 5267583 h 5948686"/>
              <a:gd name="connsiteX774" fmla="*/ 356934 w 1727672"/>
              <a:gd name="connsiteY774" fmla="*/ 5266983 h 5948686"/>
              <a:gd name="connsiteX775" fmla="*/ 366459 w 1727672"/>
              <a:gd name="connsiteY775" fmla="*/ 5225311 h 5948686"/>
              <a:gd name="connsiteX776" fmla="*/ 366459 w 1727672"/>
              <a:gd name="connsiteY776" fmla="*/ 5225015 h 5948686"/>
              <a:gd name="connsiteX777" fmla="*/ 374498 w 1727672"/>
              <a:gd name="connsiteY777" fmla="*/ 5187811 h 5948686"/>
              <a:gd name="connsiteX778" fmla="*/ 1556455 w 1727672"/>
              <a:gd name="connsiteY778" fmla="*/ 5241379 h 5948686"/>
              <a:gd name="connsiteX779" fmla="*/ 1606462 w 1727672"/>
              <a:gd name="connsiteY779" fmla="*/ 5249419 h 5948686"/>
              <a:gd name="connsiteX780" fmla="*/ 1600804 w 1727672"/>
              <a:gd name="connsiteY780" fmla="*/ 5284842 h 5948686"/>
              <a:gd name="connsiteX781" fmla="*/ 1600804 w 1727672"/>
              <a:gd name="connsiteY781" fmla="*/ 5285137 h 5948686"/>
              <a:gd name="connsiteX782" fmla="*/ 1591279 w 1727672"/>
              <a:gd name="connsiteY782" fmla="*/ 5340801 h 5948686"/>
              <a:gd name="connsiteX783" fmla="*/ 1590983 w 1727672"/>
              <a:gd name="connsiteY783" fmla="*/ 5341097 h 5948686"/>
              <a:gd name="connsiteX784" fmla="*/ 1589488 w 1727672"/>
              <a:gd name="connsiteY784" fmla="*/ 5349736 h 5948686"/>
              <a:gd name="connsiteX785" fmla="*/ 1539787 w 1727672"/>
              <a:gd name="connsiteY785" fmla="*/ 5340801 h 5948686"/>
              <a:gd name="connsiteX786" fmla="*/ 1541273 w 1727672"/>
              <a:gd name="connsiteY786" fmla="*/ 5332172 h 5948686"/>
              <a:gd name="connsiteX787" fmla="*/ 1541273 w 1727672"/>
              <a:gd name="connsiteY787" fmla="*/ 5331876 h 5948686"/>
              <a:gd name="connsiteX788" fmla="*/ 1550798 w 1727672"/>
              <a:gd name="connsiteY788" fmla="*/ 5276803 h 5948686"/>
              <a:gd name="connsiteX789" fmla="*/ 1550798 w 1727672"/>
              <a:gd name="connsiteY789" fmla="*/ 5276508 h 5948686"/>
              <a:gd name="connsiteX790" fmla="*/ 1556455 w 1727672"/>
              <a:gd name="connsiteY790" fmla="*/ 5241389 h 5948686"/>
              <a:gd name="connsiteX791" fmla="*/ 340208 w 1727672"/>
              <a:gd name="connsiteY791" fmla="*/ 5334848 h 5948686"/>
              <a:gd name="connsiteX792" fmla="*/ 389319 w 1727672"/>
              <a:gd name="connsiteY792" fmla="*/ 5347345 h 5948686"/>
              <a:gd name="connsiteX793" fmla="*/ 384556 w 1727672"/>
              <a:gd name="connsiteY793" fmla="*/ 5365804 h 5948686"/>
              <a:gd name="connsiteX794" fmla="*/ 384556 w 1727672"/>
              <a:gd name="connsiteY794" fmla="*/ 5366100 h 5948686"/>
              <a:gd name="connsiteX795" fmla="*/ 372650 w 1727672"/>
              <a:gd name="connsiteY795" fmla="*/ 5409858 h 5948686"/>
              <a:gd name="connsiteX796" fmla="*/ 372650 w 1727672"/>
              <a:gd name="connsiteY796" fmla="*/ 5410153 h 5948686"/>
              <a:gd name="connsiteX797" fmla="*/ 362525 w 1727672"/>
              <a:gd name="connsiteY797" fmla="*/ 5445576 h 5948686"/>
              <a:gd name="connsiteX798" fmla="*/ 314014 w 1727672"/>
              <a:gd name="connsiteY798" fmla="*/ 5431889 h 5948686"/>
              <a:gd name="connsiteX799" fmla="*/ 323835 w 1727672"/>
              <a:gd name="connsiteY799" fmla="*/ 5396761 h 5948686"/>
              <a:gd name="connsiteX800" fmla="*/ 323835 w 1727672"/>
              <a:gd name="connsiteY800" fmla="*/ 5396465 h 5948686"/>
              <a:gd name="connsiteX801" fmla="*/ 335446 w 1727672"/>
              <a:gd name="connsiteY801" fmla="*/ 5353308 h 5948686"/>
              <a:gd name="connsiteX802" fmla="*/ 335446 w 1727672"/>
              <a:gd name="connsiteY802" fmla="*/ 5353003 h 5948686"/>
              <a:gd name="connsiteX803" fmla="*/ 340208 w 1727672"/>
              <a:gd name="connsiteY803" fmla="*/ 5334848 h 5948686"/>
              <a:gd name="connsiteX804" fmla="*/ 1530547 w 1727672"/>
              <a:gd name="connsiteY804" fmla="*/ 5390208 h 5948686"/>
              <a:gd name="connsiteX805" fmla="*/ 1580249 w 1727672"/>
              <a:gd name="connsiteY805" fmla="*/ 5400037 h 5948686"/>
              <a:gd name="connsiteX806" fmla="*/ 1569838 w 1727672"/>
              <a:gd name="connsiteY806" fmla="*/ 5454806 h 5948686"/>
              <a:gd name="connsiteX807" fmla="*/ 1569838 w 1727672"/>
              <a:gd name="connsiteY807" fmla="*/ 5455101 h 5948686"/>
              <a:gd name="connsiteX808" fmla="*/ 1560608 w 1727672"/>
              <a:gd name="connsiteY808" fmla="*/ 5499450 h 5948686"/>
              <a:gd name="connsiteX809" fmla="*/ 1511193 w 1727672"/>
              <a:gd name="connsiteY809" fmla="*/ 5489334 h 5948686"/>
              <a:gd name="connsiteX810" fmla="*/ 1520127 w 1727672"/>
              <a:gd name="connsiteY810" fmla="*/ 5445281 h 5948686"/>
              <a:gd name="connsiteX811" fmla="*/ 1520127 w 1727672"/>
              <a:gd name="connsiteY811" fmla="*/ 5444976 h 5948686"/>
              <a:gd name="connsiteX812" fmla="*/ 1530547 w 1727672"/>
              <a:gd name="connsiteY812" fmla="*/ 5390208 h 5948686"/>
              <a:gd name="connsiteX813" fmla="*/ 1500782 w 1727672"/>
              <a:gd name="connsiteY813" fmla="*/ 5538740 h 5948686"/>
              <a:gd name="connsiteX814" fmla="*/ 1550188 w 1727672"/>
              <a:gd name="connsiteY814" fmla="*/ 5549161 h 5948686"/>
              <a:gd name="connsiteX815" fmla="*/ 1545425 w 1727672"/>
              <a:gd name="connsiteY815" fmla="*/ 5572078 h 5948686"/>
              <a:gd name="connsiteX816" fmla="*/ 1532033 w 1727672"/>
              <a:gd name="connsiteY816" fmla="*/ 5631914 h 5948686"/>
              <a:gd name="connsiteX817" fmla="*/ 1528166 w 1727672"/>
              <a:gd name="connsiteY817" fmla="*/ 5648583 h 5948686"/>
              <a:gd name="connsiteX818" fmla="*/ 1479046 w 1727672"/>
              <a:gd name="connsiteY818" fmla="*/ 5637267 h 5948686"/>
              <a:gd name="connsiteX819" fmla="*/ 1482618 w 1727672"/>
              <a:gd name="connsiteY819" fmla="*/ 5620894 h 5948686"/>
              <a:gd name="connsiteX820" fmla="*/ 1482618 w 1727672"/>
              <a:gd name="connsiteY820" fmla="*/ 5620598 h 5948686"/>
              <a:gd name="connsiteX821" fmla="*/ 1496019 w 1727672"/>
              <a:gd name="connsiteY821" fmla="*/ 5561362 h 5948686"/>
              <a:gd name="connsiteX822" fmla="*/ 1496019 w 1727672"/>
              <a:gd name="connsiteY822" fmla="*/ 5561067 h 5948686"/>
              <a:gd name="connsiteX823" fmla="*/ 1500782 w 1727672"/>
              <a:gd name="connsiteY823" fmla="*/ 5538740 h 5948686"/>
              <a:gd name="connsiteX824" fmla="*/ 1467444 w 1727672"/>
              <a:gd name="connsiteY824" fmla="*/ 5686083 h 5948686"/>
              <a:gd name="connsiteX825" fmla="*/ 1516850 w 1727672"/>
              <a:gd name="connsiteY825" fmla="*/ 5697989 h 5948686"/>
              <a:gd name="connsiteX826" fmla="*/ 1503163 w 1727672"/>
              <a:gd name="connsiteY826" fmla="*/ 5753948 h 5948686"/>
              <a:gd name="connsiteX827" fmla="*/ 1503163 w 1727672"/>
              <a:gd name="connsiteY827" fmla="*/ 5754253 h 5948686"/>
              <a:gd name="connsiteX828" fmla="*/ 1492447 w 1727672"/>
              <a:gd name="connsiteY828" fmla="*/ 5796515 h 5948686"/>
              <a:gd name="connsiteX829" fmla="*/ 1443327 w 1727672"/>
              <a:gd name="connsiteY829" fmla="*/ 5784314 h 5948686"/>
              <a:gd name="connsiteX830" fmla="*/ 1454043 w 1727672"/>
              <a:gd name="connsiteY830" fmla="*/ 5742052 h 5948686"/>
              <a:gd name="connsiteX831" fmla="*/ 1467444 w 1727672"/>
              <a:gd name="connsiteY831" fmla="*/ 5686092 h 594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</a:cxnLst>
            <a:rect l="l" t="t" r="r" b="b"/>
            <a:pathLst>
              <a:path w="1727672" h="5948686">
                <a:moveTo>
                  <a:pt x="325216" y="0"/>
                </a:moveTo>
                <a:cubicBezTo>
                  <a:pt x="-168846" y="1462183"/>
                  <a:pt x="194" y="2512695"/>
                  <a:pt x="181445" y="3304032"/>
                </a:cubicBezTo>
                <a:cubicBezTo>
                  <a:pt x="362706" y="4095369"/>
                  <a:pt x="526888" y="4583811"/>
                  <a:pt x="224603" y="5542979"/>
                </a:cubicBezTo>
                <a:lnTo>
                  <a:pt x="274914" y="5558753"/>
                </a:lnTo>
                <a:lnTo>
                  <a:pt x="284134" y="5530778"/>
                </a:lnTo>
                <a:lnTo>
                  <a:pt x="283839" y="5530778"/>
                </a:lnTo>
                <a:lnTo>
                  <a:pt x="297831" y="5485534"/>
                </a:lnTo>
                <a:lnTo>
                  <a:pt x="297831" y="5485229"/>
                </a:lnTo>
                <a:lnTo>
                  <a:pt x="299317" y="5480171"/>
                </a:lnTo>
                <a:lnTo>
                  <a:pt x="347838" y="5494459"/>
                </a:lnTo>
                <a:lnTo>
                  <a:pt x="346352" y="5499821"/>
                </a:lnTo>
                <a:lnTo>
                  <a:pt x="346352" y="5500117"/>
                </a:lnTo>
                <a:lnTo>
                  <a:pt x="332359" y="5545656"/>
                </a:lnTo>
                <a:lnTo>
                  <a:pt x="332359" y="5545951"/>
                </a:lnTo>
                <a:lnTo>
                  <a:pt x="323130" y="5573935"/>
                </a:lnTo>
                <a:lnTo>
                  <a:pt x="392786" y="5595957"/>
                </a:lnTo>
                <a:cubicBezTo>
                  <a:pt x="412027" y="5533149"/>
                  <a:pt x="429324" y="5472018"/>
                  <a:pt x="444869" y="5412601"/>
                </a:cubicBezTo>
                <a:lnTo>
                  <a:pt x="1429849" y="5646554"/>
                </a:lnTo>
                <a:cubicBezTo>
                  <a:pt x="1409227" y="5729621"/>
                  <a:pt x="1386024" y="5814385"/>
                  <a:pt x="1359602" y="5900757"/>
                </a:cubicBezTo>
                <a:lnTo>
                  <a:pt x="1408418" y="5916235"/>
                </a:lnTo>
                <a:lnTo>
                  <a:pt x="1421810" y="5867124"/>
                </a:lnTo>
                <a:lnTo>
                  <a:pt x="1421810" y="5866829"/>
                </a:lnTo>
                <a:lnTo>
                  <a:pt x="1430449" y="5833196"/>
                </a:lnTo>
                <a:lnTo>
                  <a:pt x="1479560" y="5845998"/>
                </a:lnTo>
                <a:lnTo>
                  <a:pt x="1470626" y="5879926"/>
                </a:lnTo>
                <a:lnTo>
                  <a:pt x="1456643" y="5931418"/>
                </a:lnTo>
                <a:lnTo>
                  <a:pt x="1512002" y="5948687"/>
                </a:lnTo>
                <a:cubicBezTo>
                  <a:pt x="1908947" y="4689101"/>
                  <a:pt x="1668746" y="3751745"/>
                  <a:pt x="1497124" y="3002509"/>
                </a:cubicBezTo>
                <a:cubicBezTo>
                  <a:pt x="1325503" y="2253253"/>
                  <a:pt x="1193324" y="1648244"/>
                  <a:pt x="1604280" y="431900"/>
                </a:cubicBezTo>
                <a:lnTo>
                  <a:pt x="1547426" y="412553"/>
                </a:lnTo>
                <a:lnTo>
                  <a:pt x="1547130" y="413446"/>
                </a:lnTo>
                <a:lnTo>
                  <a:pt x="1499201" y="397074"/>
                </a:lnTo>
                <a:lnTo>
                  <a:pt x="1499505" y="396479"/>
                </a:lnTo>
                <a:lnTo>
                  <a:pt x="1436402" y="375048"/>
                </a:lnTo>
                <a:cubicBezTo>
                  <a:pt x="1431164" y="390875"/>
                  <a:pt x="1426277" y="406438"/>
                  <a:pt x="1421219" y="422078"/>
                </a:cubicBezTo>
                <a:lnTo>
                  <a:pt x="459480" y="101799"/>
                </a:lnTo>
                <a:cubicBezTo>
                  <a:pt x="464938" y="84839"/>
                  <a:pt x="470510" y="67984"/>
                  <a:pt x="476149" y="50900"/>
                </a:cubicBezTo>
                <a:lnTo>
                  <a:pt x="415132" y="30362"/>
                </a:lnTo>
                <a:lnTo>
                  <a:pt x="407988" y="54472"/>
                </a:lnTo>
                <a:lnTo>
                  <a:pt x="359468" y="39887"/>
                </a:lnTo>
                <a:lnTo>
                  <a:pt x="366907" y="13990"/>
                </a:lnTo>
                <a:lnTo>
                  <a:pt x="325235" y="0"/>
                </a:lnTo>
                <a:close/>
                <a:moveTo>
                  <a:pt x="345161" y="88702"/>
                </a:moveTo>
                <a:lnTo>
                  <a:pt x="393681" y="102692"/>
                </a:lnTo>
                <a:lnTo>
                  <a:pt x="381470" y="144661"/>
                </a:lnTo>
                <a:lnTo>
                  <a:pt x="381470" y="144959"/>
                </a:lnTo>
                <a:lnTo>
                  <a:pt x="365992" y="200025"/>
                </a:lnTo>
                <a:lnTo>
                  <a:pt x="317177" y="186332"/>
                </a:lnTo>
                <a:lnTo>
                  <a:pt x="332960" y="130968"/>
                </a:lnTo>
                <a:lnTo>
                  <a:pt x="332960" y="130671"/>
                </a:lnTo>
                <a:lnTo>
                  <a:pt x="345161" y="88702"/>
                </a:lnTo>
                <a:close/>
                <a:moveTo>
                  <a:pt x="303784" y="235444"/>
                </a:moveTo>
                <a:lnTo>
                  <a:pt x="352600" y="248541"/>
                </a:lnTo>
                <a:lnTo>
                  <a:pt x="343370" y="282175"/>
                </a:lnTo>
                <a:lnTo>
                  <a:pt x="343675" y="282175"/>
                </a:lnTo>
                <a:lnTo>
                  <a:pt x="326702" y="346172"/>
                </a:lnTo>
                <a:lnTo>
                  <a:pt x="277886" y="333372"/>
                </a:lnTo>
                <a:lnTo>
                  <a:pt x="294555" y="269376"/>
                </a:lnTo>
                <a:lnTo>
                  <a:pt x="294555" y="269078"/>
                </a:lnTo>
                <a:lnTo>
                  <a:pt x="303784" y="235443"/>
                </a:lnTo>
                <a:close/>
                <a:moveTo>
                  <a:pt x="389509" y="333370"/>
                </a:moveTo>
                <a:lnTo>
                  <a:pt x="1357440" y="629541"/>
                </a:lnTo>
                <a:cubicBezTo>
                  <a:pt x="1279307" y="899822"/>
                  <a:pt x="1228576" y="1141571"/>
                  <a:pt x="1199087" y="1362970"/>
                </a:cubicBezTo>
                <a:lnTo>
                  <a:pt x="210868" y="1188234"/>
                </a:lnTo>
                <a:cubicBezTo>
                  <a:pt x="245682" y="922244"/>
                  <a:pt x="302965" y="638094"/>
                  <a:pt x="389462" y="333370"/>
                </a:cubicBezTo>
                <a:close/>
                <a:moveTo>
                  <a:pt x="265094" y="382781"/>
                </a:moveTo>
                <a:lnTo>
                  <a:pt x="314205" y="394985"/>
                </a:lnTo>
                <a:lnTo>
                  <a:pt x="308852" y="416416"/>
                </a:lnTo>
                <a:lnTo>
                  <a:pt x="292478" y="482197"/>
                </a:lnTo>
                <a:lnTo>
                  <a:pt x="292773" y="482197"/>
                </a:lnTo>
                <a:lnTo>
                  <a:pt x="290097" y="492913"/>
                </a:lnTo>
                <a:lnTo>
                  <a:pt x="240681" y="481304"/>
                </a:lnTo>
                <a:lnTo>
                  <a:pt x="243367" y="470291"/>
                </a:lnTo>
                <a:lnTo>
                  <a:pt x="259731" y="404212"/>
                </a:lnTo>
                <a:lnTo>
                  <a:pt x="259731" y="403913"/>
                </a:lnTo>
                <a:lnTo>
                  <a:pt x="265094" y="382779"/>
                </a:lnTo>
                <a:close/>
                <a:moveTo>
                  <a:pt x="1483151" y="445587"/>
                </a:moveTo>
                <a:lnTo>
                  <a:pt x="1531366" y="461362"/>
                </a:lnTo>
                <a:lnTo>
                  <a:pt x="1526014" y="477138"/>
                </a:lnTo>
                <a:lnTo>
                  <a:pt x="1526014" y="477436"/>
                </a:lnTo>
                <a:lnTo>
                  <a:pt x="1507554" y="535777"/>
                </a:lnTo>
                <a:lnTo>
                  <a:pt x="1501010" y="557208"/>
                </a:lnTo>
                <a:lnTo>
                  <a:pt x="1452490" y="542325"/>
                </a:lnTo>
                <a:lnTo>
                  <a:pt x="1459339" y="520894"/>
                </a:lnTo>
                <a:lnTo>
                  <a:pt x="1459339" y="520596"/>
                </a:lnTo>
                <a:lnTo>
                  <a:pt x="1477788" y="461958"/>
                </a:lnTo>
                <a:lnTo>
                  <a:pt x="1477788" y="461661"/>
                </a:lnTo>
                <a:lnTo>
                  <a:pt x="1478093" y="461661"/>
                </a:lnTo>
                <a:lnTo>
                  <a:pt x="1483151" y="445587"/>
                </a:lnTo>
                <a:close/>
                <a:moveTo>
                  <a:pt x="229089" y="530717"/>
                </a:moveTo>
                <a:lnTo>
                  <a:pt x="278505" y="542326"/>
                </a:lnTo>
                <a:lnTo>
                  <a:pt x="277314" y="547088"/>
                </a:lnTo>
                <a:lnTo>
                  <a:pt x="277314" y="547386"/>
                </a:lnTo>
                <a:lnTo>
                  <a:pt x="262722" y="611084"/>
                </a:lnTo>
                <a:lnTo>
                  <a:pt x="262722" y="611382"/>
                </a:lnTo>
                <a:lnTo>
                  <a:pt x="256178" y="640553"/>
                </a:lnTo>
                <a:lnTo>
                  <a:pt x="206763" y="629837"/>
                </a:lnTo>
                <a:lnTo>
                  <a:pt x="213316" y="600368"/>
                </a:lnTo>
                <a:lnTo>
                  <a:pt x="213316" y="600070"/>
                </a:lnTo>
                <a:lnTo>
                  <a:pt x="227899" y="535777"/>
                </a:lnTo>
                <a:lnTo>
                  <a:pt x="227899" y="535479"/>
                </a:lnTo>
                <a:lnTo>
                  <a:pt x="229089" y="530717"/>
                </a:lnTo>
                <a:close/>
                <a:moveTo>
                  <a:pt x="1437622" y="591142"/>
                </a:moveTo>
                <a:lnTo>
                  <a:pt x="1486142" y="605429"/>
                </a:lnTo>
                <a:lnTo>
                  <a:pt x="1473045" y="650078"/>
                </a:lnTo>
                <a:lnTo>
                  <a:pt x="1473045" y="650375"/>
                </a:lnTo>
                <a:lnTo>
                  <a:pt x="1457862" y="702465"/>
                </a:lnTo>
                <a:lnTo>
                  <a:pt x="1409342" y="688475"/>
                </a:lnTo>
                <a:lnTo>
                  <a:pt x="1424229" y="636087"/>
                </a:lnTo>
                <a:lnTo>
                  <a:pt x="1424525" y="635790"/>
                </a:lnTo>
                <a:lnTo>
                  <a:pt x="1437622" y="591142"/>
                </a:lnTo>
                <a:close/>
                <a:moveTo>
                  <a:pt x="196133" y="679545"/>
                </a:moveTo>
                <a:lnTo>
                  <a:pt x="245539" y="689963"/>
                </a:lnTo>
                <a:lnTo>
                  <a:pt x="235719" y="736993"/>
                </a:lnTo>
                <a:lnTo>
                  <a:pt x="225298" y="788785"/>
                </a:lnTo>
                <a:lnTo>
                  <a:pt x="175597" y="778963"/>
                </a:lnTo>
                <a:lnTo>
                  <a:pt x="186008" y="726873"/>
                </a:lnTo>
                <a:lnTo>
                  <a:pt x="186313" y="726576"/>
                </a:lnTo>
                <a:lnTo>
                  <a:pt x="196133" y="679546"/>
                </a:lnTo>
                <a:close/>
                <a:moveTo>
                  <a:pt x="1395712" y="737588"/>
                </a:moveTo>
                <a:lnTo>
                  <a:pt x="1444527" y="750983"/>
                </a:lnTo>
                <a:lnTo>
                  <a:pt x="1441555" y="761103"/>
                </a:lnTo>
                <a:lnTo>
                  <a:pt x="1441851" y="761103"/>
                </a:lnTo>
                <a:lnTo>
                  <a:pt x="1427268" y="815574"/>
                </a:lnTo>
                <a:lnTo>
                  <a:pt x="1427268" y="815873"/>
                </a:lnTo>
                <a:lnTo>
                  <a:pt x="1418933" y="848615"/>
                </a:lnTo>
                <a:lnTo>
                  <a:pt x="1369813" y="835814"/>
                </a:lnTo>
                <a:lnTo>
                  <a:pt x="1378147" y="803072"/>
                </a:lnTo>
                <a:lnTo>
                  <a:pt x="1392740" y="748303"/>
                </a:lnTo>
                <a:lnTo>
                  <a:pt x="1392740" y="748006"/>
                </a:lnTo>
                <a:lnTo>
                  <a:pt x="1395712" y="737588"/>
                </a:lnTo>
                <a:close/>
                <a:moveTo>
                  <a:pt x="166129" y="828671"/>
                </a:moveTo>
                <a:lnTo>
                  <a:pt x="215840" y="838196"/>
                </a:lnTo>
                <a:lnTo>
                  <a:pt x="211668" y="859628"/>
                </a:lnTo>
                <a:lnTo>
                  <a:pt x="200657" y="919754"/>
                </a:lnTo>
                <a:lnTo>
                  <a:pt x="197686" y="937613"/>
                </a:lnTo>
                <a:lnTo>
                  <a:pt x="147974" y="928982"/>
                </a:lnTo>
                <a:lnTo>
                  <a:pt x="150946" y="911123"/>
                </a:lnTo>
                <a:lnTo>
                  <a:pt x="150946" y="910824"/>
                </a:lnTo>
                <a:lnTo>
                  <a:pt x="161967" y="850402"/>
                </a:lnTo>
                <a:lnTo>
                  <a:pt x="161967" y="850103"/>
                </a:lnTo>
                <a:lnTo>
                  <a:pt x="166129" y="828672"/>
                </a:lnTo>
                <a:close/>
                <a:moveTo>
                  <a:pt x="1357612" y="885226"/>
                </a:moveTo>
                <a:lnTo>
                  <a:pt x="1406722" y="897429"/>
                </a:lnTo>
                <a:lnTo>
                  <a:pt x="1400474" y="922433"/>
                </a:lnTo>
                <a:lnTo>
                  <a:pt x="1400474" y="922730"/>
                </a:lnTo>
                <a:lnTo>
                  <a:pt x="1388273" y="974522"/>
                </a:lnTo>
                <a:lnTo>
                  <a:pt x="1388273" y="974820"/>
                </a:lnTo>
                <a:lnTo>
                  <a:pt x="1383805" y="995358"/>
                </a:lnTo>
                <a:lnTo>
                  <a:pt x="1334399" y="984345"/>
                </a:lnTo>
                <a:lnTo>
                  <a:pt x="1338857" y="963509"/>
                </a:lnTo>
                <a:lnTo>
                  <a:pt x="1339162" y="963212"/>
                </a:lnTo>
                <a:lnTo>
                  <a:pt x="1351363" y="910824"/>
                </a:lnTo>
                <a:lnTo>
                  <a:pt x="1351363" y="910527"/>
                </a:lnTo>
                <a:lnTo>
                  <a:pt x="1357612" y="885226"/>
                </a:lnTo>
                <a:close/>
                <a:moveTo>
                  <a:pt x="139269" y="978987"/>
                </a:moveTo>
                <a:lnTo>
                  <a:pt x="188980" y="987024"/>
                </a:lnTo>
                <a:lnTo>
                  <a:pt x="180940" y="1037626"/>
                </a:lnTo>
                <a:lnTo>
                  <a:pt x="180940" y="1037924"/>
                </a:lnTo>
                <a:lnTo>
                  <a:pt x="173197" y="1087041"/>
                </a:lnTo>
                <a:lnTo>
                  <a:pt x="123190" y="1079297"/>
                </a:lnTo>
                <a:lnTo>
                  <a:pt x="130934" y="1029886"/>
                </a:lnTo>
                <a:lnTo>
                  <a:pt x="130934" y="1029589"/>
                </a:lnTo>
                <a:lnTo>
                  <a:pt x="139269" y="978987"/>
                </a:lnTo>
                <a:close/>
                <a:moveTo>
                  <a:pt x="1323322" y="1034053"/>
                </a:moveTo>
                <a:lnTo>
                  <a:pt x="1373033" y="1044472"/>
                </a:lnTo>
                <a:lnTo>
                  <a:pt x="1366184" y="1076916"/>
                </a:lnTo>
                <a:lnTo>
                  <a:pt x="1366184" y="1077213"/>
                </a:lnTo>
                <a:lnTo>
                  <a:pt x="1356068" y="1127217"/>
                </a:lnTo>
                <a:lnTo>
                  <a:pt x="1353087" y="1143295"/>
                </a:lnTo>
                <a:lnTo>
                  <a:pt x="1303376" y="1134066"/>
                </a:lnTo>
                <a:lnTo>
                  <a:pt x="1306358" y="1117692"/>
                </a:lnTo>
                <a:lnTo>
                  <a:pt x="1306358" y="1117397"/>
                </a:lnTo>
                <a:lnTo>
                  <a:pt x="1316473" y="1067093"/>
                </a:lnTo>
                <a:lnTo>
                  <a:pt x="1316473" y="1066795"/>
                </a:lnTo>
                <a:lnTo>
                  <a:pt x="1323322" y="1034053"/>
                </a:lnTo>
                <a:close/>
                <a:moveTo>
                  <a:pt x="115742" y="1129598"/>
                </a:moveTo>
                <a:lnTo>
                  <a:pt x="166043" y="1136742"/>
                </a:lnTo>
                <a:lnTo>
                  <a:pt x="163662" y="1152516"/>
                </a:lnTo>
                <a:lnTo>
                  <a:pt x="163662" y="1152811"/>
                </a:lnTo>
                <a:lnTo>
                  <a:pt x="155928" y="1209075"/>
                </a:lnTo>
                <a:lnTo>
                  <a:pt x="155928" y="1209370"/>
                </a:lnTo>
                <a:lnTo>
                  <a:pt x="152651" y="1236755"/>
                </a:lnTo>
                <a:lnTo>
                  <a:pt x="102350" y="1230211"/>
                </a:lnTo>
                <a:lnTo>
                  <a:pt x="105922" y="1202827"/>
                </a:lnTo>
                <a:lnTo>
                  <a:pt x="105922" y="1202522"/>
                </a:lnTo>
                <a:lnTo>
                  <a:pt x="113361" y="1145972"/>
                </a:lnTo>
                <a:lnTo>
                  <a:pt x="113361" y="1145677"/>
                </a:lnTo>
                <a:lnTo>
                  <a:pt x="115742" y="1129598"/>
                </a:lnTo>
                <a:close/>
                <a:moveTo>
                  <a:pt x="1294175" y="1184072"/>
                </a:moveTo>
                <a:lnTo>
                  <a:pt x="1343886" y="1192702"/>
                </a:lnTo>
                <a:lnTo>
                  <a:pt x="1337933" y="1225449"/>
                </a:lnTo>
                <a:lnTo>
                  <a:pt x="1338228" y="1225449"/>
                </a:lnTo>
                <a:lnTo>
                  <a:pt x="1330189" y="1273664"/>
                </a:lnTo>
                <a:lnTo>
                  <a:pt x="1330189" y="1273959"/>
                </a:lnTo>
                <a:lnTo>
                  <a:pt x="1327217" y="1292114"/>
                </a:lnTo>
                <a:lnTo>
                  <a:pt x="1277211" y="1284380"/>
                </a:lnTo>
                <a:lnTo>
                  <a:pt x="1280183" y="1265920"/>
                </a:lnTo>
                <a:lnTo>
                  <a:pt x="1280183" y="1265625"/>
                </a:lnTo>
                <a:lnTo>
                  <a:pt x="1288222" y="1217114"/>
                </a:lnTo>
                <a:lnTo>
                  <a:pt x="1288222" y="1216809"/>
                </a:lnTo>
                <a:lnTo>
                  <a:pt x="1294175" y="1184072"/>
                </a:lnTo>
                <a:close/>
                <a:moveTo>
                  <a:pt x="96120" y="1280808"/>
                </a:moveTo>
                <a:lnTo>
                  <a:pt x="146422" y="1286761"/>
                </a:lnTo>
                <a:lnTo>
                  <a:pt x="142555" y="1319803"/>
                </a:lnTo>
                <a:lnTo>
                  <a:pt x="142555" y="1320098"/>
                </a:lnTo>
                <a:lnTo>
                  <a:pt x="136897" y="1374267"/>
                </a:lnTo>
                <a:lnTo>
                  <a:pt x="136897" y="1374572"/>
                </a:lnTo>
                <a:lnTo>
                  <a:pt x="135706" y="1386773"/>
                </a:lnTo>
                <a:lnTo>
                  <a:pt x="85110" y="1382011"/>
                </a:lnTo>
                <a:lnTo>
                  <a:pt x="86300" y="1369209"/>
                </a:lnTo>
                <a:lnTo>
                  <a:pt x="86595" y="1369209"/>
                </a:lnTo>
                <a:lnTo>
                  <a:pt x="92253" y="1314441"/>
                </a:lnTo>
                <a:lnTo>
                  <a:pt x="92253" y="1314145"/>
                </a:lnTo>
                <a:lnTo>
                  <a:pt x="96120" y="1280808"/>
                </a:lnTo>
                <a:close/>
                <a:moveTo>
                  <a:pt x="1269791" y="1334681"/>
                </a:moveTo>
                <a:lnTo>
                  <a:pt x="1319797" y="1341825"/>
                </a:lnTo>
                <a:lnTo>
                  <a:pt x="1315930" y="1368019"/>
                </a:lnTo>
                <a:lnTo>
                  <a:pt x="1316226" y="1368019"/>
                </a:lnTo>
                <a:lnTo>
                  <a:pt x="1309977" y="1414453"/>
                </a:lnTo>
                <a:lnTo>
                  <a:pt x="1309977" y="1414748"/>
                </a:lnTo>
                <a:lnTo>
                  <a:pt x="1306701" y="1441837"/>
                </a:lnTo>
                <a:lnTo>
                  <a:pt x="1256399" y="1435589"/>
                </a:lnTo>
                <a:lnTo>
                  <a:pt x="1259675" y="1408500"/>
                </a:lnTo>
                <a:lnTo>
                  <a:pt x="1259675" y="1408205"/>
                </a:lnTo>
                <a:lnTo>
                  <a:pt x="1265924" y="1361475"/>
                </a:lnTo>
                <a:lnTo>
                  <a:pt x="1265924" y="1361170"/>
                </a:lnTo>
                <a:lnTo>
                  <a:pt x="1269791" y="1334681"/>
                </a:lnTo>
                <a:close/>
                <a:moveTo>
                  <a:pt x="80309" y="1432608"/>
                </a:moveTo>
                <a:lnTo>
                  <a:pt x="130906" y="1437075"/>
                </a:lnTo>
                <a:lnTo>
                  <a:pt x="127039" y="1480833"/>
                </a:lnTo>
                <a:lnTo>
                  <a:pt x="127039" y="1481128"/>
                </a:lnTo>
                <a:lnTo>
                  <a:pt x="122876" y="1533220"/>
                </a:lnTo>
                <a:lnTo>
                  <a:pt x="122876" y="1533516"/>
                </a:lnTo>
                <a:lnTo>
                  <a:pt x="122571" y="1537383"/>
                </a:lnTo>
                <a:lnTo>
                  <a:pt x="71974" y="1534106"/>
                </a:lnTo>
                <a:lnTo>
                  <a:pt x="72270" y="1529944"/>
                </a:lnTo>
                <a:lnTo>
                  <a:pt x="72270" y="1529649"/>
                </a:lnTo>
                <a:lnTo>
                  <a:pt x="76442" y="1476956"/>
                </a:lnTo>
                <a:lnTo>
                  <a:pt x="76442" y="1476661"/>
                </a:lnTo>
                <a:lnTo>
                  <a:pt x="80309" y="1432608"/>
                </a:lnTo>
                <a:close/>
                <a:moveTo>
                  <a:pt x="181217" y="1473680"/>
                </a:moveTo>
                <a:lnTo>
                  <a:pt x="1175722" y="1587399"/>
                </a:lnTo>
                <a:cubicBezTo>
                  <a:pt x="1157949" y="1825752"/>
                  <a:pt x="1165187" y="2041417"/>
                  <a:pt x="1187333" y="2247005"/>
                </a:cubicBezTo>
                <a:lnTo>
                  <a:pt x="186065" y="2303555"/>
                </a:lnTo>
                <a:cubicBezTo>
                  <a:pt x="164091" y="2048351"/>
                  <a:pt x="158538" y="1773069"/>
                  <a:pt x="181303" y="1473689"/>
                </a:cubicBezTo>
                <a:close/>
                <a:moveTo>
                  <a:pt x="1250684" y="1486186"/>
                </a:moveTo>
                <a:lnTo>
                  <a:pt x="1300985" y="1491844"/>
                </a:lnTo>
                <a:lnTo>
                  <a:pt x="1299499" y="1505236"/>
                </a:lnTo>
                <a:lnTo>
                  <a:pt x="1299499" y="1505531"/>
                </a:lnTo>
                <a:lnTo>
                  <a:pt x="1295337" y="1549880"/>
                </a:lnTo>
                <a:lnTo>
                  <a:pt x="1295337" y="1550184"/>
                </a:lnTo>
                <a:lnTo>
                  <a:pt x="1291765" y="1591856"/>
                </a:lnTo>
                <a:lnTo>
                  <a:pt x="1241454" y="1587684"/>
                </a:lnTo>
                <a:lnTo>
                  <a:pt x="1245026" y="1545717"/>
                </a:lnTo>
                <a:lnTo>
                  <a:pt x="1245026" y="1545422"/>
                </a:lnTo>
                <a:lnTo>
                  <a:pt x="1249198" y="1500473"/>
                </a:lnTo>
                <a:lnTo>
                  <a:pt x="1249198" y="1500178"/>
                </a:lnTo>
                <a:lnTo>
                  <a:pt x="1250684" y="1486186"/>
                </a:lnTo>
                <a:close/>
                <a:moveTo>
                  <a:pt x="68727" y="1584712"/>
                </a:moveTo>
                <a:lnTo>
                  <a:pt x="119323" y="1587684"/>
                </a:lnTo>
                <a:lnTo>
                  <a:pt x="116352" y="1636205"/>
                </a:lnTo>
                <a:lnTo>
                  <a:pt x="116352" y="1636509"/>
                </a:lnTo>
                <a:lnTo>
                  <a:pt x="113970" y="1686811"/>
                </a:lnTo>
                <a:lnTo>
                  <a:pt x="113970" y="1688297"/>
                </a:lnTo>
                <a:lnTo>
                  <a:pt x="63364" y="1686211"/>
                </a:lnTo>
                <a:lnTo>
                  <a:pt x="63364" y="1684430"/>
                </a:lnTo>
                <a:lnTo>
                  <a:pt x="65745" y="1633823"/>
                </a:lnTo>
                <a:lnTo>
                  <a:pt x="65745" y="1633528"/>
                </a:lnTo>
                <a:lnTo>
                  <a:pt x="68727" y="1584712"/>
                </a:lnTo>
                <a:close/>
                <a:moveTo>
                  <a:pt x="1237635" y="1638881"/>
                </a:moveTo>
                <a:lnTo>
                  <a:pt x="1288241" y="1641862"/>
                </a:lnTo>
                <a:lnTo>
                  <a:pt x="1285860" y="1680858"/>
                </a:lnTo>
                <a:lnTo>
                  <a:pt x="1285860" y="1681153"/>
                </a:lnTo>
                <a:lnTo>
                  <a:pt x="1283774" y="1723425"/>
                </a:lnTo>
                <a:lnTo>
                  <a:pt x="1283774" y="1723720"/>
                </a:lnTo>
                <a:lnTo>
                  <a:pt x="1283174" y="1742475"/>
                </a:lnTo>
                <a:lnTo>
                  <a:pt x="1232577" y="1740389"/>
                </a:lnTo>
                <a:lnTo>
                  <a:pt x="1233167" y="1721339"/>
                </a:lnTo>
                <a:lnTo>
                  <a:pt x="1233167" y="1721044"/>
                </a:lnTo>
                <a:lnTo>
                  <a:pt x="1235253" y="1678181"/>
                </a:lnTo>
                <a:lnTo>
                  <a:pt x="1235253" y="1677877"/>
                </a:lnTo>
                <a:lnTo>
                  <a:pt x="1237635" y="1638881"/>
                </a:lnTo>
                <a:close/>
                <a:moveTo>
                  <a:pt x="61297" y="1737112"/>
                </a:moveTo>
                <a:lnTo>
                  <a:pt x="111903" y="1738598"/>
                </a:lnTo>
                <a:lnTo>
                  <a:pt x="110408" y="1785928"/>
                </a:lnTo>
                <a:lnTo>
                  <a:pt x="110408" y="1786223"/>
                </a:lnTo>
                <a:lnTo>
                  <a:pt x="109817" y="1839506"/>
                </a:lnTo>
                <a:lnTo>
                  <a:pt x="59211" y="1838906"/>
                </a:lnTo>
                <a:lnTo>
                  <a:pt x="59811" y="1785033"/>
                </a:lnTo>
                <a:lnTo>
                  <a:pt x="59811" y="1784737"/>
                </a:lnTo>
                <a:lnTo>
                  <a:pt x="61297" y="1737112"/>
                </a:lnTo>
                <a:close/>
                <a:moveTo>
                  <a:pt x="1231062" y="1791281"/>
                </a:moveTo>
                <a:lnTo>
                  <a:pt x="1281669" y="1792767"/>
                </a:lnTo>
                <a:lnTo>
                  <a:pt x="1281069" y="1807055"/>
                </a:lnTo>
                <a:lnTo>
                  <a:pt x="1281364" y="1807055"/>
                </a:lnTo>
                <a:lnTo>
                  <a:pt x="1280773" y="1847831"/>
                </a:lnTo>
                <a:lnTo>
                  <a:pt x="1280773" y="1893075"/>
                </a:lnTo>
                <a:lnTo>
                  <a:pt x="1230167" y="1893380"/>
                </a:lnTo>
                <a:lnTo>
                  <a:pt x="1230167" y="1847831"/>
                </a:lnTo>
                <a:lnTo>
                  <a:pt x="1230462" y="1806159"/>
                </a:lnTo>
                <a:lnTo>
                  <a:pt x="1230462" y="1805864"/>
                </a:lnTo>
                <a:lnTo>
                  <a:pt x="1231062" y="1791281"/>
                </a:lnTo>
                <a:close/>
                <a:moveTo>
                  <a:pt x="58630" y="1889808"/>
                </a:moveTo>
                <a:lnTo>
                  <a:pt x="109236" y="1889808"/>
                </a:lnTo>
                <a:lnTo>
                  <a:pt x="109532" y="1977314"/>
                </a:lnTo>
                <a:lnTo>
                  <a:pt x="109532" y="1977914"/>
                </a:lnTo>
                <a:lnTo>
                  <a:pt x="109827" y="1990411"/>
                </a:lnTo>
                <a:lnTo>
                  <a:pt x="59230" y="1991601"/>
                </a:lnTo>
                <a:lnTo>
                  <a:pt x="58925" y="1978505"/>
                </a:lnTo>
                <a:lnTo>
                  <a:pt x="58925" y="1978209"/>
                </a:lnTo>
                <a:lnTo>
                  <a:pt x="58630" y="1889808"/>
                </a:lnTo>
                <a:close/>
                <a:moveTo>
                  <a:pt x="1281450" y="1943091"/>
                </a:moveTo>
                <a:lnTo>
                  <a:pt x="1283240" y="2008280"/>
                </a:lnTo>
                <a:lnTo>
                  <a:pt x="1283240" y="2008870"/>
                </a:lnTo>
                <a:lnTo>
                  <a:pt x="1285022" y="2043999"/>
                </a:lnTo>
                <a:lnTo>
                  <a:pt x="1234425" y="2046380"/>
                </a:lnTo>
                <a:lnTo>
                  <a:pt x="1232634" y="2010661"/>
                </a:lnTo>
                <a:lnTo>
                  <a:pt x="1232634" y="2010061"/>
                </a:lnTo>
                <a:lnTo>
                  <a:pt x="1230853" y="1944577"/>
                </a:lnTo>
                <a:lnTo>
                  <a:pt x="1281450" y="1943091"/>
                </a:lnTo>
                <a:close/>
                <a:moveTo>
                  <a:pt x="111017" y="2041017"/>
                </a:moveTo>
                <a:lnTo>
                  <a:pt x="111618" y="2069888"/>
                </a:lnTo>
                <a:lnTo>
                  <a:pt x="111618" y="2070487"/>
                </a:lnTo>
                <a:lnTo>
                  <a:pt x="114589" y="2141620"/>
                </a:lnTo>
                <a:lnTo>
                  <a:pt x="63992" y="2143706"/>
                </a:lnTo>
                <a:lnTo>
                  <a:pt x="61011" y="2071973"/>
                </a:lnTo>
                <a:lnTo>
                  <a:pt x="61011" y="2071678"/>
                </a:lnTo>
                <a:lnTo>
                  <a:pt x="60421" y="2042208"/>
                </a:lnTo>
                <a:lnTo>
                  <a:pt x="111017" y="2041017"/>
                </a:lnTo>
                <a:close/>
                <a:moveTo>
                  <a:pt x="1287355" y="2093995"/>
                </a:moveTo>
                <a:lnTo>
                  <a:pt x="1292413" y="2162461"/>
                </a:lnTo>
                <a:lnTo>
                  <a:pt x="1292413" y="2163052"/>
                </a:lnTo>
                <a:lnTo>
                  <a:pt x="1295099" y="2194313"/>
                </a:lnTo>
                <a:lnTo>
                  <a:pt x="1244788" y="2198770"/>
                </a:lnTo>
                <a:lnTo>
                  <a:pt x="1241816" y="2167223"/>
                </a:lnTo>
                <a:lnTo>
                  <a:pt x="1241816" y="2166623"/>
                </a:lnTo>
                <a:lnTo>
                  <a:pt x="1237054" y="2097567"/>
                </a:lnTo>
                <a:lnTo>
                  <a:pt x="1287355" y="2093995"/>
                </a:lnTo>
                <a:close/>
                <a:moveTo>
                  <a:pt x="117304" y="2191922"/>
                </a:moveTo>
                <a:lnTo>
                  <a:pt x="120581" y="2249072"/>
                </a:lnTo>
                <a:lnTo>
                  <a:pt x="120581" y="2249672"/>
                </a:lnTo>
                <a:lnTo>
                  <a:pt x="124152" y="2292534"/>
                </a:lnTo>
                <a:lnTo>
                  <a:pt x="73546" y="2296402"/>
                </a:lnTo>
                <a:lnTo>
                  <a:pt x="70269" y="2252939"/>
                </a:lnTo>
                <a:lnTo>
                  <a:pt x="70269" y="2252644"/>
                </a:lnTo>
                <a:lnTo>
                  <a:pt x="66698" y="2194903"/>
                </a:lnTo>
                <a:lnTo>
                  <a:pt x="117304" y="2191922"/>
                </a:lnTo>
                <a:close/>
                <a:moveTo>
                  <a:pt x="1299928" y="2244309"/>
                </a:moveTo>
                <a:lnTo>
                  <a:pt x="1307662" y="2311880"/>
                </a:lnTo>
                <a:lnTo>
                  <a:pt x="1307367" y="2311880"/>
                </a:lnTo>
                <a:lnTo>
                  <a:pt x="1311834" y="2344322"/>
                </a:lnTo>
                <a:lnTo>
                  <a:pt x="1261533" y="2350875"/>
                </a:lnTo>
                <a:lnTo>
                  <a:pt x="1257361" y="2318128"/>
                </a:lnTo>
                <a:lnTo>
                  <a:pt x="1257361" y="2317538"/>
                </a:lnTo>
                <a:lnTo>
                  <a:pt x="1249627" y="2249672"/>
                </a:lnTo>
                <a:lnTo>
                  <a:pt x="1299928" y="2244309"/>
                </a:lnTo>
                <a:close/>
                <a:moveTo>
                  <a:pt x="128067" y="2342531"/>
                </a:moveTo>
                <a:lnTo>
                  <a:pt x="135506" y="2420817"/>
                </a:lnTo>
                <a:lnTo>
                  <a:pt x="135506" y="2421112"/>
                </a:lnTo>
                <a:lnTo>
                  <a:pt x="137888" y="2442848"/>
                </a:lnTo>
                <a:lnTo>
                  <a:pt x="87586" y="2448497"/>
                </a:lnTo>
                <a:lnTo>
                  <a:pt x="85205" y="2426475"/>
                </a:lnTo>
                <a:lnTo>
                  <a:pt x="85205" y="2425875"/>
                </a:lnTo>
                <a:lnTo>
                  <a:pt x="77766" y="2347294"/>
                </a:lnTo>
                <a:lnTo>
                  <a:pt x="128067" y="2342531"/>
                </a:lnTo>
                <a:close/>
                <a:moveTo>
                  <a:pt x="1318406" y="2394033"/>
                </a:moveTo>
                <a:lnTo>
                  <a:pt x="1327931" y="2456241"/>
                </a:lnTo>
                <a:lnTo>
                  <a:pt x="1327931" y="2456536"/>
                </a:lnTo>
                <a:lnTo>
                  <a:pt x="1333885" y="2493741"/>
                </a:lnTo>
                <a:lnTo>
                  <a:pt x="1284174" y="2501780"/>
                </a:lnTo>
                <a:lnTo>
                  <a:pt x="1277925" y="2464575"/>
                </a:lnTo>
                <a:lnTo>
                  <a:pt x="1277925" y="2463975"/>
                </a:lnTo>
                <a:lnTo>
                  <a:pt x="1268400" y="2401472"/>
                </a:lnTo>
                <a:lnTo>
                  <a:pt x="1318406" y="2394033"/>
                </a:lnTo>
                <a:close/>
                <a:moveTo>
                  <a:pt x="1217203" y="2467852"/>
                </a:moveTo>
                <a:cubicBezTo>
                  <a:pt x="1247912" y="2660200"/>
                  <a:pt x="1289155" y="2847518"/>
                  <a:pt x="1332989" y="3040828"/>
                </a:cubicBezTo>
                <a:cubicBezTo>
                  <a:pt x="1344429" y="3091272"/>
                  <a:pt x="1356068" y="3142193"/>
                  <a:pt x="1367813" y="3193828"/>
                </a:cubicBezTo>
                <a:lnTo>
                  <a:pt x="381404" y="3422428"/>
                </a:lnTo>
                <a:cubicBezTo>
                  <a:pt x="369774" y="3372174"/>
                  <a:pt x="357810" y="3321282"/>
                  <a:pt x="345990" y="3269133"/>
                </a:cubicBezTo>
                <a:cubicBezTo>
                  <a:pt x="297660" y="3056001"/>
                  <a:pt x="250644" y="2827439"/>
                  <a:pt x="216812" y="2579466"/>
                </a:cubicBezTo>
                <a:lnTo>
                  <a:pt x="1217223" y="2467832"/>
                </a:lnTo>
                <a:close/>
                <a:moveTo>
                  <a:pt x="143545" y="2493150"/>
                </a:moveTo>
                <a:lnTo>
                  <a:pt x="144736" y="2504161"/>
                </a:lnTo>
                <a:lnTo>
                  <a:pt x="144736" y="2504456"/>
                </a:lnTo>
                <a:lnTo>
                  <a:pt x="155156" y="2585714"/>
                </a:lnTo>
                <a:lnTo>
                  <a:pt x="155156" y="2586314"/>
                </a:lnTo>
                <a:lnTo>
                  <a:pt x="156052" y="2592858"/>
                </a:lnTo>
                <a:lnTo>
                  <a:pt x="106045" y="2600001"/>
                </a:lnTo>
                <a:lnTo>
                  <a:pt x="105150" y="2592858"/>
                </a:lnTo>
                <a:lnTo>
                  <a:pt x="104855" y="2592858"/>
                </a:lnTo>
                <a:lnTo>
                  <a:pt x="104855" y="2592562"/>
                </a:lnTo>
                <a:lnTo>
                  <a:pt x="94434" y="2510409"/>
                </a:lnTo>
                <a:lnTo>
                  <a:pt x="94434" y="2510114"/>
                </a:lnTo>
                <a:lnTo>
                  <a:pt x="93244" y="2498798"/>
                </a:lnTo>
                <a:lnTo>
                  <a:pt x="143545" y="2493150"/>
                </a:lnTo>
                <a:close/>
                <a:moveTo>
                  <a:pt x="1342552" y="2543156"/>
                </a:moveTo>
                <a:lnTo>
                  <a:pt x="1352373" y="2597325"/>
                </a:lnTo>
                <a:lnTo>
                  <a:pt x="1352373" y="2597925"/>
                </a:lnTo>
                <a:lnTo>
                  <a:pt x="1361002" y="2642273"/>
                </a:lnTo>
                <a:lnTo>
                  <a:pt x="1311301" y="2652094"/>
                </a:lnTo>
                <a:lnTo>
                  <a:pt x="1302662" y="2607145"/>
                </a:lnTo>
                <a:lnTo>
                  <a:pt x="1302662" y="2606850"/>
                </a:lnTo>
                <a:lnTo>
                  <a:pt x="1292546" y="2552081"/>
                </a:lnTo>
                <a:lnTo>
                  <a:pt x="1342552" y="2543156"/>
                </a:lnTo>
                <a:close/>
                <a:moveTo>
                  <a:pt x="163262" y="2642874"/>
                </a:moveTo>
                <a:lnTo>
                  <a:pt x="166539" y="2666086"/>
                </a:lnTo>
                <a:lnTo>
                  <a:pt x="166539" y="2666381"/>
                </a:lnTo>
                <a:lnTo>
                  <a:pt x="178740" y="2742581"/>
                </a:lnTo>
                <a:lnTo>
                  <a:pt x="128734" y="2750325"/>
                </a:lnTo>
                <a:lnTo>
                  <a:pt x="116532" y="2673830"/>
                </a:lnTo>
                <a:lnTo>
                  <a:pt x="116532" y="2673525"/>
                </a:lnTo>
                <a:lnTo>
                  <a:pt x="113256" y="2650017"/>
                </a:lnTo>
                <a:lnTo>
                  <a:pt x="163262" y="2642874"/>
                </a:lnTo>
                <a:close/>
                <a:moveTo>
                  <a:pt x="1371127" y="2691689"/>
                </a:moveTo>
                <a:lnTo>
                  <a:pt x="1380357" y="2736333"/>
                </a:lnTo>
                <a:lnTo>
                  <a:pt x="1380357" y="2736628"/>
                </a:lnTo>
                <a:lnTo>
                  <a:pt x="1391959" y="2790511"/>
                </a:lnTo>
                <a:lnTo>
                  <a:pt x="1342552" y="2801227"/>
                </a:lnTo>
                <a:lnTo>
                  <a:pt x="1330941" y="2747048"/>
                </a:lnTo>
                <a:lnTo>
                  <a:pt x="1330646" y="2747048"/>
                </a:lnTo>
                <a:lnTo>
                  <a:pt x="1330646" y="2746753"/>
                </a:lnTo>
                <a:lnTo>
                  <a:pt x="1321416" y="2701805"/>
                </a:lnTo>
                <a:lnTo>
                  <a:pt x="1371127" y="2691689"/>
                </a:lnTo>
                <a:close/>
                <a:moveTo>
                  <a:pt x="187075" y="2792292"/>
                </a:moveTo>
                <a:lnTo>
                  <a:pt x="192132" y="2822353"/>
                </a:lnTo>
                <a:lnTo>
                  <a:pt x="192132" y="2822648"/>
                </a:lnTo>
                <a:lnTo>
                  <a:pt x="204639" y="2891705"/>
                </a:lnTo>
                <a:lnTo>
                  <a:pt x="154928" y="2900639"/>
                </a:lnTo>
                <a:lnTo>
                  <a:pt x="142421" y="2831278"/>
                </a:lnTo>
                <a:lnTo>
                  <a:pt x="142126" y="2830983"/>
                </a:lnTo>
                <a:lnTo>
                  <a:pt x="137068" y="2800626"/>
                </a:lnTo>
                <a:lnTo>
                  <a:pt x="187075" y="2792292"/>
                </a:lnTo>
                <a:close/>
                <a:moveTo>
                  <a:pt x="1403036" y="2839612"/>
                </a:moveTo>
                <a:lnTo>
                  <a:pt x="1410780" y="2873550"/>
                </a:lnTo>
                <a:lnTo>
                  <a:pt x="1425953" y="2938139"/>
                </a:lnTo>
                <a:lnTo>
                  <a:pt x="1376547" y="2949750"/>
                </a:lnTo>
                <a:lnTo>
                  <a:pt x="1361660" y="2885161"/>
                </a:lnTo>
                <a:lnTo>
                  <a:pt x="1361660" y="2884865"/>
                </a:lnTo>
                <a:lnTo>
                  <a:pt x="1361364" y="2884865"/>
                </a:lnTo>
                <a:lnTo>
                  <a:pt x="1353925" y="2850928"/>
                </a:lnTo>
                <a:lnTo>
                  <a:pt x="1403036" y="2839622"/>
                </a:lnTo>
                <a:close/>
                <a:moveTo>
                  <a:pt x="214221" y="2941120"/>
                </a:moveTo>
                <a:lnTo>
                  <a:pt x="220469" y="2973858"/>
                </a:lnTo>
                <a:lnTo>
                  <a:pt x="220469" y="2974153"/>
                </a:lnTo>
                <a:lnTo>
                  <a:pt x="233861" y="3040237"/>
                </a:lnTo>
                <a:lnTo>
                  <a:pt x="184455" y="3050058"/>
                </a:lnTo>
                <a:lnTo>
                  <a:pt x="171063" y="2983973"/>
                </a:lnTo>
                <a:lnTo>
                  <a:pt x="171063" y="2983678"/>
                </a:lnTo>
                <a:lnTo>
                  <a:pt x="170758" y="2983678"/>
                </a:lnTo>
                <a:lnTo>
                  <a:pt x="164510" y="2950636"/>
                </a:lnTo>
                <a:lnTo>
                  <a:pt x="214221" y="2941111"/>
                </a:lnTo>
                <a:close/>
                <a:moveTo>
                  <a:pt x="1437612" y="2987250"/>
                </a:moveTo>
                <a:lnTo>
                  <a:pt x="1459643" y="3078337"/>
                </a:lnTo>
                <a:lnTo>
                  <a:pt x="1461424" y="3085481"/>
                </a:lnTo>
                <a:lnTo>
                  <a:pt x="1412018" y="3097387"/>
                </a:lnTo>
                <a:lnTo>
                  <a:pt x="1410523" y="3090244"/>
                </a:lnTo>
                <a:lnTo>
                  <a:pt x="1388501" y="2998861"/>
                </a:lnTo>
                <a:lnTo>
                  <a:pt x="1437612" y="2987250"/>
                </a:lnTo>
                <a:close/>
                <a:moveTo>
                  <a:pt x="244320" y="3089348"/>
                </a:moveTo>
                <a:lnTo>
                  <a:pt x="251168" y="3121200"/>
                </a:lnTo>
                <a:lnTo>
                  <a:pt x="265751" y="3188170"/>
                </a:lnTo>
                <a:lnTo>
                  <a:pt x="216345" y="3199181"/>
                </a:lnTo>
                <a:lnTo>
                  <a:pt x="201457" y="3131916"/>
                </a:lnTo>
                <a:lnTo>
                  <a:pt x="194914" y="3100064"/>
                </a:lnTo>
                <a:lnTo>
                  <a:pt x="244320" y="3089348"/>
                </a:lnTo>
                <a:close/>
                <a:moveTo>
                  <a:pt x="1473331" y="3134887"/>
                </a:moveTo>
                <a:lnTo>
                  <a:pt x="1492676" y="3215555"/>
                </a:lnTo>
                <a:lnTo>
                  <a:pt x="1492981" y="3215555"/>
                </a:lnTo>
                <a:lnTo>
                  <a:pt x="1497143" y="3233414"/>
                </a:lnTo>
                <a:lnTo>
                  <a:pt x="1447737" y="3245025"/>
                </a:lnTo>
                <a:lnTo>
                  <a:pt x="1443565" y="3227461"/>
                </a:lnTo>
                <a:lnTo>
                  <a:pt x="1443565" y="3227166"/>
                </a:lnTo>
                <a:lnTo>
                  <a:pt x="1423924" y="3146803"/>
                </a:lnTo>
                <a:lnTo>
                  <a:pt x="1473331" y="3134897"/>
                </a:lnTo>
                <a:close/>
                <a:moveTo>
                  <a:pt x="276800" y="3237586"/>
                </a:moveTo>
                <a:lnTo>
                  <a:pt x="298831" y="3336103"/>
                </a:lnTo>
                <a:lnTo>
                  <a:pt x="274124" y="3341761"/>
                </a:lnTo>
                <a:lnTo>
                  <a:pt x="249416" y="3347419"/>
                </a:lnTo>
                <a:lnTo>
                  <a:pt x="249416" y="3347123"/>
                </a:lnTo>
                <a:lnTo>
                  <a:pt x="227394" y="3248597"/>
                </a:lnTo>
                <a:lnTo>
                  <a:pt x="276800" y="3237586"/>
                </a:lnTo>
                <a:close/>
                <a:moveTo>
                  <a:pt x="1508764" y="3282525"/>
                </a:moveTo>
                <a:lnTo>
                  <a:pt x="1525433" y="3353962"/>
                </a:lnTo>
                <a:lnTo>
                  <a:pt x="1525728" y="3354267"/>
                </a:lnTo>
                <a:lnTo>
                  <a:pt x="1531681" y="3381347"/>
                </a:lnTo>
                <a:lnTo>
                  <a:pt x="1482570" y="3392662"/>
                </a:lnTo>
                <a:lnTo>
                  <a:pt x="1476322" y="3365573"/>
                </a:lnTo>
                <a:lnTo>
                  <a:pt x="1459357" y="3294136"/>
                </a:lnTo>
                <a:lnTo>
                  <a:pt x="1508764" y="3282525"/>
                </a:lnTo>
                <a:close/>
                <a:moveTo>
                  <a:pt x="310138" y="3385509"/>
                </a:moveTo>
                <a:lnTo>
                  <a:pt x="330978" y="3476302"/>
                </a:lnTo>
                <a:lnTo>
                  <a:pt x="332760" y="3484331"/>
                </a:lnTo>
                <a:lnTo>
                  <a:pt x="283353" y="3495647"/>
                </a:lnTo>
                <a:lnTo>
                  <a:pt x="281563" y="3487608"/>
                </a:lnTo>
                <a:lnTo>
                  <a:pt x="281563" y="3487312"/>
                </a:lnTo>
                <a:lnTo>
                  <a:pt x="260731" y="3396825"/>
                </a:lnTo>
                <a:lnTo>
                  <a:pt x="310138" y="3385509"/>
                </a:lnTo>
                <a:close/>
                <a:moveTo>
                  <a:pt x="1543054" y="3431058"/>
                </a:moveTo>
                <a:lnTo>
                  <a:pt x="1557046" y="3495047"/>
                </a:lnTo>
                <a:lnTo>
                  <a:pt x="1557046" y="3495352"/>
                </a:lnTo>
                <a:lnTo>
                  <a:pt x="1564485" y="3530175"/>
                </a:lnTo>
                <a:lnTo>
                  <a:pt x="1514774" y="3540595"/>
                </a:lnTo>
                <a:lnTo>
                  <a:pt x="1507630" y="3506067"/>
                </a:lnTo>
                <a:lnTo>
                  <a:pt x="1507630" y="3505762"/>
                </a:lnTo>
                <a:lnTo>
                  <a:pt x="1493638" y="3441773"/>
                </a:lnTo>
                <a:lnTo>
                  <a:pt x="1543054" y="3431058"/>
                </a:lnTo>
                <a:close/>
                <a:moveTo>
                  <a:pt x="1429649" y="3473025"/>
                </a:moveTo>
                <a:cubicBezTo>
                  <a:pt x="1482227" y="3723294"/>
                  <a:pt x="1528728" y="3989280"/>
                  <a:pt x="1549607" y="4277297"/>
                </a:cubicBezTo>
                <a:lnTo>
                  <a:pt x="551292" y="4363022"/>
                </a:lnTo>
                <a:cubicBezTo>
                  <a:pt x="533775" y="4126287"/>
                  <a:pt x="489760" y="3900593"/>
                  <a:pt x="436391" y="3662039"/>
                </a:cubicBezTo>
                <a:lnTo>
                  <a:pt x="1429659" y="3473025"/>
                </a:lnTo>
                <a:close/>
                <a:moveTo>
                  <a:pt x="343799" y="3533747"/>
                </a:moveTo>
                <a:lnTo>
                  <a:pt x="362258" y="3614709"/>
                </a:lnTo>
                <a:lnTo>
                  <a:pt x="366126" y="3632569"/>
                </a:lnTo>
                <a:lnTo>
                  <a:pt x="316710" y="3643580"/>
                </a:lnTo>
                <a:lnTo>
                  <a:pt x="312843" y="3625720"/>
                </a:lnTo>
                <a:lnTo>
                  <a:pt x="294393" y="3544758"/>
                </a:lnTo>
                <a:lnTo>
                  <a:pt x="343799" y="3533747"/>
                </a:lnTo>
                <a:close/>
                <a:moveTo>
                  <a:pt x="1574620" y="3580181"/>
                </a:moveTo>
                <a:lnTo>
                  <a:pt x="1586526" y="3639417"/>
                </a:lnTo>
                <a:lnTo>
                  <a:pt x="1586526" y="3639712"/>
                </a:lnTo>
                <a:lnTo>
                  <a:pt x="1593965" y="3679898"/>
                </a:lnTo>
                <a:lnTo>
                  <a:pt x="1544263" y="3688823"/>
                </a:lnTo>
                <a:lnTo>
                  <a:pt x="1536815" y="3649237"/>
                </a:lnTo>
                <a:lnTo>
                  <a:pt x="1536815" y="3648942"/>
                </a:lnTo>
                <a:lnTo>
                  <a:pt x="1525213" y="3590002"/>
                </a:lnTo>
                <a:lnTo>
                  <a:pt x="1574620" y="3580181"/>
                </a:lnTo>
                <a:close/>
                <a:moveTo>
                  <a:pt x="376851" y="3682280"/>
                </a:moveTo>
                <a:lnTo>
                  <a:pt x="377146" y="3683470"/>
                </a:lnTo>
                <a:lnTo>
                  <a:pt x="377146" y="3683766"/>
                </a:lnTo>
                <a:lnTo>
                  <a:pt x="377451" y="3683766"/>
                </a:lnTo>
                <a:lnTo>
                  <a:pt x="391738" y="3752222"/>
                </a:lnTo>
                <a:lnTo>
                  <a:pt x="391738" y="3752527"/>
                </a:lnTo>
                <a:lnTo>
                  <a:pt x="397691" y="3781692"/>
                </a:lnTo>
                <a:lnTo>
                  <a:pt x="348276" y="3791817"/>
                </a:lnTo>
                <a:lnTo>
                  <a:pt x="342323" y="3762947"/>
                </a:lnTo>
                <a:lnTo>
                  <a:pt x="342323" y="3762642"/>
                </a:lnTo>
                <a:lnTo>
                  <a:pt x="327740" y="3694481"/>
                </a:lnTo>
                <a:lnTo>
                  <a:pt x="327740" y="3694186"/>
                </a:lnTo>
                <a:lnTo>
                  <a:pt x="327444" y="3692995"/>
                </a:lnTo>
                <a:lnTo>
                  <a:pt x="376851" y="3682280"/>
                </a:lnTo>
                <a:close/>
                <a:moveTo>
                  <a:pt x="1602909" y="3729905"/>
                </a:moveTo>
                <a:lnTo>
                  <a:pt x="1612729" y="3787950"/>
                </a:lnTo>
                <a:lnTo>
                  <a:pt x="1612729" y="3788245"/>
                </a:lnTo>
                <a:lnTo>
                  <a:pt x="1619282" y="3830212"/>
                </a:lnTo>
                <a:lnTo>
                  <a:pt x="1569276" y="3837947"/>
                </a:lnTo>
                <a:lnTo>
                  <a:pt x="1562723" y="3795980"/>
                </a:lnTo>
                <a:lnTo>
                  <a:pt x="1563028" y="3795980"/>
                </a:lnTo>
                <a:lnTo>
                  <a:pt x="1552903" y="3738534"/>
                </a:lnTo>
                <a:lnTo>
                  <a:pt x="1602909" y="3729905"/>
                </a:lnTo>
                <a:close/>
                <a:moveTo>
                  <a:pt x="407807" y="3831403"/>
                </a:moveTo>
                <a:lnTo>
                  <a:pt x="419123" y="3889744"/>
                </a:lnTo>
                <a:lnTo>
                  <a:pt x="419123" y="3890039"/>
                </a:lnTo>
                <a:lnTo>
                  <a:pt x="426562" y="3931416"/>
                </a:lnTo>
                <a:lnTo>
                  <a:pt x="376555" y="3940340"/>
                </a:lnTo>
                <a:lnTo>
                  <a:pt x="369116" y="3898964"/>
                </a:lnTo>
                <a:lnTo>
                  <a:pt x="369412" y="3898964"/>
                </a:lnTo>
                <a:lnTo>
                  <a:pt x="358096" y="3841223"/>
                </a:lnTo>
                <a:lnTo>
                  <a:pt x="407807" y="3831403"/>
                </a:lnTo>
                <a:close/>
                <a:moveTo>
                  <a:pt x="1626721" y="3880809"/>
                </a:moveTo>
                <a:lnTo>
                  <a:pt x="1635351" y="3941531"/>
                </a:lnTo>
                <a:lnTo>
                  <a:pt x="1635351" y="3941826"/>
                </a:lnTo>
                <a:lnTo>
                  <a:pt x="1640114" y="3981717"/>
                </a:lnTo>
                <a:lnTo>
                  <a:pt x="1589812" y="3987670"/>
                </a:lnTo>
                <a:lnTo>
                  <a:pt x="1585050" y="3948380"/>
                </a:lnTo>
                <a:lnTo>
                  <a:pt x="1585050" y="3948084"/>
                </a:lnTo>
                <a:lnTo>
                  <a:pt x="1576715" y="3887658"/>
                </a:lnTo>
                <a:lnTo>
                  <a:pt x="1626721" y="3880809"/>
                </a:lnTo>
                <a:close/>
                <a:moveTo>
                  <a:pt x="435239" y="3981412"/>
                </a:moveTo>
                <a:lnTo>
                  <a:pt x="442983" y="4027847"/>
                </a:lnTo>
                <a:lnTo>
                  <a:pt x="442983" y="4028142"/>
                </a:lnTo>
                <a:lnTo>
                  <a:pt x="451012" y="4082025"/>
                </a:lnTo>
                <a:lnTo>
                  <a:pt x="401006" y="4089464"/>
                </a:lnTo>
                <a:lnTo>
                  <a:pt x="392977" y="4036181"/>
                </a:lnTo>
                <a:lnTo>
                  <a:pt x="392977" y="4035886"/>
                </a:lnTo>
                <a:lnTo>
                  <a:pt x="385233" y="3989747"/>
                </a:lnTo>
                <a:lnTo>
                  <a:pt x="435239" y="3981412"/>
                </a:lnTo>
                <a:close/>
                <a:moveTo>
                  <a:pt x="1645771" y="4032314"/>
                </a:moveTo>
                <a:lnTo>
                  <a:pt x="1652915" y="4100770"/>
                </a:lnTo>
                <a:lnTo>
                  <a:pt x="1652915" y="4101370"/>
                </a:lnTo>
                <a:lnTo>
                  <a:pt x="1655592" y="4133517"/>
                </a:lnTo>
                <a:lnTo>
                  <a:pt x="1604995" y="4137680"/>
                </a:lnTo>
                <a:lnTo>
                  <a:pt x="1602318" y="4105533"/>
                </a:lnTo>
                <a:lnTo>
                  <a:pt x="1602614" y="4105533"/>
                </a:lnTo>
                <a:lnTo>
                  <a:pt x="1595470" y="4037372"/>
                </a:lnTo>
                <a:lnTo>
                  <a:pt x="1645771" y="4032314"/>
                </a:lnTo>
                <a:close/>
                <a:moveTo>
                  <a:pt x="458099" y="4132622"/>
                </a:moveTo>
                <a:lnTo>
                  <a:pt x="462862" y="4167150"/>
                </a:lnTo>
                <a:lnTo>
                  <a:pt x="462862" y="4167445"/>
                </a:lnTo>
                <a:lnTo>
                  <a:pt x="470301" y="4233530"/>
                </a:lnTo>
                <a:lnTo>
                  <a:pt x="419999" y="4239187"/>
                </a:lnTo>
                <a:lnTo>
                  <a:pt x="412560" y="4173703"/>
                </a:lnTo>
                <a:lnTo>
                  <a:pt x="412560" y="4173398"/>
                </a:lnTo>
                <a:lnTo>
                  <a:pt x="407797" y="4139175"/>
                </a:lnTo>
                <a:lnTo>
                  <a:pt x="458099" y="4132622"/>
                </a:lnTo>
                <a:close/>
                <a:moveTo>
                  <a:pt x="1659773" y="4184419"/>
                </a:moveTo>
                <a:lnTo>
                  <a:pt x="1664831" y="4267162"/>
                </a:lnTo>
                <a:lnTo>
                  <a:pt x="1664831" y="4267762"/>
                </a:lnTo>
                <a:lnTo>
                  <a:pt x="1665726" y="4286212"/>
                </a:lnTo>
                <a:lnTo>
                  <a:pt x="1615120" y="4288298"/>
                </a:lnTo>
                <a:lnTo>
                  <a:pt x="1614234" y="4270144"/>
                </a:lnTo>
                <a:lnTo>
                  <a:pt x="1614234" y="4269839"/>
                </a:lnTo>
                <a:lnTo>
                  <a:pt x="1609167" y="4187686"/>
                </a:lnTo>
                <a:lnTo>
                  <a:pt x="1659773" y="4184419"/>
                </a:lnTo>
                <a:close/>
                <a:moveTo>
                  <a:pt x="475435" y="4284431"/>
                </a:moveTo>
                <a:lnTo>
                  <a:pt x="477520" y="4308244"/>
                </a:lnTo>
                <a:lnTo>
                  <a:pt x="477816" y="4308539"/>
                </a:lnTo>
                <a:lnTo>
                  <a:pt x="477816" y="4308834"/>
                </a:lnTo>
                <a:lnTo>
                  <a:pt x="482873" y="4379976"/>
                </a:lnTo>
                <a:lnTo>
                  <a:pt x="482873" y="4380567"/>
                </a:lnTo>
                <a:lnTo>
                  <a:pt x="483178" y="4386225"/>
                </a:lnTo>
                <a:lnTo>
                  <a:pt x="432867" y="4388902"/>
                </a:lnTo>
                <a:lnTo>
                  <a:pt x="432572" y="4383548"/>
                </a:lnTo>
                <a:lnTo>
                  <a:pt x="432572" y="4383253"/>
                </a:lnTo>
                <a:lnTo>
                  <a:pt x="427209" y="4313006"/>
                </a:lnTo>
                <a:lnTo>
                  <a:pt x="427209" y="4312702"/>
                </a:lnTo>
                <a:lnTo>
                  <a:pt x="424828" y="4289184"/>
                </a:lnTo>
                <a:lnTo>
                  <a:pt x="475435" y="4284422"/>
                </a:lnTo>
                <a:close/>
                <a:moveTo>
                  <a:pt x="1667869" y="4336819"/>
                </a:moveTo>
                <a:lnTo>
                  <a:pt x="1668469" y="4352887"/>
                </a:lnTo>
                <a:lnTo>
                  <a:pt x="1668469" y="4353487"/>
                </a:lnTo>
                <a:lnTo>
                  <a:pt x="1670251" y="4438317"/>
                </a:lnTo>
                <a:lnTo>
                  <a:pt x="1619654" y="4439508"/>
                </a:lnTo>
                <a:lnTo>
                  <a:pt x="1617863" y="4355269"/>
                </a:lnTo>
                <a:lnTo>
                  <a:pt x="1617863" y="4354669"/>
                </a:lnTo>
                <a:lnTo>
                  <a:pt x="1617273" y="4338895"/>
                </a:lnTo>
                <a:lnTo>
                  <a:pt x="1667869" y="4336809"/>
                </a:lnTo>
                <a:close/>
                <a:moveTo>
                  <a:pt x="485912" y="4436831"/>
                </a:moveTo>
                <a:lnTo>
                  <a:pt x="486807" y="4452309"/>
                </a:lnTo>
                <a:lnTo>
                  <a:pt x="486807" y="4452900"/>
                </a:lnTo>
                <a:lnTo>
                  <a:pt x="488884" y="4525528"/>
                </a:lnTo>
                <a:lnTo>
                  <a:pt x="488884" y="4539225"/>
                </a:lnTo>
                <a:lnTo>
                  <a:pt x="438287" y="4539520"/>
                </a:lnTo>
                <a:lnTo>
                  <a:pt x="438287" y="4526119"/>
                </a:lnTo>
                <a:lnTo>
                  <a:pt x="436201" y="4454986"/>
                </a:lnTo>
                <a:lnTo>
                  <a:pt x="436201" y="4454386"/>
                </a:lnTo>
                <a:lnTo>
                  <a:pt x="435306" y="4439508"/>
                </a:lnTo>
                <a:lnTo>
                  <a:pt x="485912" y="4436822"/>
                </a:lnTo>
                <a:close/>
                <a:moveTo>
                  <a:pt x="1619959" y="4489514"/>
                </a:moveTo>
                <a:lnTo>
                  <a:pt x="1670565" y="4489809"/>
                </a:lnTo>
                <a:lnTo>
                  <a:pt x="1670565" y="4531186"/>
                </a:lnTo>
                <a:lnTo>
                  <a:pt x="1670260" y="4531481"/>
                </a:lnTo>
                <a:lnTo>
                  <a:pt x="1669670" y="4577020"/>
                </a:lnTo>
                <a:lnTo>
                  <a:pt x="1669670" y="4577316"/>
                </a:lnTo>
                <a:lnTo>
                  <a:pt x="1669374" y="4591603"/>
                </a:lnTo>
                <a:lnTo>
                  <a:pt x="1618768" y="4590117"/>
                </a:lnTo>
                <a:lnTo>
                  <a:pt x="1619063" y="4576125"/>
                </a:lnTo>
                <a:lnTo>
                  <a:pt x="1619063" y="4575830"/>
                </a:lnTo>
                <a:lnTo>
                  <a:pt x="1619663" y="4530881"/>
                </a:lnTo>
                <a:lnTo>
                  <a:pt x="1619663" y="4530586"/>
                </a:lnTo>
                <a:lnTo>
                  <a:pt x="1619959" y="4489514"/>
                </a:lnTo>
                <a:close/>
                <a:moveTo>
                  <a:pt x="1561027" y="4553512"/>
                </a:moveTo>
                <a:cubicBezTo>
                  <a:pt x="1563675" y="4816241"/>
                  <a:pt x="1542654" y="5096799"/>
                  <a:pt x="1484827" y="5399752"/>
                </a:cubicBezTo>
                <a:lnTo>
                  <a:pt x="489465" y="5226816"/>
                </a:lnTo>
                <a:cubicBezTo>
                  <a:pt x="540900" y="4982766"/>
                  <a:pt x="560950" y="4765320"/>
                  <a:pt x="559407" y="4560656"/>
                </a:cubicBezTo>
                <a:lnTo>
                  <a:pt x="1561056" y="4553512"/>
                </a:lnTo>
                <a:close/>
                <a:moveTo>
                  <a:pt x="489179" y="4589822"/>
                </a:moveTo>
                <a:lnTo>
                  <a:pt x="489179" y="4600242"/>
                </a:lnTo>
                <a:lnTo>
                  <a:pt x="487684" y="4674652"/>
                </a:lnTo>
                <a:lnTo>
                  <a:pt x="487684" y="4674947"/>
                </a:lnTo>
                <a:lnTo>
                  <a:pt x="487093" y="4692216"/>
                </a:lnTo>
                <a:lnTo>
                  <a:pt x="436487" y="4690130"/>
                </a:lnTo>
                <a:lnTo>
                  <a:pt x="437087" y="4673461"/>
                </a:lnTo>
                <a:lnTo>
                  <a:pt x="437087" y="4673166"/>
                </a:lnTo>
                <a:lnTo>
                  <a:pt x="438573" y="4599642"/>
                </a:lnTo>
                <a:lnTo>
                  <a:pt x="438573" y="4590117"/>
                </a:lnTo>
                <a:lnTo>
                  <a:pt x="489179" y="4589822"/>
                </a:lnTo>
                <a:close/>
                <a:moveTo>
                  <a:pt x="1617320" y="4640428"/>
                </a:moveTo>
                <a:lnTo>
                  <a:pt x="1667917" y="4642505"/>
                </a:lnTo>
                <a:lnTo>
                  <a:pt x="1666726" y="4670489"/>
                </a:lnTo>
                <a:lnTo>
                  <a:pt x="1664640" y="4717819"/>
                </a:lnTo>
                <a:lnTo>
                  <a:pt x="1664640" y="4718114"/>
                </a:lnTo>
                <a:lnTo>
                  <a:pt x="1663154" y="4744012"/>
                </a:lnTo>
                <a:lnTo>
                  <a:pt x="1612558" y="4741031"/>
                </a:lnTo>
                <a:lnTo>
                  <a:pt x="1614044" y="4715437"/>
                </a:lnTo>
                <a:lnTo>
                  <a:pt x="1614044" y="4715133"/>
                </a:lnTo>
                <a:lnTo>
                  <a:pt x="1616130" y="4668403"/>
                </a:lnTo>
                <a:lnTo>
                  <a:pt x="1616130" y="4668108"/>
                </a:lnTo>
                <a:lnTo>
                  <a:pt x="1617320" y="4640428"/>
                </a:lnTo>
                <a:close/>
                <a:moveTo>
                  <a:pt x="434125" y="4740441"/>
                </a:moveTo>
                <a:lnTo>
                  <a:pt x="484426" y="4743117"/>
                </a:lnTo>
                <a:lnTo>
                  <a:pt x="484131" y="4750852"/>
                </a:lnTo>
                <a:lnTo>
                  <a:pt x="484131" y="4751147"/>
                </a:lnTo>
                <a:lnTo>
                  <a:pt x="481750" y="4789552"/>
                </a:lnTo>
                <a:lnTo>
                  <a:pt x="481750" y="4789847"/>
                </a:lnTo>
                <a:lnTo>
                  <a:pt x="478473" y="4828242"/>
                </a:lnTo>
                <a:lnTo>
                  <a:pt x="478473" y="4828538"/>
                </a:lnTo>
                <a:lnTo>
                  <a:pt x="476987" y="4845206"/>
                </a:lnTo>
                <a:lnTo>
                  <a:pt x="426676" y="4840444"/>
                </a:lnTo>
                <a:lnTo>
                  <a:pt x="428171" y="4824375"/>
                </a:lnTo>
                <a:lnTo>
                  <a:pt x="428171" y="4824080"/>
                </a:lnTo>
                <a:lnTo>
                  <a:pt x="431143" y="4786275"/>
                </a:lnTo>
                <a:lnTo>
                  <a:pt x="431143" y="4785980"/>
                </a:lnTo>
                <a:lnTo>
                  <a:pt x="433524" y="4748175"/>
                </a:lnTo>
                <a:lnTo>
                  <a:pt x="433524" y="4747880"/>
                </a:lnTo>
                <a:lnTo>
                  <a:pt x="434125" y="4740431"/>
                </a:lnTo>
                <a:close/>
                <a:moveTo>
                  <a:pt x="1609319" y="4791333"/>
                </a:moveTo>
                <a:lnTo>
                  <a:pt x="1659916" y="4794905"/>
                </a:lnTo>
                <a:lnTo>
                  <a:pt x="1658430" y="4814850"/>
                </a:lnTo>
                <a:lnTo>
                  <a:pt x="1658430" y="4815145"/>
                </a:lnTo>
                <a:lnTo>
                  <a:pt x="1654563" y="4864561"/>
                </a:lnTo>
                <a:lnTo>
                  <a:pt x="1654563" y="4864856"/>
                </a:lnTo>
                <a:lnTo>
                  <a:pt x="1651582" y="4896412"/>
                </a:lnTo>
                <a:lnTo>
                  <a:pt x="1601280" y="4891650"/>
                </a:lnTo>
                <a:lnTo>
                  <a:pt x="1603957" y="4860389"/>
                </a:lnTo>
                <a:lnTo>
                  <a:pt x="1603957" y="4860094"/>
                </a:lnTo>
                <a:lnTo>
                  <a:pt x="1607824" y="4811573"/>
                </a:lnTo>
                <a:lnTo>
                  <a:pt x="1607824" y="4811278"/>
                </a:lnTo>
                <a:lnTo>
                  <a:pt x="1609319" y="4791333"/>
                </a:lnTo>
                <a:close/>
                <a:moveTo>
                  <a:pt x="421647" y="4890450"/>
                </a:moveTo>
                <a:lnTo>
                  <a:pt x="471948" y="4895812"/>
                </a:lnTo>
                <a:lnTo>
                  <a:pt x="470758" y="4906823"/>
                </a:lnTo>
                <a:lnTo>
                  <a:pt x="470758" y="4907423"/>
                </a:lnTo>
                <a:lnTo>
                  <a:pt x="465995" y="4946714"/>
                </a:lnTo>
                <a:lnTo>
                  <a:pt x="465995" y="4947009"/>
                </a:lnTo>
                <a:lnTo>
                  <a:pt x="460937" y="4986891"/>
                </a:lnTo>
                <a:lnTo>
                  <a:pt x="460633" y="4987186"/>
                </a:lnTo>
                <a:lnTo>
                  <a:pt x="459147" y="4997311"/>
                </a:lnTo>
                <a:lnTo>
                  <a:pt x="409141" y="4989872"/>
                </a:lnTo>
                <a:lnTo>
                  <a:pt x="410626" y="4980347"/>
                </a:lnTo>
                <a:lnTo>
                  <a:pt x="410626" y="4980052"/>
                </a:lnTo>
                <a:lnTo>
                  <a:pt x="415989" y="4940761"/>
                </a:lnTo>
                <a:lnTo>
                  <a:pt x="415989" y="4940456"/>
                </a:lnTo>
                <a:lnTo>
                  <a:pt x="420456" y="4901766"/>
                </a:lnTo>
                <a:lnTo>
                  <a:pt x="420456" y="4901166"/>
                </a:lnTo>
                <a:lnTo>
                  <a:pt x="421647" y="4890450"/>
                </a:lnTo>
                <a:close/>
                <a:moveTo>
                  <a:pt x="1596175" y="4941952"/>
                </a:moveTo>
                <a:lnTo>
                  <a:pt x="1646771" y="4947009"/>
                </a:lnTo>
                <a:lnTo>
                  <a:pt x="1644685" y="4965459"/>
                </a:lnTo>
                <a:lnTo>
                  <a:pt x="1644685" y="4965754"/>
                </a:lnTo>
                <a:lnTo>
                  <a:pt x="1639037" y="5016951"/>
                </a:lnTo>
                <a:lnTo>
                  <a:pt x="1639037" y="5017256"/>
                </a:lnTo>
                <a:lnTo>
                  <a:pt x="1635160" y="5048212"/>
                </a:lnTo>
                <a:lnTo>
                  <a:pt x="1585154" y="5041954"/>
                </a:lnTo>
                <a:lnTo>
                  <a:pt x="1588726" y="5011303"/>
                </a:lnTo>
                <a:lnTo>
                  <a:pt x="1588726" y="5010998"/>
                </a:lnTo>
                <a:lnTo>
                  <a:pt x="1594384" y="4960402"/>
                </a:lnTo>
                <a:lnTo>
                  <a:pt x="1594384" y="4960106"/>
                </a:lnTo>
                <a:lnTo>
                  <a:pt x="1596175" y="4941952"/>
                </a:lnTo>
                <a:close/>
                <a:moveTo>
                  <a:pt x="401644" y="5039573"/>
                </a:moveTo>
                <a:lnTo>
                  <a:pt x="451651" y="5047612"/>
                </a:lnTo>
                <a:lnTo>
                  <a:pt x="448374" y="5068453"/>
                </a:lnTo>
                <a:lnTo>
                  <a:pt x="448374" y="5068748"/>
                </a:lnTo>
                <a:lnTo>
                  <a:pt x="441230" y="5109525"/>
                </a:lnTo>
                <a:lnTo>
                  <a:pt x="441230" y="5109820"/>
                </a:lnTo>
                <a:lnTo>
                  <a:pt x="434087" y="5147920"/>
                </a:lnTo>
                <a:lnTo>
                  <a:pt x="384375" y="5138700"/>
                </a:lnTo>
                <a:lnTo>
                  <a:pt x="391224" y="5100895"/>
                </a:lnTo>
                <a:lnTo>
                  <a:pt x="391224" y="5100600"/>
                </a:lnTo>
                <a:lnTo>
                  <a:pt x="398368" y="5060414"/>
                </a:lnTo>
                <a:lnTo>
                  <a:pt x="398368" y="5060118"/>
                </a:lnTo>
                <a:lnTo>
                  <a:pt x="401644" y="5039573"/>
                </a:lnTo>
                <a:close/>
                <a:moveTo>
                  <a:pt x="1578553" y="5091961"/>
                </a:moveTo>
                <a:lnTo>
                  <a:pt x="1628855" y="5098514"/>
                </a:lnTo>
                <a:lnTo>
                  <a:pt x="1625873" y="5122031"/>
                </a:lnTo>
                <a:lnTo>
                  <a:pt x="1625578" y="5122031"/>
                </a:lnTo>
                <a:lnTo>
                  <a:pt x="1618139" y="5175609"/>
                </a:lnTo>
                <a:lnTo>
                  <a:pt x="1614567" y="5199422"/>
                </a:lnTo>
                <a:lnTo>
                  <a:pt x="1564561" y="5191678"/>
                </a:lnTo>
                <a:lnTo>
                  <a:pt x="1568133" y="5168465"/>
                </a:lnTo>
                <a:lnTo>
                  <a:pt x="1568133" y="5168171"/>
                </a:lnTo>
                <a:lnTo>
                  <a:pt x="1575572" y="5115183"/>
                </a:lnTo>
                <a:lnTo>
                  <a:pt x="1575572" y="5114887"/>
                </a:lnTo>
                <a:lnTo>
                  <a:pt x="1578553" y="5091971"/>
                </a:lnTo>
                <a:close/>
                <a:moveTo>
                  <a:pt x="374498" y="5187801"/>
                </a:moveTo>
                <a:lnTo>
                  <a:pt x="423904" y="5198222"/>
                </a:lnTo>
                <a:lnTo>
                  <a:pt x="415865" y="5235731"/>
                </a:lnTo>
                <a:lnTo>
                  <a:pt x="415865" y="5236026"/>
                </a:lnTo>
                <a:lnTo>
                  <a:pt x="406045" y="5278593"/>
                </a:lnTo>
                <a:lnTo>
                  <a:pt x="406045" y="5278889"/>
                </a:lnTo>
                <a:lnTo>
                  <a:pt x="401578" y="5297643"/>
                </a:lnTo>
                <a:lnTo>
                  <a:pt x="352171" y="5286033"/>
                </a:lnTo>
                <a:lnTo>
                  <a:pt x="356639" y="5267583"/>
                </a:lnTo>
                <a:lnTo>
                  <a:pt x="356934" y="5266983"/>
                </a:lnTo>
                <a:lnTo>
                  <a:pt x="366459" y="5225311"/>
                </a:lnTo>
                <a:lnTo>
                  <a:pt x="366459" y="5225015"/>
                </a:lnTo>
                <a:lnTo>
                  <a:pt x="374498" y="5187811"/>
                </a:lnTo>
                <a:close/>
                <a:moveTo>
                  <a:pt x="1556455" y="5241379"/>
                </a:moveTo>
                <a:lnTo>
                  <a:pt x="1606462" y="5249419"/>
                </a:lnTo>
                <a:lnTo>
                  <a:pt x="1600804" y="5284842"/>
                </a:lnTo>
                <a:lnTo>
                  <a:pt x="1600804" y="5285137"/>
                </a:lnTo>
                <a:lnTo>
                  <a:pt x="1591279" y="5340801"/>
                </a:lnTo>
                <a:lnTo>
                  <a:pt x="1590983" y="5341097"/>
                </a:lnTo>
                <a:lnTo>
                  <a:pt x="1589488" y="5349736"/>
                </a:lnTo>
                <a:lnTo>
                  <a:pt x="1539787" y="5340801"/>
                </a:lnTo>
                <a:lnTo>
                  <a:pt x="1541273" y="5332172"/>
                </a:lnTo>
                <a:lnTo>
                  <a:pt x="1541273" y="5331876"/>
                </a:lnTo>
                <a:lnTo>
                  <a:pt x="1550798" y="5276803"/>
                </a:lnTo>
                <a:lnTo>
                  <a:pt x="1550798" y="5276508"/>
                </a:lnTo>
                <a:lnTo>
                  <a:pt x="1556455" y="5241389"/>
                </a:lnTo>
                <a:close/>
                <a:moveTo>
                  <a:pt x="340208" y="5334848"/>
                </a:moveTo>
                <a:lnTo>
                  <a:pt x="389319" y="5347345"/>
                </a:lnTo>
                <a:lnTo>
                  <a:pt x="384556" y="5365804"/>
                </a:lnTo>
                <a:lnTo>
                  <a:pt x="384556" y="5366100"/>
                </a:lnTo>
                <a:lnTo>
                  <a:pt x="372650" y="5409858"/>
                </a:lnTo>
                <a:lnTo>
                  <a:pt x="372650" y="5410153"/>
                </a:lnTo>
                <a:lnTo>
                  <a:pt x="362525" y="5445576"/>
                </a:lnTo>
                <a:lnTo>
                  <a:pt x="314014" y="5431889"/>
                </a:lnTo>
                <a:lnTo>
                  <a:pt x="323835" y="5396761"/>
                </a:lnTo>
                <a:lnTo>
                  <a:pt x="323835" y="5396465"/>
                </a:lnTo>
                <a:lnTo>
                  <a:pt x="335446" y="5353308"/>
                </a:lnTo>
                <a:lnTo>
                  <a:pt x="335446" y="5353003"/>
                </a:lnTo>
                <a:lnTo>
                  <a:pt x="340208" y="5334848"/>
                </a:lnTo>
                <a:close/>
                <a:moveTo>
                  <a:pt x="1530547" y="5390208"/>
                </a:moveTo>
                <a:lnTo>
                  <a:pt x="1580249" y="5400037"/>
                </a:lnTo>
                <a:lnTo>
                  <a:pt x="1569838" y="5454806"/>
                </a:lnTo>
                <a:lnTo>
                  <a:pt x="1569838" y="5455101"/>
                </a:lnTo>
                <a:lnTo>
                  <a:pt x="1560608" y="5499450"/>
                </a:lnTo>
                <a:lnTo>
                  <a:pt x="1511193" y="5489334"/>
                </a:lnTo>
                <a:lnTo>
                  <a:pt x="1520127" y="5445281"/>
                </a:lnTo>
                <a:lnTo>
                  <a:pt x="1520127" y="5444976"/>
                </a:lnTo>
                <a:lnTo>
                  <a:pt x="1530547" y="5390208"/>
                </a:lnTo>
                <a:close/>
                <a:moveTo>
                  <a:pt x="1500782" y="5538740"/>
                </a:moveTo>
                <a:lnTo>
                  <a:pt x="1550188" y="5549161"/>
                </a:lnTo>
                <a:lnTo>
                  <a:pt x="1545425" y="5572078"/>
                </a:lnTo>
                <a:lnTo>
                  <a:pt x="1532033" y="5631914"/>
                </a:lnTo>
                <a:lnTo>
                  <a:pt x="1528166" y="5648583"/>
                </a:lnTo>
                <a:lnTo>
                  <a:pt x="1479046" y="5637267"/>
                </a:lnTo>
                <a:lnTo>
                  <a:pt x="1482618" y="5620894"/>
                </a:lnTo>
                <a:lnTo>
                  <a:pt x="1482618" y="5620598"/>
                </a:lnTo>
                <a:lnTo>
                  <a:pt x="1496019" y="5561362"/>
                </a:lnTo>
                <a:lnTo>
                  <a:pt x="1496019" y="5561067"/>
                </a:lnTo>
                <a:lnTo>
                  <a:pt x="1500782" y="5538740"/>
                </a:lnTo>
                <a:close/>
                <a:moveTo>
                  <a:pt x="1467444" y="5686083"/>
                </a:moveTo>
                <a:lnTo>
                  <a:pt x="1516850" y="5697989"/>
                </a:lnTo>
                <a:lnTo>
                  <a:pt x="1503163" y="5753948"/>
                </a:lnTo>
                <a:lnTo>
                  <a:pt x="1503163" y="5754253"/>
                </a:lnTo>
                <a:lnTo>
                  <a:pt x="1492447" y="5796515"/>
                </a:lnTo>
                <a:lnTo>
                  <a:pt x="1443327" y="5784314"/>
                </a:lnTo>
                <a:lnTo>
                  <a:pt x="1454043" y="5742052"/>
                </a:lnTo>
                <a:lnTo>
                  <a:pt x="1467444" y="5686092"/>
                </a:lnTo>
                <a:close/>
              </a:path>
            </a:pathLst>
          </a:custGeom>
          <a:solidFill>
            <a:schemeClr val="bg1"/>
          </a:solidFill>
          <a:ln w="13499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图形 40">
            <a:extLst>
              <a:ext uri="{FF2B5EF4-FFF2-40B4-BE49-F238E27FC236}">
                <a16:creationId xmlns:a16="http://schemas.microsoft.com/office/drawing/2014/main" id="{6EF27687-FA23-300D-22B4-27F11E73080D}"/>
              </a:ext>
            </a:extLst>
          </p:cNvPr>
          <p:cNvSpPr/>
          <p:nvPr/>
        </p:nvSpPr>
        <p:spPr>
          <a:xfrm rot="4747313">
            <a:off x="1019792" y="-2385950"/>
            <a:ext cx="1727672" cy="5948686"/>
          </a:xfrm>
          <a:custGeom>
            <a:avLst/>
            <a:gdLst>
              <a:gd name="connsiteX0" fmla="*/ 325216 w 1727672"/>
              <a:gd name="connsiteY0" fmla="*/ 0 h 5948686"/>
              <a:gd name="connsiteX1" fmla="*/ 181445 w 1727672"/>
              <a:gd name="connsiteY1" fmla="*/ 3304032 h 5948686"/>
              <a:gd name="connsiteX2" fmla="*/ 224603 w 1727672"/>
              <a:gd name="connsiteY2" fmla="*/ 5542979 h 5948686"/>
              <a:gd name="connsiteX3" fmla="*/ 274914 w 1727672"/>
              <a:gd name="connsiteY3" fmla="*/ 5558753 h 5948686"/>
              <a:gd name="connsiteX4" fmla="*/ 284134 w 1727672"/>
              <a:gd name="connsiteY4" fmla="*/ 5530778 h 5948686"/>
              <a:gd name="connsiteX5" fmla="*/ 283839 w 1727672"/>
              <a:gd name="connsiteY5" fmla="*/ 5530778 h 5948686"/>
              <a:gd name="connsiteX6" fmla="*/ 297831 w 1727672"/>
              <a:gd name="connsiteY6" fmla="*/ 5485534 h 5948686"/>
              <a:gd name="connsiteX7" fmla="*/ 297831 w 1727672"/>
              <a:gd name="connsiteY7" fmla="*/ 5485229 h 5948686"/>
              <a:gd name="connsiteX8" fmla="*/ 299317 w 1727672"/>
              <a:gd name="connsiteY8" fmla="*/ 5480171 h 5948686"/>
              <a:gd name="connsiteX9" fmla="*/ 347838 w 1727672"/>
              <a:gd name="connsiteY9" fmla="*/ 5494459 h 5948686"/>
              <a:gd name="connsiteX10" fmla="*/ 346352 w 1727672"/>
              <a:gd name="connsiteY10" fmla="*/ 5499821 h 5948686"/>
              <a:gd name="connsiteX11" fmla="*/ 346352 w 1727672"/>
              <a:gd name="connsiteY11" fmla="*/ 5500117 h 5948686"/>
              <a:gd name="connsiteX12" fmla="*/ 332359 w 1727672"/>
              <a:gd name="connsiteY12" fmla="*/ 5545656 h 5948686"/>
              <a:gd name="connsiteX13" fmla="*/ 332359 w 1727672"/>
              <a:gd name="connsiteY13" fmla="*/ 5545951 h 5948686"/>
              <a:gd name="connsiteX14" fmla="*/ 323130 w 1727672"/>
              <a:gd name="connsiteY14" fmla="*/ 5573935 h 5948686"/>
              <a:gd name="connsiteX15" fmla="*/ 392786 w 1727672"/>
              <a:gd name="connsiteY15" fmla="*/ 5595957 h 5948686"/>
              <a:gd name="connsiteX16" fmla="*/ 444869 w 1727672"/>
              <a:gd name="connsiteY16" fmla="*/ 5412601 h 5948686"/>
              <a:gd name="connsiteX17" fmla="*/ 1429849 w 1727672"/>
              <a:gd name="connsiteY17" fmla="*/ 5646554 h 5948686"/>
              <a:gd name="connsiteX18" fmla="*/ 1359602 w 1727672"/>
              <a:gd name="connsiteY18" fmla="*/ 5900757 h 5948686"/>
              <a:gd name="connsiteX19" fmla="*/ 1408418 w 1727672"/>
              <a:gd name="connsiteY19" fmla="*/ 5916235 h 5948686"/>
              <a:gd name="connsiteX20" fmla="*/ 1421810 w 1727672"/>
              <a:gd name="connsiteY20" fmla="*/ 5867124 h 5948686"/>
              <a:gd name="connsiteX21" fmla="*/ 1421810 w 1727672"/>
              <a:gd name="connsiteY21" fmla="*/ 5866829 h 5948686"/>
              <a:gd name="connsiteX22" fmla="*/ 1430449 w 1727672"/>
              <a:gd name="connsiteY22" fmla="*/ 5833196 h 5948686"/>
              <a:gd name="connsiteX23" fmla="*/ 1479560 w 1727672"/>
              <a:gd name="connsiteY23" fmla="*/ 5845998 h 5948686"/>
              <a:gd name="connsiteX24" fmla="*/ 1470626 w 1727672"/>
              <a:gd name="connsiteY24" fmla="*/ 5879926 h 5948686"/>
              <a:gd name="connsiteX25" fmla="*/ 1456643 w 1727672"/>
              <a:gd name="connsiteY25" fmla="*/ 5931418 h 5948686"/>
              <a:gd name="connsiteX26" fmla="*/ 1512002 w 1727672"/>
              <a:gd name="connsiteY26" fmla="*/ 5948687 h 5948686"/>
              <a:gd name="connsiteX27" fmla="*/ 1497124 w 1727672"/>
              <a:gd name="connsiteY27" fmla="*/ 3002509 h 5948686"/>
              <a:gd name="connsiteX28" fmla="*/ 1604280 w 1727672"/>
              <a:gd name="connsiteY28" fmla="*/ 431900 h 5948686"/>
              <a:gd name="connsiteX29" fmla="*/ 1547426 w 1727672"/>
              <a:gd name="connsiteY29" fmla="*/ 412553 h 5948686"/>
              <a:gd name="connsiteX30" fmla="*/ 1547130 w 1727672"/>
              <a:gd name="connsiteY30" fmla="*/ 413446 h 5948686"/>
              <a:gd name="connsiteX31" fmla="*/ 1499201 w 1727672"/>
              <a:gd name="connsiteY31" fmla="*/ 397074 h 5948686"/>
              <a:gd name="connsiteX32" fmla="*/ 1499505 w 1727672"/>
              <a:gd name="connsiteY32" fmla="*/ 396479 h 5948686"/>
              <a:gd name="connsiteX33" fmla="*/ 1436402 w 1727672"/>
              <a:gd name="connsiteY33" fmla="*/ 375048 h 5948686"/>
              <a:gd name="connsiteX34" fmla="*/ 1421219 w 1727672"/>
              <a:gd name="connsiteY34" fmla="*/ 422078 h 5948686"/>
              <a:gd name="connsiteX35" fmla="*/ 459480 w 1727672"/>
              <a:gd name="connsiteY35" fmla="*/ 101799 h 5948686"/>
              <a:gd name="connsiteX36" fmla="*/ 476149 w 1727672"/>
              <a:gd name="connsiteY36" fmla="*/ 50900 h 5948686"/>
              <a:gd name="connsiteX37" fmla="*/ 415132 w 1727672"/>
              <a:gd name="connsiteY37" fmla="*/ 30362 h 5948686"/>
              <a:gd name="connsiteX38" fmla="*/ 407988 w 1727672"/>
              <a:gd name="connsiteY38" fmla="*/ 54472 h 5948686"/>
              <a:gd name="connsiteX39" fmla="*/ 359468 w 1727672"/>
              <a:gd name="connsiteY39" fmla="*/ 39887 h 5948686"/>
              <a:gd name="connsiteX40" fmla="*/ 366907 w 1727672"/>
              <a:gd name="connsiteY40" fmla="*/ 13990 h 5948686"/>
              <a:gd name="connsiteX41" fmla="*/ 325235 w 1727672"/>
              <a:gd name="connsiteY41" fmla="*/ 0 h 5948686"/>
              <a:gd name="connsiteX42" fmla="*/ 345161 w 1727672"/>
              <a:gd name="connsiteY42" fmla="*/ 88702 h 5948686"/>
              <a:gd name="connsiteX43" fmla="*/ 393681 w 1727672"/>
              <a:gd name="connsiteY43" fmla="*/ 102692 h 5948686"/>
              <a:gd name="connsiteX44" fmla="*/ 381470 w 1727672"/>
              <a:gd name="connsiteY44" fmla="*/ 144661 h 5948686"/>
              <a:gd name="connsiteX45" fmla="*/ 381470 w 1727672"/>
              <a:gd name="connsiteY45" fmla="*/ 144959 h 5948686"/>
              <a:gd name="connsiteX46" fmla="*/ 365992 w 1727672"/>
              <a:gd name="connsiteY46" fmla="*/ 200025 h 5948686"/>
              <a:gd name="connsiteX47" fmla="*/ 317177 w 1727672"/>
              <a:gd name="connsiteY47" fmla="*/ 186332 h 5948686"/>
              <a:gd name="connsiteX48" fmla="*/ 332960 w 1727672"/>
              <a:gd name="connsiteY48" fmla="*/ 130968 h 5948686"/>
              <a:gd name="connsiteX49" fmla="*/ 332960 w 1727672"/>
              <a:gd name="connsiteY49" fmla="*/ 130671 h 5948686"/>
              <a:gd name="connsiteX50" fmla="*/ 345161 w 1727672"/>
              <a:gd name="connsiteY50" fmla="*/ 88702 h 5948686"/>
              <a:gd name="connsiteX51" fmla="*/ 303784 w 1727672"/>
              <a:gd name="connsiteY51" fmla="*/ 235444 h 5948686"/>
              <a:gd name="connsiteX52" fmla="*/ 352600 w 1727672"/>
              <a:gd name="connsiteY52" fmla="*/ 248541 h 5948686"/>
              <a:gd name="connsiteX53" fmla="*/ 343370 w 1727672"/>
              <a:gd name="connsiteY53" fmla="*/ 282175 h 5948686"/>
              <a:gd name="connsiteX54" fmla="*/ 343675 w 1727672"/>
              <a:gd name="connsiteY54" fmla="*/ 282175 h 5948686"/>
              <a:gd name="connsiteX55" fmla="*/ 326702 w 1727672"/>
              <a:gd name="connsiteY55" fmla="*/ 346172 h 5948686"/>
              <a:gd name="connsiteX56" fmla="*/ 277886 w 1727672"/>
              <a:gd name="connsiteY56" fmla="*/ 333372 h 5948686"/>
              <a:gd name="connsiteX57" fmla="*/ 294555 w 1727672"/>
              <a:gd name="connsiteY57" fmla="*/ 269376 h 5948686"/>
              <a:gd name="connsiteX58" fmla="*/ 294555 w 1727672"/>
              <a:gd name="connsiteY58" fmla="*/ 269078 h 5948686"/>
              <a:gd name="connsiteX59" fmla="*/ 303784 w 1727672"/>
              <a:gd name="connsiteY59" fmla="*/ 235443 h 5948686"/>
              <a:gd name="connsiteX60" fmla="*/ 389509 w 1727672"/>
              <a:gd name="connsiteY60" fmla="*/ 333370 h 5948686"/>
              <a:gd name="connsiteX61" fmla="*/ 1357440 w 1727672"/>
              <a:gd name="connsiteY61" fmla="*/ 629541 h 5948686"/>
              <a:gd name="connsiteX62" fmla="*/ 1199087 w 1727672"/>
              <a:gd name="connsiteY62" fmla="*/ 1362970 h 5948686"/>
              <a:gd name="connsiteX63" fmla="*/ 210868 w 1727672"/>
              <a:gd name="connsiteY63" fmla="*/ 1188234 h 5948686"/>
              <a:gd name="connsiteX64" fmla="*/ 389462 w 1727672"/>
              <a:gd name="connsiteY64" fmla="*/ 333370 h 5948686"/>
              <a:gd name="connsiteX65" fmla="*/ 265094 w 1727672"/>
              <a:gd name="connsiteY65" fmla="*/ 382781 h 5948686"/>
              <a:gd name="connsiteX66" fmla="*/ 314205 w 1727672"/>
              <a:gd name="connsiteY66" fmla="*/ 394985 h 5948686"/>
              <a:gd name="connsiteX67" fmla="*/ 308852 w 1727672"/>
              <a:gd name="connsiteY67" fmla="*/ 416416 h 5948686"/>
              <a:gd name="connsiteX68" fmla="*/ 292478 w 1727672"/>
              <a:gd name="connsiteY68" fmla="*/ 482197 h 5948686"/>
              <a:gd name="connsiteX69" fmla="*/ 292773 w 1727672"/>
              <a:gd name="connsiteY69" fmla="*/ 482197 h 5948686"/>
              <a:gd name="connsiteX70" fmla="*/ 290097 w 1727672"/>
              <a:gd name="connsiteY70" fmla="*/ 492913 h 5948686"/>
              <a:gd name="connsiteX71" fmla="*/ 240681 w 1727672"/>
              <a:gd name="connsiteY71" fmla="*/ 481304 h 5948686"/>
              <a:gd name="connsiteX72" fmla="*/ 243367 w 1727672"/>
              <a:gd name="connsiteY72" fmla="*/ 470291 h 5948686"/>
              <a:gd name="connsiteX73" fmla="*/ 259731 w 1727672"/>
              <a:gd name="connsiteY73" fmla="*/ 404212 h 5948686"/>
              <a:gd name="connsiteX74" fmla="*/ 259731 w 1727672"/>
              <a:gd name="connsiteY74" fmla="*/ 403913 h 5948686"/>
              <a:gd name="connsiteX75" fmla="*/ 265094 w 1727672"/>
              <a:gd name="connsiteY75" fmla="*/ 382779 h 5948686"/>
              <a:gd name="connsiteX76" fmla="*/ 1483151 w 1727672"/>
              <a:gd name="connsiteY76" fmla="*/ 445587 h 5948686"/>
              <a:gd name="connsiteX77" fmla="*/ 1531366 w 1727672"/>
              <a:gd name="connsiteY77" fmla="*/ 461362 h 5948686"/>
              <a:gd name="connsiteX78" fmla="*/ 1526014 w 1727672"/>
              <a:gd name="connsiteY78" fmla="*/ 477138 h 5948686"/>
              <a:gd name="connsiteX79" fmla="*/ 1526014 w 1727672"/>
              <a:gd name="connsiteY79" fmla="*/ 477436 h 5948686"/>
              <a:gd name="connsiteX80" fmla="*/ 1507554 w 1727672"/>
              <a:gd name="connsiteY80" fmla="*/ 535777 h 5948686"/>
              <a:gd name="connsiteX81" fmla="*/ 1501010 w 1727672"/>
              <a:gd name="connsiteY81" fmla="*/ 557208 h 5948686"/>
              <a:gd name="connsiteX82" fmla="*/ 1452490 w 1727672"/>
              <a:gd name="connsiteY82" fmla="*/ 542325 h 5948686"/>
              <a:gd name="connsiteX83" fmla="*/ 1459339 w 1727672"/>
              <a:gd name="connsiteY83" fmla="*/ 520894 h 5948686"/>
              <a:gd name="connsiteX84" fmla="*/ 1459339 w 1727672"/>
              <a:gd name="connsiteY84" fmla="*/ 520596 h 5948686"/>
              <a:gd name="connsiteX85" fmla="*/ 1477788 w 1727672"/>
              <a:gd name="connsiteY85" fmla="*/ 461958 h 5948686"/>
              <a:gd name="connsiteX86" fmla="*/ 1477788 w 1727672"/>
              <a:gd name="connsiteY86" fmla="*/ 461661 h 5948686"/>
              <a:gd name="connsiteX87" fmla="*/ 1478093 w 1727672"/>
              <a:gd name="connsiteY87" fmla="*/ 461661 h 5948686"/>
              <a:gd name="connsiteX88" fmla="*/ 1483151 w 1727672"/>
              <a:gd name="connsiteY88" fmla="*/ 445587 h 5948686"/>
              <a:gd name="connsiteX89" fmla="*/ 229089 w 1727672"/>
              <a:gd name="connsiteY89" fmla="*/ 530717 h 5948686"/>
              <a:gd name="connsiteX90" fmla="*/ 278505 w 1727672"/>
              <a:gd name="connsiteY90" fmla="*/ 542326 h 5948686"/>
              <a:gd name="connsiteX91" fmla="*/ 277314 w 1727672"/>
              <a:gd name="connsiteY91" fmla="*/ 547088 h 5948686"/>
              <a:gd name="connsiteX92" fmla="*/ 277314 w 1727672"/>
              <a:gd name="connsiteY92" fmla="*/ 547386 h 5948686"/>
              <a:gd name="connsiteX93" fmla="*/ 262722 w 1727672"/>
              <a:gd name="connsiteY93" fmla="*/ 611084 h 5948686"/>
              <a:gd name="connsiteX94" fmla="*/ 262722 w 1727672"/>
              <a:gd name="connsiteY94" fmla="*/ 611382 h 5948686"/>
              <a:gd name="connsiteX95" fmla="*/ 256178 w 1727672"/>
              <a:gd name="connsiteY95" fmla="*/ 640553 h 5948686"/>
              <a:gd name="connsiteX96" fmla="*/ 206763 w 1727672"/>
              <a:gd name="connsiteY96" fmla="*/ 629837 h 5948686"/>
              <a:gd name="connsiteX97" fmla="*/ 213316 w 1727672"/>
              <a:gd name="connsiteY97" fmla="*/ 600368 h 5948686"/>
              <a:gd name="connsiteX98" fmla="*/ 213316 w 1727672"/>
              <a:gd name="connsiteY98" fmla="*/ 600070 h 5948686"/>
              <a:gd name="connsiteX99" fmla="*/ 227899 w 1727672"/>
              <a:gd name="connsiteY99" fmla="*/ 535777 h 5948686"/>
              <a:gd name="connsiteX100" fmla="*/ 227899 w 1727672"/>
              <a:gd name="connsiteY100" fmla="*/ 535479 h 5948686"/>
              <a:gd name="connsiteX101" fmla="*/ 229089 w 1727672"/>
              <a:gd name="connsiteY101" fmla="*/ 530717 h 5948686"/>
              <a:gd name="connsiteX102" fmla="*/ 1437622 w 1727672"/>
              <a:gd name="connsiteY102" fmla="*/ 591142 h 5948686"/>
              <a:gd name="connsiteX103" fmla="*/ 1486142 w 1727672"/>
              <a:gd name="connsiteY103" fmla="*/ 605429 h 5948686"/>
              <a:gd name="connsiteX104" fmla="*/ 1473045 w 1727672"/>
              <a:gd name="connsiteY104" fmla="*/ 650078 h 5948686"/>
              <a:gd name="connsiteX105" fmla="*/ 1473045 w 1727672"/>
              <a:gd name="connsiteY105" fmla="*/ 650375 h 5948686"/>
              <a:gd name="connsiteX106" fmla="*/ 1457862 w 1727672"/>
              <a:gd name="connsiteY106" fmla="*/ 702465 h 5948686"/>
              <a:gd name="connsiteX107" fmla="*/ 1409342 w 1727672"/>
              <a:gd name="connsiteY107" fmla="*/ 688475 h 5948686"/>
              <a:gd name="connsiteX108" fmla="*/ 1424229 w 1727672"/>
              <a:gd name="connsiteY108" fmla="*/ 636087 h 5948686"/>
              <a:gd name="connsiteX109" fmla="*/ 1424525 w 1727672"/>
              <a:gd name="connsiteY109" fmla="*/ 635790 h 5948686"/>
              <a:gd name="connsiteX110" fmla="*/ 1437622 w 1727672"/>
              <a:gd name="connsiteY110" fmla="*/ 591142 h 5948686"/>
              <a:gd name="connsiteX111" fmla="*/ 196133 w 1727672"/>
              <a:gd name="connsiteY111" fmla="*/ 679545 h 5948686"/>
              <a:gd name="connsiteX112" fmla="*/ 245539 w 1727672"/>
              <a:gd name="connsiteY112" fmla="*/ 689963 h 5948686"/>
              <a:gd name="connsiteX113" fmla="*/ 235719 w 1727672"/>
              <a:gd name="connsiteY113" fmla="*/ 736993 h 5948686"/>
              <a:gd name="connsiteX114" fmla="*/ 225298 w 1727672"/>
              <a:gd name="connsiteY114" fmla="*/ 788785 h 5948686"/>
              <a:gd name="connsiteX115" fmla="*/ 175597 w 1727672"/>
              <a:gd name="connsiteY115" fmla="*/ 778963 h 5948686"/>
              <a:gd name="connsiteX116" fmla="*/ 186008 w 1727672"/>
              <a:gd name="connsiteY116" fmla="*/ 726873 h 5948686"/>
              <a:gd name="connsiteX117" fmla="*/ 186313 w 1727672"/>
              <a:gd name="connsiteY117" fmla="*/ 726576 h 5948686"/>
              <a:gd name="connsiteX118" fmla="*/ 196133 w 1727672"/>
              <a:gd name="connsiteY118" fmla="*/ 679546 h 5948686"/>
              <a:gd name="connsiteX119" fmla="*/ 1395712 w 1727672"/>
              <a:gd name="connsiteY119" fmla="*/ 737588 h 5948686"/>
              <a:gd name="connsiteX120" fmla="*/ 1444527 w 1727672"/>
              <a:gd name="connsiteY120" fmla="*/ 750983 h 5948686"/>
              <a:gd name="connsiteX121" fmla="*/ 1441555 w 1727672"/>
              <a:gd name="connsiteY121" fmla="*/ 761103 h 5948686"/>
              <a:gd name="connsiteX122" fmla="*/ 1441851 w 1727672"/>
              <a:gd name="connsiteY122" fmla="*/ 761103 h 5948686"/>
              <a:gd name="connsiteX123" fmla="*/ 1427268 w 1727672"/>
              <a:gd name="connsiteY123" fmla="*/ 815574 h 5948686"/>
              <a:gd name="connsiteX124" fmla="*/ 1427268 w 1727672"/>
              <a:gd name="connsiteY124" fmla="*/ 815873 h 5948686"/>
              <a:gd name="connsiteX125" fmla="*/ 1418933 w 1727672"/>
              <a:gd name="connsiteY125" fmla="*/ 848615 h 5948686"/>
              <a:gd name="connsiteX126" fmla="*/ 1369813 w 1727672"/>
              <a:gd name="connsiteY126" fmla="*/ 835814 h 5948686"/>
              <a:gd name="connsiteX127" fmla="*/ 1378147 w 1727672"/>
              <a:gd name="connsiteY127" fmla="*/ 803072 h 5948686"/>
              <a:gd name="connsiteX128" fmla="*/ 1392740 w 1727672"/>
              <a:gd name="connsiteY128" fmla="*/ 748303 h 5948686"/>
              <a:gd name="connsiteX129" fmla="*/ 1392740 w 1727672"/>
              <a:gd name="connsiteY129" fmla="*/ 748006 h 5948686"/>
              <a:gd name="connsiteX130" fmla="*/ 1395712 w 1727672"/>
              <a:gd name="connsiteY130" fmla="*/ 737588 h 5948686"/>
              <a:gd name="connsiteX131" fmla="*/ 166129 w 1727672"/>
              <a:gd name="connsiteY131" fmla="*/ 828671 h 5948686"/>
              <a:gd name="connsiteX132" fmla="*/ 215840 w 1727672"/>
              <a:gd name="connsiteY132" fmla="*/ 838196 h 5948686"/>
              <a:gd name="connsiteX133" fmla="*/ 211668 w 1727672"/>
              <a:gd name="connsiteY133" fmla="*/ 859628 h 5948686"/>
              <a:gd name="connsiteX134" fmla="*/ 200657 w 1727672"/>
              <a:gd name="connsiteY134" fmla="*/ 919754 h 5948686"/>
              <a:gd name="connsiteX135" fmla="*/ 197686 w 1727672"/>
              <a:gd name="connsiteY135" fmla="*/ 937613 h 5948686"/>
              <a:gd name="connsiteX136" fmla="*/ 147974 w 1727672"/>
              <a:gd name="connsiteY136" fmla="*/ 928982 h 5948686"/>
              <a:gd name="connsiteX137" fmla="*/ 150946 w 1727672"/>
              <a:gd name="connsiteY137" fmla="*/ 911123 h 5948686"/>
              <a:gd name="connsiteX138" fmla="*/ 150946 w 1727672"/>
              <a:gd name="connsiteY138" fmla="*/ 910824 h 5948686"/>
              <a:gd name="connsiteX139" fmla="*/ 161967 w 1727672"/>
              <a:gd name="connsiteY139" fmla="*/ 850402 h 5948686"/>
              <a:gd name="connsiteX140" fmla="*/ 161967 w 1727672"/>
              <a:gd name="connsiteY140" fmla="*/ 850103 h 5948686"/>
              <a:gd name="connsiteX141" fmla="*/ 166129 w 1727672"/>
              <a:gd name="connsiteY141" fmla="*/ 828672 h 5948686"/>
              <a:gd name="connsiteX142" fmla="*/ 1357612 w 1727672"/>
              <a:gd name="connsiteY142" fmla="*/ 885226 h 5948686"/>
              <a:gd name="connsiteX143" fmla="*/ 1406722 w 1727672"/>
              <a:gd name="connsiteY143" fmla="*/ 897429 h 5948686"/>
              <a:gd name="connsiteX144" fmla="*/ 1400474 w 1727672"/>
              <a:gd name="connsiteY144" fmla="*/ 922433 h 5948686"/>
              <a:gd name="connsiteX145" fmla="*/ 1400474 w 1727672"/>
              <a:gd name="connsiteY145" fmla="*/ 922730 h 5948686"/>
              <a:gd name="connsiteX146" fmla="*/ 1388273 w 1727672"/>
              <a:gd name="connsiteY146" fmla="*/ 974522 h 5948686"/>
              <a:gd name="connsiteX147" fmla="*/ 1388273 w 1727672"/>
              <a:gd name="connsiteY147" fmla="*/ 974820 h 5948686"/>
              <a:gd name="connsiteX148" fmla="*/ 1383805 w 1727672"/>
              <a:gd name="connsiteY148" fmla="*/ 995358 h 5948686"/>
              <a:gd name="connsiteX149" fmla="*/ 1334399 w 1727672"/>
              <a:gd name="connsiteY149" fmla="*/ 984345 h 5948686"/>
              <a:gd name="connsiteX150" fmla="*/ 1338857 w 1727672"/>
              <a:gd name="connsiteY150" fmla="*/ 963509 h 5948686"/>
              <a:gd name="connsiteX151" fmla="*/ 1339162 w 1727672"/>
              <a:gd name="connsiteY151" fmla="*/ 963212 h 5948686"/>
              <a:gd name="connsiteX152" fmla="*/ 1351363 w 1727672"/>
              <a:gd name="connsiteY152" fmla="*/ 910824 h 5948686"/>
              <a:gd name="connsiteX153" fmla="*/ 1351363 w 1727672"/>
              <a:gd name="connsiteY153" fmla="*/ 910527 h 5948686"/>
              <a:gd name="connsiteX154" fmla="*/ 1357612 w 1727672"/>
              <a:gd name="connsiteY154" fmla="*/ 885226 h 5948686"/>
              <a:gd name="connsiteX155" fmla="*/ 139269 w 1727672"/>
              <a:gd name="connsiteY155" fmla="*/ 978987 h 5948686"/>
              <a:gd name="connsiteX156" fmla="*/ 188980 w 1727672"/>
              <a:gd name="connsiteY156" fmla="*/ 987024 h 5948686"/>
              <a:gd name="connsiteX157" fmla="*/ 180940 w 1727672"/>
              <a:gd name="connsiteY157" fmla="*/ 1037626 h 5948686"/>
              <a:gd name="connsiteX158" fmla="*/ 180940 w 1727672"/>
              <a:gd name="connsiteY158" fmla="*/ 1037924 h 5948686"/>
              <a:gd name="connsiteX159" fmla="*/ 173197 w 1727672"/>
              <a:gd name="connsiteY159" fmla="*/ 1087041 h 5948686"/>
              <a:gd name="connsiteX160" fmla="*/ 123190 w 1727672"/>
              <a:gd name="connsiteY160" fmla="*/ 1079297 h 5948686"/>
              <a:gd name="connsiteX161" fmla="*/ 130934 w 1727672"/>
              <a:gd name="connsiteY161" fmla="*/ 1029886 h 5948686"/>
              <a:gd name="connsiteX162" fmla="*/ 130934 w 1727672"/>
              <a:gd name="connsiteY162" fmla="*/ 1029589 h 5948686"/>
              <a:gd name="connsiteX163" fmla="*/ 139269 w 1727672"/>
              <a:gd name="connsiteY163" fmla="*/ 978987 h 5948686"/>
              <a:gd name="connsiteX164" fmla="*/ 1323322 w 1727672"/>
              <a:gd name="connsiteY164" fmla="*/ 1034053 h 5948686"/>
              <a:gd name="connsiteX165" fmla="*/ 1373033 w 1727672"/>
              <a:gd name="connsiteY165" fmla="*/ 1044472 h 5948686"/>
              <a:gd name="connsiteX166" fmla="*/ 1366184 w 1727672"/>
              <a:gd name="connsiteY166" fmla="*/ 1076916 h 5948686"/>
              <a:gd name="connsiteX167" fmla="*/ 1366184 w 1727672"/>
              <a:gd name="connsiteY167" fmla="*/ 1077213 h 5948686"/>
              <a:gd name="connsiteX168" fmla="*/ 1356068 w 1727672"/>
              <a:gd name="connsiteY168" fmla="*/ 1127217 h 5948686"/>
              <a:gd name="connsiteX169" fmla="*/ 1353087 w 1727672"/>
              <a:gd name="connsiteY169" fmla="*/ 1143295 h 5948686"/>
              <a:gd name="connsiteX170" fmla="*/ 1303376 w 1727672"/>
              <a:gd name="connsiteY170" fmla="*/ 1134066 h 5948686"/>
              <a:gd name="connsiteX171" fmla="*/ 1306358 w 1727672"/>
              <a:gd name="connsiteY171" fmla="*/ 1117692 h 5948686"/>
              <a:gd name="connsiteX172" fmla="*/ 1306358 w 1727672"/>
              <a:gd name="connsiteY172" fmla="*/ 1117397 h 5948686"/>
              <a:gd name="connsiteX173" fmla="*/ 1316473 w 1727672"/>
              <a:gd name="connsiteY173" fmla="*/ 1067093 h 5948686"/>
              <a:gd name="connsiteX174" fmla="*/ 1316473 w 1727672"/>
              <a:gd name="connsiteY174" fmla="*/ 1066795 h 5948686"/>
              <a:gd name="connsiteX175" fmla="*/ 1323322 w 1727672"/>
              <a:gd name="connsiteY175" fmla="*/ 1034053 h 5948686"/>
              <a:gd name="connsiteX176" fmla="*/ 115742 w 1727672"/>
              <a:gd name="connsiteY176" fmla="*/ 1129598 h 5948686"/>
              <a:gd name="connsiteX177" fmla="*/ 166043 w 1727672"/>
              <a:gd name="connsiteY177" fmla="*/ 1136742 h 5948686"/>
              <a:gd name="connsiteX178" fmla="*/ 163662 w 1727672"/>
              <a:gd name="connsiteY178" fmla="*/ 1152516 h 5948686"/>
              <a:gd name="connsiteX179" fmla="*/ 163662 w 1727672"/>
              <a:gd name="connsiteY179" fmla="*/ 1152811 h 5948686"/>
              <a:gd name="connsiteX180" fmla="*/ 155928 w 1727672"/>
              <a:gd name="connsiteY180" fmla="*/ 1209075 h 5948686"/>
              <a:gd name="connsiteX181" fmla="*/ 155928 w 1727672"/>
              <a:gd name="connsiteY181" fmla="*/ 1209370 h 5948686"/>
              <a:gd name="connsiteX182" fmla="*/ 152651 w 1727672"/>
              <a:gd name="connsiteY182" fmla="*/ 1236755 h 5948686"/>
              <a:gd name="connsiteX183" fmla="*/ 102350 w 1727672"/>
              <a:gd name="connsiteY183" fmla="*/ 1230211 h 5948686"/>
              <a:gd name="connsiteX184" fmla="*/ 105922 w 1727672"/>
              <a:gd name="connsiteY184" fmla="*/ 1202827 h 5948686"/>
              <a:gd name="connsiteX185" fmla="*/ 105922 w 1727672"/>
              <a:gd name="connsiteY185" fmla="*/ 1202522 h 5948686"/>
              <a:gd name="connsiteX186" fmla="*/ 113361 w 1727672"/>
              <a:gd name="connsiteY186" fmla="*/ 1145972 h 5948686"/>
              <a:gd name="connsiteX187" fmla="*/ 113361 w 1727672"/>
              <a:gd name="connsiteY187" fmla="*/ 1145677 h 5948686"/>
              <a:gd name="connsiteX188" fmla="*/ 115742 w 1727672"/>
              <a:gd name="connsiteY188" fmla="*/ 1129598 h 5948686"/>
              <a:gd name="connsiteX189" fmla="*/ 1294175 w 1727672"/>
              <a:gd name="connsiteY189" fmla="*/ 1184072 h 5948686"/>
              <a:gd name="connsiteX190" fmla="*/ 1343886 w 1727672"/>
              <a:gd name="connsiteY190" fmla="*/ 1192702 h 5948686"/>
              <a:gd name="connsiteX191" fmla="*/ 1337933 w 1727672"/>
              <a:gd name="connsiteY191" fmla="*/ 1225449 h 5948686"/>
              <a:gd name="connsiteX192" fmla="*/ 1338228 w 1727672"/>
              <a:gd name="connsiteY192" fmla="*/ 1225449 h 5948686"/>
              <a:gd name="connsiteX193" fmla="*/ 1330189 w 1727672"/>
              <a:gd name="connsiteY193" fmla="*/ 1273664 h 5948686"/>
              <a:gd name="connsiteX194" fmla="*/ 1330189 w 1727672"/>
              <a:gd name="connsiteY194" fmla="*/ 1273959 h 5948686"/>
              <a:gd name="connsiteX195" fmla="*/ 1327217 w 1727672"/>
              <a:gd name="connsiteY195" fmla="*/ 1292114 h 5948686"/>
              <a:gd name="connsiteX196" fmla="*/ 1277211 w 1727672"/>
              <a:gd name="connsiteY196" fmla="*/ 1284380 h 5948686"/>
              <a:gd name="connsiteX197" fmla="*/ 1280183 w 1727672"/>
              <a:gd name="connsiteY197" fmla="*/ 1265920 h 5948686"/>
              <a:gd name="connsiteX198" fmla="*/ 1280183 w 1727672"/>
              <a:gd name="connsiteY198" fmla="*/ 1265625 h 5948686"/>
              <a:gd name="connsiteX199" fmla="*/ 1288222 w 1727672"/>
              <a:gd name="connsiteY199" fmla="*/ 1217114 h 5948686"/>
              <a:gd name="connsiteX200" fmla="*/ 1288222 w 1727672"/>
              <a:gd name="connsiteY200" fmla="*/ 1216809 h 5948686"/>
              <a:gd name="connsiteX201" fmla="*/ 1294175 w 1727672"/>
              <a:gd name="connsiteY201" fmla="*/ 1184072 h 5948686"/>
              <a:gd name="connsiteX202" fmla="*/ 96120 w 1727672"/>
              <a:gd name="connsiteY202" fmla="*/ 1280808 h 5948686"/>
              <a:gd name="connsiteX203" fmla="*/ 146422 w 1727672"/>
              <a:gd name="connsiteY203" fmla="*/ 1286761 h 5948686"/>
              <a:gd name="connsiteX204" fmla="*/ 142555 w 1727672"/>
              <a:gd name="connsiteY204" fmla="*/ 1319803 h 5948686"/>
              <a:gd name="connsiteX205" fmla="*/ 142555 w 1727672"/>
              <a:gd name="connsiteY205" fmla="*/ 1320098 h 5948686"/>
              <a:gd name="connsiteX206" fmla="*/ 136897 w 1727672"/>
              <a:gd name="connsiteY206" fmla="*/ 1374267 h 5948686"/>
              <a:gd name="connsiteX207" fmla="*/ 136897 w 1727672"/>
              <a:gd name="connsiteY207" fmla="*/ 1374572 h 5948686"/>
              <a:gd name="connsiteX208" fmla="*/ 135706 w 1727672"/>
              <a:gd name="connsiteY208" fmla="*/ 1386773 h 5948686"/>
              <a:gd name="connsiteX209" fmla="*/ 85110 w 1727672"/>
              <a:gd name="connsiteY209" fmla="*/ 1382011 h 5948686"/>
              <a:gd name="connsiteX210" fmla="*/ 86300 w 1727672"/>
              <a:gd name="connsiteY210" fmla="*/ 1369209 h 5948686"/>
              <a:gd name="connsiteX211" fmla="*/ 86595 w 1727672"/>
              <a:gd name="connsiteY211" fmla="*/ 1369209 h 5948686"/>
              <a:gd name="connsiteX212" fmla="*/ 92253 w 1727672"/>
              <a:gd name="connsiteY212" fmla="*/ 1314441 h 5948686"/>
              <a:gd name="connsiteX213" fmla="*/ 92253 w 1727672"/>
              <a:gd name="connsiteY213" fmla="*/ 1314145 h 5948686"/>
              <a:gd name="connsiteX214" fmla="*/ 96120 w 1727672"/>
              <a:gd name="connsiteY214" fmla="*/ 1280808 h 5948686"/>
              <a:gd name="connsiteX215" fmla="*/ 1269791 w 1727672"/>
              <a:gd name="connsiteY215" fmla="*/ 1334681 h 5948686"/>
              <a:gd name="connsiteX216" fmla="*/ 1319797 w 1727672"/>
              <a:gd name="connsiteY216" fmla="*/ 1341825 h 5948686"/>
              <a:gd name="connsiteX217" fmla="*/ 1315930 w 1727672"/>
              <a:gd name="connsiteY217" fmla="*/ 1368019 h 5948686"/>
              <a:gd name="connsiteX218" fmla="*/ 1316226 w 1727672"/>
              <a:gd name="connsiteY218" fmla="*/ 1368019 h 5948686"/>
              <a:gd name="connsiteX219" fmla="*/ 1309977 w 1727672"/>
              <a:gd name="connsiteY219" fmla="*/ 1414453 h 5948686"/>
              <a:gd name="connsiteX220" fmla="*/ 1309977 w 1727672"/>
              <a:gd name="connsiteY220" fmla="*/ 1414748 h 5948686"/>
              <a:gd name="connsiteX221" fmla="*/ 1306701 w 1727672"/>
              <a:gd name="connsiteY221" fmla="*/ 1441837 h 5948686"/>
              <a:gd name="connsiteX222" fmla="*/ 1256399 w 1727672"/>
              <a:gd name="connsiteY222" fmla="*/ 1435589 h 5948686"/>
              <a:gd name="connsiteX223" fmla="*/ 1259675 w 1727672"/>
              <a:gd name="connsiteY223" fmla="*/ 1408500 h 5948686"/>
              <a:gd name="connsiteX224" fmla="*/ 1259675 w 1727672"/>
              <a:gd name="connsiteY224" fmla="*/ 1408205 h 5948686"/>
              <a:gd name="connsiteX225" fmla="*/ 1265924 w 1727672"/>
              <a:gd name="connsiteY225" fmla="*/ 1361475 h 5948686"/>
              <a:gd name="connsiteX226" fmla="*/ 1265924 w 1727672"/>
              <a:gd name="connsiteY226" fmla="*/ 1361170 h 5948686"/>
              <a:gd name="connsiteX227" fmla="*/ 1269791 w 1727672"/>
              <a:gd name="connsiteY227" fmla="*/ 1334681 h 5948686"/>
              <a:gd name="connsiteX228" fmla="*/ 80309 w 1727672"/>
              <a:gd name="connsiteY228" fmla="*/ 1432608 h 5948686"/>
              <a:gd name="connsiteX229" fmla="*/ 130906 w 1727672"/>
              <a:gd name="connsiteY229" fmla="*/ 1437075 h 5948686"/>
              <a:gd name="connsiteX230" fmla="*/ 127039 w 1727672"/>
              <a:gd name="connsiteY230" fmla="*/ 1480833 h 5948686"/>
              <a:gd name="connsiteX231" fmla="*/ 127039 w 1727672"/>
              <a:gd name="connsiteY231" fmla="*/ 1481128 h 5948686"/>
              <a:gd name="connsiteX232" fmla="*/ 122876 w 1727672"/>
              <a:gd name="connsiteY232" fmla="*/ 1533220 h 5948686"/>
              <a:gd name="connsiteX233" fmla="*/ 122876 w 1727672"/>
              <a:gd name="connsiteY233" fmla="*/ 1533516 h 5948686"/>
              <a:gd name="connsiteX234" fmla="*/ 122571 w 1727672"/>
              <a:gd name="connsiteY234" fmla="*/ 1537383 h 5948686"/>
              <a:gd name="connsiteX235" fmla="*/ 71974 w 1727672"/>
              <a:gd name="connsiteY235" fmla="*/ 1534106 h 5948686"/>
              <a:gd name="connsiteX236" fmla="*/ 72270 w 1727672"/>
              <a:gd name="connsiteY236" fmla="*/ 1529944 h 5948686"/>
              <a:gd name="connsiteX237" fmla="*/ 72270 w 1727672"/>
              <a:gd name="connsiteY237" fmla="*/ 1529649 h 5948686"/>
              <a:gd name="connsiteX238" fmla="*/ 76442 w 1727672"/>
              <a:gd name="connsiteY238" fmla="*/ 1476956 h 5948686"/>
              <a:gd name="connsiteX239" fmla="*/ 76442 w 1727672"/>
              <a:gd name="connsiteY239" fmla="*/ 1476661 h 5948686"/>
              <a:gd name="connsiteX240" fmla="*/ 80309 w 1727672"/>
              <a:gd name="connsiteY240" fmla="*/ 1432608 h 5948686"/>
              <a:gd name="connsiteX241" fmla="*/ 181217 w 1727672"/>
              <a:gd name="connsiteY241" fmla="*/ 1473680 h 5948686"/>
              <a:gd name="connsiteX242" fmla="*/ 1175722 w 1727672"/>
              <a:gd name="connsiteY242" fmla="*/ 1587399 h 5948686"/>
              <a:gd name="connsiteX243" fmla="*/ 1187333 w 1727672"/>
              <a:gd name="connsiteY243" fmla="*/ 2247005 h 5948686"/>
              <a:gd name="connsiteX244" fmla="*/ 186065 w 1727672"/>
              <a:gd name="connsiteY244" fmla="*/ 2303555 h 5948686"/>
              <a:gd name="connsiteX245" fmla="*/ 181303 w 1727672"/>
              <a:gd name="connsiteY245" fmla="*/ 1473689 h 5948686"/>
              <a:gd name="connsiteX246" fmla="*/ 1250684 w 1727672"/>
              <a:gd name="connsiteY246" fmla="*/ 1486186 h 5948686"/>
              <a:gd name="connsiteX247" fmla="*/ 1300985 w 1727672"/>
              <a:gd name="connsiteY247" fmla="*/ 1491844 h 5948686"/>
              <a:gd name="connsiteX248" fmla="*/ 1299499 w 1727672"/>
              <a:gd name="connsiteY248" fmla="*/ 1505236 h 5948686"/>
              <a:gd name="connsiteX249" fmla="*/ 1299499 w 1727672"/>
              <a:gd name="connsiteY249" fmla="*/ 1505531 h 5948686"/>
              <a:gd name="connsiteX250" fmla="*/ 1295337 w 1727672"/>
              <a:gd name="connsiteY250" fmla="*/ 1549880 h 5948686"/>
              <a:gd name="connsiteX251" fmla="*/ 1295337 w 1727672"/>
              <a:gd name="connsiteY251" fmla="*/ 1550184 h 5948686"/>
              <a:gd name="connsiteX252" fmla="*/ 1291765 w 1727672"/>
              <a:gd name="connsiteY252" fmla="*/ 1591856 h 5948686"/>
              <a:gd name="connsiteX253" fmla="*/ 1241454 w 1727672"/>
              <a:gd name="connsiteY253" fmla="*/ 1587684 h 5948686"/>
              <a:gd name="connsiteX254" fmla="*/ 1245026 w 1727672"/>
              <a:gd name="connsiteY254" fmla="*/ 1545717 h 5948686"/>
              <a:gd name="connsiteX255" fmla="*/ 1245026 w 1727672"/>
              <a:gd name="connsiteY255" fmla="*/ 1545422 h 5948686"/>
              <a:gd name="connsiteX256" fmla="*/ 1249198 w 1727672"/>
              <a:gd name="connsiteY256" fmla="*/ 1500473 h 5948686"/>
              <a:gd name="connsiteX257" fmla="*/ 1249198 w 1727672"/>
              <a:gd name="connsiteY257" fmla="*/ 1500178 h 5948686"/>
              <a:gd name="connsiteX258" fmla="*/ 1250684 w 1727672"/>
              <a:gd name="connsiteY258" fmla="*/ 1486186 h 5948686"/>
              <a:gd name="connsiteX259" fmla="*/ 68727 w 1727672"/>
              <a:gd name="connsiteY259" fmla="*/ 1584712 h 5948686"/>
              <a:gd name="connsiteX260" fmla="*/ 119323 w 1727672"/>
              <a:gd name="connsiteY260" fmla="*/ 1587684 h 5948686"/>
              <a:gd name="connsiteX261" fmla="*/ 116352 w 1727672"/>
              <a:gd name="connsiteY261" fmla="*/ 1636205 h 5948686"/>
              <a:gd name="connsiteX262" fmla="*/ 116352 w 1727672"/>
              <a:gd name="connsiteY262" fmla="*/ 1636509 h 5948686"/>
              <a:gd name="connsiteX263" fmla="*/ 113970 w 1727672"/>
              <a:gd name="connsiteY263" fmla="*/ 1686811 h 5948686"/>
              <a:gd name="connsiteX264" fmla="*/ 113970 w 1727672"/>
              <a:gd name="connsiteY264" fmla="*/ 1688297 h 5948686"/>
              <a:gd name="connsiteX265" fmla="*/ 63364 w 1727672"/>
              <a:gd name="connsiteY265" fmla="*/ 1686211 h 5948686"/>
              <a:gd name="connsiteX266" fmla="*/ 63364 w 1727672"/>
              <a:gd name="connsiteY266" fmla="*/ 1684430 h 5948686"/>
              <a:gd name="connsiteX267" fmla="*/ 65745 w 1727672"/>
              <a:gd name="connsiteY267" fmla="*/ 1633823 h 5948686"/>
              <a:gd name="connsiteX268" fmla="*/ 65745 w 1727672"/>
              <a:gd name="connsiteY268" fmla="*/ 1633528 h 5948686"/>
              <a:gd name="connsiteX269" fmla="*/ 68727 w 1727672"/>
              <a:gd name="connsiteY269" fmla="*/ 1584712 h 5948686"/>
              <a:gd name="connsiteX270" fmla="*/ 1237635 w 1727672"/>
              <a:gd name="connsiteY270" fmla="*/ 1638881 h 5948686"/>
              <a:gd name="connsiteX271" fmla="*/ 1288241 w 1727672"/>
              <a:gd name="connsiteY271" fmla="*/ 1641862 h 5948686"/>
              <a:gd name="connsiteX272" fmla="*/ 1285860 w 1727672"/>
              <a:gd name="connsiteY272" fmla="*/ 1680858 h 5948686"/>
              <a:gd name="connsiteX273" fmla="*/ 1285860 w 1727672"/>
              <a:gd name="connsiteY273" fmla="*/ 1681153 h 5948686"/>
              <a:gd name="connsiteX274" fmla="*/ 1283774 w 1727672"/>
              <a:gd name="connsiteY274" fmla="*/ 1723425 h 5948686"/>
              <a:gd name="connsiteX275" fmla="*/ 1283774 w 1727672"/>
              <a:gd name="connsiteY275" fmla="*/ 1723720 h 5948686"/>
              <a:gd name="connsiteX276" fmla="*/ 1283174 w 1727672"/>
              <a:gd name="connsiteY276" fmla="*/ 1742475 h 5948686"/>
              <a:gd name="connsiteX277" fmla="*/ 1232577 w 1727672"/>
              <a:gd name="connsiteY277" fmla="*/ 1740389 h 5948686"/>
              <a:gd name="connsiteX278" fmla="*/ 1233167 w 1727672"/>
              <a:gd name="connsiteY278" fmla="*/ 1721339 h 5948686"/>
              <a:gd name="connsiteX279" fmla="*/ 1233167 w 1727672"/>
              <a:gd name="connsiteY279" fmla="*/ 1721044 h 5948686"/>
              <a:gd name="connsiteX280" fmla="*/ 1235253 w 1727672"/>
              <a:gd name="connsiteY280" fmla="*/ 1678181 h 5948686"/>
              <a:gd name="connsiteX281" fmla="*/ 1235253 w 1727672"/>
              <a:gd name="connsiteY281" fmla="*/ 1677877 h 5948686"/>
              <a:gd name="connsiteX282" fmla="*/ 1237635 w 1727672"/>
              <a:gd name="connsiteY282" fmla="*/ 1638881 h 5948686"/>
              <a:gd name="connsiteX283" fmla="*/ 61297 w 1727672"/>
              <a:gd name="connsiteY283" fmla="*/ 1737112 h 5948686"/>
              <a:gd name="connsiteX284" fmla="*/ 111903 w 1727672"/>
              <a:gd name="connsiteY284" fmla="*/ 1738598 h 5948686"/>
              <a:gd name="connsiteX285" fmla="*/ 110408 w 1727672"/>
              <a:gd name="connsiteY285" fmla="*/ 1785928 h 5948686"/>
              <a:gd name="connsiteX286" fmla="*/ 110408 w 1727672"/>
              <a:gd name="connsiteY286" fmla="*/ 1786223 h 5948686"/>
              <a:gd name="connsiteX287" fmla="*/ 109817 w 1727672"/>
              <a:gd name="connsiteY287" fmla="*/ 1839506 h 5948686"/>
              <a:gd name="connsiteX288" fmla="*/ 59211 w 1727672"/>
              <a:gd name="connsiteY288" fmla="*/ 1838906 h 5948686"/>
              <a:gd name="connsiteX289" fmla="*/ 59811 w 1727672"/>
              <a:gd name="connsiteY289" fmla="*/ 1785033 h 5948686"/>
              <a:gd name="connsiteX290" fmla="*/ 59811 w 1727672"/>
              <a:gd name="connsiteY290" fmla="*/ 1784737 h 5948686"/>
              <a:gd name="connsiteX291" fmla="*/ 61297 w 1727672"/>
              <a:gd name="connsiteY291" fmla="*/ 1737112 h 5948686"/>
              <a:gd name="connsiteX292" fmla="*/ 1231062 w 1727672"/>
              <a:gd name="connsiteY292" fmla="*/ 1791281 h 5948686"/>
              <a:gd name="connsiteX293" fmla="*/ 1281669 w 1727672"/>
              <a:gd name="connsiteY293" fmla="*/ 1792767 h 5948686"/>
              <a:gd name="connsiteX294" fmla="*/ 1281069 w 1727672"/>
              <a:gd name="connsiteY294" fmla="*/ 1807055 h 5948686"/>
              <a:gd name="connsiteX295" fmla="*/ 1281364 w 1727672"/>
              <a:gd name="connsiteY295" fmla="*/ 1807055 h 5948686"/>
              <a:gd name="connsiteX296" fmla="*/ 1280773 w 1727672"/>
              <a:gd name="connsiteY296" fmla="*/ 1847831 h 5948686"/>
              <a:gd name="connsiteX297" fmla="*/ 1280773 w 1727672"/>
              <a:gd name="connsiteY297" fmla="*/ 1893075 h 5948686"/>
              <a:gd name="connsiteX298" fmla="*/ 1230167 w 1727672"/>
              <a:gd name="connsiteY298" fmla="*/ 1893380 h 5948686"/>
              <a:gd name="connsiteX299" fmla="*/ 1230167 w 1727672"/>
              <a:gd name="connsiteY299" fmla="*/ 1847831 h 5948686"/>
              <a:gd name="connsiteX300" fmla="*/ 1230462 w 1727672"/>
              <a:gd name="connsiteY300" fmla="*/ 1806159 h 5948686"/>
              <a:gd name="connsiteX301" fmla="*/ 1230462 w 1727672"/>
              <a:gd name="connsiteY301" fmla="*/ 1805864 h 5948686"/>
              <a:gd name="connsiteX302" fmla="*/ 1231062 w 1727672"/>
              <a:gd name="connsiteY302" fmla="*/ 1791281 h 5948686"/>
              <a:gd name="connsiteX303" fmla="*/ 58630 w 1727672"/>
              <a:gd name="connsiteY303" fmla="*/ 1889808 h 5948686"/>
              <a:gd name="connsiteX304" fmla="*/ 109236 w 1727672"/>
              <a:gd name="connsiteY304" fmla="*/ 1889808 h 5948686"/>
              <a:gd name="connsiteX305" fmla="*/ 109532 w 1727672"/>
              <a:gd name="connsiteY305" fmla="*/ 1977314 h 5948686"/>
              <a:gd name="connsiteX306" fmla="*/ 109532 w 1727672"/>
              <a:gd name="connsiteY306" fmla="*/ 1977914 h 5948686"/>
              <a:gd name="connsiteX307" fmla="*/ 109827 w 1727672"/>
              <a:gd name="connsiteY307" fmla="*/ 1990411 h 5948686"/>
              <a:gd name="connsiteX308" fmla="*/ 59230 w 1727672"/>
              <a:gd name="connsiteY308" fmla="*/ 1991601 h 5948686"/>
              <a:gd name="connsiteX309" fmla="*/ 58925 w 1727672"/>
              <a:gd name="connsiteY309" fmla="*/ 1978505 h 5948686"/>
              <a:gd name="connsiteX310" fmla="*/ 58925 w 1727672"/>
              <a:gd name="connsiteY310" fmla="*/ 1978209 h 5948686"/>
              <a:gd name="connsiteX311" fmla="*/ 58630 w 1727672"/>
              <a:gd name="connsiteY311" fmla="*/ 1889808 h 5948686"/>
              <a:gd name="connsiteX312" fmla="*/ 1281450 w 1727672"/>
              <a:gd name="connsiteY312" fmla="*/ 1943091 h 5948686"/>
              <a:gd name="connsiteX313" fmla="*/ 1283240 w 1727672"/>
              <a:gd name="connsiteY313" fmla="*/ 2008280 h 5948686"/>
              <a:gd name="connsiteX314" fmla="*/ 1283240 w 1727672"/>
              <a:gd name="connsiteY314" fmla="*/ 2008870 h 5948686"/>
              <a:gd name="connsiteX315" fmla="*/ 1285022 w 1727672"/>
              <a:gd name="connsiteY315" fmla="*/ 2043999 h 5948686"/>
              <a:gd name="connsiteX316" fmla="*/ 1234425 w 1727672"/>
              <a:gd name="connsiteY316" fmla="*/ 2046380 h 5948686"/>
              <a:gd name="connsiteX317" fmla="*/ 1232634 w 1727672"/>
              <a:gd name="connsiteY317" fmla="*/ 2010661 h 5948686"/>
              <a:gd name="connsiteX318" fmla="*/ 1232634 w 1727672"/>
              <a:gd name="connsiteY318" fmla="*/ 2010061 h 5948686"/>
              <a:gd name="connsiteX319" fmla="*/ 1230853 w 1727672"/>
              <a:gd name="connsiteY319" fmla="*/ 1944577 h 5948686"/>
              <a:gd name="connsiteX320" fmla="*/ 1281450 w 1727672"/>
              <a:gd name="connsiteY320" fmla="*/ 1943091 h 5948686"/>
              <a:gd name="connsiteX321" fmla="*/ 111017 w 1727672"/>
              <a:gd name="connsiteY321" fmla="*/ 2041017 h 5948686"/>
              <a:gd name="connsiteX322" fmla="*/ 111618 w 1727672"/>
              <a:gd name="connsiteY322" fmla="*/ 2069888 h 5948686"/>
              <a:gd name="connsiteX323" fmla="*/ 111618 w 1727672"/>
              <a:gd name="connsiteY323" fmla="*/ 2070487 h 5948686"/>
              <a:gd name="connsiteX324" fmla="*/ 114589 w 1727672"/>
              <a:gd name="connsiteY324" fmla="*/ 2141620 h 5948686"/>
              <a:gd name="connsiteX325" fmla="*/ 63992 w 1727672"/>
              <a:gd name="connsiteY325" fmla="*/ 2143706 h 5948686"/>
              <a:gd name="connsiteX326" fmla="*/ 61011 w 1727672"/>
              <a:gd name="connsiteY326" fmla="*/ 2071973 h 5948686"/>
              <a:gd name="connsiteX327" fmla="*/ 61011 w 1727672"/>
              <a:gd name="connsiteY327" fmla="*/ 2071678 h 5948686"/>
              <a:gd name="connsiteX328" fmla="*/ 60421 w 1727672"/>
              <a:gd name="connsiteY328" fmla="*/ 2042208 h 5948686"/>
              <a:gd name="connsiteX329" fmla="*/ 111017 w 1727672"/>
              <a:gd name="connsiteY329" fmla="*/ 2041017 h 5948686"/>
              <a:gd name="connsiteX330" fmla="*/ 1287355 w 1727672"/>
              <a:gd name="connsiteY330" fmla="*/ 2093995 h 5948686"/>
              <a:gd name="connsiteX331" fmla="*/ 1292413 w 1727672"/>
              <a:gd name="connsiteY331" fmla="*/ 2162461 h 5948686"/>
              <a:gd name="connsiteX332" fmla="*/ 1292413 w 1727672"/>
              <a:gd name="connsiteY332" fmla="*/ 2163052 h 5948686"/>
              <a:gd name="connsiteX333" fmla="*/ 1295099 w 1727672"/>
              <a:gd name="connsiteY333" fmla="*/ 2194313 h 5948686"/>
              <a:gd name="connsiteX334" fmla="*/ 1244788 w 1727672"/>
              <a:gd name="connsiteY334" fmla="*/ 2198770 h 5948686"/>
              <a:gd name="connsiteX335" fmla="*/ 1241816 w 1727672"/>
              <a:gd name="connsiteY335" fmla="*/ 2167223 h 5948686"/>
              <a:gd name="connsiteX336" fmla="*/ 1241816 w 1727672"/>
              <a:gd name="connsiteY336" fmla="*/ 2166623 h 5948686"/>
              <a:gd name="connsiteX337" fmla="*/ 1237054 w 1727672"/>
              <a:gd name="connsiteY337" fmla="*/ 2097567 h 5948686"/>
              <a:gd name="connsiteX338" fmla="*/ 1287355 w 1727672"/>
              <a:gd name="connsiteY338" fmla="*/ 2093995 h 5948686"/>
              <a:gd name="connsiteX339" fmla="*/ 117304 w 1727672"/>
              <a:gd name="connsiteY339" fmla="*/ 2191922 h 5948686"/>
              <a:gd name="connsiteX340" fmla="*/ 120581 w 1727672"/>
              <a:gd name="connsiteY340" fmla="*/ 2249072 h 5948686"/>
              <a:gd name="connsiteX341" fmla="*/ 120581 w 1727672"/>
              <a:gd name="connsiteY341" fmla="*/ 2249672 h 5948686"/>
              <a:gd name="connsiteX342" fmla="*/ 124152 w 1727672"/>
              <a:gd name="connsiteY342" fmla="*/ 2292534 h 5948686"/>
              <a:gd name="connsiteX343" fmla="*/ 73546 w 1727672"/>
              <a:gd name="connsiteY343" fmla="*/ 2296402 h 5948686"/>
              <a:gd name="connsiteX344" fmla="*/ 70269 w 1727672"/>
              <a:gd name="connsiteY344" fmla="*/ 2252939 h 5948686"/>
              <a:gd name="connsiteX345" fmla="*/ 70269 w 1727672"/>
              <a:gd name="connsiteY345" fmla="*/ 2252644 h 5948686"/>
              <a:gd name="connsiteX346" fmla="*/ 66698 w 1727672"/>
              <a:gd name="connsiteY346" fmla="*/ 2194903 h 5948686"/>
              <a:gd name="connsiteX347" fmla="*/ 117304 w 1727672"/>
              <a:gd name="connsiteY347" fmla="*/ 2191922 h 5948686"/>
              <a:gd name="connsiteX348" fmla="*/ 1299928 w 1727672"/>
              <a:gd name="connsiteY348" fmla="*/ 2244309 h 5948686"/>
              <a:gd name="connsiteX349" fmla="*/ 1307662 w 1727672"/>
              <a:gd name="connsiteY349" fmla="*/ 2311880 h 5948686"/>
              <a:gd name="connsiteX350" fmla="*/ 1307367 w 1727672"/>
              <a:gd name="connsiteY350" fmla="*/ 2311880 h 5948686"/>
              <a:gd name="connsiteX351" fmla="*/ 1311834 w 1727672"/>
              <a:gd name="connsiteY351" fmla="*/ 2344322 h 5948686"/>
              <a:gd name="connsiteX352" fmla="*/ 1261533 w 1727672"/>
              <a:gd name="connsiteY352" fmla="*/ 2350875 h 5948686"/>
              <a:gd name="connsiteX353" fmla="*/ 1257361 w 1727672"/>
              <a:gd name="connsiteY353" fmla="*/ 2318128 h 5948686"/>
              <a:gd name="connsiteX354" fmla="*/ 1257361 w 1727672"/>
              <a:gd name="connsiteY354" fmla="*/ 2317538 h 5948686"/>
              <a:gd name="connsiteX355" fmla="*/ 1249627 w 1727672"/>
              <a:gd name="connsiteY355" fmla="*/ 2249672 h 5948686"/>
              <a:gd name="connsiteX356" fmla="*/ 1299928 w 1727672"/>
              <a:gd name="connsiteY356" fmla="*/ 2244309 h 5948686"/>
              <a:gd name="connsiteX357" fmla="*/ 128067 w 1727672"/>
              <a:gd name="connsiteY357" fmla="*/ 2342531 h 5948686"/>
              <a:gd name="connsiteX358" fmla="*/ 135506 w 1727672"/>
              <a:gd name="connsiteY358" fmla="*/ 2420817 h 5948686"/>
              <a:gd name="connsiteX359" fmla="*/ 135506 w 1727672"/>
              <a:gd name="connsiteY359" fmla="*/ 2421112 h 5948686"/>
              <a:gd name="connsiteX360" fmla="*/ 137888 w 1727672"/>
              <a:gd name="connsiteY360" fmla="*/ 2442848 h 5948686"/>
              <a:gd name="connsiteX361" fmla="*/ 87586 w 1727672"/>
              <a:gd name="connsiteY361" fmla="*/ 2448497 h 5948686"/>
              <a:gd name="connsiteX362" fmla="*/ 85205 w 1727672"/>
              <a:gd name="connsiteY362" fmla="*/ 2426475 h 5948686"/>
              <a:gd name="connsiteX363" fmla="*/ 85205 w 1727672"/>
              <a:gd name="connsiteY363" fmla="*/ 2425875 h 5948686"/>
              <a:gd name="connsiteX364" fmla="*/ 77766 w 1727672"/>
              <a:gd name="connsiteY364" fmla="*/ 2347294 h 5948686"/>
              <a:gd name="connsiteX365" fmla="*/ 128067 w 1727672"/>
              <a:gd name="connsiteY365" fmla="*/ 2342531 h 5948686"/>
              <a:gd name="connsiteX366" fmla="*/ 1318406 w 1727672"/>
              <a:gd name="connsiteY366" fmla="*/ 2394033 h 5948686"/>
              <a:gd name="connsiteX367" fmla="*/ 1327931 w 1727672"/>
              <a:gd name="connsiteY367" fmla="*/ 2456241 h 5948686"/>
              <a:gd name="connsiteX368" fmla="*/ 1327931 w 1727672"/>
              <a:gd name="connsiteY368" fmla="*/ 2456536 h 5948686"/>
              <a:gd name="connsiteX369" fmla="*/ 1333885 w 1727672"/>
              <a:gd name="connsiteY369" fmla="*/ 2493741 h 5948686"/>
              <a:gd name="connsiteX370" fmla="*/ 1284174 w 1727672"/>
              <a:gd name="connsiteY370" fmla="*/ 2501780 h 5948686"/>
              <a:gd name="connsiteX371" fmla="*/ 1277925 w 1727672"/>
              <a:gd name="connsiteY371" fmla="*/ 2464575 h 5948686"/>
              <a:gd name="connsiteX372" fmla="*/ 1277925 w 1727672"/>
              <a:gd name="connsiteY372" fmla="*/ 2463975 h 5948686"/>
              <a:gd name="connsiteX373" fmla="*/ 1268400 w 1727672"/>
              <a:gd name="connsiteY373" fmla="*/ 2401472 h 5948686"/>
              <a:gd name="connsiteX374" fmla="*/ 1318406 w 1727672"/>
              <a:gd name="connsiteY374" fmla="*/ 2394033 h 5948686"/>
              <a:gd name="connsiteX375" fmla="*/ 1217203 w 1727672"/>
              <a:gd name="connsiteY375" fmla="*/ 2467852 h 5948686"/>
              <a:gd name="connsiteX376" fmla="*/ 1332989 w 1727672"/>
              <a:gd name="connsiteY376" fmla="*/ 3040828 h 5948686"/>
              <a:gd name="connsiteX377" fmla="*/ 1367813 w 1727672"/>
              <a:gd name="connsiteY377" fmla="*/ 3193828 h 5948686"/>
              <a:gd name="connsiteX378" fmla="*/ 381404 w 1727672"/>
              <a:gd name="connsiteY378" fmla="*/ 3422428 h 5948686"/>
              <a:gd name="connsiteX379" fmla="*/ 345990 w 1727672"/>
              <a:gd name="connsiteY379" fmla="*/ 3269133 h 5948686"/>
              <a:gd name="connsiteX380" fmla="*/ 216812 w 1727672"/>
              <a:gd name="connsiteY380" fmla="*/ 2579466 h 5948686"/>
              <a:gd name="connsiteX381" fmla="*/ 1217223 w 1727672"/>
              <a:gd name="connsiteY381" fmla="*/ 2467832 h 5948686"/>
              <a:gd name="connsiteX382" fmla="*/ 143545 w 1727672"/>
              <a:gd name="connsiteY382" fmla="*/ 2493150 h 5948686"/>
              <a:gd name="connsiteX383" fmla="*/ 144736 w 1727672"/>
              <a:gd name="connsiteY383" fmla="*/ 2504161 h 5948686"/>
              <a:gd name="connsiteX384" fmla="*/ 144736 w 1727672"/>
              <a:gd name="connsiteY384" fmla="*/ 2504456 h 5948686"/>
              <a:gd name="connsiteX385" fmla="*/ 155156 w 1727672"/>
              <a:gd name="connsiteY385" fmla="*/ 2585714 h 5948686"/>
              <a:gd name="connsiteX386" fmla="*/ 155156 w 1727672"/>
              <a:gd name="connsiteY386" fmla="*/ 2586314 h 5948686"/>
              <a:gd name="connsiteX387" fmla="*/ 156052 w 1727672"/>
              <a:gd name="connsiteY387" fmla="*/ 2592858 h 5948686"/>
              <a:gd name="connsiteX388" fmla="*/ 106045 w 1727672"/>
              <a:gd name="connsiteY388" fmla="*/ 2600001 h 5948686"/>
              <a:gd name="connsiteX389" fmla="*/ 105150 w 1727672"/>
              <a:gd name="connsiteY389" fmla="*/ 2592858 h 5948686"/>
              <a:gd name="connsiteX390" fmla="*/ 104855 w 1727672"/>
              <a:gd name="connsiteY390" fmla="*/ 2592858 h 5948686"/>
              <a:gd name="connsiteX391" fmla="*/ 104855 w 1727672"/>
              <a:gd name="connsiteY391" fmla="*/ 2592562 h 5948686"/>
              <a:gd name="connsiteX392" fmla="*/ 94434 w 1727672"/>
              <a:gd name="connsiteY392" fmla="*/ 2510409 h 5948686"/>
              <a:gd name="connsiteX393" fmla="*/ 94434 w 1727672"/>
              <a:gd name="connsiteY393" fmla="*/ 2510114 h 5948686"/>
              <a:gd name="connsiteX394" fmla="*/ 93244 w 1727672"/>
              <a:gd name="connsiteY394" fmla="*/ 2498798 h 5948686"/>
              <a:gd name="connsiteX395" fmla="*/ 143545 w 1727672"/>
              <a:gd name="connsiteY395" fmla="*/ 2493150 h 5948686"/>
              <a:gd name="connsiteX396" fmla="*/ 1342552 w 1727672"/>
              <a:gd name="connsiteY396" fmla="*/ 2543156 h 5948686"/>
              <a:gd name="connsiteX397" fmla="*/ 1352373 w 1727672"/>
              <a:gd name="connsiteY397" fmla="*/ 2597325 h 5948686"/>
              <a:gd name="connsiteX398" fmla="*/ 1352373 w 1727672"/>
              <a:gd name="connsiteY398" fmla="*/ 2597925 h 5948686"/>
              <a:gd name="connsiteX399" fmla="*/ 1361002 w 1727672"/>
              <a:gd name="connsiteY399" fmla="*/ 2642273 h 5948686"/>
              <a:gd name="connsiteX400" fmla="*/ 1311301 w 1727672"/>
              <a:gd name="connsiteY400" fmla="*/ 2652094 h 5948686"/>
              <a:gd name="connsiteX401" fmla="*/ 1302662 w 1727672"/>
              <a:gd name="connsiteY401" fmla="*/ 2607145 h 5948686"/>
              <a:gd name="connsiteX402" fmla="*/ 1302662 w 1727672"/>
              <a:gd name="connsiteY402" fmla="*/ 2606850 h 5948686"/>
              <a:gd name="connsiteX403" fmla="*/ 1292546 w 1727672"/>
              <a:gd name="connsiteY403" fmla="*/ 2552081 h 5948686"/>
              <a:gd name="connsiteX404" fmla="*/ 1342552 w 1727672"/>
              <a:gd name="connsiteY404" fmla="*/ 2543156 h 5948686"/>
              <a:gd name="connsiteX405" fmla="*/ 163262 w 1727672"/>
              <a:gd name="connsiteY405" fmla="*/ 2642874 h 5948686"/>
              <a:gd name="connsiteX406" fmla="*/ 166539 w 1727672"/>
              <a:gd name="connsiteY406" fmla="*/ 2666086 h 5948686"/>
              <a:gd name="connsiteX407" fmla="*/ 166539 w 1727672"/>
              <a:gd name="connsiteY407" fmla="*/ 2666381 h 5948686"/>
              <a:gd name="connsiteX408" fmla="*/ 178740 w 1727672"/>
              <a:gd name="connsiteY408" fmla="*/ 2742581 h 5948686"/>
              <a:gd name="connsiteX409" fmla="*/ 128734 w 1727672"/>
              <a:gd name="connsiteY409" fmla="*/ 2750325 h 5948686"/>
              <a:gd name="connsiteX410" fmla="*/ 116532 w 1727672"/>
              <a:gd name="connsiteY410" fmla="*/ 2673830 h 5948686"/>
              <a:gd name="connsiteX411" fmla="*/ 116532 w 1727672"/>
              <a:gd name="connsiteY411" fmla="*/ 2673525 h 5948686"/>
              <a:gd name="connsiteX412" fmla="*/ 113256 w 1727672"/>
              <a:gd name="connsiteY412" fmla="*/ 2650017 h 5948686"/>
              <a:gd name="connsiteX413" fmla="*/ 163262 w 1727672"/>
              <a:gd name="connsiteY413" fmla="*/ 2642874 h 5948686"/>
              <a:gd name="connsiteX414" fmla="*/ 1371127 w 1727672"/>
              <a:gd name="connsiteY414" fmla="*/ 2691689 h 5948686"/>
              <a:gd name="connsiteX415" fmla="*/ 1380357 w 1727672"/>
              <a:gd name="connsiteY415" fmla="*/ 2736333 h 5948686"/>
              <a:gd name="connsiteX416" fmla="*/ 1380357 w 1727672"/>
              <a:gd name="connsiteY416" fmla="*/ 2736628 h 5948686"/>
              <a:gd name="connsiteX417" fmla="*/ 1391959 w 1727672"/>
              <a:gd name="connsiteY417" fmla="*/ 2790511 h 5948686"/>
              <a:gd name="connsiteX418" fmla="*/ 1342552 w 1727672"/>
              <a:gd name="connsiteY418" fmla="*/ 2801227 h 5948686"/>
              <a:gd name="connsiteX419" fmla="*/ 1330941 w 1727672"/>
              <a:gd name="connsiteY419" fmla="*/ 2747048 h 5948686"/>
              <a:gd name="connsiteX420" fmla="*/ 1330646 w 1727672"/>
              <a:gd name="connsiteY420" fmla="*/ 2747048 h 5948686"/>
              <a:gd name="connsiteX421" fmla="*/ 1330646 w 1727672"/>
              <a:gd name="connsiteY421" fmla="*/ 2746753 h 5948686"/>
              <a:gd name="connsiteX422" fmla="*/ 1321416 w 1727672"/>
              <a:gd name="connsiteY422" fmla="*/ 2701805 h 5948686"/>
              <a:gd name="connsiteX423" fmla="*/ 1371127 w 1727672"/>
              <a:gd name="connsiteY423" fmla="*/ 2691689 h 5948686"/>
              <a:gd name="connsiteX424" fmla="*/ 187075 w 1727672"/>
              <a:gd name="connsiteY424" fmla="*/ 2792292 h 5948686"/>
              <a:gd name="connsiteX425" fmla="*/ 192132 w 1727672"/>
              <a:gd name="connsiteY425" fmla="*/ 2822353 h 5948686"/>
              <a:gd name="connsiteX426" fmla="*/ 192132 w 1727672"/>
              <a:gd name="connsiteY426" fmla="*/ 2822648 h 5948686"/>
              <a:gd name="connsiteX427" fmla="*/ 204639 w 1727672"/>
              <a:gd name="connsiteY427" fmla="*/ 2891705 h 5948686"/>
              <a:gd name="connsiteX428" fmla="*/ 154928 w 1727672"/>
              <a:gd name="connsiteY428" fmla="*/ 2900639 h 5948686"/>
              <a:gd name="connsiteX429" fmla="*/ 142421 w 1727672"/>
              <a:gd name="connsiteY429" fmla="*/ 2831278 h 5948686"/>
              <a:gd name="connsiteX430" fmla="*/ 142126 w 1727672"/>
              <a:gd name="connsiteY430" fmla="*/ 2830983 h 5948686"/>
              <a:gd name="connsiteX431" fmla="*/ 137068 w 1727672"/>
              <a:gd name="connsiteY431" fmla="*/ 2800626 h 5948686"/>
              <a:gd name="connsiteX432" fmla="*/ 187075 w 1727672"/>
              <a:gd name="connsiteY432" fmla="*/ 2792292 h 5948686"/>
              <a:gd name="connsiteX433" fmla="*/ 1403036 w 1727672"/>
              <a:gd name="connsiteY433" fmla="*/ 2839612 h 5948686"/>
              <a:gd name="connsiteX434" fmla="*/ 1410780 w 1727672"/>
              <a:gd name="connsiteY434" fmla="*/ 2873550 h 5948686"/>
              <a:gd name="connsiteX435" fmla="*/ 1425953 w 1727672"/>
              <a:gd name="connsiteY435" fmla="*/ 2938139 h 5948686"/>
              <a:gd name="connsiteX436" fmla="*/ 1376547 w 1727672"/>
              <a:gd name="connsiteY436" fmla="*/ 2949750 h 5948686"/>
              <a:gd name="connsiteX437" fmla="*/ 1361660 w 1727672"/>
              <a:gd name="connsiteY437" fmla="*/ 2885161 h 5948686"/>
              <a:gd name="connsiteX438" fmla="*/ 1361660 w 1727672"/>
              <a:gd name="connsiteY438" fmla="*/ 2884865 h 5948686"/>
              <a:gd name="connsiteX439" fmla="*/ 1361364 w 1727672"/>
              <a:gd name="connsiteY439" fmla="*/ 2884865 h 5948686"/>
              <a:gd name="connsiteX440" fmla="*/ 1353925 w 1727672"/>
              <a:gd name="connsiteY440" fmla="*/ 2850928 h 5948686"/>
              <a:gd name="connsiteX441" fmla="*/ 1403036 w 1727672"/>
              <a:gd name="connsiteY441" fmla="*/ 2839622 h 5948686"/>
              <a:gd name="connsiteX442" fmla="*/ 214221 w 1727672"/>
              <a:gd name="connsiteY442" fmla="*/ 2941120 h 5948686"/>
              <a:gd name="connsiteX443" fmla="*/ 220469 w 1727672"/>
              <a:gd name="connsiteY443" fmla="*/ 2973858 h 5948686"/>
              <a:gd name="connsiteX444" fmla="*/ 220469 w 1727672"/>
              <a:gd name="connsiteY444" fmla="*/ 2974153 h 5948686"/>
              <a:gd name="connsiteX445" fmla="*/ 233861 w 1727672"/>
              <a:gd name="connsiteY445" fmla="*/ 3040237 h 5948686"/>
              <a:gd name="connsiteX446" fmla="*/ 184455 w 1727672"/>
              <a:gd name="connsiteY446" fmla="*/ 3050058 h 5948686"/>
              <a:gd name="connsiteX447" fmla="*/ 171063 w 1727672"/>
              <a:gd name="connsiteY447" fmla="*/ 2983973 h 5948686"/>
              <a:gd name="connsiteX448" fmla="*/ 171063 w 1727672"/>
              <a:gd name="connsiteY448" fmla="*/ 2983678 h 5948686"/>
              <a:gd name="connsiteX449" fmla="*/ 170758 w 1727672"/>
              <a:gd name="connsiteY449" fmla="*/ 2983678 h 5948686"/>
              <a:gd name="connsiteX450" fmla="*/ 164510 w 1727672"/>
              <a:gd name="connsiteY450" fmla="*/ 2950636 h 5948686"/>
              <a:gd name="connsiteX451" fmla="*/ 214221 w 1727672"/>
              <a:gd name="connsiteY451" fmla="*/ 2941111 h 5948686"/>
              <a:gd name="connsiteX452" fmla="*/ 1437612 w 1727672"/>
              <a:gd name="connsiteY452" fmla="*/ 2987250 h 5948686"/>
              <a:gd name="connsiteX453" fmla="*/ 1459643 w 1727672"/>
              <a:gd name="connsiteY453" fmla="*/ 3078337 h 5948686"/>
              <a:gd name="connsiteX454" fmla="*/ 1461424 w 1727672"/>
              <a:gd name="connsiteY454" fmla="*/ 3085481 h 5948686"/>
              <a:gd name="connsiteX455" fmla="*/ 1412018 w 1727672"/>
              <a:gd name="connsiteY455" fmla="*/ 3097387 h 5948686"/>
              <a:gd name="connsiteX456" fmla="*/ 1410523 w 1727672"/>
              <a:gd name="connsiteY456" fmla="*/ 3090244 h 5948686"/>
              <a:gd name="connsiteX457" fmla="*/ 1388501 w 1727672"/>
              <a:gd name="connsiteY457" fmla="*/ 2998861 h 5948686"/>
              <a:gd name="connsiteX458" fmla="*/ 1437612 w 1727672"/>
              <a:gd name="connsiteY458" fmla="*/ 2987250 h 5948686"/>
              <a:gd name="connsiteX459" fmla="*/ 244320 w 1727672"/>
              <a:gd name="connsiteY459" fmla="*/ 3089348 h 5948686"/>
              <a:gd name="connsiteX460" fmla="*/ 251168 w 1727672"/>
              <a:gd name="connsiteY460" fmla="*/ 3121200 h 5948686"/>
              <a:gd name="connsiteX461" fmla="*/ 265751 w 1727672"/>
              <a:gd name="connsiteY461" fmla="*/ 3188170 h 5948686"/>
              <a:gd name="connsiteX462" fmla="*/ 216345 w 1727672"/>
              <a:gd name="connsiteY462" fmla="*/ 3199181 h 5948686"/>
              <a:gd name="connsiteX463" fmla="*/ 201457 w 1727672"/>
              <a:gd name="connsiteY463" fmla="*/ 3131916 h 5948686"/>
              <a:gd name="connsiteX464" fmla="*/ 194914 w 1727672"/>
              <a:gd name="connsiteY464" fmla="*/ 3100064 h 5948686"/>
              <a:gd name="connsiteX465" fmla="*/ 244320 w 1727672"/>
              <a:gd name="connsiteY465" fmla="*/ 3089348 h 5948686"/>
              <a:gd name="connsiteX466" fmla="*/ 1473331 w 1727672"/>
              <a:gd name="connsiteY466" fmla="*/ 3134887 h 5948686"/>
              <a:gd name="connsiteX467" fmla="*/ 1492676 w 1727672"/>
              <a:gd name="connsiteY467" fmla="*/ 3215555 h 5948686"/>
              <a:gd name="connsiteX468" fmla="*/ 1492981 w 1727672"/>
              <a:gd name="connsiteY468" fmla="*/ 3215555 h 5948686"/>
              <a:gd name="connsiteX469" fmla="*/ 1497143 w 1727672"/>
              <a:gd name="connsiteY469" fmla="*/ 3233414 h 5948686"/>
              <a:gd name="connsiteX470" fmla="*/ 1447737 w 1727672"/>
              <a:gd name="connsiteY470" fmla="*/ 3245025 h 5948686"/>
              <a:gd name="connsiteX471" fmla="*/ 1443565 w 1727672"/>
              <a:gd name="connsiteY471" fmla="*/ 3227461 h 5948686"/>
              <a:gd name="connsiteX472" fmla="*/ 1443565 w 1727672"/>
              <a:gd name="connsiteY472" fmla="*/ 3227166 h 5948686"/>
              <a:gd name="connsiteX473" fmla="*/ 1423924 w 1727672"/>
              <a:gd name="connsiteY473" fmla="*/ 3146803 h 5948686"/>
              <a:gd name="connsiteX474" fmla="*/ 1473331 w 1727672"/>
              <a:gd name="connsiteY474" fmla="*/ 3134897 h 5948686"/>
              <a:gd name="connsiteX475" fmla="*/ 276800 w 1727672"/>
              <a:gd name="connsiteY475" fmla="*/ 3237586 h 5948686"/>
              <a:gd name="connsiteX476" fmla="*/ 298831 w 1727672"/>
              <a:gd name="connsiteY476" fmla="*/ 3336103 h 5948686"/>
              <a:gd name="connsiteX477" fmla="*/ 274124 w 1727672"/>
              <a:gd name="connsiteY477" fmla="*/ 3341761 h 5948686"/>
              <a:gd name="connsiteX478" fmla="*/ 249416 w 1727672"/>
              <a:gd name="connsiteY478" fmla="*/ 3347419 h 5948686"/>
              <a:gd name="connsiteX479" fmla="*/ 249416 w 1727672"/>
              <a:gd name="connsiteY479" fmla="*/ 3347123 h 5948686"/>
              <a:gd name="connsiteX480" fmla="*/ 227394 w 1727672"/>
              <a:gd name="connsiteY480" fmla="*/ 3248597 h 5948686"/>
              <a:gd name="connsiteX481" fmla="*/ 276800 w 1727672"/>
              <a:gd name="connsiteY481" fmla="*/ 3237586 h 5948686"/>
              <a:gd name="connsiteX482" fmla="*/ 1508764 w 1727672"/>
              <a:gd name="connsiteY482" fmla="*/ 3282525 h 5948686"/>
              <a:gd name="connsiteX483" fmla="*/ 1525433 w 1727672"/>
              <a:gd name="connsiteY483" fmla="*/ 3353962 h 5948686"/>
              <a:gd name="connsiteX484" fmla="*/ 1525728 w 1727672"/>
              <a:gd name="connsiteY484" fmla="*/ 3354267 h 5948686"/>
              <a:gd name="connsiteX485" fmla="*/ 1531681 w 1727672"/>
              <a:gd name="connsiteY485" fmla="*/ 3381347 h 5948686"/>
              <a:gd name="connsiteX486" fmla="*/ 1482570 w 1727672"/>
              <a:gd name="connsiteY486" fmla="*/ 3392662 h 5948686"/>
              <a:gd name="connsiteX487" fmla="*/ 1476322 w 1727672"/>
              <a:gd name="connsiteY487" fmla="*/ 3365573 h 5948686"/>
              <a:gd name="connsiteX488" fmla="*/ 1459357 w 1727672"/>
              <a:gd name="connsiteY488" fmla="*/ 3294136 h 5948686"/>
              <a:gd name="connsiteX489" fmla="*/ 1508764 w 1727672"/>
              <a:gd name="connsiteY489" fmla="*/ 3282525 h 5948686"/>
              <a:gd name="connsiteX490" fmla="*/ 310138 w 1727672"/>
              <a:gd name="connsiteY490" fmla="*/ 3385509 h 5948686"/>
              <a:gd name="connsiteX491" fmla="*/ 330978 w 1727672"/>
              <a:gd name="connsiteY491" fmla="*/ 3476302 h 5948686"/>
              <a:gd name="connsiteX492" fmla="*/ 332760 w 1727672"/>
              <a:gd name="connsiteY492" fmla="*/ 3484331 h 5948686"/>
              <a:gd name="connsiteX493" fmla="*/ 283353 w 1727672"/>
              <a:gd name="connsiteY493" fmla="*/ 3495647 h 5948686"/>
              <a:gd name="connsiteX494" fmla="*/ 281563 w 1727672"/>
              <a:gd name="connsiteY494" fmla="*/ 3487608 h 5948686"/>
              <a:gd name="connsiteX495" fmla="*/ 281563 w 1727672"/>
              <a:gd name="connsiteY495" fmla="*/ 3487312 h 5948686"/>
              <a:gd name="connsiteX496" fmla="*/ 260731 w 1727672"/>
              <a:gd name="connsiteY496" fmla="*/ 3396825 h 5948686"/>
              <a:gd name="connsiteX497" fmla="*/ 310138 w 1727672"/>
              <a:gd name="connsiteY497" fmla="*/ 3385509 h 5948686"/>
              <a:gd name="connsiteX498" fmla="*/ 1543054 w 1727672"/>
              <a:gd name="connsiteY498" fmla="*/ 3431058 h 5948686"/>
              <a:gd name="connsiteX499" fmla="*/ 1557046 w 1727672"/>
              <a:gd name="connsiteY499" fmla="*/ 3495047 h 5948686"/>
              <a:gd name="connsiteX500" fmla="*/ 1557046 w 1727672"/>
              <a:gd name="connsiteY500" fmla="*/ 3495352 h 5948686"/>
              <a:gd name="connsiteX501" fmla="*/ 1564485 w 1727672"/>
              <a:gd name="connsiteY501" fmla="*/ 3530175 h 5948686"/>
              <a:gd name="connsiteX502" fmla="*/ 1514774 w 1727672"/>
              <a:gd name="connsiteY502" fmla="*/ 3540595 h 5948686"/>
              <a:gd name="connsiteX503" fmla="*/ 1507630 w 1727672"/>
              <a:gd name="connsiteY503" fmla="*/ 3506067 h 5948686"/>
              <a:gd name="connsiteX504" fmla="*/ 1507630 w 1727672"/>
              <a:gd name="connsiteY504" fmla="*/ 3505762 h 5948686"/>
              <a:gd name="connsiteX505" fmla="*/ 1493638 w 1727672"/>
              <a:gd name="connsiteY505" fmla="*/ 3441773 h 5948686"/>
              <a:gd name="connsiteX506" fmla="*/ 1543054 w 1727672"/>
              <a:gd name="connsiteY506" fmla="*/ 3431058 h 5948686"/>
              <a:gd name="connsiteX507" fmla="*/ 1429649 w 1727672"/>
              <a:gd name="connsiteY507" fmla="*/ 3473025 h 5948686"/>
              <a:gd name="connsiteX508" fmla="*/ 1549607 w 1727672"/>
              <a:gd name="connsiteY508" fmla="*/ 4277297 h 5948686"/>
              <a:gd name="connsiteX509" fmla="*/ 551292 w 1727672"/>
              <a:gd name="connsiteY509" fmla="*/ 4363022 h 5948686"/>
              <a:gd name="connsiteX510" fmla="*/ 436391 w 1727672"/>
              <a:gd name="connsiteY510" fmla="*/ 3662039 h 5948686"/>
              <a:gd name="connsiteX511" fmla="*/ 1429659 w 1727672"/>
              <a:gd name="connsiteY511" fmla="*/ 3473025 h 5948686"/>
              <a:gd name="connsiteX512" fmla="*/ 343799 w 1727672"/>
              <a:gd name="connsiteY512" fmla="*/ 3533747 h 5948686"/>
              <a:gd name="connsiteX513" fmla="*/ 362258 w 1727672"/>
              <a:gd name="connsiteY513" fmla="*/ 3614709 h 5948686"/>
              <a:gd name="connsiteX514" fmla="*/ 366126 w 1727672"/>
              <a:gd name="connsiteY514" fmla="*/ 3632569 h 5948686"/>
              <a:gd name="connsiteX515" fmla="*/ 316710 w 1727672"/>
              <a:gd name="connsiteY515" fmla="*/ 3643580 h 5948686"/>
              <a:gd name="connsiteX516" fmla="*/ 312843 w 1727672"/>
              <a:gd name="connsiteY516" fmla="*/ 3625720 h 5948686"/>
              <a:gd name="connsiteX517" fmla="*/ 294393 w 1727672"/>
              <a:gd name="connsiteY517" fmla="*/ 3544758 h 5948686"/>
              <a:gd name="connsiteX518" fmla="*/ 343799 w 1727672"/>
              <a:gd name="connsiteY518" fmla="*/ 3533747 h 5948686"/>
              <a:gd name="connsiteX519" fmla="*/ 1574620 w 1727672"/>
              <a:gd name="connsiteY519" fmla="*/ 3580181 h 5948686"/>
              <a:gd name="connsiteX520" fmla="*/ 1586526 w 1727672"/>
              <a:gd name="connsiteY520" fmla="*/ 3639417 h 5948686"/>
              <a:gd name="connsiteX521" fmla="*/ 1586526 w 1727672"/>
              <a:gd name="connsiteY521" fmla="*/ 3639712 h 5948686"/>
              <a:gd name="connsiteX522" fmla="*/ 1593965 w 1727672"/>
              <a:gd name="connsiteY522" fmla="*/ 3679898 h 5948686"/>
              <a:gd name="connsiteX523" fmla="*/ 1544263 w 1727672"/>
              <a:gd name="connsiteY523" fmla="*/ 3688823 h 5948686"/>
              <a:gd name="connsiteX524" fmla="*/ 1536815 w 1727672"/>
              <a:gd name="connsiteY524" fmla="*/ 3649237 h 5948686"/>
              <a:gd name="connsiteX525" fmla="*/ 1536815 w 1727672"/>
              <a:gd name="connsiteY525" fmla="*/ 3648942 h 5948686"/>
              <a:gd name="connsiteX526" fmla="*/ 1525213 w 1727672"/>
              <a:gd name="connsiteY526" fmla="*/ 3590002 h 5948686"/>
              <a:gd name="connsiteX527" fmla="*/ 1574620 w 1727672"/>
              <a:gd name="connsiteY527" fmla="*/ 3580181 h 5948686"/>
              <a:gd name="connsiteX528" fmla="*/ 376851 w 1727672"/>
              <a:gd name="connsiteY528" fmla="*/ 3682280 h 5948686"/>
              <a:gd name="connsiteX529" fmla="*/ 377146 w 1727672"/>
              <a:gd name="connsiteY529" fmla="*/ 3683470 h 5948686"/>
              <a:gd name="connsiteX530" fmla="*/ 377146 w 1727672"/>
              <a:gd name="connsiteY530" fmla="*/ 3683766 h 5948686"/>
              <a:gd name="connsiteX531" fmla="*/ 377451 w 1727672"/>
              <a:gd name="connsiteY531" fmla="*/ 3683766 h 5948686"/>
              <a:gd name="connsiteX532" fmla="*/ 391738 w 1727672"/>
              <a:gd name="connsiteY532" fmla="*/ 3752222 h 5948686"/>
              <a:gd name="connsiteX533" fmla="*/ 391738 w 1727672"/>
              <a:gd name="connsiteY533" fmla="*/ 3752527 h 5948686"/>
              <a:gd name="connsiteX534" fmla="*/ 397691 w 1727672"/>
              <a:gd name="connsiteY534" fmla="*/ 3781692 h 5948686"/>
              <a:gd name="connsiteX535" fmla="*/ 348276 w 1727672"/>
              <a:gd name="connsiteY535" fmla="*/ 3791817 h 5948686"/>
              <a:gd name="connsiteX536" fmla="*/ 342323 w 1727672"/>
              <a:gd name="connsiteY536" fmla="*/ 3762947 h 5948686"/>
              <a:gd name="connsiteX537" fmla="*/ 342323 w 1727672"/>
              <a:gd name="connsiteY537" fmla="*/ 3762642 h 5948686"/>
              <a:gd name="connsiteX538" fmla="*/ 327740 w 1727672"/>
              <a:gd name="connsiteY538" fmla="*/ 3694481 h 5948686"/>
              <a:gd name="connsiteX539" fmla="*/ 327740 w 1727672"/>
              <a:gd name="connsiteY539" fmla="*/ 3694186 h 5948686"/>
              <a:gd name="connsiteX540" fmla="*/ 327444 w 1727672"/>
              <a:gd name="connsiteY540" fmla="*/ 3692995 h 5948686"/>
              <a:gd name="connsiteX541" fmla="*/ 376851 w 1727672"/>
              <a:gd name="connsiteY541" fmla="*/ 3682280 h 5948686"/>
              <a:gd name="connsiteX542" fmla="*/ 1602909 w 1727672"/>
              <a:gd name="connsiteY542" fmla="*/ 3729905 h 5948686"/>
              <a:gd name="connsiteX543" fmla="*/ 1612729 w 1727672"/>
              <a:gd name="connsiteY543" fmla="*/ 3787950 h 5948686"/>
              <a:gd name="connsiteX544" fmla="*/ 1612729 w 1727672"/>
              <a:gd name="connsiteY544" fmla="*/ 3788245 h 5948686"/>
              <a:gd name="connsiteX545" fmla="*/ 1619282 w 1727672"/>
              <a:gd name="connsiteY545" fmla="*/ 3830212 h 5948686"/>
              <a:gd name="connsiteX546" fmla="*/ 1569276 w 1727672"/>
              <a:gd name="connsiteY546" fmla="*/ 3837947 h 5948686"/>
              <a:gd name="connsiteX547" fmla="*/ 1562723 w 1727672"/>
              <a:gd name="connsiteY547" fmla="*/ 3795980 h 5948686"/>
              <a:gd name="connsiteX548" fmla="*/ 1563028 w 1727672"/>
              <a:gd name="connsiteY548" fmla="*/ 3795980 h 5948686"/>
              <a:gd name="connsiteX549" fmla="*/ 1552903 w 1727672"/>
              <a:gd name="connsiteY549" fmla="*/ 3738534 h 5948686"/>
              <a:gd name="connsiteX550" fmla="*/ 1602909 w 1727672"/>
              <a:gd name="connsiteY550" fmla="*/ 3729905 h 5948686"/>
              <a:gd name="connsiteX551" fmla="*/ 407807 w 1727672"/>
              <a:gd name="connsiteY551" fmla="*/ 3831403 h 5948686"/>
              <a:gd name="connsiteX552" fmla="*/ 419123 w 1727672"/>
              <a:gd name="connsiteY552" fmla="*/ 3889744 h 5948686"/>
              <a:gd name="connsiteX553" fmla="*/ 419123 w 1727672"/>
              <a:gd name="connsiteY553" fmla="*/ 3890039 h 5948686"/>
              <a:gd name="connsiteX554" fmla="*/ 426562 w 1727672"/>
              <a:gd name="connsiteY554" fmla="*/ 3931416 h 5948686"/>
              <a:gd name="connsiteX555" fmla="*/ 376555 w 1727672"/>
              <a:gd name="connsiteY555" fmla="*/ 3940340 h 5948686"/>
              <a:gd name="connsiteX556" fmla="*/ 369116 w 1727672"/>
              <a:gd name="connsiteY556" fmla="*/ 3898964 h 5948686"/>
              <a:gd name="connsiteX557" fmla="*/ 369412 w 1727672"/>
              <a:gd name="connsiteY557" fmla="*/ 3898964 h 5948686"/>
              <a:gd name="connsiteX558" fmla="*/ 358096 w 1727672"/>
              <a:gd name="connsiteY558" fmla="*/ 3841223 h 5948686"/>
              <a:gd name="connsiteX559" fmla="*/ 407807 w 1727672"/>
              <a:gd name="connsiteY559" fmla="*/ 3831403 h 5948686"/>
              <a:gd name="connsiteX560" fmla="*/ 1626721 w 1727672"/>
              <a:gd name="connsiteY560" fmla="*/ 3880809 h 5948686"/>
              <a:gd name="connsiteX561" fmla="*/ 1635351 w 1727672"/>
              <a:gd name="connsiteY561" fmla="*/ 3941531 h 5948686"/>
              <a:gd name="connsiteX562" fmla="*/ 1635351 w 1727672"/>
              <a:gd name="connsiteY562" fmla="*/ 3941826 h 5948686"/>
              <a:gd name="connsiteX563" fmla="*/ 1640114 w 1727672"/>
              <a:gd name="connsiteY563" fmla="*/ 3981717 h 5948686"/>
              <a:gd name="connsiteX564" fmla="*/ 1589812 w 1727672"/>
              <a:gd name="connsiteY564" fmla="*/ 3987670 h 5948686"/>
              <a:gd name="connsiteX565" fmla="*/ 1585050 w 1727672"/>
              <a:gd name="connsiteY565" fmla="*/ 3948380 h 5948686"/>
              <a:gd name="connsiteX566" fmla="*/ 1585050 w 1727672"/>
              <a:gd name="connsiteY566" fmla="*/ 3948084 h 5948686"/>
              <a:gd name="connsiteX567" fmla="*/ 1576715 w 1727672"/>
              <a:gd name="connsiteY567" fmla="*/ 3887658 h 5948686"/>
              <a:gd name="connsiteX568" fmla="*/ 1626721 w 1727672"/>
              <a:gd name="connsiteY568" fmla="*/ 3880809 h 5948686"/>
              <a:gd name="connsiteX569" fmla="*/ 435239 w 1727672"/>
              <a:gd name="connsiteY569" fmla="*/ 3981412 h 5948686"/>
              <a:gd name="connsiteX570" fmla="*/ 442983 w 1727672"/>
              <a:gd name="connsiteY570" fmla="*/ 4027847 h 5948686"/>
              <a:gd name="connsiteX571" fmla="*/ 442983 w 1727672"/>
              <a:gd name="connsiteY571" fmla="*/ 4028142 h 5948686"/>
              <a:gd name="connsiteX572" fmla="*/ 451012 w 1727672"/>
              <a:gd name="connsiteY572" fmla="*/ 4082025 h 5948686"/>
              <a:gd name="connsiteX573" fmla="*/ 401006 w 1727672"/>
              <a:gd name="connsiteY573" fmla="*/ 4089464 h 5948686"/>
              <a:gd name="connsiteX574" fmla="*/ 392977 w 1727672"/>
              <a:gd name="connsiteY574" fmla="*/ 4036181 h 5948686"/>
              <a:gd name="connsiteX575" fmla="*/ 392977 w 1727672"/>
              <a:gd name="connsiteY575" fmla="*/ 4035886 h 5948686"/>
              <a:gd name="connsiteX576" fmla="*/ 385233 w 1727672"/>
              <a:gd name="connsiteY576" fmla="*/ 3989747 h 5948686"/>
              <a:gd name="connsiteX577" fmla="*/ 435239 w 1727672"/>
              <a:gd name="connsiteY577" fmla="*/ 3981412 h 5948686"/>
              <a:gd name="connsiteX578" fmla="*/ 1645771 w 1727672"/>
              <a:gd name="connsiteY578" fmla="*/ 4032314 h 5948686"/>
              <a:gd name="connsiteX579" fmla="*/ 1652915 w 1727672"/>
              <a:gd name="connsiteY579" fmla="*/ 4100770 h 5948686"/>
              <a:gd name="connsiteX580" fmla="*/ 1652915 w 1727672"/>
              <a:gd name="connsiteY580" fmla="*/ 4101370 h 5948686"/>
              <a:gd name="connsiteX581" fmla="*/ 1655592 w 1727672"/>
              <a:gd name="connsiteY581" fmla="*/ 4133517 h 5948686"/>
              <a:gd name="connsiteX582" fmla="*/ 1604995 w 1727672"/>
              <a:gd name="connsiteY582" fmla="*/ 4137680 h 5948686"/>
              <a:gd name="connsiteX583" fmla="*/ 1602318 w 1727672"/>
              <a:gd name="connsiteY583" fmla="*/ 4105533 h 5948686"/>
              <a:gd name="connsiteX584" fmla="*/ 1602614 w 1727672"/>
              <a:gd name="connsiteY584" fmla="*/ 4105533 h 5948686"/>
              <a:gd name="connsiteX585" fmla="*/ 1595470 w 1727672"/>
              <a:gd name="connsiteY585" fmla="*/ 4037372 h 5948686"/>
              <a:gd name="connsiteX586" fmla="*/ 1645771 w 1727672"/>
              <a:gd name="connsiteY586" fmla="*/ 4032314 h 5948686"/>
              <a:gd name="connsiteX587" fmla="*/ 458099 w 1727672"/>
              <a:gd name="connsiteY587" fmla="*/ 4132622 h 5948686"/>
              <a:gd name="connsiteX588" fmla="*/ 462862 w 1727672"/>
              <a:gd name="connsiteY588" fmla="*/ 4167150 h 5948686"/>
              <a:gd name="connsiteX589" fmla="*/ 462862 w 1727672"/>
              <a:gd name="connsiteY589" fmla="*/ 4167445 h 5948686"/>
              <a:gd name="connsiteX590" fmla="*/ 470301 w 1727672"/>
              <a:gd name="connsiteY590" fmla="*/ 4233530 h 5948686"/>
              <a:gd name="connsiteX591" fmla="*/ 419999 w 1727672"/>
              <a:gd name="connsiteY591" fmla="*/ 4239187 h 5948686"/>
              <a:gd name="connsiteX592" fmla="*/ 412560 w 1727672"/>
              <a:gd name="connsiteY592" fmla="*/ 4173703 h 5948686"/>
              <a:gd name="connsiteX593" fmla="*/ 412560 w 1727672"/>
              <a:gd name="connsiteY593" fmla="*/ 4173398 h 5948686"/>
              <a:gd name="connsiteX594" fmla="*/ 407797 w 1727672"/>
              <a:gd name="connsiteY594" fmla="*/ 4139175 h 5948686"/>
              <a:gd name="connsiteX595" fmla="*/ 458099 w 1727672"/>
              <a:gd name="connsiteY595" fmla="*/ 4132622 h 5948686"/>
              <a:gd name="connsiteX596" fmla="*/ 1659773 w 1727672"/>
              <a:gd name="connsiteY596" fmla="*/ 4184419 h 5948686"/>
              <a:gd name="connsiteX597" fmla="*/ 1664831 w 1727672"/>
              <a:gd name="connsiteY597" fmla="*/ 4267162 h 5948686"/>
              <a:gd name="connsiteX598" fmla="*/ 1664831 w 1727672"/>
              <a:gd name="connsiteY598" fmla="*/ 4267762 h 5948686"/>
              <a:gd name="connsiteX599" fmla="*/ 1665726 w 1727672"/>
              <a:gd name="connsiteY599" fmla="*/ 4286212 h 5948686"/>
              <a:gd name="connsiteX600" fmla="*/ 1615120 w 1727672"/>
              <a:gd name="connsiteY600" fmla="*/ 4288298 h 5948686"/>
              <a:gd name="connsiteX601" fmla="*/ 1614234 w 1727672"/>
              <a:gd name="connsiteY601" fmla="*/ 4270144 h 5948686"/>
              <a:gd name="connsiteX602" fmla="*/ 1614234 w 1727672"/>
              <a:gd name="connsiteY602" fmla="*/ 4269839 h 5948686"/>
              <a:gd name="connsiteX603" fmla="*/ 1609167 w 1727672"/>
              <a:gd name="connsiteY603" fmla="*/ 4187686 h 5948686"/>
              <a:gd name="connsiteX604" fmla="*/ 1659773 w 1727672"/>
              <a:gd name="connsiteY604" fmla="*/ 4184419 h 5948686"/>
              <a:gd name="connsiteX605" fmla="*/ 475435 w 1727672"/>
              <a:gd name="connsiteY605" fmla="*/ 4284431 h 5948686"/>
              <a:gd name="connsiteX606" fmla="*/ 477520 w 1727672"/>
              <a:gd name="connsiteY606" fmla="*/ 4308244 h 5948686"/>
              <a:gd name="connsiteX607" fmla="*/ 477816 w 1727672"/>
              <a:gd name="connsiteY607" fmla="*/ 4308539 h 5948686"/>
              <a:gd name="connsiteX608" fmla="*/ 477816 w 1727672"/>
              <a:gd name="connsiteY608" fmla="*/ 4308834 h 5948686"/>
              <a:gd name="connsiteX609" fmla="*/ 482873 w 1727672"/>
              <a:gd name="connsiteY609" fmla="*/ 4379976 h 5948686"/>
              <a:gd name="connsiteX610" fmla="*/ 482873 w 1727672"/>
              <a:gd name="connsiteY610" fmla="*/ 4380567 h 5948686"/>
              <a:gd name="connsiteX611" fmla="*/ 483178 w 1727672"/>
              <a:gd name="connsiteY611" fmla="*/ 4386225 h 5948686"/>
              <a:gd name="connsiteX612" fmla="*/ 432867 w 1727672"/>
              <a:gd name="connsiteY612" fmla="*/ 4388902 h 5948686"/>
              <a:gd name="connsiteX613" fmla="*/ 432572 w 1727672"/>
              <a:gd name="connsiteY613" fmla="*/ 4383548 h 5948686"/>
              <a:gd name="connsiteX614" fmla="*/ 432572 w 1727672"/>
              <a:gd name="connsiteY614" fmla="*/ 4383253 h 5948686"/>
              <a:gd name="connsiteX615" fmla="*/ 427209 w 1727672"/>
              <a:gd name="connsiteY615" fmla="*/ 4313006 h 5948686"/>
              <a:gd name="connsiteX616" fmla="*/ 427209 w 1727672"/>
              <a:gd name="connsiteY616" fmla="*/ 4312702 h 5948686"/>
              <a:gd name="connsiteX617" fmla="*/ 424828 w 1727672"/>
              <a:gd name="connsiteY617" fmla="*/ 4289184 h 5948686"/>
              <a:gd name="connsiteX618" fmla="*/ 475435 w 1727672"/>
              <a:gd name="connsiteY618" fmla="*/ 4284422 h 5948686"/>
              <a:gd name="connsiteX619" fmla="*/ 1667869 w 1727672"/>
              <a:gd name="connsiteY619" fmla="*/ 4336819 h 5948686"/>
              <a:gd name="connsiteX620" fmla="*/ 1668469 w 1727672"/>
              <a:gd name="connsiteY620" fmla="*/ 4352887 h 5948686"/>
              <a:gd name="connsiteX621" fmla="*/ 1668469 w 1727672"/>
              <a:gd name="connsiteY621" fmla="*/ 4353487 h 5948686"/>
              <a:gd name="connsiteX622" fmla="*/ 1670251 w 1727672"/>
              <a:gd name="connsiteY622" fmla="*/ 4438317 h 5948686"/>
              <a:gd name="connsiteX623" fmla="*/ 1619654 w 1727672"/>
              <a:gd name="connsiteY623" fmla="*/ 4439508 h 5948686"/>
              <a:gd name="connsiteX624" fmla="*/ 1617863 w 1727672"/>
              <a:gd name="connsiteY624" fmla="*/ 4355269 h 5948686"/>
              <a:gd name="connsiteX625" fmla="*/ 1617863 w 1727672"/>
              <a:gd name="connsiteY625" fmla="*/ 4354669 h 5948686"/>
              <a:gd name="connsiteX626" fmla="*/ 1617273 w 1727672"/>
              <a:gd name="connsiteY626" fmla="*/ 4338895 h 5948686"/>
              <a:gd name="connsiteX627" fmla="*/ 1667869 w 1727672"/>
              <a:gd name="connsiteY627" fmla="*/ 4336809 h 5948686"/>
              <a:gd name="connsiteX628" fmla="*/ 485912 w 1727672"/>
              <a:gd name="connsiteY628" fmla="*/ 4436831 h 5948686"/>
              <a:gd name="connsiteX629" fmla="*/ 486807 w 1727672"/>
              <a:gd name="connsiteY629" fmla="*/ 4452309 h 5948686"/>
              <a:gd name="connsiteX630" fmla="*/ 486807 w 1727672"/>
              <a:gd name="connsiteY630" fmla="*/ 4452900 h 5948686"/>
              <a:gd name="connsiteX631" fmla="*/ 488884 w 1727672"/>
              <a:gd name="connsiteY631" fmla="*/ 4525528 h 5948686"/>
              <a:gd name="connsiteX632" fmla="*/ 488884 w 1727672"/>
              <a:gd name="connsiteY632" fmla="*/ 4539225 h 5948686"/>
              <a:gd name="connsiteX633" fmla="*/ 438287 w 1727672"/>
              <a:gd name="connsiteY633" fmla="*/ 4539520 h 5948686"/>
              <a:gd name="connsiteX634" fmla="*/ 438287 w 1727672"/>
              <a:gd name="connsiteY634" fmla="*/ 4526119 h 5948686"/>
              <a:gd name="connsiteX635" fmla="*/ 436201 w 1727672"/>
              <a:gd name="connsiteY635" fmla="*/ 4454986 h 5948686"/>
              <a:gd name="connsiteX636" fmla="*/ 436201 w 1727672"/>
              <a:gd name="connsiteY636" fmla="*/ 4454386 h 5948686"/>
              <a:gd name="connsiteX637" fmla="*/ 435306 w 1727672"/>
              <a:gd name="connsiteY637" fmla="*/ 4439508 h 5948686"/>
              <a:gd name="connsiteX638" fmla="*/ 485912 w 1727672"/>
              <a:gd name="connsiteY638" fmla="*/ 4436822 h 5948686"/>
              <a:gd name="connsiteX639" fmla="*/ 1619959 w 1727672"/>
              <a:gd name="connsiteY639" fmla="*/ 4489514 h 5948686"/>
              <a:gd name="connsiteX640" fmla="*/ 1670565 w 1727672"/>
              <a:gd name="connsiteY640" fmla="*/ 4489809 h 5948686"/>
              <a:gd name="connsiteX641" fmla="*/ 1670565 w 1727672"/>
              <a:gd name="connsiteY641" fmla="*/ 4531186 h 5948686"/>
              <a:gd name="connsiteX642" fmla="*/ 1670260 w 1727672"/>
              <a:gd name="connsiteY642" fmla="*/ 4531481 h 5948686"/>
              <a:gd name="connsiteX643" fmla="*/ 1669670 w 1727672"/>
              <a:gd name="connsiteY643" fmla="*/ 4577020 h 5948686"/>
              <a:gd name="connsiteX644" fmla="*/ 1669670 w 1727672"/>
              <a:gd name="connsiteY644" fmla="*/ 4577316 h 5948686"/>
              <a:gd name="connsiteX645" fmla="*/ 1669374 w 1727672"/>
              <a:gd name="connsiteY645" fmla="*/ 4591603 h 5948686"/>
              <a:gd name="connsiteX646" fmla="*/ 1618768 w 1727672"/>
              <a:gd name="connsiteY646" fmla="*/ 4590117 h 5948686"/>
              <a:gd name="connsiteX647" fmla="*/ 1619063 w 1727672"/>
              <a:gd name="connsiteY647" fmla="*/ 4576125 h 5948686"/>
              <a:gd name="connsiteX648" fmla="*/ 1619063 w 1727672"/>
              <a:gd name="connsiteY648" fmla="*/ 4575830 h 5948686"/>
              <a:gd name="connsiteX649" fmla="*/ 1619663 w 1727672"/>
              <a:gd name="connsiteY649" fmla="*/ 4530881 h 5948686"/>
              <a:gd name="connsiteX650" fmla="*/ 1619663 w 1727672"/>
              <a:gd name="connsiteY650" fmla="*/ 4530586 h 5948686"/>
              <a:gd name="connsiteX651" fmla="*/ 1619959 w 1727672"/>
              <a:gd name="connsiteY651" fmla="*/ 4489514 h 5948686"/>
              <a:gd name="connsiteX652" fmla="*/ 1561027 w 1727672"/>
              <a:gd name="connsiteY652" fmla="*/ 4553512 h 5948686"/>
              <a:gd name="connsiteX653" fmla="*/ 1484827 w 1727672"/>
              <a:gd name="connsiteY653" fmla="*/ 5399752 h 5948686"/>
              <a:gd name="connsiteX654" fmla="*/ 489465 w 1727672"/>
              <a:gd name="connsiteY654" fmla="*/ 5226816 h 5948686"/>
              <a:gd name="connsiteX655" fmla="*/ 559407 w 1727672"/>
              <a:gd name="connsiteY655" fmla="*/ 4560656 h 5948686"/>
              <a:gd name="connsiteX656" fmla="*/ 1561056 w 1727672"/>
              <a:gd name="connsiteY656" fmla="*/ 4553512 h 5948686"/>
              <a:gd name="connsiteX657" fmla="*/ 489179 w 1727672"/>
              <a:gd name="connsiteY657" fmla="*/ 4589822 h 5948686"/>
              <a:gd name="connsiteX658" fmla="*/ 489179 w 1727672"/>
              <a:gd name="connsiteY658" fmla="*/ 4600242 h 5948686"/>
              <a:gd name="connsiteX659" fmla="*/ 487684 w 1727672"/>
              <a:gd name="connsiteY659" fmla="*/ 4674652 h 5948686"/>
              <a:gd name="connsiteX660" fmla="*/ 487684 w 1727672"/>
              <a:gd name="connsiteY660" fmla="*/ 4674947 h 5948686"/>
              <a:gd name="connsiteX661" fmla="*/ 487093 w 1727672"/>
              <a:gd name="connsiteY661" fmla="*/ 4692216 h 5948686"/>
              <a:gd name="connsiteX662" fmla="*/ 436487 w 1727672"/>
              <a:gd name="connsiteY662" fmla="*/ 4690130 h 5948686"/>
              <a:gd name="connsiteX663" fmla="*/ 437087 w 1727672"/>
              <a:gd name="connsiteY663" fmla="*/ 4673461 h 5948686"/>
              <a:gd name="connsiteX664" fmla="*/ 437087 w 1727672"/>
              <a:gd name="connsiteY664" fmla="*/ 4673166 h 5948686"/>
              <a:gd name="connsiteX665" fmla="*/ 438573 w 1727672"/>
              <a:gd name="connsiteY665" fmla="*/ 4599642 h 5948686"/>
              <a:gd name="connsiteX666" fmla="*/ 438573 w 1727672"/>
              <a:gd name="connsiteY666" fmla="*/ 4590117 h 5948686"/>
              <a:gd name="connsiteX667" fmla="*/ 489179 w 1727672"/>
              <a:gd name="connsiteY667" fmla="*/ 4589822 h 5948686"/>
              <a:gd name="connsiteX668" fmla="*/ 1617320 w 1727672"/>
              <a:gd name="connsiteY668" fmla="*/ 4640428 h 5948686"/>
              <a:gd name="connsiteX669" fmla="*/ 1667917 w 1727672"/>
              <a:gd name="connsiteY669" fmla="*/ 4642505 h 5948686"/>
              <a:gd name="connsiteX670" fmla="*/ 1666726 w 1727672"/>
              <a:gd name="connsiteY670" fmla="*/ 4670489 h 5948686"/>
              <a:gd name="connsiteX671" fmla="*/ 1664640 w 1727672"/>
              <a:gd name="connsiteY671" fmla="*/ 4717819 h 5948686"/>
              <a:gd name="connsiteX672" fmla="*/ 1664640 w 1727672"/>
              <a:gd name="connsiteY672" fmla="*/ 4718114 h 5948686"/>
              <a:gd name="connsiteX673" fmla="*/ 1663154 w 1727672"/>
              <a:gd name="connsiteY673" fmla="*/ 4744012 h 5948686"/>
              <a:gd name="connsiteX674" fmla="*/ 1612558 w 1727672"/>
              <a:gd name="connsiteY674" fmla="*/ 4741031 h 5948686"/>
              <a:gd name="connsiteX675" fmla="*/ 1614044 w 1727672"/>
              <a:gd name="connsiteY675" fmla="*/ 4715437 h 5948686"/>
              <a:gd name="connsiteX676" fmla="*/ 1614044 w 1727672"/>
              <a:gd name="connsiteY676" fmla="*/ 4715133 h 5948686"/>
              <a:gd name="connsiteX677" fmla="*/ 1616130 w 1727672"/>
              <a:gd name="connsiteY677" fmla="*/ 4668403 h 5948686"/>
              <a:gd name="connsiteX678" fmla="*/ 1616130 w 1727672"/>
              <a:gd name="connsiteY678" fmla="*/ 4668108 h 5948686"/>
              <a:gd name="connsiteX679" fmla="*/ 1617320 w 1727672"/>
              <a:gd name="connsiteY679" fmla="*/ 4640428 h 5948686"/>
              <a:gd name="connsiteX680" fmla="*/ 434125 w 1727672"/>
              <a:gd name="connsiteY680" fmla="*/ 4740441 h 5948686"/>
              <a:gd name="connsiteX681" fmla="*/ 484426 w 1727672"/>
              <a:gd name="connsiteY681" fmla="*/ 4743117 h 5948686"/>
              <a:gd name="connsiteX682" fmla="*/ 484131 w 1727672"/>
              <a:gd name="connsiteY682" fmla="*/ 4750852 h 5948686"/>
              <a:gd name="connsiteX683" fmla="*/ 484131 w 1727672"/>
              <a:gd name="connsiteY683" fmla="*/ 4751147 h 5948686"/>
              <a:gd name="connsiteX684" fmla="*/ 481750 w 1727672"/>
              <a:gd name="connsiteY684" fmla="*/ 4789552 h 5948686"/>
              <a:gd name="connsiteX685" fmla="*/ 481750 w 1727672"/>
              <a:gd name="connsiteY685" fmla="*/ 4789847 h 5948686"/>
              <a:gd name="connsiteX686" fmla="*/ 478473 w 1727672"/>
              <a:gd name="connsiteY686" fmla="*/ 4828242 h 5948686"/>
              <a:gd name="connsiteX687" fmla="*/ 478473 w 1727672"/>
              <a:gd name="connsiteY687" fmla="*/ 4828538 h 5948686"/>
              <a:gd name="connsiteX688" fmla="*/ 476987 w 1727672"/>
              <a:gd name="connsiteY688" fmla="*/ 4845206 h 5948686"/>
              <a:gd name="connsiteX689" fmla="*/ 426676 w 1727672"/>
              <a:gd name="connsiteY689" fmla="*/ 4840444 h 5948686"/>
              <a:gd name="connsiteX690" fmla="*/ 428171 w 1727672"/>
              <a:gd name="connsiteY690" fmla="*/ 4824375 h 5948686"/>
              <a:gd name="connsiteX691" fmla="*/ 428171 w 1727672"/>
              <a:gd name="connsiteY691" fmla="*/ 4824080 h 5948686"/>
              <a:gd name="connsiteX692" fmla="*/ 431143 w 1727672"/>
              <a:gd name="connsiteY692" fmla="*/ 4786275 h 5948686"/>
              <a:gd name="connsiteX693" fmla="*/ 431143 w 1727672"/>
              <a:gd name="connsiteY693" fmla="*/ 4785980 h 5948686"/>
              <a:gd name="connsiteX694" fmla="*/ 433524 w 1727672"/>
              <a:gd name="connsiteY694" fmla="*/ 4748175 h 5948686"/>
              <a:gd name="connsiteX695" fmla="*/ 433524 w 1727672"/>
              <a:gd name="connsiteY695" fmla="*/ 4747880 h 5948686"/>
              <a:gd name="connsiteX696" fmla="*/ 434125 w 1727672"/>
              <a:gd name="connsiteY696" fmla="*/ 4740431 h 5948686"/>
              <a:gd name="connsiteX697" fmla="*/ 1609319 w 1727672"/>
              <a:gd name="connsiteY697" fmla="*/ 4791333 h 5948686"/>
              <a:gd name="connsiteX698" fmla="*/ 1659916 w 1727672"/>
              <a:gd name="connsiteY698" fmla="*/ 4794905 h 5948686"/>
              <a:gd name="connsiteX699" fmla="*/ 1658430 w 1727672"/>
              <a:gd name="connsiteY699" fmla="*/ 4814850 h 5948686"/>
              <a:gd name="connsiteX700" fmla="*/ 1658430 w 1727672"/>
              <a:gd name="connsiteY700" fmla="*/ 4815145 h 5948686"/>
              <a:gd name="connsiteX701" fmla="*/ 1654563 w 1727672"/>
              <a:gd name="connsiteY701" fmla="*/ 4864561 h 5948686"/>
              <a:gd name="connsiteX702" fmla="*/ 1654563 w 1727672"/>
              <a:gd name="connsiteY702" fmla="*/ 4864856 h 5948686"/>
              <a:gd name="connsiteX703" fmla="*/ 1651582 w 1727672"/>
              <a:gd name="connsiteY703" fmla="*/ 4896412 h 5948686"/>
              <a:gd name="connsiteX704" fmla="*/ 1601280 w 1727672"/>
              <a:gd name="connsiteY704" fmla="*/ 4891650 h 5948686"/>
              <a:gd name="connsiteX705" fmla="*/ 1603957 w 1727672"/>
              <a:gd name="connsiteY705" fmla="*/ 4860389 h 5948686"/>
              <a:gd name="connsiteX706" fmla="*/ 1603957 w 1727672"/>
              <a:gd name="connsiteY706" fmla="*/ 4860094 h 5948686"/>
              <a:gd name="connsiteX707" fmla="*/ 1607824 w 1727672"/>
              <a:gd name="connsiteY707" fmla="*/ 4811573 h 5948686"/>
              <a:gd name="connsiteX708" fmla="*/ 1607824 w 1727672"/>
              <a:gd name="connsiteY708" fmla="*/ 4811278 h 5948686"/>
              <a:gd name="connsiteX709" fmla="*/ 1609319 w 1727672"/>
              <a:gd name="connsiteY709" fmla="*/ 4791333 h 5948686"/>
              <a:gd name="connsiteX710" fmla="*/ 421647 w 1727672"/>
              <a:gd name="connsiteY710" fmla="*/ 4890450 h 5948686"/>
              <a:gd name="connsiteX711" fmla="*/ 471948 w 1727672"/>
              <a:gd name="connsiteY711" fmla="*/ 4895812 h 5948686"/>
              <a:gd name="connsiteX712" fmla="*/ 470758 w 1727672"/>
              <a:gd name="connsiteY712" fmla="*/ 4906823 h 5948686"/>
              <a:gd name="connsiteX713" fmla="*/ 470758 w 1727672"/>
              <a:gd name="connsiteY713" fmla="*/ 4907423 h 5948686"/>
              <a:gd name="connsiteX714" fmla="*/ 465995 w 1727672"/>
              <a:gd name="connsiteY714" fmla="*/ 4946714 h 5948686"/>
              <a:gd name="connsiteX715" fmla="*/ 465995 w 1727672"/>
              <a:gd name="connsiteY715" fmla="*/ 4947009 h 5948686"/>
              <a:gd name="connsiteX716" fmla="*/ 460937 w 1727672"/>
              <a:gd name="connsiteY716" fmla="*/ 4986891 h 5948686"/>
              <a:gd name="connsiteX717" fmla="*/ 460633 w 1727672"/>
              <a:gd name="connsiteY717" fmla="*/ 4987186 h 5948686"/>
              <a:gd name="connsiteX718" fmla="*/ 459147 w 1727672"/>
              <a:gd name="connsiteY718" fmla="*/ 4997311 h 5948686"/>
              <a:gd name="connsiteX719" fmla="*/ 409141 w 1727672"/>
              <a:gd name="connsiteY719" fmla="*/ 4989872 h 5948686"/>
              <a:gd name="connsiteX720" fmla="*/ 410626 w 1727672"/>
              <a:gd name="connsiteY720" fmla="*/ 4980347 h 5948686"/>
              <a:gd name="connsiteX721" fmla="*/ 410626 w 1727672"/>
              <a:gd name="connsiteY721" fmla="*/ 4980052 h 5948686"/>
              <a:gd name="connsiteX722" fmla="*/ 415989 w 1727672"/>
              <a:gd name="connsiteY722" fmla="*/ 4940761 h 5948686"/>
              <a:gd name="connsiteX723" fmla="*/ 415989 w 1727672"/>
              <a:gd name="connsiteY723" fmla="*/ 4940456 h 5948686"/>
              <a:gd name="connsiteX724" fmla="*/ 420456 w 1727672"/>
              <a:gd name="connsiteY724" fmla="*/ 4901766 h 5948686"/>
              <a:gd name="connsiteX725" fmla="*/ 420456 w 1727672"/>
              <a:gd name="connsiteY725" fmla="*/ 4901166 h 5948686"/>
              <a:gd name="connsiteX726" fmla="*/ 421647 w 1727672"/>
              <a:gd name="connsiteY726" fmla="*/ 4890450 h 5948686"/>
              <a:gd name="connsiteX727" fmla="*/ 1596175 w 1727672"/>
              <a:gd name="connsiteY727" fmla="*/ 4941952 h 5948686"/>
              <a:gd name="connsiteX728" fmla="*/ 1646771 w 1727672"/>
              <a:gd name="connsiteY728" fmla="*/ 4947009 h 5948686"/>
              <a:gd name="connsiteX729" fmla="*/ 1644685 w 1727672"/>
              <a:gd name="connsiteY729" fmla="*/ 4965459 h 5948686"/>
              <a:gd name="connsiteX730" fmla="*/ 1644685 w 1727672"/>
              <a:gd name="connsiteY730" fmla="*/ 4965754 h 5948686"/>
              <a:gd name="connsiteX731" fmla="*/ 1639037 w 1727672"/>
              <a:gd name="connsiteY731" fmla="*/ 5016951 h 5948686"/>
              <a:gd name="connsiteX732" fmla="*/ 1639037 w 1727672"/>
              <a:gd name="connsiteY732" fmla="*/ 5017256 h 5948686"/>
              <a:gd name="connsiteX733" fmla="*/ 1635160 w 1727672"/>
              <a:gd name="connsiteY733" fmla="*/ 5048212 h 5948686"/>
              <a:gd name="connsiteX734" fmla="*/ 1585154 w 1727672"/>
              <a:gd name="connsiteY734" fmla="*/ 5041954 h 5948686"/>
              <a:gd name="connsiteX735" fmla="*/ 1588726 w 1727672"/>
              <a:gd name="connsiteY735" fmla="*/ 5011303 h 5948686"/>
              <a:gd name="connsiteX736" fmla="*/ 1588726 w 1727672"/>
              <a:gd name="connsiteY736" fmla="*/ 5010998 h 5948686"/>
              <a:gd name="connsiteX737" fmla="*/ 1594384 w 1727672"/>
              <a:gd name="connsiteY737" fmla="*/ 4960402 h 5948686"/>
              <a:gd name="connsiteX738" fmla="*/ 1594384 w 1727672"/>
              <a:gd name="connsiteY738" fmla="*/ 4960106 h 5948686"/>
              <a:gd name="connsiteX739" fmla="*/ 1596175 w 1727672"/>
              <a:gd name="connsiteY739" fmla="*/ 4941952 h 5948686"/>
              <a:gd name="connsiteX740" fmla="*/ 401644 w 1727672"/>
              <a:gd name="connsiteY740" fmla="*/ 5039573 h 5948686"/>
              <a:gd name="connsiteX741" fmla="*/ 451651 w 1727672"/>
              <a:gd name="connsiteY741" fmla="*/ 5047612 h 5948686"/>
              <a:gd name="connsiteX742" fmla="*/ 448374 w 1727672"/>
              <a:gd name="connsiteY742" fmla="*/ 5068453 h 5948686"/>
              <a:gd name="connsiteX743" fmla="*/ 448374 w 1727672"/>
              <a:gd name="connsiteY743" fmla="*/ 5068748 h 5948686"/>
              <a:gd name="connsiteX744" fmla="*/ 441230 w 1727672"/>
              <a:gd name="connsiteY744" fmla="*/ 5109525 h 5948686"/>
              <a:gd name="connsiteX745" fmla="*/ 441230 w 1727672"/>
              <a:gd name="connsiteY745" fmla="*/ 5109820 h 5948686"/>
              <a:gd name="connsiteX746" fmla="*/ 434087 w 1727672"/>
              <a:gd name="connsiteY746" fmla="*/ 5147920 h 5948686"/>
              <a:gd name="connsiteX747" fmla="*/ 384375 w 1727672"/>
              <a:gd name="connsiteY747" fmla="*/ 5138700 h 5948686"/>
              <a:gd name="connsiteX748" fmla="*/ 391224 w 1727672"/>
              <a:gd name="connsiteY748" fmla="*/ 5100895 h 5948686"/>
              <a:gd name="connsiteX749" fmla="*/ 391224 w 1727672"/>
              <a:gd name="connsiteY749" fmla="*/ 5100600 h 5948686"/>
              <a:gd name="connsiteX750" fmla="*/ 398368 w 1727672"/>
              <a:gd name="connsiteY750" fmla="*/ 5060414 h 5948686"/>
              <a:gd name="connsiteX751" fmla="*/ 398368 w 1727672"/>
              <a:gd name="connsiteY751" fmla="*/ 5060118 h 5948686"/>
              <a:gd name="connsiteX752" fmla="*/ 401644 w 1727672"/>
              <a:gd name="connsiteY752" fmla="*/ 5039573 h 5948686"/>
              <a:gd name="connsiteX753" fmla="*/ 1578553 w 1727672"/>
              <a:gd name="connsiteY753" fmla="*/ 5091961 h 5948686"/>
              <a:gd name="connsiteX754" fmla="*/ 1628855 w 1727672"/>
              <a:gd name="connsiteY754" fmla="*/ 5098514 h 5948686"/>
              <a:gd name="connsiteX755" fmla="*/ 1625873 w 1727672"/>
              <a:gd name="connsiteY755" fmla="*/ 5122031 h 5948686"/>
              <a:gd name="connsiteX756" fmla="*/ 1625578 w 1727672"/>
              <a:gd name="connsiteY756" fmla="*/ 5122031 h 5948686"/>
              <a:gd name="connsiteX757" fmla="*/ 1618139 w 1727672"/>
              <a:gd name="connsiteY757" fmla="*/ 5175609 h 5948686"/>
              <a:gd name="connsiteX758" fmla="*/ 1614567 w 1727672"/>
              <a:gd name="connsiteY758" fmla="*/ 5199422 h 5948686"/>
              <a:gd name="connsiteX759" fmla="*/ 1564561 w 1727672"/>
              <a:gd name="connsiteY759" fmla="*/ 5191678 h 5948686"/>
              <a:gd name="connsiteX760" fmla="*/ 1568133 w 1727672"/>
              <a:gd name="connsiteY760" fmla="*/ 5168465 h 5948686"/>
              <a:gd name="connsiteX761" fmla="*/ 1568133 w 1727672"/>
              <a:gd name="connsiteY761" fmla="*/ 5168171 h 5948686"/>
              <a:gd name="connsiteX762" fmla="*/ 1575572 w 1727672"/>
              <a:gd name="connsiteY762" fmla="*/ 5115183 h 5948686"/>
              <a:gd name="connsiteX763" fmla="*/ 1575572 w 1727672"/>
              <a:gd name="connsiteY763" fmla="*/ 5114887 h 5948686"/>
              <a:gd name="connsiteX764" fmla="*/ 1578553 w 1727672"/>
              <a:gd name="connsiteY764" fmla="*/ 5091971 h 5948686"/>
              <a:gd name="connsiteX765" fmla="*/ 374498 w 1727672"/>
              <a:gd name="connsiteY765" fmla="*/ 5187801 h 5948686"/>
              <a:gd name="connsiteX766" fmla="*/ 423904 w 1727672"/>
              <a:gd name="connsiteY766" fmla="*/ 5198222 h 5948686"/>
              <a:gd name="connsiteX767" fmla="*/ 415865 w 1727672"/>
              <a:gd name="connsiteY767" fmla="*/ 5235731 h 5948686"/>
              <a:gd name="connsiteX768" fmla="*/ 415865 w 1727672"/>
              <a:gd name="connsiteY768" fmla="*/ 5236026 h 5948686"/>
              <a:gd name="connsiteX769" fmla="*/ 406045 w 1727672"/>
              <a:gd name="connsiteY769" fmla="*/ 5278593 h 5948686"/>
              <a:gd name="connsiteX770" fmla="*/ 406045 w 1727672"/>
              <a:gd name="connsiteY770" fmla="*/ 5278889 h 5948686"/>
              <a:gd name="connsiteX771" fmla="*/ 401578 w 1727672"/>
              <a:gd name="connsiteY771" fmla="*/ 5297643 h 5948686"/>
              <a:gd name="connsiteX772" fmla="*/ 352171 w 1727672"/>
              <a:gd name="connsiteY772" fmla="*/ 5286033 h 5948686"/>
              <a:gd name="connsiteX773" fmla="*/ 356639 w 1727672"/>
              <a:gd name="connsiteY773" fmla="*/ 5267583 h 5948686"/>
              <a:gd name="connsiteX774" fmla="*/ 356934 w 1727672"/>
              <a:gd name="connsiteY774" fmla="*/ 5266983 h 5948686"/>
              <a:gd name="connsiteX775" fmla="*/ 366459 w 1727672"/>
              <a:gd name="connsiteY775" fmla="*/ 5225311 h 5948686"/>
              <a:gd name="connsiteX776" fmla="*/ 366459 w 1727672"/>
              <a:gd name="connsiteY776" fmla="*/ 5225015 h 5948686"/>
              <a:gd name="connsiteX777" fmla="*/ 374498 w 1727672"/>
              <a:gd name="connsiteY777" fmla="*/ 5187811 h 5948686"/>
              <a:gd name="connsiteX778" fmla="*/ 1556455 w 1727672"/>
              <a:gd name="connsiteY778" fmla="*/ 5241379 h 5948686"/>
              <a:gd name="connsiteX779" fmla="*/ 1606462 w 1727672"/>
              <a:gd name="connsiteY779" fmla="*/ 5249419 h 5948686"/>
              <a:gd name="connsiteX780" fmla="*/ 1600804 w 1727672"/>
              <a:gd name="connsiteY780" fmla="*/ 5284842 h 5948686"/>
              <a:gd name="connsiteX781" fmla="*/ 1600804 w 1727672"/>
              <a:gd name="connsiteY781" fmla="*/ 5285137 h 5948686"/>
              <a:gd name="connsiteX782" fmla="*/ 1591279 w 1727672"/>
              <a:gd name="connsiteY782" fmla="*/ 5340801 h 5948686"/>
              <a:gd name="connsiteX783" fmla="*/ 1590983 w 1727672"/>
              <a:gd name="connsiteY783" fmla="*/ 5341097 h 5948686"/>
              <a:gd name="connsiteX784" fmla="*/ 1589488 w 1727672"/>
              <a:gd name="connsiteY784" fmla="*/ 5349736 h 5948686"/>
              <a:gd name="connsiteX785" fmla="*/ 1539787 w 1727672"/>
              <a:gd name="connsiteY785" fmla="*/ 5340801 h 5948686"/>
              <a:gd name="connsiteX786" fmla="*/ 1541273 w 1727672"/>
              <a:gd name="connsiteY786" fmla="*/ 5332172 h 5948686"/>
              <a:gd name="connsiteX787" fmla="*/ 1541273 w 1727672"/>
              <a:gd name="connsiteY787" fmla="*/ 5331876 h 5948686"/>
              <a:gd name="connsiteX788" fmla="*/ 1550798 w 1727672"/>
              <a:gd name="connsiteY788" fmla="*/ 5276803 h 5948686"/>
              <a:gd name="connsiteX789" fmla="*/ 1550798 w 1727672"/>
              <a:gd name="connsiteY789" fmla="*/ 5276508 h 5948686"/>
              <a:gd name="connsiteX790" fmla="*/ 1556455 w 1727672"/>
              <a:gd name="connsiteY790" fmla="*/ 5241389 h 5948686"/>
              <a:gd name="connsiteX791" fmla="*/ 340208 w 1727672"/>
              <a:gd name="connsiteY791" fmla="*/ 5334848 h 5948686"/>
              <a:gd name="connsiteX792" fmla="*/ 389319 w 1727672"/>
              <a:gd name="connsiteY792" fmla="*/ 5347345 h 5948686"/>
              <a:gd name="connsiteX793" fmla="*/ 384556 w 1727672"/>
              <a:gd name="connsiteY793" fmla="*/ 5365804 h 5948686"/>
              <a:gd name="connsiteX794" fmla="*/ 384556 w 1727672"/>
              <a:gd name="connsiteY794" fmla="*/ 5366100 h 5948686"/>
              <a:gd name="connsiteX795" fmla="*/ 372650 w 1727672"/>
              <a:gd name="connsiteY795" fmla="*/ 5409858 h 5948686"/>
              <a:gd name="connsiteX796" fmla="*/ 372650 w 1727672"/>
              <a:gd name="connsiteY796" fmla="*/ 5410153 h 5948686"/>
              <a:gd name="connsiteX797" fmla="*/ 362525 w 1727672"/>
              <a:gd name="connsiteY797" fmla="*/ 5445576 h 5948686"/>
              <a:gd name="connsiteX798" fmla="*/ 314014 w 1727672"/>
              <a:gd name="connsiteY798" fmla="*/ 5431889 h 5948686"/>
              <a:gd name="connsiteX799" fmla="*/ 323835 w 1727672"/>
              <a:gd name="connsiteY799" fmla="*/ 5396761 h 5948686"/>
              <a:gd name="connsiteX800" fmla="*/ 323835 w 1727672"/>
              <a:gd name="connsiteY800" fmla="*/ 5396465 h 5948686"/>
              <a:gd name="connsiteX801" fmla="*/ 335446 w 1727672"/>
              <a:gd name="connsiteY801" fmla="*/ 5353308 h 5948686"/>
              <a:gd name="connsiteX802" fmla="*/ 335446 w 1727672"/>
              <a:gd name="connsiteY802" fmla="*/ 5353003 h 5948686"/>
              <a:gd name="connsiteX803" fmla="*/ 340208 w 1727672"/>
              <a:gd name="connsiteY803" fmla="*/ 5334848 h 5948686"/>
              <a:gd name="connsiteX804" fmla="*/ 1530547 w 1727672"/>
              <a:gd name="connsiteY804" fmla="*/ 5390208 h 5948686"/>
              <a:gd name="connsiteX805" fmla="*/ 1580249 w 1727672"/>
              <a:gd name="connsiteY805" fmla="*/ 5400037 h 5948686"/>
              <a:gd name="connsiteX806" fmla="*/ 1569838 w 1727672"/>
              <a:gd name="connsiteY806" fmla="*/ 5454806 h 5948686"/>
              <a:gd name="connsiteX807" fmla="*/ 1569838 w 1727672"/>
              <a:gd name="connsiteY807" fmla="*/ 5455101 h 5948686"/>
              <a:gd name="connsiteX808" fmla="*/ 1560608 w 1727672"/>
              <a:gd name="connsiteY808" fmla="*/ 5499450 h 5948686"/>
              <a:gd name="connsiteX809" fmla="*/ 1511193 w 1727672"/>
              <a:gd name="connsiteY809" fmla="*/ 5489334 h 5948686"/>
              <a:gd name="connsiteX810" fmla="*/ 1520127 w 1727672"/>
              <a:gd name="connsiteY810" fmla="*/ 5445281 h 5948686"/>
              <a:gd name="connsiteX811" fmla="*/ 1520127 w 1727672"/>
              <a:gd name="connsiteY811" fmla="*/ 5444976 h 5948686"/>
              <a:gd name="connsiteX812" fmla="*/ 1530547 w 1727672"/>
              <a:gd name="connsiteY812" fmla="*/ 5390208 h 5948686"/>
              <a:gd name="connsiteX813" fmla="*/ 1500782 w 1727672"/>
              <a:gd name="connsiteY813" fmla="*/ 5538740 h 5948686"/>
              <a:gd name="connsiteX814" fmla="*/ 1550188 w 1727672"/>
              <a:gd name="connsiteY814" fmla="*/ 5549161 h 5948686"/>
              <a:gd name="connsiteX815" fmla="*/ 1545425 w 1727672"/>
              <a:gd name="connsiteY815" fmla="*/ 5572078 h 5948686"/>
              <a:gd name="connsiteX816" fmla="*/ 1532033 w 1727672"/>
              <a:gd name="connsiteY816" fmla="*/ 5631914 h 5948686"/>
              <a:gd name="connsiteX817" fmla="*/ 1528166 w 1727672"/>
              <a:gd name="connsiteY817" fmla="*/ 5648583 h 5948686"/>
              <a:gd name="connsiteX818" fmla="*/ 1479046 w 1727672"/>
              <a:gd name="connsiteY818" fmla="*/ 5637267 h 5948686"/>
              <a:gd name="connsiteX819" fmla="*/ 1482618 w 1727672"/>
              <a:gd name="connsiteY819" fmla="*/ 5620894 h 5948686"/>
              <a:gd name="connsiteX820" fmla="*/ 1482618 w 1727672"/>
              <a:gd name="connsiteY820" fmla="*/ 5620598 h 5948686"/>
              <a:gd name="connsiteX821" fmla="*/ 1496019 w 1727672"/>
              <a:gd name="connsiteY821" fmla="*/ 5561362 h 5948686"/>
              <a:gd name="connsiteX822" fmla="*/ 1496019 w 1727672"/>
              <a:gd name="connsiteY822" fmla="*/ 5561067 h 5948686"/>
              <a:gd name="connsiteX823" fmla="*/ 1500782 w 1727672"/>
              <a:gd name="connsiteY823" fmla="*/ 5538740 h 5948686"/>
              <a:gd name="connsiteX824" fmla="*/ 1467444 w 1727672"/>
              <a:gd name="connsiteY824" fmla="*/ 5686083 h 5948686"/>
              <a:gd name="connsiteX825" fmla="*/ 1516850 w 1727672"/>
              <a:gd name="connsiteY825" fmla="*/ 5697989 h 5948686"/>
              <a:gd name="connsiteX826" fmla="*/ 1503163 w 1727672"/>
              <a:gd name="connsiteY826" fmla="*/ 5753948 h 5948686"/>
              <a:gd name="connsiteX827" fmla="*/ 1503163 w 1727672"/>
              <a:gd name="connsiteY827" fmla="*/ 5754253 h 5948686"/>
              <a:gd name="connsiteX828" fmla="*/ 1492447 w 1727672"/>
              <a:gd name="connsiteY828" fmla="*/ 5796515 h 5948686"/>
              <a:gd name="connsiteX829" fmla="*/ 1443327 w 1727672"/>
              <a:gd name="connsiteY829" fmla="*/ 5784314 h 5948686"/>
              <a:gd name="connsiteX830" fmla="*/ 1454043 w 1727672"/>
              <a:gd name="connsiteY830" fmla="*/ 5742052 h 5948686"/>
              <a:gd name="connsiteX831" fmla="*/ 1467444 w 1727672"/>
              <a:gd name="connsiteY831" fmla="*/ 5686092 h 594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</a:cxnLst>
            <a:rect l="l" t="t" r="r" b="b"/>
            <a:pathLst>
              <a:path w="1727672" h="5948686">
                <a:moveTo>
                  <a:pt x="325216" y="0"/>
                </a:moveTo>
                <a:cubicBezTo>
                  <a:pt x="-168846" y="1462183"/>
                  <a:pt x="194" y="2512695"/>
                  <a:pt x="181445" y="3304032"/>
                </a:cubicBezTo>
                <a:cubicBezTo>
                  <a:pt x="362706" y="4095369"/>
                  <a:pt x="526888" y="4583811"/>
                  <a:pt x="224603" y="5542979"/>
                </a:cubicBezTo>
                <a:lnTo>
                  <a:pt x="274914" y="5558753"/>
                </a:lnTo>
                <a:lnTo>
                  <a:pt x="284134" y="5530778"/>
                </a:lnTo>
                <a:lnTo>
                  <a:pt x="283839" y="5530778"/>
                </a:lnTo>
                <a:lnTo>
                  <a:pt x="297831" y="5485534"/>
                </a:lnTo>
                <a:lnTo>
                  <a:pt x="297831" y="5485229"/>
                </a:lnTo>
                <a:lnTo>
                  <a:pt x="299317" y="5480171"/>
                </a:lnTo>
                <a:lnTo>
                  <a:pt x="347838" y="5494459"/>
                </a:lnTo>
                <a:lnTo>
                  <a:pt x="346352" y="5499821"/>
                </a:lnTo>
                <a:lnTo>
                  <a:pt x="346352" y="5500117"/>
                </a:lnTo>
                <a:lnTo>
                  <a:pt x="332359" y="5545656"/>
                </a:lnTo>
                <a:lnTo>
                  <a:pt x="332359" y="5545951"/>
                </a:lnTo>
                <a:lnTo>
                  <a:pt x="323130" y="5573935"/>
                </a:lnTo>
                <a:lnTo>
                  <a:pt x="392786" y="5595957"/>
                </a:lnTo>
                <a:cubicBezTo>
                  <a:pt x="412027" y="5533149"/>
                  <a:pt x="429324" y="5472018"/>
                  <a:pt x="444869" y="5412601"/>
                </a:cubicBezTo>
                <a:lnTo>
                  <a:pt x="1429849" y="5646554"/>
                </a:lnTo>
                <a:cubicBezTo>
                  <a:pt x="1409227" y="5729621"/>
                  <a:pt x="1386024" y="5814385"/>
                  <a:pt x="1359602" y="5900757"/>
                </a:cubicBezTo>
                <a:lnTo>
                  <a:pt x="1408418" y="5916235"/>
                </a:lnTo>
                <a:lnTo>
                  <a:pt x="1421810" y="5867124"/>
                </a:lnTo>
                <a:lnTo>
                  <a:pt x="1421810" y="5866829"/>
                </a:lnTo>
                <a:lnTo>
                  <a:pt x="1430449" y="5833196"/>
                </a:lnTo>
                <a:lnTo>
                  <a:pt x="1479560" y="5845998"/>
                </a:lnTo>
                <a:lnTo>
                  <a:pt x="1470626" y="5879926"/>
                </a:lnTo>
                <a:lnTo>
                  <a:pt x="1456643" y="5931418"/>
                </a:lnTo>
                <a:lnTo>
                  <a:pt x="1512002" y="5948687"/>
                </a:lnTo>
                <a:cubicBezTo>
                  <a:pt x="1908947" y="4689101"/>
                  <a:pt x="1668746" y="3751745"/>
                  <a:pt x="1497124" y="3002509"/>
                </a:cubicBezTo>
                <a:cubicBezTo>
                  <a:pt x="1325503" y="2253253"/>
                  <a:pt x="1193324" y="1648244"/>
                  <a:pt x="1604280" y="431900"/>
                </a:cubicBezTo>
                <a:lnTo>
                  <a:pt x="1547426" y="412553"/>
                </a:lnTo>
                <a:lnTo>
                  <a:pt x="1547130" y="413446"/>
                </a:lnTo>
                <a:lnTo>
                  <a:pt x="1499201" y="397074"/>
                </a:lnTo>
                <a:lnTo>
                  <a:pt x="1499505" y="396479"/>
                </a:lnTo>
                <a:lnTo>
                  <a:pt x="1436402" y="375048"/>
                </a:lnTo>
                <a:cubicBezTo>
                  <a:pt x="1431164" y="390875"/>
                  <a:pt x="1426277" y="406438"/>
                  <a:pt x="1421219" y="422078"/>
                </a:cubicBezTo>
                <a:lnTo>
                  <a:pt x="459480" y="101799"/>
                </a:lnTo>
                <a:cubicBezTo>
                  <a:pt x="464938" y="84839"/>
                  <a:pt x="470510" y="67984"/>
                  <a:pt x="476149" y="50900"/>
                </a:cubicBezTo>
                <a:lnTo>
                  <a:pt x="415132" y="30362"/>
                </a:lnTo>
                <a:lnTo>
                  <a:pt x="407988" y="54472"/>
                </a:lnTo>
                <a:lnTo>
                  <a:pt x="359468" y="39887"/>
                </a:lnTo>
                <a:lnTo>
                  <a:pt x="366907" y="13990"/>
                </a:lnTo>
                <a:lnTo>
                  <a:pt x="325235" y="0"/>
                </a:lnTo>
                <a:close/>
                <a:moveTo>
                  <a:pt x="345161" y="88702"/>
                </a:moveTo>
                <a:lnTo>
                  <a:pt x="393681" y="102692"/>
                </a:lnTo>
                <a:lnTo>
                  <a:pt x="381470" y="144661"/>
                </a:lnTo>
                <a:lnTo>
                  <a:pt x="381470" y="144959"/>
                </a:lnTo>
                <a:lnTo>
                  <a:pt x="365992" y="200025"/>
                </a:lnTo>
                <a:lnTo>
                  <a:pt x="317177" y="186332"/>
                </a:lnTo>
                <a:lnTo>
                  <a:pt x="332960" y="130968"/>
                </a:lnTo>
                <a:lnTo>
                  <a:pt x="332960" y="130671"/>
                </a:lnTo>
                <a:lnTo>
                  <a:pt x="345161" y="88702"/>
                </a:lnTo>
                <a:close/>
                <a:moveTo>
                  <a:pt x="303784" y="235444"/>
                </a:moveTo>
                <a:lnTo>
                  <a:pt x="352600" y="248541"/>
                </a:lnTo>
                <a:lnTo>
                  <a:pt x="343370" y="282175"/>
                </a:lnTo>
                <a:lnTo>
                  <a:pt x="343675" y="282175"/>
                </a:lnTo>
                <a:lnTo>
                  <a:pt x="326702" y="346172"/>
                </a:lnTo>
                <a:lnTo>
                  <a:pt x="277886" y="333372"/>
                </a:lnTo>
                <a:lnTo>
                  <a:pt x="294555" y="269376"/>
                </a:lnTo>
                <a:lnTo>
                  <a:pt x="294555" y="269078"/>
                </a:lnTo>
                <a:lnTo>
                  <a:pt x="303784" y="235443"/>
                </a:lnTo>
                <a:close/>
                <a:moveTo>
                  <a:pt x="389509" y="333370"/>
                </a:moveTo>
                <a:lnTo>
                  <a:pt x="1357440" y="629541"/>
                </a:lnTo>
                <a:cubicBezTo>
                  <a:pt x="1279307" y="899822"/>
                  <a:pt x="1228576" y="1141571"/>
                  <a:pt x="1199087" y="1362970"/>
                </a:cubicBezTo>
                <a:lnTo>
                  <a:pt x="210868" y="1188234"/>
                </a:lnTo>
                <a:cubicBezTo>
                  <a:pt x="245682" y="922244"/>
                  <a:pt x="302965" y="638094"/>
                  <a:pt x="389462" y="333370"/>
                </a:cubicBezTo>
                <a:close/>
                <a:moveTo>
                  <a:pt x="265094" y="382781"/>
                </a:moveTo>
                <a:lnTo>
                  <a:pt x="314205" y="394985"/>
                </a:lnTo>
                <a:lnTo>
                  <a:pt x="308852" y="416416"/>
                </a:lnTo>
                <a:lnTo>
                  <a:pt x="292478" y="482197"/>
                </a:lnTo>
                <a:lnTo>
                  <a:pt x="292773" y="482197"/>
                </a:lnTo>
                <a:lnTo>
                  <a:pt x="290097" y="492913"/>
                </a:lnTo>
                <a:lnTo>
                  <a:pt x="240681" y="481304"/>
                </a:lnTo>
                <a:lnTo>
                  <a:pt x="243367" y="470291"/>
                </a:lnTo>
                <a:lnTo>
                  <a:pt x="259731" y="404212"/>
                </a:lnTo>
                <a:lnTo>
                  <a:pt x="259731" y="403913"/>
                </a:lnTo>
                <a:lnTo>
                  <a:pt x="265094" y="382779"/>
                </a:lnTo>
                <a:close/>
                <a:moveTo>
                  <a:pt x="1483151" y="445587"/>
                </a:moveTo>
                <a:lnTo>
                  <a:pt x="1531366" y="461362"/>
                </a:lnTo>
                <a:lnTo>
                  <a:pt x="1526014" y="477138"/>
                </a:lnTo>
                <a:lnTo>
                  <a:pt x="1526014" y="477436"/>
                </a:lnTo>
                <a:lnTo>
                  <a:pt x="1507554" y="535777"/>
                </a:lnTo>
                <a:lnTo>
                  <a:pt x="1501010" y="557208"/>
                </a:lnTo>
                <a:lnTo>
                  <a:pt x="1452490" y="542325"/>
                </a:lnTo>
                <a:lnTo>
                  <a:pt x="1459339" y="520894"/>
                </a:lnTo>
                <a:lnTo>
                  <a:pt x="1459339" y="520596"/>
                </a:lnTo>
                <a:lnTo>
                  <a:pt x="1477788" y="461958"/>
                </a:lnTo>
                <a:lnTo>
                  <a:pt x="1477788" y="461661"/>
                </a:lnTo>
                <a:lnTo>
                  <a:pt x="1478093" y="461661"/>
                </a:lnTo>
                <a:lnTo>
                  <a:pt x="1483151" y="445587"/>
                </a:lnTo>
                <a:close/>
                <a:moveTo>
                  <a:pt x="229089" y="530717"/>
                </a:moveTo>
                <a:lnTo>
                  <a:pt x="278505" y="542326"/>
                </a:lnTo>
                <a:lnTo>
                  <a:pt x="277314" y="547088"/>
                </a:lnTo>
                <a:lnTo>
                  <a:pt x="277314" y="547386"/>
                </a:lnTo>
                <a:lnTo>
                  <a:pt x="262722" y="611084"/>
                </a:lnTo>
                <a:lnTo>
                  <a:pt x="262722" y="611382"/>
                </a:lnTo>
                <a:lnTo>
                  <a:pt x="256178" y="640553"/>
                </a:lnTo>
                <a:lnTo>
                  <a:pt x="206763" y="629837"/>
                </a:lnTo>
                <a:lnTo>
                  <a:pt x="213316" y="600368"/>
                </a:lnTo>
                <a:lnTo>
                  <a:pt x="213316" y="600070"/>
                </a:lnTo>
                <a:lnTo>
                  <a:pt x="227899" y="535777"/>
                </a:lnTo>
                <a:lnTo>
                  <a:pt x="227899" y="535479"/>
                </a:lnTo>
                <a:lnTo>
                  <a:pt x="229089" y="530717"/>
                </a:lnTo>
                <a:close/>
                <a:moveTo>
                  <a:pt x="1437622" y="591142"/>
                </a:moveTo>
                <a:lnTo>
                  <a:pt x="1486142" y="605429"/>
                </a:lnTo>
                <a:lnTo>
                  <a:pt x="1473045" y="650078"/>
                </a:lnTo>
                <a:lnTo>
                  <a:pt x="1473045" y="650375"/>
                </a:lnTo>
                <a:lnTo>
                  <a:pt x="1457862" y="702465"/>
                </a:lnTo>
                <a:lnTo>
                  <a:pt x="1409342" y="688475"/>
                </a:lnTo>
                <a:lnTo>
                  <a:pt x="1424229" y="636087"/>
                </a:lnTo>
                <a:lnTo>
                  <a:pt x="1424525" y="635790"/>
                </a:lnTo>
                <a:lnTo>
                  <a:pt x="1437622" y="591142"/>
                </a:lnTo>
                <a:close/>
                <a:moveTo>
                  <a:pt x="196133" y="679545"/>
                </a:moveTo>
                <a:lnTo>
                  <a:pt x="245539" y="689963"/>
                </a:lnTo>
                <a:lnTo>
                  <a:pt x="235719" y="736993"/>
                </a:lnTo>
                <a:lnTo>
                  <a:pt x="225298" y="788785"/>
                </a:lnTo>
                <a:lnTo>
                  <a:pt x="175597" y="778963"/>
                </a:lnTo>
                <a:lnTo>
                  <a:pt x="186008" y="726873"/>
                </a:lnTo>
                <a:lnTo>
                  <a:pt x="186313" y="726576"/>
                </a:lnTo>
                <a:lnTo>
                  <a:pt x="196133" y="679546"/>
                </a:lnTo>
                <a:close/>
                <a:moveTo>
                  <a:pt x="1395712" y="737588"/>
                </a:moveTo>
                <a:lnTo>
                  <a:pt x="1444527" y="750983"/>
                </a:lnTo>
                <a:lnTo>
                  <a:pt x="1441555" y="761103"/>
                </a:lnTo>
                <a:lnTo>
                  <a:pt x="1441851" y="761103"/>
                </a:lnTo>
                <a:lnTo>
                  <a:pt x="1427268" y="815574"/>
                </a:lnTo>
                <a:lnTo>
                  <a:pt x="1427268" y="815873"/>
                </a:lnTo>
                <a:lnTo>
                  <a:pt x="1418933" y="848615"/>
                </a:lnTo>
                <a:lnTo>
                  <a:pt x="1369813" y="835814"/>
                </a:lnTo>
                <a:lnTo>
                  <a:pt x="1378147" y="803072"/>
                </a:lnTo>
                <a:lnTo>
                  <a:pt x="1392740" y="748303"/>
                </a:lnTo>
                <a:lnTo>
                  <a:pt x="1392740" y="748006"/>
                </a:lnTo>
                <a:lnTo>
                  <a:pt x="1395712" y="737588"/>
                </a:lnTo>
                <a:close/>
                <a:moveTo>
                  <a:pt x="166129" y="828671"/>
                </a:moveTo>
                <a:lnTo>
                  <a:pt x="215840" y="838196"/>
                </a:lnTo>
                <a:lnTo>
                  <a:pt x="211668" y="859628"/>
                </a:lnTo>
                <a:lnTo>
                  <a:pt x="200657" y="919754"/>
                </a:lnTo>
                <a:lnTo>
                  <a:pt x="197686" y="937613"/>
                </a:lnTo>
                <a:lnTo>
                  <a:pt x="147974" y="928982"/>
                </a:lnTo>
                <a:lnTo>
                  <a:pt x="150946" y="911123"/>
                </a:lnTo>
                <a:lnTo>
                  <a:pt x="150946" y="910824"/>
                </a:lnTo>
                <a:lnTo>
                  <a:pt x="161967" y="850402"/>
                </a:lnTo>
                <a:lnTo>
                  <a:pt x="161967" y="850103"/>
                </a:lnTo>
                <a:lnTo>
                  <a:pt x="166129" y="828672"/>
                </a:lnTo>
                <a:close/>
                <a:moveTo>
                  <a:pt x="1357612" y="885226"/>
                </a:moveTo>
                <a:lnTo>
                  <a:pt x="1406722" y="897429"/>
                </a:lnTo>
                <a:lnTo>
                  <a:pt x="1400474" y="922433"/>
                </a:lnTo>
                <a:lnTo>
                  <a:pt x="1400474" y="922730"/>
                </a:lnTo>
                <a:lnTo>
                  <a:pt x="1388273" y="974522"/>
                </a:lnTo>
                <a:lnTo>
                  <a:pt x="1388273" y="974820"/>
                </a:lnTo>
                <a:lnTo>
                  <a:pt x="1383805" y="995358"/>
                </a:lnTo>
                <a:lnTo>
                  <a:pt x="1334399" y="984345"/>
                </a:lnTo>
                <a:lnTo>
                  <a:pt x="1338857" y="963509"/>
                </a:lnTo>
                <a:lnTo>
                  <a:pt x="1339162" y="963212"/>
                </a:lnTo>
                <a:lnTo>
                  <a:pt x="1351363" y="910824"/>
                </a:lnTo>
                <a:lnTo>
                  <a:pt x="1351363" y="910527"/>
                </a:lnTo>
                <a:lnTo>
                  <a:pt x="1357612" y="885226"/>
                </a:lnTo>
                <a:close/>
                <a:moveTo>
                  <a:pt x="139269" y="978987"/>
                </a:moveTo>
                <a:lnTo>
                  <a:pt x="188980" y="987024"/>
                </a:lnTo>
                <a:lnTo>
                  <a:pt x="180940" y="1037626"/>
                </a:lnTo>
                <a:lnTo>
                  <a:pt x="180940" y="1037924"/>
                </a:lnTo>
                <a:lnTo>
                  <a:pt x="173197" y="1087041"/>
                </a:lnTo>
                <a:lnTo>
                  <a:pt x="123190" y="1079297"/>
                </a:lnTo>
                <a:lnTo>
                  <a:pt x="130934" y="1029886"/>
                </a:lnTo>
                <a:lnTo>
                  <a:pt x="130934" y="1029589"/>
                </a:lnTo>
                <a:lnTo>
                  <a:pt x="139269" y="978987"/>
                </a:lnTo>
                <a:close/>
                <a:moveTo>
                  <a:pt x="1323322" y="1034053"/>
                </a:moveTo>
                <a:lnTo>
                  <a:pt x="1373033" y="1044472"/>
                </a:lnTo>
                <a:lnTo>
                  <a:pt x="1366184" y="1076916"/>
                </a:lnTo>
                <a:lnTo>
                  <a:pt x="1366184" y="1077213"/>
                </a:lnTo>
                <a:lnTo>
                  <a:pt x="1356068" y="1127217"/>
                </a:lnTo>
                <a:lnTo>
                  <a:pt x="1353087" y="1143295"/>
                </a:lnTo>
                <a:lnTo>
                  <a:pt x="1303376" y="1134066"/>
                </a:lnTo>
                <a:lnTo>
                  <a:pt x="1306358" y="1117692"/>
                </a:lnTo>
                <a:lnTo>
                  <a:pt x="1306358" y="1117397"/>
                </a:lnTo>
                <a:lnTo>
                  <a:pt x="1316473" y="1067093"/>
                </a:lnTo>
                <a:lnTo>
                  <a:pt x="1316473" y="1066795"/>
                </a:lnTo>
                <a:lnTo>
                  <a:pt x="1323322" y="1034053"/>
                </a:lnTo>
                <a:close/>
                <a:moveTo>
                  <a:pt x="115742" y="1129598"/>
                </a:moveTo>
                <a:lnTo>
                  <a:pt x="166043" y="1136742"/>
                </a:lnTo>
                <a:lnTo>
                  <a:pt x="163662" y="1152516"/>
                </a:lnTo>
                <a:lnTo>
                  <a:pt x="163662" y="1152811"/>
                </a:lnTo>
                <a:lnTo>
                  <a:pt x="155928" y="1209075"/>
                </a:lnTo>
                <a:lnTo>
                  <a:pt x="155928" y="1209370"/>
                </a:lnTo>
                <a:lnTo>
                  <a:pt x="152651" y="1236755"/>
                </a:lnTo>
                <a:lnTo>
                  <a:pt x="102350" y="1230211"/>
                </a:lnTo>
                <a:lnTo>
                  <a:pt x="105922" y="1202827"/>
                </a:lnTo>
                <a:lnTo>
                  <a:pt x="105922" y="1202522"/>
                </a:lnTo>
                <a:lnTo>
                  <a:pt x="113361" y="1145972"/>
                </a:lnTo>
                <a:lnTo>
                  <a:pt x="113361" y="1145677"/>
                </a:lnTo>
                <a:lnTo>
                  <a:pt x="115742" y="1129598"/>
                </a:lnTo>
                <a:close/>
                <a:moveTo>
                  <a:pt x="1294175" y="1184072"/>
                </a:moveTo>
                <a:lnTo>
                  <a:pt x="1343886" y="1192702"/>
                </a:lnTo>
                <a:lnTo>
                  <a:pt x="1337933" y="1225449"/>
                </a:lnTo>
                <a:lnTo>
                  <a:pt x="1338228" y="1225449"/>
                </a:lnTo>
                <a:lnTo>
                  <a:pt x="1330189" y="1273664"/>
                </a:lnTo>
                <a:lnTo>
                  <a:pt x="1330189" y="1273959"/>
                </a:lnTo>
                <a:lnTo>
                  <a:pt x="1327217" y="1292114"/>
                </a:lnTo>
                <a:lnTo>
                  <a:pt x="1277211" y="1284380"/>
                </a:lnTo>
                <a:lnTo>
                  <a:pt x="1280183" y="1265920"/>
                </a:lnTo>
                <a:lnTo>
                  <a:pt x="1280183" y="1265625"/>
                </a:lnTo>
                <a:lnTo>
                  <a:pt x="1288222" y="1217114"/>
                </a:lnTo>
                <a:lnTo>
                  <a:pt x="1288222" y="1216809"/>
                </a:lnTo>
                <a:lnTo>
                  <a:pt x="1294175" y="1184072"/>
                </a:lnTo>
                <a:close/>
                <a:moveTo>
                  <a:pt x="96120" y="1280808"/>
                </a:moveTo>
                <a:lnTo>
                  <a:pt x="146422" y="1286761"/>
                </a:lnTo>
                <a:lnTo>
                  <a:pt x="142555" y="1319803"/>
                </a:lnTo>
                <a:lnTo>
                  <a:pt x="142555" y="1320098"/>
                </a:lnTo>
                <a:lnTo>
                  <a:pt x="136897" y="1374267"/>
                </a:lnTo>
                <a:lnTo>
                  <a:pt x="136897" y="1374572"/>
                </a:lnTo>
                <a:lnTo>
                  <a:pt x="135706" y="1386773"/>
                </a:lnTo>
                <a:lnTo>
                  <a:pt x="85110" y="1382011"/>
                </a:lnTo>
                <a:lnTo>
                  <a:pt x="86300" y="1369209"/>
                </a:lnTo>
                <a:lnTo>
                  <a:pt x="86595" y="1369209"/>
                </a:lnTo>
                <a:lnTo>
                  <a:pt x="92253" y="1314441"/>
                </a:lnTo>
                <a:lnTo>
                  <a:pt x="92253" y="1314145"/>
                </a:lnTo>
                <a:lnTo>
                  <a:pt x="96120" y="1280808"/>
                </a:lnTo>
                <a:close/>
                <a:moveTo>
                  <a:pt x="1269791" y="1334681"/>
                </a:moveTo>
                <a:lnTo>
                  <a:pt x="1319797" y="1341825"/>
                </a:lnTo>
                <a:lnTo>
                  <a:pt x="1315930" y="1368019"/>
                </a:lnTo>
                <a:lnTo>
                  <a:pt x="1316226" y="1368019"/>
                </a:lnTo>
                <a:lnTo>
                  <a:pt x="1309977" y="1414453"/>
                </a:lnTo>
                <a:lnTo>
                  <a:pt x="1309977" y="1414748"/>
                </a:lnTo>
                <a:lnTo>
                  <a:pt x="1306701" y="1441837"/>
                </a:lnTo>
                <a:lnTo>
                  <a:pt x="1256399" y="1435589"/>
                </a:lnTo>
                <a:lnTo>
                  <a:pt x="1259675" y="1408500"/>
                </a:lnTo>
                <a:lnTo>
                  <a:pt x="1259675" y="1408205"/>
                </a:lnTo>
                <a:lnTo>
                  <a:pt x="1265924" y="1361475"/>
                </a:lnTo>
                <a:lnTo>
                  <a:pt x="1265924" y="1361170"/>
                </a:lnTo>
                <a:lnTo>
                  <a:pt x="1269791" y="1334681"/>
                </a:lnTo>
                <a:close/>
                <a:moveTo>
                  <a:pt x="80309" y="1432608"/>
                </a:moveTo>
                <a:lnTo>
                  <a:pt x="130906" y="1437075"/>
                </a:lnTo>
                <a:lnTo>
                  <a:pt x="127039" y="1480833"/>
                </a:lnTo>
                <a:lnTo>
                  <a:pt x="127039" y="1481128"/>
                </a:lnTo>
                <a:lnTo>
                  <a:pt x="122876" y="1533220"/>
                </a:lnTo>
                <a:lnTo>
                  <a:pt x="122876" y="1533516"/>
                </a:lnTo>
                <a:lnTo>
                  <a:pt x="122571" y="1537383"/>
                </a:lnTo>
                <a:lnTo>
                  <a:pt x="71974" y="1534106"/>
                </a:lnTo>
                <a:lnTo>
                  <a:pt x="72270" y="1529944"/>
                </a:lnTo>
                <a:lnTo>
                  <a:pt x="72270" y="1529649"/>
                </a:lnTo>
                <a:lnTo>
                  <a:pt x="76442" y="1476956"/>
                </a:lnTo>
                <a:lnTo>
                  <a:pt x="76442" y="1476661"/>
                </a:lnTo>
                <a:lnTo>
                  <a:pt x="80309" y="1432608"/>
                </a:lnTo>
                <a:close/>
                <a:moveTo>
                  <a:pt x="181217" y="1473680"/>
                </a:moveTo>
                <a:lnTo>
                  <a:pt x="1175722" y="1587399"/>
                </a:lnTo>
                <a:cubicBezTo>
                  <a:pt x="1157949" y="1825752"/>
                  <a:pt x="1165187" y="2041417"/>
                  <a:pt x="1187333" y="2247005"/>
                </a:cubicBezTo>
                <a:lnTo>
                  <a:pt x="186065" y="2303555"/>
                </a:lnTo>
                <a:cubicBezTo>
                  <a:pt x="164091" y="2048351"/>
                  <a:pt x="158538" y="1773069"/>
                  <a:pt x="181303" y="1473689"/>
                </a:cubicBezTo>
                <a:close/>
                <a:moveTo>
                  <a:pt x="1250684" y="1486186"/>
                </a:moveTo>
                <a:lnTo>
                  <a:pt x="1300985" y="1491844"/>
                </a:lnTo>
                <a:lnTo>
                  <a:pt x="1299499" y="1505236"/>
                </a:lnTo>
                <a:lnTo>
                  <a:pt x="1299499" y="1505531"/>
                </a:lnTo>
                <a:lnTo>
                  <a:pt x="1295337" y="1549880"/>
                </a:lnTo>
                <a:lnTo>
                  <a:pt x="1295337" y="1550184"/>
                </a:lnTo>
                <a:lnTo>
                  <a:pt x="1291765" y="1591856"/>
                </a:lnTo>
                <a:lnTo>
                  <a:pt x="1241454" y="1587684"/>
                </a:lnTo>
                <a:lnTo>
                  <a:pt x="1245026" y="1545717"/>
                </a:lnTo>
                <a:lnTo>
                  <a:pt x="1245026" y="1545422"/>
                </a:lnTo>
                <a:lnTo>
                  <a:pt x="1249198" y="1500473"/>
                </a:lnTo>
                <a:lnTo>
                  <a:pt x="1249198" y="1500178"/>
                </a:lnTo>
                <a:lnTo>
                  <a:pt x="1250684" y="1486186"/>
                </a:lnTo>
                <a:close/>
                <a:moveTo>
                  <a:pt x="68727" y="1584712"/>
                </a:moveTo>
                <a:lnTo>
                  <a:pt x="119323" y="1587684"/>
                </a:lnTo>
                <a:lnTo>
                  <a:pt x="116352" y="1636205"/>
                </a:lnTo>
                <a:lnTo>
                  <a:pt x="116352" y="1636509"/>
                </a:lnTo>
                <a:lnTo>
                  <a:pt x="113970" y="1686811"/>
                </a:lnTo>
                <a:lnTo>
                  <a:pt x="113970" y="1688297"/>
                </a:lnTo>
                <a:lnTo>
                  <a:pt x="63364" y="1686211"/>
                </a:lnTo>
                <a:lnTo>
                  <a:pt x="63364" y="1684430"/>
                </a:lnTo>
                <a:lnTo>
                  <a:pt x="65745" y="1633823"/>
                </a:lnTo>
                <a:lnTo>
                  <a:pt x="65745" y="1633528"/>
                </a:lnTo>
                <a:lnTo>
                  <a:pt x="68727" y="1584712"/>
                </a:lnTo>
                <a:close/>
                <a:moveTo>
                  <a:pt x="1237635" y="1638881"/>
                </a:moveTo>
                <a:lnTo>
                  <a:pt x="1288241" y="1641862"/>
                </a:lnTo>
                <a:lnTo>
                  <a:pt x="1285860" y="1680858"/>
                </a:lnTo>
                <a:lnTo>
                  <a:pt x="1285860" y="1681153"/>
                </a:lnTo>
                <a:lnTo>
                  <a:pt x="1283774" y="1723425"/>
                </a:lnTo>
                <a:lnTo>
                  <a:pt x="1283774" y="1723720"/>
                </a:lnTo>
                <a:lnTo>
                  <a:pt x="1283174" y="1742475"/>
                </a:lnTo>
                <a:lnTo>
                  <a:pt x="1232577" y="1740389"/>
                </a:lnTo>
                <a:lnTo>
                  <a:pt x="1233167" y="1721339"/>
                </a:lnTo>
                <a:lnTo>
                  <a:pt x="1233167" y="1721044"/>
                </a:lnTo>
                <a:lnTo>
                  <a:pt x="1235253" y="1678181"/>
                </a:lnTo>
                <a:lnTo>
                  <a:pt x="1235253" y="1677877"/>
                </a:lnTo>
                <a:lnTo>
                  <a:pt x="1237635" y="1638881"/>
                </a:lnTo>
                <a:close/>
                <a:moveTo>
                  <a:pt x="61297" y="1737112"/>
                </a:moveTo>
                <a:lnTo>
                  <a:pt x="111903" y="1738598"/>
                </a:lnTo>
                <a:lnTo>
                  <a:pt x="110408" y="1785928"/>
                </a:lnTo>
                <a:lnTo>
                  <a:pt x="110408" y="1786223"/>
                </a:lnTo>
                <a:lnTo>
                  <a:pt x="109817" y="1839506"/>
                </a:lnTo>
                <a:lnTo>
                  <a:pt x="59211" y="1838906"/>
                </a:lnTo>
                <a:lnTo>
                  <a:pt x="59811" y="1785033"/>
                </a:lnTo>
                <a:lnTo>
                  <a:pt x="59811" y="1784737"/>
                </a:lnTo>
                <a:lnTo>
                  <a:pt x="61297" y="1737112"/>
                </a:lnTo>
                <a:close/>
                <a:moveTo>
                  <a:pt x="1231062" y="1791281"/>
                </a:moveTo>
                <a:lnTo>
                  <a:pt x="1281669" y="1792767"/>
                </a:lnTo>
                <a:lnTo>
                  <a:pt x="1281069" y="1807055"/>
                </a:lnTo>
                <a:lnTo>
                  <a:pt x="1281364" y="1807055"/>
                </a:lnTo>
                <a:lnTo>
                  <a:pt x="1280773" y="1847831"/>
                </a:lnTo>
                <a:lnTo>
                  <a:pt x="1280773" y="1893075"/>
                </a:lnTo>
                <a:lnTo>
                  <a:pt x="1230167" y="1893380"/>
                </a:lnTo>
                <a:lnTo>
                  <a:pt x="1230167" y="1847831"/>
                </a:lnTo>
                <a:lnTo>
                  <a:pt x="1230462" y="1806159"/>
                </a:lnTo>
                <a:lnTo>
                  <a:pt x="1230462" y="1805864"/>
                </a:lnTo>
                <a:lnTo>
                  <a:pt x="1231062" y="1791281"/>
                </a:lnTo>
                <a:close/>
                <a:moveTo>
                  <a:pt x="58630" y="1889808"/>
                </a:moveTo>
                <a:lnTo>
                  <a:pt x="109236" y="1889808"/>
                </a:lnTo>
                <a:lnTo>
                  <a:pt x="109532" y="1977314"/>
                </a:lnTo>
                <a:lnTo>
                  <a:pt x="109532" y="1977914"/>
                </a:lnTo>
                <a:lnTo>
                  <a:pt x="109827" y="1990411"/>
                </a:lnTo>
                <a:lnTo>
                  <a:pt x="59230" y="1991601"/>
                </a:lnTo>
                <a:lnTo>
                  <a:pt x="58925" y="1978505"/>
                </a:lnTo>
                <a:lnTo>
                  <a:pt x="58925" y="1978209"/>
                </a:lnTo>
                <a:lnTo>
                  <a:pt x="58630" y="1889808"/>
                </a:lnTo>
                <a:close/>
                <a:moveTo>
                  <a:pt x="1281450" y="1943091"/>
                </a:moveTo>
                <a:lnTo>
                  <a:pt x="1283240" y="2008280"/>
                </a:lnTo>
                <a:lnTo>
                  <a:pt x="1283240" y="2008870"/>
                </a:lnTo>
                <a:lnTo>
                  <a:pt x="1285022" y="2043999"/>
                </a:lnTo>
                <a:lnTo>
                  <a:pt x="1234425" y="2046380"/>
                </a:lnTo>
                <a:lnTo>
                  <a:pt x="1232634" y="2010661"/>
                </a:lnTo>
                <a:lnTo>
                  <a:pt x="1232634" y="2010061"/>
                </a:lnTo>
                <a:lnTo>
                  <a:pt x="1230853" y="1944577"/>
                </a:lnTo>
                <a:lnTo>
                  <a:pt x="1281450" y="1943091"/>
                </a:lnTo>
                <a:close/>
                <a:moveTo>
                  <a:pt x="111017" y="2041017"/>
                </a:moveTo>
                <a:lnTo>
                  <a:pt x="111618" y="2069888"/>
                </a:lnTo>
                <a:lnTo>
                  <a:pt x="111618" y="2070487"/>
                </a:lnTo>
                <a:lnTo>
                  <a:pt x="114589" y="2141620"/>
                </a:lnTo>
                <a:lnTo>
                  <a:pt x="63992" y="2143706"/>
                </a:lnTo>
                <a:lnTo>
                  <a:pt x="61011" y="2071973"/>
                </a:lnTo>
                <a:lnTo>
                  <a:pt x="61011" y="2071678"/>
                </a:lnTo>
                <a:lnTo>
                  <a:pt x="60421" y="2042208"/>
                </a:lnTo>
                <a:lnTo>
                  <a:pt x="111017" y="2041017"/>
                </a:lnTo>
                <a:close/>
                <a:moveTo>
                  <a:pt x="1287355" y="2093995"/>
                </a:moveTo>
                <a:lnTo>
                  <a:pt x="1292413" y="2162461"/>
                </a:lnTo>
                <a:lnTo>
                  <a:pt x="1292413" y="2163052"/>
                </a:lnTo>
                <a:lnTo>
                  <a:pt x="1295099" y="2194313"/>
                </a:lnTo>
                <a:lnTo>
                  <a:pt x="1244788" y="2198770"/>
                </a:lnTo>
                <a:lnTo>
                  <a:pt x="1241816" y="2167223"/>
                </a:lnTo>
                <a:lnTo>
                  <a:pt x="1241816" y="2166623"/>
                </a:lnTo>
                <a:lnTo>
                  <a:pt x="1237054" y="2097567"/>
                </a:lnTo>
                <a:lnTo>
                  <a:pt x="1287355" y="2093995"/>
                </a:lnTo>
                <a:close/>
                <a:moveTo>
                  <a:pt x="117304" y="2191922"/>
                </a:moveTo>
                <a:lnTo>
                  <a:pt x="120581" y="2249072"/>
                </a:lnTo>
                <a:lnTo>
                  <a:pt x="120581" y="2249672"/>
                </a:lnTo>
                <a:lnTo>
                  <a:pt x="124152" y="2292534"/>
                </a:lnTo>
                <a:lnTo>
                  <a:pt x="73546" y="2296402"/>
                </a:lnTo>
                <a:lnTo>
                  <a:pt x="70269" y="2252939"/>
                </a:lnTo>
                <a:lnTo>
                  <a:pt x="70269" y="2252644"/>
                </a:lnTo>
                <a:lnTo>
                  <a:pt x="66698" y="2194903"/>
                </a:lnTo>
                <a:lnTo>
                  <a:pt x="117304" y="2191922"/>
                </a:lnTo>
                <a:close/>
                <a:moveTo>
                  <a:pt x="1299928" y="2244309"/>
                </a:moveTo>
                <a:lnTo>
                  <a:pt x="1307662" y="2311880"/>
                </a:lnTo>
                <a:lnTo>
                  <a:pt x="1307367" y="2311880"/>
                </a:lnTo>
                <a:lnTo>
                  <a:pt x="1311834" y="2344322"/>
                </a:lnTo>
                <a:lnTo>
                  <a:pt x="1261533" y="2350875"/>
                </a:lnTo>
                <a:lnTo>
                  <a:pt x="1257361" y="2318128"/>
                </a:lnTo>
                <a:lnTo>
                  <a:pt x="1257361" y="2317538"/>
                </a:lnTo>
                <a:lnTo>
                  <a:pt x="1249627" y="2249672"/>
                </a:lnTo>
                <a:lnTo>
                  <a:pt x="1299928" y="2244309"/>
                </a:lnTo>
                <a:close/>
                <a:moveTo>
                  <a:pt x="128067" y="2342531"/>
                </a:moveTo>
                <a:lnTo>
                  <a:pt x="135506" y="2420817"/>
                </a:lnTo>
                <a:lnTo>
                  <a:pt x="135506" y="2421112"/>
                </a:lnTo>
                <a:lnTo>
                  <a:pt x="137888" y="2442848"/>
                </a:lnTo>
                <a:lnTo>
                  <a:pt x="87586" y="2448497"/>
                </a:lnTo>
                <a:lnTo>
                  <a:pt x="85205" y="2426475"/>
                </a:lnTo>
                <a:lnTo>
                  <a:pt x="85205" y="2425875"/>
                </a:lnTo>
                <a:lnTo>
                  <a:pt x="77766" y="2347294"/>
                </a:lnTo>
                <a:lnTo>
                  <a:pt x="128067" y="2342531"/>
                </a:lnTo>
                <a:close/>
                <a:moveTo>
                  <a:pt x="1318406" y="2394033"/>
                </a:moveTo>
                <a:lnTo>
                  <a:pt x="1327931" y="2456241"/>
                </a:lnTo>
                <a:lnTo>
                  <a:pt x="1327931" y="2456536"/>
                </a:lnTo>
                <a:lnTo>
                  <a:pt x="1333885" y="2493741"/>
                </a:lnTo>
                <a:lnTo>
                  <a:pt x="1284174" y="2501780"/>
                </a:lnTo>
                <a:lnTo>
                  <a:pt x="1277925" y="2464575"/>
                </a:lnTo>
                <a:lnTo>
                  <a:pt x="1277925" y="2463975"/>
                </a:lnTo>
                <a:lnTo>
                  <a:pt x="1268400" y="2401472"/>
                </a:lnTo>
                <a:lnTo>
                  <a:pt x="1318406" y="2394033"/>
                </a:lnTo>
                <a:close/>
                <a:moveTo>
                  <a:pt x="1217203" y="2467852"/>
                </a:moveTo>
                <a:cubicBezTo>
                  <a:pt x="1247912" y="2660200"/>
                  <a:pt x="1289155" y="2847518"/>
                  <a:pt x="1332989" y="3040828"/>
                </a:cubicBezTo>
                <a:cubicBezTo>
                  <a:pt x="1344429" y="3091272"/>
                  <a:pt x="1356068" y="3142193"/>
                  <a:pt x="1367813" y="3193828"/>
                </a:cubicBezTo>
                <a:lnTo>
                  <a:pt x="381404" y="3422428"/>
                </a:lnTo>
                <a:cubicBezTo>
                  <a:pt x="369774" y="3372174"/>
                  <a:pt x="357810" y="3321282"/>
                  <a:pt x="345990" y="3269133"/>
                </a:cubicBezTo>
                <a:cubicBezTo>
                  <a:pt x="297660" y="3056001"/>
                  <a:pt x="250644" y="2827439"/>
                  <a:pt x="216812" y="2579466"/>
                </a:cubicBezTo>
                <a:lnTo>
                  <a:pt x="1217223" y="2467832"/>
                </a:lnTo>
                <a:close/>
                <a:moveTo>
                  <a:pt x="143545" y="2493150"/>
                </a:moveTo>
                <a:lnTo>
                  <a:pt x="144736" y="2504161"/>
                </a:lnTo>
                <a:lnTo>
                  <a:pt x="144736" y="2504456"/>
                </a:lnTo>
                <a:lnTo>
                  <a:pt x="155156" y="2585714"/>
                </a:lnTo>
                <a:lnTo>
                  <a:pt x="155156" y="2586314"/>
                </a:lnTo>
                <a:lnTo>
                  <a:pt x="156052" y="2592858"/>
                </a:lnTo>
                <a:lnTo>
                  <a:pt x="106045" y="2600001"/>
                </a:lnTo>
                <a:lnTo>
                  <a:pt x="105150" y="2592858"/>
                </a:lnTo>
                <a:lnTo>
                  <a:pt x="104855" y="2592858"/>
                </a:lnTo>
                <a:lnTo>
                  <a:pt x="104855" y="2592562"/>
                </a:lnTo>
                <a:lnTo>
                  <a:pt x="94434" y="2510409"/>
                </a:lnTo>
                <a:lnTo>
                  <a:pt x="94434" y="2510114"/>
                </a:lnTo>
                <a:lnTo>
                  <a:pt x="93244" y="2498798"/>
                </a:lnTo>
                <a:lnTo>
                  <a:pt x="143545" y="2493150"/>
                </a:lnTo>
                <a:close/>
                <a:moveTo>
                  <a:pt x="1342552" y="2543156"/>
                </a:moveTo>
                <a:lnTo>
                  <a:pt x="1352373" y="2597325"/>
                </a:lnTo>
                <a:lnTo>
                  <a:pt x="1352373" y="2597925"/>
                </a:lnTo>
                <a:lnTo>
                  <a:pt x="1361002" y="2642273"/>
                </a:lnTo>
                <a:lnTo>
                  <a:pt x="1311301" y="2652094"/>
                </a:lnTo>
                <a:lnTo>
                  <a:pt x="1302662" y="2607145"/>
                </a:lnTo>
                <a:lnTo>
                  <a:pt x="1302662" y="2606850"/>
                </a:lnTo>
                <a:lnTo>
                  <a:pt x="1292546" y="2552081"/>
                </a:lnTo>
                <a:lnTo>
                  <a:pt x="1342552" y="2543156"/>
                </a:lnTo>
                <a:close/>
                <a:moveTo>
                  <a:pt x="163262" y="2642874"/>
                </a:moveTo>
                <a:lnTo>
                  <a:pt x="166539" y="2666086"/>
                </a:lnTo>
                <a:lnTo>
                  <a:pt x="166539" y="2666381"/>
                </a:lnTo>
                <a:lnTo>
                  <a:pt x="178740" y="2742581"/>
                </a:lnTo>
                <a:lnTo>
                  <a:pt x="128734" y="2750325"/>
                </a:lnTo>
                <a:lnTo>
                  <a:pt x="116532" y="2673830"/>
                </a:lnTo>
                <a:lnTo>
                  <a:pt x="116532" y="2673525"/>
                </a:lnTo>
                <a:lnTo>
                  <a:pt x="113256" y="2650017"/>
                </a:lnTo>
                <a:lnTo>
                  <a:pt x="163262" y="2642874"/>
                </a:lnTo>
                <a:close/>
                <a:moveTo>
                  <a:pt x="1371127" y="2691689"/>
                </a:moveTo>
                <a:lnTo>
                  <a:pt x="1380357" y="2736333"/>
                </a:lnTo>
                <a:lnTo>
                  <a:pt x="1380357" y="2736628"/>
                </a:lnTo>
                <a:lnTo>
                  <a:pt x="1391959" y="2790511"/>
                </a:lnTo>
                <a:lnTo>
                  <a:pt x="1342552" y="2801227"/>
                </a:lnTo>
                <a:lnTo>
                  <a:pt x="1330941" y="2747048"/>
                </a:lnTo>
                <a:lnTo>
                  <a:pt x="1330646" y="2747048"/>
                </a:lnTo>
                <a:lnTo>
                  <a:pt x="1330646" y="2746753"/>
                </a:lnTo>
                <a:lnTo>
                  <a:pt x="1321416" y="2701805"/>
                </a:lnTo>
                <a:lnTo>
                  <a:pt x="1371127" y="2691689"/>
                </a:lnTo>
                <a:close/>
                <a:moveTo>
                  <a:pt x="187075" y="2792292"/>
                </a:moveTo>
                <a:lnTo>
                  <a:pt x="192132" y="2822353"/>
                </a:lnTo>
                <a:lnTo>
                  <a:pt x="192132" y="2822648"/>
                </a:lnTo>
                <a:lnTo>
                  <a:pt x="204639" y="2891705"/>
                </a:lnTo>
                <a:lnTo>
                  <a:pt x="154928" y="2900639"/>
                </a:lnTo>
                <a:lnTo>
                  <a:pt x="142421" y="2831278"/>
                </a:lnTo>
                <a:lnTo>
                  <a:pt x="142126" y="2830983"/>
                </a:lnTo>
                <a:lnTo>
                  <a:pt x="137068" y="2800626"/>
                </a:lnTo>
                <a:lnTo>
                  <a:pt x="187075" y="2792292"/>
                </a:lnTo>
                <a:close/>
                <a:moveTo>
                  <a:pt x="1403036" y="2839612"/>
                </a:moveTo>
                <a:lnTo>
                  <a:pt x="1410780" y="2873550"/>
                </a:lnTo>
                <a:lnTo>
                  <a:pt x="1425953" y="2938139"/>
                </a:lnTo>
                <a:lnTo>
                  <a:pt x="1376547" y="2949750"/>
                </a:lnTo>
                <a:lnTo>
                  <a:pt x="1361660" y="2885161"/>
                </a:lnTo>
                <a:lnTo>
                  <a:pt x="1361660" y="2884865"/>
                </a:lnTo>
                <a:lnTo>
                  <a:pt x="1361364" y="2884865"/>
                </a:lnTo>
                <a:lnTo>
                  <a:pt x="1353925" y="2850928"/>
                </a:lnTo>
                <a:lnTo>
                  <a:pt x="1403036" y="2839622"/>
                </a:lnTo>
                <a:close/>
                <a:moveTo>
                  <a:pt x="214221" y="2941120"/>
                </a:moveTo>
                <a:lnTo>
                  <a:pt x="220469" y="2973858"/>
                </a:lnTo>
                <a:lnTo>
                  <a:pt x="220469" y="2974153"/>
                </a:lnTo>
                <a:lnTo>
                  <a:pt x="233861" y="3040237"/>
                </a:lnTo>
                <a:lnTo>
                  <a:pt x="184455" y="3050058"/>
                </a:lnTo>
                <a:lnTo>
                  <a:pt x="171063" y="2983973"/>
                </a:lnTo>
                <a:lnTo>
                  <a:pt x="171063" y="2983678"/>
                </a:lnTo>
                <a:lnTo>
                  <a:pt x="170758" y="2983678"/>
                </a:lnTo>
                <a:lnTo>
                  <a:pt x="164510" y="2950636"/>
                </a:lnTo>
                <a:lnTo>
                  <a:pt x="214221" y="2941111"/>
                </a:lnTo>
                <a:close/>
                <a:moveTo>
                  <a:pt x="1437612" y="2987250"/>
                </a:moveTo>
                <a:lnTo>
                  <a:pt x="1459643" y="3078337"/>
                </a:lnTo>
                <a:lnTo>
                  <a:pt x="1461424" y="3085481"/>
                </a:lnTo>
                <a:lnTo>
                  <a:pt x="1412018" y="3097387"/>
                </a:lnTo>
                <a:lnTo>
                  <a:pt x="1410523" y="3090244"/>
                </a:lnTo>
                <a:lnTo>
                  <a:pt x="1388501" y="2998861"/>
                </a:lnTo>
                <a:lnTo>
                  <a:pt x="1437612" y="2987250"/>
                </a:lnTo>
                <a:close/>
                <a:moveTo>
                  <a:pt x="244320" y="3089348"/>
                </a:moveTo>
                <a:lnTo>
                  <a:pt x="251168" y="3121200"/>
                </a:lnTo>
                <a:lnTo>
                  <a:pt x="265751" y="3188170"/>
                </a:lnTo>
                <a:lnTo>
                  <a:pt x="216345" y="3199181"/>
                </a:lnTo>
                <a:lnTo>
                  <a:pt x="201457" y="3131916"/>
                </a:lnTo>
                <a:lnTo>
                  <a:pt x="194914" y="3100064"/>
                </a:lnTo>
                <a:lnTo>
                  <a:pt x="244320" y="3089348"/>
                </a:lnTo>
                <a:close/>
                <a:moveTo>
                  <a:pt x="1473331" y="3134887"/>
                </a:moveTo>
                <a:lnTo>
                  <a:pt x="1492676" y="3215555"/>
                </a:lnTo>
                <a:lnTo>
                  <a:pt x="1492981" y="3215555"/>
                </a:lnTo>
                <a:lnTo>
                  <a:pt x="1497143" y="3233414"/>
                </a:lnTo>
                <a:lnTo>
                  <a:pt x="1447737" y="3245025"/>
                </a:lnTo>
                <a:lnTo>
                  <a:pt x="1443565" y="3227461"/>
                </a:lnTo>
                <a:lnTo>
                  <a:pt x="1443565" y="3227166"/>
                </a:lnTo>
                <a:lnTo>
                  <a:pt x="1423924" y="3146803"/>
                </a:lnTo>
                <a:lnTo>
                  <a:pt x="1473331" y="3134897"/>
                </a:lnTo>
                <a:close/>
                <a:moveTo>
                  <a:pt x="276800" y="3237586"/>
                </a:moveTo>
                <a:lnTo>
                  <a:pt x="298831" y="3336103"/>
                </a:lnTo>
                <a:lnTo>
                  <a:pt x="274124" y="3341761"/>
                </a:lnTo>
                <a:lnTo>
                  <a:pt x="249416" y="3347419"/>
                </a:lnTo>
                <a:lnTo>
                  <a:pt x="249416" y="3347123"/>
                </a:lnTo>
                <a:lnTo>
                  <a:pt x="227394" y="3248597"/>
                </a:lnTo>
                <a:lnTo>
                  <a:pt x="276800" y="3237586"/>
                </a:lnTo>
                <a:close/>
                <a:moveTo>
                  <a:pt x="1508764" y="3282525"/>
                </a:moveTo>
                <a:lnTo>
                  <a:pt x="1525433" y="3353962"/>
                </a:lnTo>
                <a:lnTo>
                  <a:pt x="1525728" y="3354267"/>
                </a:lnTo>
                <a:lnTo>
                  <a:pt x="1531681" y="3381347"/>
                </a:lnTo>
                <a:lnTo>
                  <a:pt x="1482570" y="3392662"/>
                </a:lnTo>
                <a:lnTo>
                  <a:pt x="1476322" y="3365573"/>
                </a:lnTo>
                <a:lnTo>
                  <a:pt x="1459357" y="3294136"/>
                </a:lnTo>
                <a:lnTo>
                  <a:pt x="1508764" y="3282525"/>
                </a:lnTo>
                <a:close/>
                <a:moveTo>
                  <a:pt x="310138" y="3385509"/>
                </a:moveTo>
                <a:lnTo>
                  <a:pt x="330978" y="3476302"/>
                </a:lnTo>
                <a:lnTo>
                  <a:pt x="332760" y="3484331"/>
                </a:lnTo>
                <a:lnTo>
                  <a:pt x="283353" y="3495647"/>
                </a:lnTo>
                <a:lnTo>
                  <a:pt x="281563" y="3487608"/>
                </a:lnTo>
                <a:lnTo>
                  <a:pt x="281563" y="3487312"/>
                </a:lnTo>
                <a:lnTo>
                  <a:pt x="260731" y="3396825"/>
                </a:lnTo>
                <a:lnTo>
                  <a:pt x="310138" y="3385509"/>
                </a:lnTo>
                <a:close/>
                <a:moveTo>
                  <a:pt x="1543054" y="3431058"/>
                </a:moveTo>
                <a:lnTo>
                  <a:pt x="1557046" y="3495047"/>
                </a:lnTo>
                <a:lnTo>
                  <a:pt x="1557046" y="3495352"/>
                </a:lnTo>
                <a:lnTo>
                  <a:pt x="1564485" y="3530175"/>
                </a:lnTo>
                <a:lnTo>
                  <a:pt x="1514774" y="3540595"/>
                </a:lnTo>
                <a:lnTo>
                  <a:pt x="1507630" y="3506067"/>
                </a:lnTo>
                <a:lnTo>
                  <a:pt x="1507630" y="3505762"/>
                </a:lnTo>
                <a:lnTo>
                  <a:pt x="1493638" y="3441773"/>
                </a:lnTo>
                <a:lnTo>
                  <a:pt x="1543054" y="3431058"/>
                </a:lnTo>
                <a:close/>
                <a:moveTo>
                  <a:pt x="1429649" y="3473025"/>
                </a:moveTo>
                <a:cubicBezTo>
                  <a:pt x="1482227" y="3723294"/>
                  <a:pt x="1528728" y="3989280"/>
                  <a:pt x="1549607" y="4277297"/>
                </a:cubicBezTo>
                <a:lnTo>
                  <a:pt x="551292" y="4363022"/>
                </a:lnTo>
                <a:cubicBezTo>
                  <a:pt x="533775" y="4126287"/>
                  <a:pt x="489760" y="3900593"/>
                  <a:pt x="436391" y="3662039"/>
                </a:cubicBezTo>
                <a:lnTo>
                  <a:pt x="1429659" y="3473025"/>
                </a:lnTo>
                <a:close/>
                <a:moveTo>
                  <a:pt x="343799" y="3533747"/>
                </a:moveTo>
                <a:lnTo>
                  <a:pt x="362258" y="3614709"/>
                </a:lnTo>
                <a:lnTo>
                  <a:pt x="366126" y="3632569"/>
                </a:lnTo>
                <a:lnTo>
                  <a:pt x="316710" y="3643580"/>
                </a:lnTo>
                <a:lnTo>
                  <a:pt x="312843" y="3625720"/>
                </a:lnTo>
                <a:lnTo>
                  <a:pt x="294393" y="3544758"/>
                </a:lnTo>
                <a:lnTo>
                  <a:pt x="343799" y="3533747"/>
                </a:lnTo>
                <a:close/>
                <a:moveTo>
                  <a:pt x="1574620" y="3580181"/>
                </a:moveTo>
                <a:lnTo>
                  <a:pt x="1586526" y="3639417"/>
                </a:lnTo>
                <a:lnTo>
                  <a:pt x="1586526" y="3639712"/>
                </a:lnTo>
                <a:lnTo>
                  <a:pt x="1593965" y="3679898"/>
                </a:lnTo>
                <a:lnTo>
                  <a:pt x="1544263" y="3688823"/>
                </a:lnTo>
                <a:lnTo>
                  <a:pt x="1536815" y="3649237"/>
                </a:lnTo>
                <a:lnTo>
                  <a:pt x="1536815" y="3648942"/>
                </a:lnTo>
                <a:lnTo>
                  <a:pt x="1525213" y="3590002"/>
                </a:lnTo>
                <a:lnTo>
                  <a:pt x="1574620" y="3580181"/>
                </a:lnTo>
                <a:close/>
                <a:moveTo>
                  <a:pt x="376851" y="3682280"/>
                </a:moveTo>
                <a:lnTo>
                  <a:pt x="377146" y="3683470"/>
                </a:lnTo>
                <a:lnTo>
                  <a:pt x="377146" y="3683766"/>
                </a:lnTo>
                <a:lnTo>
                  <a:pt x="377451" y="3683766"/>
                </a:lnTo>
                <a:lnTo>
                  <a:pt x="391738" y="3752222"/>
                </a:lnTo>
                <a:lnTo>
                  <a:pt x="391738" y="3752527"/>
                </a:lnTo>
                <a:lnTo>
                  <a:pt x="397691" y="3781692"/>
                </a:lnTo>
                <a:lnTo>
                  <a:pt x="348276" y="3791817"/>
                </a:lnTo>
                <a:lnTo>
                  <a:pt x="342323" y="3762947"/>
                </a:lnTo>
                <a:lnTo>
                  <a:pt x="342323" y="3762642"/>
                </a:lnTo>
                <a:lnTo>
                  <a:pt x="327740" y="3694481"/>
                </a:lnTo>
                <a:lnTo>
                  <a:pt x="327740" y="3694186"/>
                </a:lnTo>
                <a:lnTo>
                  <a:pt x="327444" y="3692995"/>
                </a:lnTo>
                <a:lnTo>
                  <a:pt x="376851" y="3682280"/>
                </a:lnTo>
                <a:close/>
                <a:moveTo>
                  <a:pt x="1602909" y="3729905"/>
                </a:moveTo>
                <a:lnTo>
                  <a:pt x="1612729" y="3787950"/>
                </a:lnTo>
                <a:lnTo>
                  <a:pt x="1612729" y="3788245"/>
                </a:lnTo>
                <a:lnTo>
                  <a:pt x="1619282" y="3830212"/>
                </a:lnTo>
                <a:lnTo>
                  <a:pt x="1569276" y="3837947"/>
                </a:lnTo>
                <a:lnTo>
                  <a:pt x="1562723" y="3795980"/>
                </a:lnTo>
                <a:lnTo>
                  <a:pt x="1563028" y="3795980"/>
                </a:lnTo>
                <a:lnTo>
                  <a:pt x="1552903" y="3738534"/>
                </a:lnTo>
                <a:lnTo>
                  <a:pt x="1602909" y="3729905"/>
                </a:lnTo>
                <a:close/>
                <a:moveTo>
                  <a:pt x="407807" y="3831403"/>
                </a:moveTo>
                <a:lnTo>
                  <a:pt x="419123" y="3889744"/>
                </a:lnTo>
                <a:lnTo>
                  <a:pt x="419123" y="3890039"/>
                </a:lnTo>
                <a:lnTo>
                  <a:pt x="426562" y="3931416"/>
                </a:lnTo>
                <a:lnTo>
                  <a:pt x="376555" y="3940340"/>
                </a:lnTo>
                <a:lnTo>
                  <a:pt x="369116" y="3898964"/>
                </a:lnTo>
                <a:lnTo>
                  <a:pt x="369412" y="3898964"/>
                </a:lnTo>
                <a:lnTo>
                  <a:pt x="358096" y="3841223"/>
                </a:lnTo>
                <a:lnTo>
                  <a:pt x="407807" y="3831403"/>
                </a:lnTo>
                <a:close/>
                <a:moveTo>
                  <a:pt x="1626721" y="3880809"/>
                </a:moveTo>
                <a:lnTo>
                  <a:pt x="1635351" y="3941531"/>
                </a:lnTo>
                <a:lnTo>
                  <a:pt x="1635351" y="3941826"/>
                </a:lnTo>
                <a:lnTo>
                  <a:pt x="1640114" y="3981717"/>
                </a:lnTo>
                <a:lnTo>
                  <a:pt x="1589812" y="3987670"/>
                </a:lnTo>
                <a:lnTo>
                  <a:pt x="1585050" y="3948380"/>
                </a:lnTo>
                <a:lnTo>
                  <a:pt x="1585050" y="3948084"/>
                </a:lnTo>
                <a:lnTo>
                  <a:pt x="1576715" y="3887658"/>
                </a:lnTo>
                <a:lnTo>
                  <a:pt x="1626721" y="3880809"/>
                </a:lnTo>
                <a:close/>
                <a:moveTo>
                  <a:pt x="435239" y="3981412"/>
                </a:moveTo>
                <a:lnTo>
                  <a:pt x="442983" y="4027847"/>
                </a:lnTo>
                <a:lnTo>
                  <a:pt x="442983" y="4028142"/>
                </a:lnTo>
                <a:lnTo>
                  <a:pt x="451012" y="4082025"/>
                </a:lnTo>
                <a:lnTo>
                  <a:pt x="401006" y="4089464"/>
                </a:lnTo>
                <a:lnTo>
                  <a:pt x="392977" y="4036181"/>
                </a:lnTo>
                <a:lnTo>
                  <a:pt x="392977" y="4035886"/>
                </a:lnTo>
                <a:lnTo>
                  <a:pt x="385233" y="3989747"/>
                </a:lnTo>
                <a:lnTo>
                  <a:pt x="435239" y="3981412"/>
                </a:lnTo>
                <a:close/>
                <a:moveTo>
                  <a:pt x="1645771" y="4032314"/>
                </a:moveTo>
                <a:lnTo>
                  <a:pt x="1652915" y="4100770"/>
                </a:lnTo>
                <a:lnTo>
                  <a:pt x="1652915" y="4101370"/>
                </a:lnTo>
                <a:lnTo>
                  <a:pt x="1655592" y="4133517"/>
                </a:lnTo>
                <a:lnTo>
                  <a:pt x="1604995" y="4137680"/>
                </a:lnTo>
                <a:lnTo>
                  <a:pt x="1602318" y="4105533"/>
                </a:lnTo>
                <a:lnTo>
                  <a:pt x="1602614" y="4105533"/>
                </a:lnTo>
                <a:lnTo>
                  <a:pt x="1595470" y="4037372"/>
                </a:lnTo>
                <a:lnTo>
                  <a:pt x="1645771" y="4032314"/>
                </a:lnTo>
                <a:close/>
                <a:moveTo>
                  <a:pt x="458099" y="4132622"/>
                </a:moveTo>
                <a:lnTo>
                  <a:pt x="462862" y="4167150"/>
                </a:lnTo>
                <a:lnTo>
                  <a:pt x="462862" y="4167445"/>
                </a:lnTo>
                <a:lnTo>
                  <a:pt x="470301" y="4233530"/>
                </a:lnTo>
                <a:lnTo>
                  <a:pt x="419999" y="4239187"/>
                </a:lnTo>
                <a:lnTo>
                  <a:pt x="412560" y="4173703"/>
                </a:lnTo>
                <a:lnTo>
                  <a:pt x="412560" y="4173398"/>
                </a:lnTo>
                <a:lnTo>
                  <a:pt x="407797" y="4139175"/>
                </a:lnTo>
                <a:lnTo>
                  <a:pt x="458099" y="4132622"/>
                </a:lnTo>
                <a:close/>
                <a:moveTo>
                  <a:pt x="1659773" y="4184419"/>
                </a:moveTo>
                <a:lnTo>
                  <a:pt x="1664831" y="4267162"/>
                </a:lnTo>
                <a:lnTo>
                  <a:pt x="1664831" y="4267762"/>
                </a:lnTo>
                <a:lnTo>
                  <a:pt x="1665726" y="4286212"/>
                </a:lnTo>
                <a:lnTo>
                  <a:pt x="1615120" y="4288298"/>
                </a:lnTo>
                <a:lnTo>
                  <a:pt x="1614234" y="4270144"/>
                </a:lnTo>
                <a:lnTo>
                  <a:pt x="1614234" y="4269839"/>
                </a:lnTo>
                <a:lnTo>
                  <a:pt x="1609167" y="4187686"/>
                </a:lnTo>
                <a:lnTo>
                  <a:pt x="1659773" y="4184419"/>
                </a:lnTo>
                <a:close/>
                <a:moveTo>
                  <a:pt x="475435" y="4284431"/>
                </a:moveTo>
                <a:lnTo>
                  <a:pt x="477520" y="4308244"/>
                </a:lnTo>
                <a:lnTo>
                  <a:pt x="477816" y="4308539"/>
                </a:lnTo>
                <a:lnTo>
                  <a:pt x="477816" y="4308834"/>
                </a:lnTo>
                <a:lnTo>
                  <a:pt x="482873" y="4379976"/>
                </a:lnTo>
                <a:lnTo>
                  <a:pt x="482873" y="4380567"/>
                </a:lnTo>
                <a:lnTo>
                  <a:pt x="483178" y="4386225"/>
                </a:lnTo>
                <a:lnTo>
                  <a:pt x="432867" y="4388902"/>
                </a:lnTo>
                <a:lnTo>
                  <a:pt x="432572" y="4383548"/>
                </a:lnTo>
                <a:lnTo>
                  <a:pt x="432572" y="4383253"/>
                </a:lnTo>
                <a:lnTo>
                  <a:pt x="427209" y="4313006"/>
                </a:lnTo>
                <a:lnTo>
                  <a:pt x="427209" y="4312702"/>
                </a:lnTo>
                <a:lnTo>
                  <a:pt x="424828" y="4289184"/>
                </a:lnTo>
                <a:lnTo>
                  <a:pt x="475435" y="4284422"/>
                </a:lnTo>
                <a:close/>
                <a:moveTo>
                  <a:pt x="1667869" y="4336819"/>
                </a:moveTo>
                <a:lnTo>
                  <a:pt x="1668469" y="4352887"/>
                </a:lnTo>
                <a:lnTo>
                  <a:pt x="1668469" y="4353487"/>
                </a:lnTo>
                <a:lnTo>
                  <a:pt x="1670251" y="4438317"/>
                </a:lnTo>
                <a:lnTo>
                  <a:pt x="1619654" y="4439508"/>
                </a:lnTo>
                <a:lnTo>
                  <a:pt x="1617863" y="4355269"/>
                </a:lnTo>
                <a:lnTo>
                  <a:pt x="1617863" y="4354669"/>
                </a:lnTo>
                <a:lnTo>
                  <a:pt x="1617273" y="4338895"/>
                </a:lnTo>
                <a:lnTo>
                  <a:pt x="1667869" y="4336809"/>
                </a:lnTo>
                <a:close/>
                <a:moveTo>
                  <a:pt x="485912" y="4436831"/>
                </a:moveTo>
                <a:lnTo>
                  <a:pt x="486807" y="4452309"/>
                </a:lnTo>
                <a:lnTo>
                  <a:pt x="486807" y="4452900"/>
                </a:lnTo>
                <a:lnTo>
                  <a:pt x="488884" y="4525528"/>
                </a:lnTo>
                <a:lnTo>
                  <a:pt x="488884" y="4539225"/>
                </a:lnTo>
                <a:lnTo>
                  <a:pt x="438287" y="4539520"/>
                </a:lnTo>
                <a:lnTo>
                  <a:pt x="438287" y="4526119"/>
                </a:lnTo>
                <a:lnTo>
                  <a:pt x="436201" y="4454986"/>
                </a:lnTo>
                <a:lnTo>
                  <a:pt x="436201" y="4454386"/>
                </a:lnTo>
                <a:lnTo>
                  <a:pt x="435306" y="4439508"/>
                </a:lnTo>
                <a:lnTo>
                  <a:pt x="485912" y="4436822"/>
                </a:lnTo>
                <a:close/>
                <a:moveTo>
                  <a:pt x="1619959" y="4489514"/>
                </a:moveTo>
                <a:lnTo>
                  <a:pt x="1670565" y="4489809"/>
                </a:lnTo>
                <a:lnTo>
                  <a:pt x="1670565" y="4531186"/>
                </a:lnTo>
                <a:lnTo>
                  <a:pt x="1670260" y="4531481"/>
                </a:lnTo>
                <a:lnTo>
                  <a:pt x="1669670" y="4577020"/>
                </a:lnTo>
                <a:lnTo>
                  <a:pt x="1669670" y="4577316"/>
                </a:lnTo>
                <a:lnTo>
                  <a:pt x="1669374" y="4591603"/>
                </a:lnTo>
                <a:lnTo>
                  <a:pt x="1618768" y="4590117"/>
                </a:lnTo>
                <a:lnTo>
                  <a:pt x="1619063" y="4576125"/>
                </a:lnTo>
                <a:lnTo>
                  <a:pt x="1619063" y="4575830"/>
                </a:lnTo>
                <a:lnTo>
                  <a:pt x="1619663" y="4530881"/>
                </a:lnTo>
                <a:lnTo>
                  <a:pt x="1619663" y="4530586"/>
                </a:lnTo>
                <a:lnTo>
                  <a:pt x="1619959" y="4489514"/>
                </a:lnTo>
                <a:close/>
                <a:moveTo>
                  <a:pt x="1561027" y="4553512"/>
                </a:moveTo>
                <a:cubicBezTo>
                  <a:pt x="1563675" y="4816241"/>
                  <a:pt x="1542654" y="5096799"/>
                  <a:pt x="1484827" y="5399752"/>
                </a:cubicBezTo>
                <a:lnTo>
                  <a:pt x="489465" y="5226816"/>
                </a:lnTo>
                <a:cubicBezTo>
                  <a:pt x="540900" y="4982766"/>
                  <a:pt x="560950" y="4765320"/>
                  <a:pt x="559407" y="4560656"/>
                </a:cubicBezTo>
                <a:lnTo>
                  <a:pt x="1561056" y="4553512"/>
                </a:lnTo>
                <a:close/>
                <a:moveTo>
                  <a:pt x="489179" y="4589822"/>
                </a:moveTo>
                <a:lnTo>
                  <a:pt x="489179" y="4600242"/>
                </a:lnTo>
                <a:lnTo>
                  <a:pt x="487684" y="4674652"/>
                </a:lnTo>
                <a:lnTo>
                  <a:pt x="487684" y="4674947"/>
                </a:lnTo>
                <a:lnTo>
                  <a:pt x="487093" y="4692216"/>
                </a:lnTo>
                <a:lnTo>
                  <a:pt x="436487" y="4690130"/>
                </a:lnTo>
                <a:lnTo>
                  <a:pt x="437087" y="4673461"/>
                </a:lnTo>
                <a:lnTo>
                  <a:pt x="437087" y="4673166"/>
                </a:lnTo>
                <a:lnTo>
                  <a:pt x="438573" y="4599642"/>
                </a:lnTo>
                <a:lnTo>
                  <a:pt x="438573" y="4590117"/>
                </a:lnTo>
                <a:lnTo>
                  <a:pt x="489179" y="4589822"/>
                </a:lnTo>
                <a:close/>
                <a:moveTo>
                  <a:pt x="1617320" y="4640428"/>
                </a:moveTo>
                <a:lnTo>
                  <a:pt x="1667917" y="4642505"/>
                </a:lnTo>
                <a:lnTo>
                  <a:pt x="1666726" y="4670489"/>
                </a:lnTo>
                <a:lnTo>
                  <a:pt x="1664640" y="4717819"/>
                </a:lnTo>
                <a:lnTo>
                  <a:pt x="1664640" y="4718114"/>
                </a:lnTo>
                <a:lnTo>
                  <a:pt x="1663154" y="4744012"/>
                </a:lnTo>
                <a:lnTo>
                  <a:pt x="1612558" y="4741031"/>
                </a:lnTo>
                <a:lnTo>
                  <a:pt x="1614044" y="4715437"/>
                </a:lnTo>
                <a:lnTo>
                  <a:pt x="1614044" y="4715133"/>
                </a:lnTo>
                <a:lnTo>
                  <a:pt x="1616130" y="4668403"/>
                </a:lnTo>
                <a:lnTo>
                  <a:pt x="1616130" y="4668108"/>
                </a:lnTo>
                <a:lnTo>
                  <a:pt x="1617320" y="4640428"/>
                </a:lnTo>
                <a:close/>
                <a:moveTo>
                  <a:pt x="434125" y="4740441"/>
                </a:moveTo>
                <a:lnTo>
                  <a:pt x="484426" y="4743117"/>
                </a:lnTo>
                <a:lnTo>
                  <a:pt x="484131" y="4750852"/>
                </a:lnTo>
                <a:lnTo>
                  <a:pt x="484131" y="4751147"/>
                </a:lnTo>
                <a:lnTo>
                  <a:pt x="481750" y="4789552"/>
                </a:lnTo>
                <a:lnTo>
                  <a:pt x="481750" y="4789847"/>
                </a:lnTo>
                <a:lnTo>
                  <a:pt x="478473" y="4828242"/>
                </a:lnTo>
                <a:lnTo>
                  <a:pt x="478473" y="4828538"/>
                </a:lnTo>
                <a:lnTo>
                  <a:pt x="476987" y="4845206"/>
                </a:lnTo>
                <a:lnTo>
                  <a:pt x="426676" y="4840444"/>
                </a:lnTo>
                <a:lnTo>
                  <a:pt x="428171" y="4824375"/>
                </a:lnTo>
                <a:lnTo>
                  <a:pt x="428171" y="4824080"/>
                </a:lnTo>
                <a:lnTo>
                  <a:pt x="431143" y="4786275"/>
                </a:lnTo>
                <a:lnTo>
                  <a:pt x="431143" y="4785980"/>
                </a:lnTo>
                <a:lnTo>
                  <a:pt x="433524" y="4748175"/>
                </a:lnTo>
                <a:lnTo>
                  <a:pt x="433524" y="4747880"/>
                </a:lnTo>
                <a:lnTo>
                  <a:pt x="434125" y="4740431"/>
                </a:lnTo>
                <a:close/>
                <a:moveTo>
                  <a:pt x="1609319" y="4791333"/>
                </a:moveTo>
                <a:lnTo>
                  <a:pt x="1659916" y="4794905"/>
                </a:lnTo>
                <a:lnTo>
                  <a:pt x="1658430" y="4814850"/>
                </a:lnTo>
                <a:lnTo>
                  <a:pt x="1658430" y="4815145"/>
                </a:lnTo>
                <a:lnTo>
                  <a:pt x="1654563" y="4864561"/>
                </a:lnTo>
                <a:lnTo>
                  <a:pt x="1654563" y="4864856"/>
                </a:lnTo>
                <a:lnTo>
                  <a:pt x="1651582" y="4896412"/>
                </a:lnTo>
                <a:lnTo>
                  <a:pt x="1601280" y="4891650"/>
                </a:lnTo>
                <a:lnTo>
                  <a:pt x="1603957" y="4860389"/>
                </a:lnTo>
                <a:lnTo>
                  <a:pt x="1603957" y="4860094"/>
                </a:lnTo>
                <a:lnTo>
                  <a:pt x="1607824" y="4811573"/>
                </a:lnTo>
                <a:lnTo>
                  <a:pt x="1607824" y="4811278"/>
                </a:lnTo>
                <a:lnTo>
                  <a:pt x="1609319" y="4791333"/>
                </a:lnTo>
                <a:close/>
                <a:moveTo>
                  <a:pt x="421647" y="4890450"/>
                </a:moveTo>
                <a:lnTo>
                  <a:pt x="471948" y="4895812"/>
                </a:lnTo>
                <a:lnTo>
                  <a:pt x="470758" y="4906823"/>
                </a:lnTo>
                <a:lnTo>
                  <a:pt x="470758" y="4907423"/>
                </a:lnTo>
                <a:lnTo>
                  <a:pt x="465995" y="4946714"/>
                </a:lnTo>
                <a:lnTo>
                  <a:pt x="465995" y="4947009"/>
                </a:lnTo>
                <a:lnTo>
                  <a:pt x="460937" y="4986891"/>
                </a:lnTo>
                <a:lnTo>
                  <a:pt x="460633" y="4987186"/>
                </a:lnTo>
                <a:lnTo>
                  <a:pt x="459147" y="4997311"/>
                </a:lnTo>
                <a:lnTo>
                  <a:pt x="409141" y="4989872"/>
                </a:lnTo>
                <a:lnTo>
                  <a:pt x="410626" y="4980347"/>
                </a:lnTo>
                <a:lnTo>
                  <a:pt x="410626" y="4980052"/>
                </a:lnTo>
                <a:lnTo>
                  <a:pt x="415989" y="4940761"/>
                </a:lnTo>
                <a:lnTo>
                  <a:pt x="415989" y="4940456"/>
                </a:lnTo>
                <a:lnTo>
                  <a:pt x="420456" y="4901766"/>
                </a:lnTo>
                <a:lnTo>
                  <a:pt x="420456" y="4901166"/>
                </a:lnTo>
                <a:lnTo>
                  <a:pt x="421647" y="4890450"/>
                </a:lnTo>
                <a:close/>
                <a:moveTo>
                  <a:pt x="1596175" y="4941952"/>
                </a:moveTo>
                <a:lnTo>
                  <a:pt x="1646771" y="4947009"/>
                </a:lnTo>
                <a:lnTo>
                  <a:pt x="1644685" y="4965459"/>
                </a:lnTo>
                <a:lnTo>
                  <a:pt x="1644685" y="4965754"/>
                </a:lnTo>
                <a:lnTo>
                  <a:pt x="1639037" y="5016951"/>
                </a:lnTo>
                <a:lnTo>
                  <a:pt x="1639037" y="5017256"/>
                </a:lnTo>
                <a:lnTo>
                  <a:pt x="1635160" y="5048212"/>
                </a:lnTo>
                <a:lnTo>
                  <a:pt x="1585154" y="5041954"/>
                </a:lnTo>
                <a:lnTo>
                  <a:pt x="1588726" y="5011303"/>
                </a:lnTo>
                <a:lnTo>
                  <a:pt x="1588726" y="5010998"/>
                </a:lnTo>
                <a:lnTo>
                  <a:pt x="1594384" y="4960402"/>
                </a:lnTo>
                <a:lnTo>
                  <a:pt x="1594384" y="4960106"/>
                </a:lnTo>
                <a:lnTo>
                  <a:pt x="1596175" y="4941952"/>
                </a:lnTo>
                <a:close/>
                <a:moveTo>
                  <a:pt x="401644" y="5039573"/>
                </a:moveTo>
                <a:lnTo>
                  <a:pt x="451651" y="5047612"/>
                </a:lnTo>
                <a:lnTo>
                  <a:pt x="448374" y="5068453"/>
                </a:lnTo>
                <a:lnTo>
                  <a:pt x="448374" y="5068748"/>
                </a:lnTo>
                <a:lnTo>
                  <a:pt x="441230" y="5109525"/>
                </a:lnTo>
                <a:lnTo>
                  <a:pt x="441230" y="5109820"/>
                </a:lnTo>
                <a:lnTo>
                  <a:pt x="434087" y="5147920"/>
                </a:lnTo>
                <a:lnTo>
                  <a:pt x="384375" y="5138700"/>
                </a:lnTo>
                <a:lnTo>
                  <a:pt x="391224" y="5100895"/>
                </a:lnTo>
                <a:lnTo>
                  <a:pt x="391224" y="5100600"/>
                </a:lnTo>
                <a:lnTo>
                  <a:pt x="398368" y="5060414"/>
                </a:lnTo>
                <a:lnTo>
                  <a:pt x="398368" y="5060118"/>
                </a:lnTo>
                <a:lnTo>
                  <a:pt x="401644" y="5039573"/>
                </a:lnTo>
                <a:close/>
                <a:moveTo>
                  <a:pt x="1578553" y="5091961"/>
                </a:moveTo>
                <a:lnTo>
                  <a:pt x="1628855" y="5098514"/>
                </a:lnTo>
                <a:lnTo>
                  <a:pt x="1625873" y="5122031"/>
                </a:lnTo>
                <a:lnTo>
                  <a:pt x="1625578" y="5122031"/>
                </a:lnTo>
                <a:lnTo>
                  <a:pt x="1618139" y="5175609"/>
                </a:lnTo>
                <a:lnTo>
                  <a:pt x="1614567" y="5199422"/>
                </a:lnTo>
                <a:lnTo>
                  <a:pt x="1564561" y="5191678"/>
                </a:lnTo>
                <a:lnTo>
                  <a:pt x="1568133" y="5168465"/>
                </a:lnTo>
                <a:lnTo>
                  <a:pt x="1568133" y="5168171"/>
                </a:lnTo>
                <a:lnTo>
                  <a:pt x="1575572" y="5115183"/>
                </a:lnTo>
                <a:lnTo>
                  <a:pt x="1575572" y="5114887"/>
                </a:lnTo>
                <a:lnTo>
                  <a:pt x="1578553" y="5091971"/>
                </a:lnTo>
                <a:close/>
                <a:moveTo>
                  <a:pt x="374498" y="5187801"/>
                </a:moveTo>
                <a:lnTo>
                  <a:pt x="423904" y="5198222"/>
                </a:lnTo>
                <a:lnTo>
                  <a:pt x="415865" y="5235731"/>
                </a:lnTo>
                <a:lnTo>
                  <a:pt x="415865" y="5236026"/>
                </a:lnTo>
                <a:lnTo>
                  <a:pt x="406045" y="5278593"/>
                </a:lnTo>
                <a:lnTo>
                  <a:pt x="406045" y="5278889"/>
                </a:lnTo>
                <a:lnTo>
                  <a:pt x="401578" y="5297643"/>
                </a:lnTo>
                <a:lnTo>
                  <a:pt x="352171" y="5286033"/>
                </a:lnTo>
                <a:lnTo>
                  <a:pt x="356639" y="5267583"/>
                </a:lnTo>
                <a:lnTo>
                  <a:pt x="356934" y="5266983"/>
                </a:lnTo>
                <a:lnTo>
                  <a:pt x="366459" y="5225311"/>
                </a:lnTo>
                <a:lnTo>
                  <a:pt x="366459" y="5225015"/>
                </a:lnTo>
                <a:lnTo>
                  <a:pt x="374498" y="5187811"/>
                </a:lnTo>
                <a:close/>
                <a:moveTo>
                  <a:pt x="1556455" y="5241379"/>
                </a:moveTo>
                <a:lnTo>
                  <a:pt x="1606462" y="5249419"/>
                </a:lnTo>
                <a:lnTo>
                  <a:pt x="1600804" y="5284842"/>
                </a:lnTo>
                <a:lnTo>
                  <a:pt x="1600804" y="5285137"/>
                </a:lnTo>
                <a:lnTo>
                  <a:pt x="1591279" y="5340801"/>
                </a:lnTo>
                <a:lnTo>
                  <a:pt x="1590983" y="5341097"/>
                </a:lnTo>
                <a:lnTo>
                  <a:pt x="1589488" y="5349736"/>
                </a:lnTo>
                <a:lnTo>
                  <a:pt x="1539787" y="5340801"/>
                </a:lnTo>
                <a:lnTo>
                  <a:pt x="1541273" y="5332172"/>
                </a:lnTo>
                <a:lnTo>
                  <a:pt x="1541273" y="5331876"/>
                </a:lnTo>
                <a:lnTo>
                  <a:pt x="1550798" y="5276803"/>
                </a:lnTo>
                <a:lnTo>
                  <a:pt x="1550798" y="5276508"/>
                </a:lnTo>
                <a:lnTo>
                  <a:pt x="1556455" y="5241389"/>
                </a:lnTo>
                <a:close/>
                <a:moveTo>
                  <a:pt x="340208" y="5334848"/>
                </a:moveTo>
                <a:lnTo>
                  <a:pt x="389319" y="5347345"/>
                </a:lnTo>
                <a:lnTo>
                  <a:pt x="384556" y="5365804"/>
                </a:lnTo>
                <a:lnTo>
                  <a:pt x="384556" y="5366100"/>
                </a:lnTo>
                <a:lnTo>
                  <a:pt x="372650" y="5409858"/>
                </a:lnTo>
                <a:lnTo>
                  <a:pt x="372650" y="5410153"/>
                </a:lnTo>
                <a:lnTo>
                  <a:pt x="362525" y="5445576"/>
                </a:lnTo>
                <a:lnTo>
                  <a:pt x="314014" y="5431889"/>
                </a:lnTo>
                <a:lnTo>
                  <a:pt x="323835" y="5396761"/>
                </a:lnTo>
                <a:lnTo>
                  <a:pt x="323835" y="5396465"/>
                </a:lnTo>
                <a:lnTo>
                  <a:pt x="335446" y="5353308"/>
                </a:lnTo>
                <a:lnTo>
                  <a:pt x="335446" y="5353003"/>
                </a:lnTo>
                <a:lnTo>
                  <a:pt x="340208" y="5334848"/>
                </a:lnTo>
                <a:close/>
                <a:moveTo>
                  <a:pt x="1530547" y="5390208"/>
                </a:moveTo>
                <a:lnTo>
                  <a:pt x="1580249" y="5400037"/>
                </a:lnTo>
                <a:lnTo>
                  <a:pt x="1569838" y="5454806"/>
                </a:lnTo>
                <a:lnTo>
                  <a:pt x="1569838" y="5455101"/>
                </a:lnTo>
                <a:lnTo>
                  <a:pt x="1560608" y="5499450"/>
                </a:lnTo>
                <a:lnTo>
                  <a:pt x="1511193" y="5489334"/>
                </a:lnTo>
                <a:lnTo>
                  <a:pt x="1520127" y="5445281"/>
                </a:lnTo>
                <a:lnTo>
                  <a:pt x="1520127" y="5444976"/>
                </a:lnTo>
                <a:lnTo>
                  <a:pt x="1530547" y="5390208"/>
                </a:lnTo>
                <a:close/>
                <a:moveTo>
                  <a:pt x="1500782" y="5538740"/>
                </a:moveTo>
                <a:lnTo>
                  <a:pt x="1550188" y="5549161"/>
                </a:lnTo>
                <a:lnTo>
                  <a:pt x="1545425" y="5572078"/>
                </a:lnTo>
                <a:lnTo>
                  <a:pt x="1532033" y="5631914"/>
                </a:lnTo>
                <a:lnTo>
                  <a:pt x="1528166" y="5648583"/>
                </a:lnTo>
                <a:lnTo>
                  <a:pt x="1479046" y="5637267"/>
                </a:lnTo>
                <a:lnTo>
                  <a:pt x="1482618" y="5620894"/>
                </a:lnTo>
                <a:lnTo>
                  <a:pt x="1482618" y="5620598"/>
                </a:lnTo>
                <a:lnTo>
                  <a:pt x="1496019" y="5561362"/>
                </a:lnTo>
                <a:lnTo>
                  <a:pt x="1496019" y="5561067"/>
                </a:lnTo>
                <a:lnTo>
                  <a:pt x="1500782" y="5538740"/>
                </a:lnTo>
                <a:close/>
                <a:moveTo>
                  <a:pt x="1467444" y="5686083"/>
                </a:moveTo>
                <a:lnTo>
                  <a:pt x="1516850" y="5697989"/>
                </a:lnTo>
                <a:lnTo>
                  <a:pt x="1503163" y="5753948"/>
                </a:lnTo>
                <a:lnTo>
                  <a:pt x="1503163" y="5754253"/>
                </a:lnTo>
                <a:lnTo>
                  <a:pt x="1492447" y="5796515"/>
                </a:lnTo>
                <a:lnTo>
                  <a:pt x="1443327" y="5784314"/>
                </a:lnTo>
                <a:lnTo>
                  <a:pt x="1454043" y="5742052"/>
                </a:lnTo>
                <a:lnTo>
                  <a:pt x="1467444" y="5686092"/>
                </a:lnTo>
                <a:close/>
              </a:path>
            </a:pathLst>
          </a:custGeom>
          <a:solidFill>
            <a:schemeClr val="bg1"/>
          </a:solidFill>
          <a:ln w="13499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2CB819C-D5ED-C2F9-2CF5-B65FC4497C1F}"/>
              </a:ext>
            </a:extLst>
          </p:cNvPr>
          <p:cNvSpPr txBox="1"/>
          <p:nvPr/>
        </p:nvSpPr>
        <p:spPr>
          <a:xfrm>
            <a:off x="2690532" y="4754585"/>
            <a:ext cx="6685843" cy="782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相逢是首歌，你就是那和谐的乐章；相逢是首诗，你就是那流畅的文字；</a:t>
            </a:r>
          </a:p>
          <a:p>
            <a:pPr algn="ctr"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相握做同学，你在天幕的这边读我，我也在天幕的这边读你。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751783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>
            <a:extLst>
              <a:ext uri="{FF2B5EF4-FFF2-40B4-BE49-F238E27FC236}">
                <a16:creationId xmlns:a16="http://schemas.microsoft.com/office/drawing/2014/main" id="{7DD3EE22-2C62-6ED0-E069-E311FEB1C7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"/>
            <a:ext cx="8709999" cy="5318737"/>
          </a:xfrm>
          <a:custGeom>
            <a:avLst/>
            <a:gdLst>
              <a:gd name="connsiteX0" fmla="*/ 0 w 8709999"/>
              <a:gd name="connsiteY0" fmla="*/ 0 h 5318737"/>
              <a:gd name="connsiteX1" fmla="*/ 8709999 w 8709999"/>
              <a:gd name="connsiteY1" fmla="*/ 0 h 5318737"/>
              <a:gd name="connsiteX2" fmla="*/ 8709999 w 8709999"/>
              <a:gd name="connsiteY2" fmla="*/ 5318737 h 5318737"/>
              <a:gd name="connsiteX3" fmla="*/ 0 w 8709999"/>
              <a:gd name="connsiteY3" fmla="*/ 5318737 h 5318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09999" h="5318737">
                <a:moveTo>
                  <a:pt x="0" y="0"/>
                </a:moveTo>
                <a:lnTo>
                  <a:pt x="8709999" y="0"/>
                </a:lnTo>
                <a:lnTo>
                  <a:pt x="8709999" y="5318737"/>
                </a:lnTo>
                <a:lnTo>
                  <a:pt x="0" y="5318737"/>
                </a:lnTo>
                <a:close/>
              </a:path>
            </a:pathLst>
          </a:custGeom>
        </p:spPr>
      </p:pic>
      <p:grpSp>
        <p:nvGrpSpPr>
          <p:cNvPr id="23" name="图形 17">
            <a:extLst>
              <a:ext uri="{FF2B5EF4-FFF2-40B4-BE49-F238E27FC236}">
                <a16:creationId xmlns:a16="http://schemas.microsoft.com/office/drawing/2014/main" id="{5C22C830-B833-601D-BD11-A48D20EE176F}"/>
              </a:ext>
            </a:extLst>
          </p:cNvPr>
          <p:cNvGrpSpPr/>
          <p:nvPr/>
        </p:nvGrpSpPr>
        <p:grpSpPr>
          <a:xfrm>
            <a:off x="381174" y="192231"/>
            <a:ext cx="2783529" cy="2959133"/>
            <a:chOff x="265060" y="192231"/>
            <a:chExt cx="2783529" cy="2959133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291DA1A-525D-5BFD-0E0B-2D99C3A4A94D}"/>
                </a:ext>
              </a:extLst>
            </p:cNvPr>
            <p:cNvSpPr/>
            <p:nvPr/>
          </p:nvSpPr>
          <p:spPr>
            <a:xfrm>
              <a:off x="325862" y="651583"/>
              <a:ext cx="2433718" cy="1823015"/>
            </a:xfrm>
            <a:custGeom>
              <a:avLst/>
              <a:gdLst>
                <a:gd name="connsiteX0" fmla="*/ 2355598 w 2433718"/>
                <a:gd name="connsiteY0" fmla="*/ 1162179 h 1823015"/>
                <a:gd name="connsiteX1" fmla="*/ 1138739 w 2433718"/>
                <a:gd name="connsiteY1" fmla="*/ 1572344 h 1823015"/>
                <a:gd name="connsiteX2" fmla="*/ 78121 w 2433718"/>
                <a:gd name="connsiteY2" fmla="*/ 660836 h 1823015"/>
                <a:gd name="connsiteX3" fmla="*/ 1294980 w 2433718"/>
                <a:gd name="connsiteY3" fmla="*/ 250671 h 1823015"/>
                <a:gd name="connsiteX4" fmla="*/ 2355598 w 2433718"/>
                <a:gd name="connsiteY4" fmla="*/ 1162179 h 182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3718" h="1823015">
                  <a:moveTo>
                    <a:pt x="2355598" y="1162179"/>
                  </a:moveTo>
                  <a:cubicBezTo>
                    <a:pt x="2312455" y="1527137"/>
                    <a:pt x="1767652" y="1710787"/>
                    <a:pt x="1138739" y="1572344"/>
                  </a:cubicBezTo>
                  <a:cubicBezTo>
                    <a:pt x="509825" y="1433901"/>
                    <a:pt x="34974" y="1025817"/>
                    <a:pt x="78121" y="660836"/>
                  </a:cubicBezTo>
                  <a:cubicBezTo>
                    <a:pt x="121267" y="295855"/>
                    <a:pt x="666066" y="112228"/>
                    <a:pt x="1294980" y="250671"/>
                  </a:cubicBezTo>
                  <a:cubicBezTo>
                    <a:pt x="1923893" y="389114"/>
                    <a:pt x="2398744" y="797198"/>
                    <a:pt x="2355598" y="1162179"/>
                  </a:cubicBezTo>
                  <a:close/>
                </a:path>
              </a:pathLst>
            </a:custGeom>
            <a:gradFill>
              <a:gsLst>
                <a:gs pos="0">
                  <a:srgbClr val="5B5B5B"/>
                </a:gs>
                <a:gs pos="50000">
                  <a:srgbClr val="3C3C3C"/>
                </a:gs>
                <a:gs pos="100000">
                  <a:srgbClr val="1E1E1E"/>
                </a:gs>
              </a:gsLst>
              <a:lin ang="299897" scaled="1"/>
            </a:gradFill>
            <a:ln w="5151" cap="rnd">
              <a:solidFill>
                <a:srgbClr val="2E343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8A10E35-6331-E66A-E52A-4E5159813394}"/>
                </a:ext>
              </a:extLst>
            </p:cNvPr>
            <p:cNvSpPr/>
            <p:nvPr/>
          </p:nvSpPr>
          <p:spPr>
            <a:xfrm>
              <a:off x="346368" y="575392"/>
              <a:ext cx="2416686" cy="1823015"/>
            </a:xfrm>
            <a:custGeom>
              <a:avLst/>
              <a:gdLst>
                <a:gd name="connsiteX0" fmla="*/ 2339115 w 2416686"/>
                <a:gd name="connsiteY0" fmla="*/ 1162179 h 1823015"/>
                <a:gd name="connsiteX1" fmla="*/ 1130772 w 2416686"/>
                <a:gd name="connsiteY1" fmla="*/ 1572344 h 1823015"/>
                <a:gd name="connsiteX2" fmla="*/ 77571 w 2416686"/>
                <a:gd name="connsiteY2" fmla="*/ 660836 h 1823015"/>
                <a:gd name="connsiteX3" fmla="*/ 1285915 w 2416686"/>
                <a:gd name="connsiteY3" fmla="*/ 250671 h 1823015"/>
                <a:gd name="connsiteX4" fmla="*/ 2339115 w 2416686"/>
                <a:gd name="connsiteY4" fmla="*/ 1162179 h 182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6686" h="1823015">
                  <a:moveTo>
                    <a:pt x="2339115" y="1162179"/>
                  </a:moveTo>
                  <a:cubicBezTo>
                    <a:pt x="2296275" y="1527137"/>
                    <a:pt x="1755286" y="1710787"/>
                    <a:pt x="1130772" y="1572344"/>
                  </a:cubicBezTo>
                  <a:cubicBezTo>
                    <a:pt x="506259" y="1433901"/>
                    <a:pt x="34728" y="1025817"/>
                    <a:pt x="77571" y="660836"/>
                  </a:cubicBezTo>
                  <a:cubicBezTo>
                    <a:pt x="120414" y="295855"/>
                    <a:pt x="661401" y="112228"/>
                    <a:pt x="1285915" y="250671"/>
                  </a:cubicBezTo>
                  <a:cubicBezTo>
                    <a:pt x="1910428" y="389114"/>
                    <a:pt x="2381958" y="797198"/>
                    <a:pt x="2339115" y="1162179"/>
                  </a:cubicBezTo>
                  <a:close/>
                </a:path>
              </a:pathLst>
            </a:custGeom>
            <a:gradFill>
              <a:gsLst>
                <a:gs pos="0">
                  <a:srgbClr val="898989"/>
                </a:gs>
                <a:gs pos="50000">
                  <a:srgbClr val="6A6A6A"/>
                </a:gs>
                <a:gs pos="100000">
                  <a:srgbClr val="4C4C4C"/>
                </a:gs>
              </a:gsLst>
              <a:lin ang="0" scaled="1"/>
            </a:gradFill>
            <a:ln w="5152" cap="rnd">
              <a:solidFill>
                <a:srgbClr val="2E343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A1F52F1-0AA1-8854-0B07-0E19AF7C0F27}"/>
                </a:ext>
              </a:extLst>
            </p:cNvPr>
            <p:cNvSpPr/>
            <p:nvPr/>
          </p:nvSpPr>
          <p:spPr>
            <a:xfrm>
              <a:off x="463293" y="1174513"/>
              <a:ext cx="2219919" cy="1976850"/>
            </a:xfrm>
            <a:custGeom>
              <a:avLst/>
              <a:gdLst>
                <a:gd name="connsiteX0" fmla="*/ 3425 w 2219919"/>
                <a:gd name="connsiteY0" fmla="*/ 3 h 1976850"/>
                <a:gd name="connsiteX1" fmla="*/ 79302 w 2219919"/>
                <a:gd name="connsiteY1" fmla="*/ 323485 h 1976850"/>
                <a:gd name="connsiteX2" fmla="*/ 778199 w 2219919"/>
                <a:gd name="connsiteY2" fmla="*/ 834669 h 1976850"/>
                <a:gd name="connsiteX3" fmla="*/ 1469117 w 2219919"/>
                <a:gd name="connsiteY3" fmla="*/ 947324 h 1976850"/>
                <a:gd name="connsiteX4" fmla="*/ 1912409 w 2219919"/>
                <a:gd name="connsiteY4" fmla="*/ 990421 h 1976850"/>
                <a:gd name="connsiteX5" fmla="*/ 2044199 w 2219919"/>
                <a:gd name="connsiteY5" fmla="*/ 1070293 h 1976850"/>
                <a:gd name="connsiteX6" fmla="*/ 1836532 w 2219919"/>
                <a:gd name="connsiteY6" fmla="*/ 1186108 h 1976850"/>
                <a:gd name="connsiteX7" fmla="*/ 1656820 w 2219919"/>
                <a:gd name="connsiteY7" fmla="*/ 1461667 h 1976850"/>
                <a:gd name="connsiteX8" fmla="*/ 1632857 w 2219919"/>
                <a:gd name="connsiteY8" fmla="*/ 1685308 h 1976850"/>
                <a:gd name="connsiteX9" fmla="*/ 1920396 w 2219919"/>
                <a:gd name="connsiteY9" fmla="*/ 1920934 h 1976850"/>
                <a:gd name="connsiteX10" fmla="*/ 2171996 w 2219919"/>
                <a:gd name="connsiteY10" fmla="*/ 1976847 h 1976850"/>
                <a:gd name="connsiteX11" fmla="*/ 2219919 w 2219919"/>
                <a:gd name="connsiteY11" fmla="*/ 1765185 h 1976850"/>
                <a:gd name="connsiteX12" fmla="*/ 1912412 w 2219919"/>
                <a:gd name="connsiteY12" fmla="*/ 1657354 h 1976850"/>
                <a:gd name="connsiteX13" fmla="*/ 1760653 w 2219919"/>
                <a:gd name="connsiteY13" fmla="*/ 1469652 h 1976850"/>
                <a:gd name="connsiteX14" fmla="*/ 1904422 w 2219919"/>
                <a:gd name="connsiteY14" fmla="*/ 1373806 h 1976850"/>
                <a:gd name="connsiteX15" fmla="*/ 2068160 w 2219919"/>
                <a:gd name="connsiteY15" fmla="*/ 1265975 h 1976850"/>
                <a:gd name="connsiteX16" fmla="*/ 2128063 w 2219919"/>
                <a:gd name="connsiteY16" fmla="*/ 930508 h 1976850"/>
                <a:gd name="connsiteX17" fmla="*/ 1980299 w 2219919"/>
                <a:gd name="connsiteY17" fmla="*/ 774759 h 1976850"/>
                <a:gd name="connsiteX18" fmla="*/ 1692761 w 2219919"/>
                <a:gd name="connsiteY18" fmla="*/ 714857 h 1976850"/>
                <a:gd name="connsiteX19" fmla="*/ 929976 w 2219919"/>
                <a:gd name="connsiteY19" fmla="*/ 646965 h 1976850"/>
                <a:gd name="connsiteX20" fmla="*/ 159212 w 2219919"/>
                <a:gd name="connsiteY20" fmla="*/ 195683 h 1976850"/>
                <a:gd name="connsiteX21" fmla="*/ 3463 w 2219919"/>
                <a:gd name="connsiteY21" fmla="*/ -5 h 197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19919" h="1976850">
                  <a:moveTo>
                    <a:pt x="3425" y="3"/>
                  </a:moveTo>
                  <a:cubicBezTo>
                    <a:pt x="3425" y="3"/>
                    <a:pt x="-24531" y="159746"/>
                    <a:pt x="79302" y="323485"/>
                  </a:cubicBezTo>
                  <a:cubicBezTo>
                    <a:pt x="183134" y="487223"/>
                    <a:pt x="298953" y="698885"/>
                    <a:pt x="778199" y="834669"/>
                  </a:cubicBezTo>
                  <a:cubicBezTo>
                    <a:pt x="1257445" y="970454"/>
                    <a:pt x="1357302" y="951720"/>
                    <a:pt x="1469117" y="947324"/>
                  </a:cubicBezTo>
                  <a:cubicBezTo>
                    <a:pt x="1574724" y="943169"/>
                    <a:pt x="1819261" y="965167"/>
                    <a:pt x="1912409" y="990421"/>
                  </a:cubicBezTo>
                  <a:cubicBezTo>
                    <a:pt x="1982572" y="1009443"/>
                    <a:pt x="2036209" y="1014382"/>
                    <a:pt x="2044199" y="1070293"/>
                  </a:cubicBezTo>
                  <a:cubicBezTo>
                    <a:pt x="2052189" y="1126203"/>
                    <a:pt x="1932378" y="1126206"/>
                    <a:pt x="1836532" y="1186108"/>
                  </a:cubicBezTo>
                  <a:cubicBezTo>
                    <a:pt x="1740686" y="1246011"/>
                    <a:pt x="1696753" y="1345852"/>
                    <a:pt x="1656820" y="1461667"/>
                  </a:cubicBezTo>
                  <a:cubicBezTo>
                    <a:pt x="1616886" y="1577482"/>
                    <a:pt x="1592922" y="1625405"/>
                    <a:pt x="1632857" y="1685308"/>
                  </a:cubicBezTo>
                  <a:cubicBezTo>
                    <a:pt x="1672793" y="1745211"/>
                    <a:pt x="1800591" y="1873011"/>
                    <a:pt x="1920396" y="1920934"/>
                  </a:cubicBezTo>
                  <a:cubicBezTo>
                    <a:pt x="2040201" y="1968857"/>
                    <a:pt x="2171996" y="1976847"/>
                    <a:pt x="2171996" y="1976847"/>
                  </a:cubicBezTo>
                  <a:lnTo>
                    <a:pt x="2219919" y="1765185"/>
                  </a:lnTo>
                  <a:cubicBezTo>
                    <a:pt x="2219919" y="1765185"/>
                    <a:pt x="2064166" y="1757198"/>
                    <a:pt x="1912412" y="1657354"/>
                  </a:cubicBezTo>
                  <a:cubicBezTo>
                    <a:pt x="1760658" y="1557511"/>
                    <a:pt x="1760653" y="1497611"/>
                    <a:pt x="1760653" y="1469652"/>
                  </a:cubicBezTo>
                  <a:cubicBezTo>
                    <a:pt x="1760653" y="1441693"/>
                    <a:pt x="1828545" y="1405754"/>
                    <a:pt x="1904422" y="1373806"/>
                  </a:cubicBezTo>
                  <a:cubicBezTo>
                    <a:pt x="1980299" y="1341857"/>
                    <a:pt x="2044201" y="1365818"/>
                    <a:pt x="2068160" y="1265975"/>
                  </a:cubicBezTo>
                  <a:cubicBezTo>
                    <a:pt x="2092119" y="1166131"/>
                    <a:pt x="2136053" y="1006390"/>
                    <a:pt x="2128063" y="930508"/>
                  </a:cubicBezTo>
                  <a:cubicBezTo>
                    <a:pt x="2120073" y="854626"/>
                    <a:pt x="2072150" y="814693"/>
                    <a:pt x="1980299" y="774759"/>
                  </a:cubicBezTo>
                  <a:cubicBezTo>
                    <a:pt x="1888448" y="734826"/>
                    <a:pt x="1796591" y="714857"/>
                    <a:pt x="1692761" y="714857"/>
                  </a:cubicBezTo>
                  <a:cubicBezTo>
                    <a:pt x="1588930" y="714857"/>
                    <a:pt x="1221515" y="742812"/>
                    <a:pt x="929976" y="646965"/>
                  </a:cubicBezTo>
                  <a:cubicBezTo>
                    <a:pt x="638438" y="551117"/>
                    <a:pt x="243074" y="291534"/>
                    <a:pt x="159212" y="195683"/>
                  </a:cubicBezTo>
                  <a:cubicBezTo>
                    <a:pt x="75351" y="99831"/>
                    <a:pt x="32915" y="51414"/>
                    <a:pt x="3463" y="-5"/>
                  </a:cubicBezTo>
                  <a:close/>
                </a:path>
              </a:pathLst>
            </a:custGeom>
            <a:solidFill>
              <a:srgbClr val="0D0D0D"/>
            </a:soli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5D2AF3E-193D-C171-E410-E90AA7E5AF69}"/>
                </a:ext>
              </a:extLst>
            </p:cNvPr>
            <p:cNvSpPr/>
            <p:nvPr/>
          </p:nvSpPr>
          <p:spPr>
            <a:xfrm>
              <a:off x="486687" y="1228317"/>
              <a:ext cx="227538" cy="405994"/>
            </a:xfrm>
            <a:custGeom>
              <a:avLst/>
              <a:gdLst>
                <a:gd name="connsiteX0" fmla="*/ 0 w 227538"/>
                <a:gd name="connsiteY0" fmla="*/ -5 h 405994"/>
                <a:gd name="connsiteX1" fmla="*/ 63388 w 227538"/>
                <a:gd name="connsiteY1" fmla="*/ 237243 h 405994"/>
                <a:gd name="connsiteX2" fmla="*/ 174555 w 227538"/>
                <a:gd name="connsiteY2" fmla="*/ 405990 h 405994"/>
                <a:gd name="connsiteX3" fmla="*/ 227538 w 227538"/>
                <a:gd name="connsiteY3" fmla="*/ 253819 h 405994"/>
                <a:gd name="connsiteX4" fmla="*/ 112330 w 227538"/>
                <a:gd name="connsiteY4" fmla="*/ 161917 h 405994"/>
                <a:gd name="connsiteX5" fmla="*/ 0 w 227538"/>
                <a:gd name="connsiteY5" fmla="*/ -5 h 405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538" h="405994">
                  <a:moveTo>
                    <a:pt x="0" y="-5"/>
                  </a:moveTo>
                  <a:cubicBezTo>
                    <a:pt x="0" y="-5"/>
                    <a:pt x="5809" y="139775"/>
                    <a:pt x="63388" y="237243"/>
                  </a:cubicBezTo>
                  <a:cubicBezTo>
                    <a:pt x="104519" y="306865"/>
                    <a:pt x="174555" y="405990"/>
                    <a:pt x="174555" y="405990"/>
                  </a:cubicBezTo>
                  <a:lnTo>
                    <a:pt x="227538" y="253819"/>
                  </a:lnTo>
                  <a:cubicBezTo>
                    <a:pt x="227538" y="253819"/>
                    <a:pt x="189272" y="230971"/>
                    <a:pt x="112330" y="161917"/>
                  </a:cubicBezTo>
                  <a:cubicBezTo>
                    <a:pt x="43903" y="100511"/>
                    <a:pt x="21967" y="29447"/>
                    <a:pt x="0" y="-5"/>
                  </a:cubicBezTo>
                  <a:close/>
                </a:path>
              </a:pathLst>
            </a:custGeom>
            <a:gradFill>
              <a:gsLst>
                <a:gs pos="0">
                  <a:srgbClr val="D3D7CF"/>
                </a:gs>
                <a:gs pos="50000">
                  <a:srgbClr val="B9BBB7"/>
                </a:gs>
                <a:gs pos="100000">
                  <a:srgbClr val="9F9F9F"/>
                </a:gs>
              </a:gsLst>
              <a:lin ang="0" scaled="1"/>
            </a:gra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AEF3868-CD40-729C-957B-F2538BC202E5}"/>
                </a:ext>
              </a:extLst>
            </p:cNvPr>
            <p:cNvSpPr/>
            <p:nvPr/>
          </p:nvSpPr>
          <p:spPr>
            <a:xfrm>
              <a:off x="687486" y="1501673"/>
              <a:ext cx="158379" cy="249375"/>
            </a:xfrm>
            <a:custGeom>
              <a:avLst/>
              <a:gdLst>
                <a:gd name="connsiteX0" fmla="*/ 57267 w 158379"/>
                <a:gd name="connsiteY0" fmla="*/ 1 h 249375"/>
                <a:gd name="connsiteX1" fmla="*/ 0 w 158379"/>
                <a:gd name="connsiteY1" fmla="*/ 161284 h 249375"/>
                <a:gd name="connsiteX2" fmla="*/ 100485 w 158379"/>
                <a:gd name="connsiteY2" fmla="*/ 249371 h 249375"/>
                <a:gd name="connsiteX3" fmla="*/ 158379 w 158379"/>
                <a:gd name="connsiteY3" fmla="*/ 91620 h 249375"/>
                <a:gd name="connsiteX4" fmla="*/ 57267 w 158379"/>
                <a:gd name="connsiteY4" fmla="*/ -5 h 24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379" h="249375">
                  <a:moveTo>
                    <a:pt x="57267" y="1"/>
                  </a:moveTo>
                  <a:lnTo>
                    <a:pt x="0" y="161284"/>
                  </a:lnTo>
                  <a:lnTo>
                    <a:pt x="100485" y="249371"/>
                  </a:lnTo>
                  <a:lnTo>
                    <a:pt x="158379" y="91620"/>
                  </a:lnTo>
                  <a:lnTo>
                    <a:pt x="57267" y="-5"/>
                  </a:lnTo>
                  <a:close/>
                </a:path>
              </a:pathLst>
            </a:custGeom>
            <a:gradFill>
              <a:gsLst>
                <a:gs pos="0">
                  <a:srgbClr val="D3D7CF"/>
                </a:gs>
                <a:gs pos="50000">
                  <a:srgbClr val="B9BBB7"/>
                </a:gs>
                <a:gs pos="100000">
                  <a:srgbClr val="9F9F9F"/>
                </a:gs>
              </a:gsLst>
              <a:lin ang="0" scaled="1"/>
            </a:gra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D825E4F-B4A3-2C99-383D-2940053FE7AA}"/>
                </a:ext>
              </a:extLst>
            </p:cNvPr>
            <p:cNvSpPr/>
            <p:nvPr/>
          </p:nvSpPr>
          <p:spPr>
            <a:xfrm>
              <a:off x="814535" y="1615913"/>
              <a:ext cx="173596" cy="228979"/>
            </a:xfrm>
            <a:custGeom>
              <a:avLst/>
              <a:gdLst>
                <a:gd name="connsiteX0" fmla="*/ 57735 w 173596"/>
                <a:gd name="connsiteY0" fmla="*/ -5 h 228979"/>
                <a:gd name="connsiteX1" fmla="*/ 173597 w 173596"/>
                <a:gd name="connsiteY1" fmla="*/ 68948 h 228979"/>
                <a:gd name="connsiteX2" fmla="*/ 110683 w 173596"/>
                <a:gd name="connsiteY2" fmla="*/ 228975 h 228979"/>
                <a:gd name="connsiteX3" fmla="*/ 0 w 173596"/>
                <a:gd name="connsiteY3" fmla="*/ 157747 h 228979"/>
                <a:gd name="connsiteX4" fmla="*/ 57735 w 173596"/>
                <a:gd name="connsiteY4" fmla="*/ -5 h 228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596" h="228979">
                  <a:moveTo>
                    <a:pt x="57735" y="-5"/>
                  </a:moveTo>
                  <a:lnTo>
                    <a:pt x="173597" y="68948"/>
                  </a:lnTo>
                  <a:lnTo>
                    <a:pt x="110683" y="228975"/>
                  </a:lnTo>
                  <a:lnTo>
                    <a:pt x="0" y="157747"/>
                  </a:lnTo>
                  <a:lnTo>
                    <a:pt x="57735" y="-5"/>
                  </a:lnTo>
                  <a:close/>
                </a:path>
              </a:pathLst>
            </a:custGeom>
            <a:gradFill>
              <a:gsLst>
                <a:gs pos="0">
                  <a:srgbClr val="D3D7CF"/>
                </a:gs>
                <a:gs pos="50000">
                  <a:srgbClr val="B9BBB7"/>
                </a:gs>
                <a:gs pos="100000">
                  <a:srgbClr val="9F9F9F"/>
                </a:gs>
              </a:gsLst>
              <a:lin ang="0" scaled="1"/>
            </a:gra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1F2953E-8D9B-FB59-3450-CDCFE3D4AFA2}"/>
                </a:ext>
              </a:extLst>
            </p:cNvPr>
            <p:cNvSpPr/>
            <p:nvPr/>
          </p:nvSpPr>
          <p:spPr>
            <a:xfrm>
              <a:off x="966463" y="1705797"/>
              <a:ext cx="197524" cy="221523"/>
            </a:xfrm>
            <a:custGeom>
              <a:avLst/>
              <a:gdLst>
                <a:gd name="connsiteX0" fmla="*/ 58446 w 197524"/>
                <a:gd name="connsiteY0" fmla="*/ -5 h 221523"/>
                <a:gd name="connsiteX1" fmla="*/ 197525 w 197524"/>
                <a:gd name="connsiteY1" fmla="*/ 47681 h 221523"/>
                <a:gd name="connsiteX2" fmla="*/ 141118 w 197524"/>
                <a:gd name="connsiteY2" fmla="*/ 221519 h 221523"/>
                <a:gd name="connsiteX3" fmla="*/ 0 w 197524"/>
                <a:gd name="connsiteY3" fmla="*/ 156572 h 221523"/>
                <a:gd name="connsiteX4" fmla="*/ 58446 w 197524"/>
                <a:gd name="connsiteY4" fmla="*/ 0 h 221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524" h="221523">
                  <a:moveTo>
                    <a:pt x="58446" y="-5"/>
                  </a:moveTo>
                  <a:lnTo>
                    <a:pt x="197525" y="47681"/>
                  </a:lnTo>
                  <a:lnTo>
                    <a:pt x="141118" y="221519"/>
                  </a:lnTo>
                  <a:lnTo>
                    <a:pt x="0" y="156572"/>
                  </a:lnTo>
                  <a:lnTo>
                    <a:pt x="58446" y="0"/>
                  </a:lnTo>
                  <a:close/>
                </a:path>
              </a:pathLst>
            </a:custGeom>
            <a:gradFill>
              <a:gsLst>
                <a:gs pos="0">
                  <a:srgbClr val="D3D7CF"/>
                </a:gs>
                <a:gs pos="50000">
                  <a:srgbClr val="B9BBB7"/>
                </a:gs>
                <a:gs pos="100000">
                  <a:srgbClr val="9F9F9F"/>
                </a:gs>
              </a:gsLst>
              <a:lin ang="0" scaled="1"/>
            </a:gra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F8E268C-8E11-83B6-A63F-DF995167D4BD}"/>
                </a:ext>
              </a:extLst>
            </p:cNvPr>
            <p:cNvSpPr/>
            <p:nvPr/>
          </p:nvSpPr>
          <p:spPr>
            <a:xfrm>
              <a:off x="1143746" y="1761757"/>
              <a:ext cx="211568" cy="230755"/>
            </a:xfrm>
            <a:custGeom>
              <a:avLst/>
              <a:gdLst>
                <a:gd name="connsiteX0" fmla="*/ 57895 w 211568"/>
                <a:gd name="connsiteY0" fmla="*/ -5 h 230755"/>
                <a:gd name="connsiteX1" fmla="*/ 211569 w 211568"/>
                <a:gd name="connsiteY1" fmla="*/ 60315 h 230755"/>
                <a:gd name="connsiteX2" fmla="*/ 157983 w 211568"/>
                <a:gd name="connsiteY2" fmla="*/ 230751 h 230755"/>
                <a:gd name="connsiteX3" fmla="*/ 0 w 211568"/>
                <a:gd name="connsiteY3" fmla="*/ 179722 h 230755"/>
                <a:gd name="connsiteX4" fmla="*/ 57900 w 211568"/>
                <a:gd name="connsiteY4" fmla="*/ -1 h 230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568" h="230755">
                  <a:moveTo>
                    <a:pt x="57895" y="-5"/>
                  </a:moveTo>
                  <a:lnTo>
                    <a:pt x="211569" y="60315"/>
                  </a:lnTo>
                  <a:lnTo>
                    <a:pt x="157983" y="230751"/>
                  </a:lnTo>
                  <a:lnTo>
                    <a:pt x="0" y="179722"/>
                  </a:lnTo>
                  <a:lnTo>
                    <a:pt x="57900" y="-1"/>
                  </a:lnTo>
                  <a:close/>
                </a:path>
              </a:pathLst>
            </a:custGeom>
            <a:gradFill>
              <a:gsLst>
                <a:gs pos="0">
                  <a:srgbClr val="D3D7CF"/>
                </a:gs>
                <a:gs pos="50000">
                  <a:srgbClr val="B9BBB7"/>
                </a:gs>
                <a:gs pos="100000">
                  <a:srgbClr val="9F9F9F"/>
                </a:gs>
              </a:gsLst>
              <a:lin ang="0" scaled="1"/>
            </a:gra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7D26D2B-FF77-069A-C5AD-F75C203F9709}"/>
                </a:ext>
              </a:extLst>
            </p:cNvPr>
            <p:cNvSpPr/>
            <p:nvPr/>
          </p:nvSpPr>
          <p:spPr>
            <a:xfrm>
              <a:off x="1340327" y="1832490"/>
              <a:ext cx="219411" cy="216639"/>
            </a:xfrm>
            <a:custGeom>
              <a:avLst/>
              <a:gdLst>
                <a:gd name="connsiteX0" fmla="*/ 46232 w 219411"/>
                <a:gd name="connsiteY0" fmla="*/ -4 h 216639"/>
                <a:gd name="connsiteX1" fmla="*/ 219412 w 219411"/>
                <a:gd name="connsiteY1" fmla="*/ 46909 h 216639"/>
                <a:gd name="connsiteX2" fmla="*/ 181144 w 219411"/>
                <a:gd name="connsiteY2" fmla="*/ 216635 h 216639"/>
                <a:gd name="connsiteX3" fmla="*/ 0 w 219411"/>
                <a:gd name="connsiteY3" fmla="*/ 170648 h 216639"/>
                <a:gd name="connsiteX4" fmla="*/ 46232 w 219411"/>
                <a:gd name="connsiteY4" fmla="*/ -5 h 216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411" h="216639">
                  <a:moveTo>
                    <a:pt x="46232" y="-4"/>
                  </a:moveTo>
                  <a:lnTo>
                    <a:pt x="219412" y="46909"/>
                  </a:lnTo>
                  <a:lnTo>
                    <a:pt x="181144" y="216635"/>
                  </a:lnTo>
                  <a:lnTo>
                    <a:pt x="0" y="170648"/>
                  </a:lnTo>
                  <a:lnTo>
                    <a:pt x="46232" y="-5"/>
                  </a:lnTo>
                  <a:close/>
                </a:path>
              </a:pathLst>
            </a:custGeom>
            <a:gradFill>
              <a:gsLst>
                <a:gs pos="0">
                  <a:srgbClr val="D3D7CF"/>
                </a:gs>
                <a:gs pos="50000">
                  <a:srgbClr val="B9BBB7"/>
                </a:gs>
                <a:gs pos="100000">
                  <a:srgbClr val="9F9F9F"/>
                </a:gs>
              </a:gsLst>
              <a:lin ang="0" scaled="1"/>
            </a:gra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7374C26-1B6C-7DCB-9C49-2DD0D5123291}"/>
                </a:ext>
              </a:extLst>
            </p:cNvPr>
            <p:cNvSpPr/>
            <p:nvPr/>
          </p:nvSpPr>
          <p:spPr>
            <a:xfrm>
              <a:off x="1557773" y="1889737"/>
              <a:ext cx="205714" cy="199555"/>
            </a:xfrm>
            <a:custGeom>
              <a:avLst/>
              <a:gdLst>
                <a:gd name="connsiteX0" fmla="*/ 32236 w 205714"/>
                <a:gd name="connsiteY0" fmla="*/ -993 h 199555"/>
                <a:gd name="connsiteX1" fmla="*/ 125410 w 205714"/>
                <a:gd name="connsiteY1" fmla="*/ 19550 h 199555"/>
                <a:gd name="connsiteX2" fmla="*/ 205715 w 205714"/>
                <a:gd name="connsiteY2" fmla="*/ 30428 h 199555"/>
                <a:gd name="connsiteX3" fmla="*/ 177510 w 205714"/>
                <a:gd name="connsiteY3" fmla="*/ 198563 h 199555"/>
                <a:gd name="connsiteX4" fmla="*/ 83929 w 205714"/>
                <a:gd name="connsiteY4" fmla="*/ 187264 h 199555"/>
                <a:gd name="connsiteX5" fmla="*/ 0 w 205714"/>
                <a:gd name="connsiteY5" fmla="*/ 170328 h 199555"/>
                <a:gd name="connsiteX6" fmla="*/ 32244 w 205714"/>
                <a:gd name="connsiteY6" fmla="*/ -993 h 19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714" h="199555">
                  <a:moveTo>
                    <a:pt x="32236" y="-993"/>
                  </a:moveTo>
                  <a:cubicBezTo>
                    <a:pt x="32236" y="-993"/>
                    <a:pt x="75363" y="11079"/>
                    <a:pt x="125410" y="19550"/>
                  </a:cubicBezTo>
                  <a:cubicBezTo>
                    <a:pt x="175705" y="28059"/>
                    <a:pt x="205715" y="30428"/>
                    <a:pt x="205715" y="30428"/>
                  </a:cubicBezTo>
                  <a:lnTo>
                    <a:pt x="177510" y="198563"/>
                  </a:lnTo>
                  <a:cubicBezTo>
                    <a:pt x="177510" y="198563"/>
                    <a:pt x="113684" y="191914"/>
                    <a:pt x="83929" y="187264"/>
                  </a:cubicBezTo>
                  <a:cubicBezTo>
                    <a:pt x="47908" y="181620"/>
                    <a:pt x="0" y="170328"/>
                    <a:pt x="0" y="170328"/>
                  </a:cubicBezTo>
                  <a:lnTo>
                    <a:pt x="32244" y="-993"/>
                  </a:lnTo>
                  <a:close/>
                </a:path>
              </a:pathLst>
            </a:custGeom>
            <a:gradFill>
              <a:gsLst>
                <a:gs pos="0">
                  <a:srgbClr val="D3D7CF"/>
                </a:gs>
                <a:gs pos="50000">
                  <a:srgbClr val="B9BBB7"/>
                </a:gs>
                <a:gs pos="100000">
                  <a:srgbClr val="9F9F9F"/>
                </a:gs>
              </a:gsLst>
              <a:lin ang="0" scaled="1"/>
            </a:gra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3EA5DE5-1ED0-F98A-D938-BB2F73962D50}"/>
                </a:ext>
              </a:extLst>
            </p:cNvPr>
            <p:cNvSpPr/>
            <p:nvPr/>
          </p:nvSpPr>
          <p:spPr>
            <a:xfrm>
              <a:off x="1766758" y="1920624"/>
              <a:ext cx="185163" cy="175020"/>
            </a:xfrm>
            <a:custGeom>
              <a:avLst/>
              <a:gdLst>
                <a:gd name="connsiteX0" fmla="*/ 25415 w 185163"/>
                <a:gd name="connsiteY0" fmla="*/ -993 h 175020"/>
                <a:gd name="connsiteX1" fmla="*/ 185164 w 185163"/>
                <a:gd name="connsiteY1" fmla="*/ 1068 h 175020"/>
                <a:gd name="connsiteX2" fmla="*/ 165396 w 185163"/>
                <a:gd name="connsiteY2" fmla="*/ 170397 h 175020"/>
                <a:gd name="connsiteX3" fmla="*/ 82698 w 185163"/>
                <a:gd name="connsiteY3" fmla="*/ 173998 h 175020"/>
                <a:gd name="connsiteX4" fmla="*/ 0 w 185163"/>
                <a:gd name="connsiteY4" fmla="*/ 167958 h 175020"/>
                <a:gd name="connsiteX5" fmla="*/ 25416 w 185163"/>
                <a:gd name="connsiteY5" fmla="*/ 5455 h 175020"/>
                <a:gd name="connsiteX6" fmla="*/ 25416 w 185163"/>
                <a:gd name="connsiteY6" fmla="*/ -993 h 17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5163" h="175020">
                  <a:moveTo>
                    <a:pt x="25415" y="-993"/>
                  </a:moveTo>
                  <a:lnTo>
                    <a:pt x="185164" y="1068"/>
                  </a:lnTo>
                  <a:lnTo>
                    <a:pt x="165396" y="170397"/>
                  </a:lnTo>
                  <a:cubicBezTo>
                    <a:pt x="165396" y="170397"/>
                    <a:pt x="110266" y="174412"/>
                    <a:pt x="82698" y="173998"/>
                  </a:cubicBezTo>
                  <a:cubicBezTo>
                    <a:pt x="55130" y="173589"/>
                    <a:pt x="0" y="167958"/>
                    <a:pt x="0" y="167958"/>
                  </a:cubicBezTo>
                  <a:lnTo>
                    <a:pt x="25416" y="5455"/>
                  </a:lnTo>
                  <a:lnTo>
                    <a:pt x="25416" y="-993"/>
                  </a:lnTo>
                  <a:close/>
                </a:path>
              </a:pathLst>
            </a:custGeom>
            <a:gradFill>
              <a:gsLst>
                <a:gs pos="0">
                  <a:srgbClr val="D3D7CF"/>
                </a:gs>
                <a:gs pos="50000">
                  <a:srgbClr val="B9BBB7"/>
                </a:gs>
                <a:gs pos="100000">
                  <a:srgbClr val="9F9F9F"/>
                </a:gs>
              </a:gsLst>
              <a:lin ang="0" scaled="1"/>
            </a:gra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047AA73-F0D6-2CC3-020A-AE62952BF0E7}"/>
                </a:ext>
              </a:extLst>
            </p:cNvPr>
            <p:cNvSpPr/>
            <p:nvPr/>
          </p:nvSpPr>
          <p:spPr>
            <a:xfrm>
              <a:off x="1972916" y="1923563"/>
              <a:ext cx="177904" cy="178023"/>
            </a:xfrm>
            <a:custGeom>
              <a:avLst/>
              <a:gdLst>
                <a:gd name="connsiteX0" fmla="*/ 16941 w 177904"/>
                <a:gd name="connsiteY0" fmla="*/ 610 h 178023"/>
                <a:gd name="connsiteX1" fmla="*/ 99834 w 177904"/>
                <a:gd name="connsiteY1" fmla="*/ 2 h 178023"/>
                <a:gd name="connsiteX2" fmla="*/ 177905 w 177904"/>
                <a:gd name="connsiteY2" fmla="*/ 4221 h 178023"/>
                <a:gd name="connsiteX3" fmla="*/ 160568 w 177904"/>
                <a:gd name="connsiteY3" fmla="*/ 178019 h 178023"/>
                <a:gd name="connsiteX4" fmla="*/ 80284 w 177904"/>
                <a:gd name="connsiteY4" fmla="*/ 174587 h 178023"/>
                <a:gd name="connsiteX5" fmla="*/ 0 w 177904"/>
                <a:gd name="connsiteY5" fmla="*/ 172764 h 178023"/>
                <a:gd name="connsiteX6" fmla="*/ 16944 w 177904"/>
                <a:gd name="connsiteY6" fmla="*/ 609 h 178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904" h="178023">
                  <a:moveTo>
                    <a:pt x="16941" y="610"/>
                  </a:moveTo>
                  <a:lnTo>
                    <a:pt x="99834" y="2"/>
                  </a:lnTo>
                  <a:cubicBezTo>
                    <a:pt x="126930" y="-199"/>
                    <a:pt x="177905" y="4221"/>
                    <a:pt x="177905" y="4221"/>
                  </a:cubicBezTo>
                  <a:lnTo>
                    <a:pt x="160568" y="178019"/>
                  </a:lnTo>
                  <a:cubicBezTo>
                    <a:pt x="160568" y="178019"/>
                    <a:pt x="107043" y="174659"/>
                    <a:pt x="80284" y="174587"/>
                  </a:cubicBezTo>
                  <a:cubicBezTo>
                    <a:pt x="53524" y="174515"/>
                    <a:pt x="0" y="172764"/>
                    <a:pt x="0" y="172764"/>
                  </a:cubicBezTo>
                  <a:lnTo>
                    <a:pt x="16944" y="609"/>
                  </a:lnTo>
                  <a:close/>
                </a:path>
              </a:pathLst>
            </a:custGeom>
            <a:gradFill>
              <a:gsLst>
                <a:gs pos="0">
                  <a:srgbClr val="D3D7CF"/>
                </a:gs>
                <a:gs pos="50000">
                  <a:srgbClr val="B9BBB7"/>
                </a:gs>
                <a:gs pos="100000">
                  <a:srgbClr val="9F9F9F"/>
                </a:gs>
              </a:gsLst>
              <a:lin ang="0" scaled="1"/>
            </a:gra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E8D10DB-B224-4AD9-9071-7A0BFBA2F952}"/>
                </a:ext>
              </a:extLst>
            </p:cNvPr>
            <p:cNvSpPr/>
            <p:nvPr/>
          </p:nvSpPr>
          <p:spPr>
            <a:xfrm>
              <a:off x="2170572" y="1926597"/>
              <a:ext cx="190808" cy="206932"/>
            </a:xfrm>
            <a:custGeom>
              <a:avLst/>
              <a:gdLst>
                <a:gd name="connsiteX0" fmla="*/ 18977 w 190808"/>
                <a:gd name="connsiteY0" fmla="*/ -5 h 206932"/>
                <a:gd name="connsiteX1" fmla="*/ 106504 w 190808"/>
                <a:gd name="connsiteY1" fmla="*/ 12704 h 206932"/>
                <a:gd name="connsiteX2" fmla="*/ 190808 w 190808"/>
                <a:gd name="connsiteY2" fmla="*/ 36672 h 206932"/>
                <a:gd name="connsiteX3" fmla="*/ 169432 w 190808"/>
                <a:gd name="connsiteY3" fmla="*/ 206928 h 206932"/>
                <a:gd name="connsiteX4" fmla="*/ 84716 w 190808"/>
                <a:gd name="connsiteY4" fmla="*/ 192809 h 206932"/>
                <a:gd name="connsiteX5" fmla="*/ 0 w 190808"/>
                <a:gd name="connsiteY5" fmla="*/ 181906 h 206932"/>
                <a:gd name="connsiteX6" fmla="*/ 18980 w 190808"/>
                <a:gd name="connsiteY6" fmla="*/ -5 h 20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808" h="206932">
                  <a:moveTo>
                    <a:pt x="18977" y="-5"/>
                  </a:moveTo>
                  <a:cubicBezTo>
                    <a:pt x="18977" y="-5"/>
                    <a:pt x="78936" y="9539"/>
                    <a:pt x="106504" y="12704"/>
                  </a:cubicBezTo>
                  <a:cubicBezTo>
                    <a:pt x="134072" y="15867"/>
                    <a:pt x="190808" y="36672"/>
                    <a:pt x="190808" y="36672"/>
                  </a:cubicBezTo>
                  <a:lnTo>
                    <a:pt x="169432" y="206928"/>
                  </a:lnTo>
                  <a:cubicBezTo>
                    <a:pt x="169432" y="206928"/>
                    <a:pt x="112953" y="196979"/>
                    <a:pt x="84716" y="192809"/>
                  </a:cubicBezTo>
                  <a:cubicBezTo>
                    <a:pt x="56479" y="188638"/>
                    <a:pt x="0" y="181906"/>
                    <a:pt x="0" y="181906"/>
                  </a:cubicBezTo>
                  <a:lnTo>
                    <a:pt x="18980" y="-5"/>
                  </a:lnTo>
                  <a:close/>
                </a:path>
              </a:pathLst>
            </a:custGeom>
            <a:gradFill>
              <a:gsLst>
                <a:gs pos="0">
                  <a:srgbClr val="D3D7CF"/>
                </a:gs>
                <a:gs pos="50000">
                  <a:srgbClr val="B9BBB7"/>
                </a:gs>
                <a:gs pos="100000">
                  <a:srgbClr val="9F9F9F"/>
                </a:gs>
              </a:gsLst>
              <a:lin ang="0" scaled="1"/>
            </a:gra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8A69AFD-9B7D-8AD3-68D5-7245CDA393C9}"/>
                </a:ext>
              </a:extLst>
            </p:cNvPr>
            <p:cNvSpPr/>
            <p:nvPr/>
          </p:nvSpPr>
          <p:spPr>
            <a:xfrm>
              <a:off x="2379546" y="1976166"/>
              <a:ext cx="179515" cy="253331"/>
            </a:xfrm>
            <a:custGeom>
              <a:avLst/>
              <a:gdLst>
                <a:gd name="connsiteX0" fmla="*/ 23806 w 179515"/>
                <a:gd name="connsiteY0" fmla="*/ -5 h 253331"/>
                <a:gd name="connsiteX1" fmla="*/ 134761 w 179515"/>
                <a:gd name="connsiteY1" fmla="*/ 45213 h 253331"/>
                <a:gd name="connsiteX2" fmla="*/ 179516 w 179515"/>
                <a:gd name="connsiteY2" fmla="*/ 96009 h 253331"/>
                <a:gd name="connsiteX3" fmla="*/ 141984 w 179515"/>
                <a:gd name="connsiteY3" fmla="*/ 253327 h 253331"/>
                <a:gd name="connsiteX4" fmla="*/ 98341 w 179515"/>
                <a:gd name="connsiteY4" fmla="*/ 202496 h 253331"/>
                <a:gd name="connsiteX5" fmla="*/ 0 w 179515"/>
                <a:gd name="connsiteY5" fmla="*/ 169431 h 253331"/>
                <a:gd name="connsiteX6" fmla="*/ 23807 w 179515"/>
                <a:gd name="connsiteY6" fmla="*/ -5 h 253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9515" h="253331">
                  <a:moveTo>
                    <a:pt x="23806" y="-5"/>
                  </a:moveTo>
                  <a:cubicBezTo>
                    <a:pt x="23806" y="-5"/>
                    <a:pt x="91255" y="12575"/>
                    <a:pt x="134761" y="45213"/>
                  </a:cubicBezTo>
                  <a:cubicBezTo>
                    <a:pt x="158773" y="63227"/>
                    <a:pt x="179516" y="96009"/>
                    <a:pt x="179516" y="96009"/>
                  </a:cubicBezTo>
                  <a:lnTo>
                    <a:pt x="141984" y="253327"/>
                  </a:lnTo>
                  <a:cubicBezTo>
                    <a:pt x="141984" y="253327"/>
                    <a:pt x="131820" y="221322"/>
                    <a:pt x="98341" y="202496"/>
                  </a:cubicBezTo>
                  <a:cubicBezTo>
                    <a:pt x="49581" y="175079"/>
                    <a:pt x="0" y="169431"/>
                    <a:pt x="0" y="169431"/>
                  </a:cubicBezTo>
                  <a:lnTo>
                    <a:pt x="23807" y="-5"/>
                  </a:lnTo>
                  <a:close/>
                </a:path>
              </a:pathLst>
            </a:custGeom>
            <a:gradFill>
              <a:gsLst>
                <a:gs pos="0">
                  <a:srgbClr val="D3D7CF"/>
                </a:gs>
                <a:gs pos="50000">
                  <a:srgbClr val="B9BBB7"/>
                </a:gs>
                <a:gs pos="100000">
                  <a:srgbClr val="9F9F9F"/>
                </a:gs>
              </a:gsLst>
              <a:lin ang="0" scaled="1"/>
            </a:gra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B473518-66B3-7587-2F31-0D6D4016CC3B}"/>
                </a:ext>
              </a:extLst>
            </p:cNvPr>
            <p:cNvSpPr/>
            <p:nvPr/>
          </p:nvSpPr>
          <p:spPr>
            <a:xfrm>
              <a:off x="2363747" y="2317023"/>
              <a:ext cx="125932" cy="204964"/>
            </a:xfrm>
            <a:custGeom>
              <a:avLst/>
              <a:gdLst>
                <a:gd name="connsiteX0" fmla="*/ 125932 w 125932"/>
                <a:gd name="connsiteY0" fmla="*/ -4 h 204964"/>
                <a:gd name="connsiteX1" fmla="*/ 93226 w 125932"/>
                <a:gd name="connsiteY1" fmla="*/ 171467 h 204964"/>
                <a:gd name="connsiteX2" fmla="*/ 0 w 125932"/>
                <a:gd name="connsiteY2" fmla="*/ 204960 h 204964"/>
                <a:gd name="connsiteX3" fmla="*/ 15010 w 125932"/>
                <a:gd name="connsiteY3" fmla="*/ 51219 h 204964"/>
                <a:gd name="connsiteX4" fmla="*/ 125930 w 125932"/>
                <a:gd name="connsiteY4" fmla="*/ -5 h 20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932" h="204964">
                  <a:moveTo>
                    <a:pt x="125932" y="-4"/>
                  </a:moveTo>
                  <a:lnTo>
                    <a:pt x="93226" y="171467"/>
                  </a:lnTo>
                  <a:lnTo>
                    <a:pt x="0" y="204960"/>
                  </a:lnTo>
                  <a:lnTo>
                    <a:pt x="15010" y="51219"/>
                  </a:lnTo>
                  <a:lnTo>
                    <a:pt x="125930" y="-5"/>
                  </a:lnTo>
                  <a:close/>
                </a:path>
              </a:pathLst>
            </a:custGeom>
            <a:gradFill>
              <a:gsLst>
                <a:gs pos="0">
                  <a:srgbClr val="D3D7CF"/>
                </a:gs>
                <a:gs pos="50000">
                  <a:srgbClr val="B9BBB7"/>
                </a:gs>
                <a:gs pos="100000">
                  <a:srgbClr val="9F9F9F"/>
                </a:gs>
              </a:gsLst>
              <a:lin ang="0" scaled="1"/>
            </a:gra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D0FB2D7-E704-CDA9-4C25-8983C090EF8D}"/>
                </a:ext>
              </a:extLst>
            </p:cNvPr>
            <p:cNvSpPr/>
            <p:nvPr/>
          </p:nvSpPr>
          <p:spPr>
            <a:xfrm>
              <a:off x="2220052" y="2384822"/>
              <a:ext cx="117969" cy="217406"/>
            </a:xfrm>
            <a:custGeom>
              <a:avLst/>
              <a:gdLst>
                <a:gd name="connsiteX0" fmla="*/ 117967 w 117969"/>
                <a:gd name="connsiteY0" fmla="*/ -4 h 217406"/>
                <a:gd name="connsiteX1" fmla="*/ 100202 w 117969"/>
                <a:gd name="connsiteY1" fmla="*/ 154489 h 217406"/>
                <a:gd name="connsiteX2" fmla="*/ 46550 w 117969"/>
                <a:gd name="connsiteY2" fmla="*/ 183515 h 217406"/>
                <a:gd name="connsiteX3" fmla="*/ 1367 w 117969"/>
                <a:gd name="connsiteY3" fmla="*/ 217402 h 217406"/>
                <a:gd name="connsiteX4" fmla="*/ 32430 w 117969"/>
                <a:gd name="connsiteY4" fmla="*/ 64912 h 217406"/>
                <a:gd name="connsiteX5" fmla="*/ 117970 w 117969"/>
                <a:gd name="connsiteY5" fmla="*/ -5 h 21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969" h="217406">
                  <a:moveTo>
                    <a:pt x="117967" y="-4"/>
                  </a:moveTo>
                  <a:lnTo>
                    <a:pt x="100202" y="154489"/>
                  </a:lnTo>
                  <a:cubicBezTo>
                    <a:pt x="100202" y="154489"/>
                    <a:pt x="71963" y="169396"/>
                    <a:pt x="46550" y="183515"/>
                  </a:cubicBezTo>
                  <a:cubicBezTo>
                    <a:pt x="21136" y="197635"/>
                    <a:pt x="1367" y="217402"/>
                    <a:pt x="1367" y="217402"/>
                  </a:cubicBezTo>
                  <a:cubicBezTo>
                    <a:pt x="1367" y="217402"/>
                    <a:pt x="-9929" y="107270"/>
                    <a:pt x="32430" y="64912"/>
                  </a:cubicBezTo>
                  <a:cubicBezTo>
                    <a:pt x="74789" y="22554"/>
                    <a:pt x="106675" y="-5"/>
                    <a:pt x="117970" y="-5"/>
                  </a:cubicBezTo>
                  <a:close/>
                </a:path>
              </a:pathLst>
            </a:custGeom>
            <a:gradFill>
              <a:gsLst>
                <a:gs pos="0">
                  <a:srgbClr val="D3D7CF"/>
                </a:gs>
                <a:gs pos="50000">
                  <a:srgbClr val="B9BBB7"/>
                </a:gs>
                <a:gs pos="100000">
                  <a:srgbClr val="9F9F9F"/>
                </a:gs>
              </a:gsLst>
              <a:lin ang="0" scaled="1"/>
            </a:gra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92AE560-0FD0-8313-BEA8-EEA784AB1592}"/>
                </a:ext>
              </a:extLst>
            </p:cNvPr>
            <p:cNvSpPr/>
            <p:nvPr/>
          </p:nvSpPr>
          <p:spPr>
            <a:xfrm>
              <a:off x="2089748" y="2590548"/>
              <a:ext cx="126715" cy="327279"/>
            </a:xfrm>
            <a:custGeom>
              <a:avLst/>
              <a:gdLst>
                <a:gd name="connsiteX0" fmla="*/ 60256 w 126715"/>
                <a:gd name="connsiteY0" fmla="*/ -4 h 327279"/>
                <a:gd name="connsiteX1" fmla="*/ 83651 w 126715"/>
                <a:gd name="connsiteY1" fmla="*/ 82300 h 327279"/>
                <a:gd name="connsiteX2" fmla="*/ 126716 w 126715"/>
                <a:gd name="connsiteY2" fmla="*/ 173372 h 327279"/>
                <a:gd name="connsiteX3" fmla="*/ 93535 w 126715"/>
                <a:gd name="connsiteY3" fmla="*/ 249617 h 327279"/>
                <a:gd name="connsiteX4" fmla="*/ 80827 w 126715"/>
                <a:gd name="connsiteY4" fmla="*/ 327275 h 327279"/>
                <a:gd name="connsiteX5" fmla="*/ 7405 w 126715"/>
                <a:gd name="connsiteY5" fmla="*/ 220672 h 327279"/>
                <a:gd name="connsiteX6" fmla="*/ 19505 w 126715"/>
                <a:gd name="connsiteY6" fmla="*/ 110556 h 327279"/>
                <a:gd name="connsiteX7" fmla="*/ 60255 w 126715"/>
                <a:gd name="connsiteY7" fmla="*/ -5 h 32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715" h="327279">
                  <a:moveTo>
                    <a:pt x="60256" y="-4"/>
                  </a:moveTo>
                  <a:cubicBezTo>
                    <a:pt x="60256" y="-4"/>
                    <a:pt x="69532" y="42765"/>
                    <a:pt x="83651" y="82300"/>
                  </a:cubicBezTo>
                  <a:cubicBezTo>
                    <a:pt x="97771" y="121835"/>
                    <a:pt x="126716" y="173372"/>
                    <a:pt x="126716" y="173372"/>
                  </a:cubicBezTo>
                  <a:cubicBezTo>
                    <a:pt x="126716" y="173372"/>
                    <a:pt x="108361" y="205846"/>
                    <a:pt x="93535" y="249617"/>
                  </a:cubicBezTo>
                  <a:cubicBezTo>
                    <a:pt x="79826" y="290092"/>
                    <a:pt x="80827" y="327275"/>
                    <a:pt x="80827" y="327275"/>
                  </a:cubicBezTo>
                  <a:lnTo>
                    <a:pt x="7405" y="220672"/>
                  </a:lnTo>
                  <a:cubicBezTo>
                    <a:pt x="-6095" y="201071"/>
                    <a:pt x="-596" y="167968"/>
                    <a:pt x="19505" y="110556"/>
                  </a:cubicBezTo>
                  <a:cubicBezTo>
                    <a:pt x="42096" y="46034"/>
                    <a:pt x="54608" y="8467"/>
                    <a:pt x="60255" y="-5"/>
                  </a:cubicBezTo>
                  <a:close/>
                </a:path>
              </a:pathLst>
            </a:custGeom>
            <a:gradFill>
              <a:gsLst>
                <a:gs pos="0">
                  <a:srgbClr val="D3D7CF"/>
                </a:gs>
                <a:gs pos="50000">
                  <a:srgbClr val="B9BBB7"/>
                </a:gs>
                <a:gs pos="100000">
                  <a:srgbClr val="9F9F9F"/>
                </a:gs>
              </a:gsLst>
              <a:lin ang="0" scaled="1"/>
            </a:gra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ADDD702-59D3-6526-0100-89A05AF2AC1D}"/>
                </a:ext>
              </a:extLst>
            </p:cNvPr>
            <p:cNvSpPr/>
            <p:nvPr/>
          </p:nvSpPr>
          <p:spPr>
            <a:xfrm>
              <a:off x="2204435" y="2790738"/>
              <a:ext cx="198381" cy="271806"/>
            </a:xfrm>
            <a:custGeom>
              <a:avLst/>
              <a:gdLst>
                <a:gd name="connsiteX0" fmla="*/ 42361 w 198381"/>
                <a:gd name="connsiteY0" fmla="*/ 3 h 271806"/>
                <a:gd name="connsiteX1" fmla="*/ 116487 w 198381"/>
                <a:gd name="connsiteY1" fmla="*/ 58598 h 271806"/>
                <a:gd name="connsiteX2" fmla="*/ 198382 w 198381"/>
                <a:gd name="connsiteY2" fmla="*/ 108017 h 271806"/>
                <a:gd name="connsiteX3" fmla="*/ 180732 w 198381"/>
                <a:gd name="connsiteY3" fmla="*/ 192733 h 271806"/>
                <a:gd name="connsiteX4" fmla="*/ 180732 w 198381"/>
                <a:gd name="connsiteY4" fmla="*/ 271801 h 271806"/>
                <a:gd name="connsiteX5" fmla="*/ 76953 w 198381"/>
                <a:gd name="connsiteY5" fmla="*/ 217438 h 271806"/>
                <a:gd name="connsiteX6" fmla="*/ 0 w 198381"/>
                <a:gd name="connsiteY6" fmla="*/ 156722 h 271806"/>
                <a:gd name="connsiteX7" fmla="*/ 14120 w 198381"/>
                <a:gd name="connsiteY7" fmla="*/ 76948 h 271806"/>
                <a:gd name="connsiteX8" fmla="*/ 42359 w 198381"/>
                <a:gd name="connsiteY8" fmla="*/ -5 h 271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81" h="271806">
                  <a:moveTo>
                    <a:pt x="42361" y="3"/>
                  </a:moveTo>
                  <a:cubicBezTo>
                    <a:pt x="42361" y="3"/>
                    <a:pt x="76954" y="31772"/>
                    <a:pt x="116487" y="58598"/>
                  </a:cubicBezTo>
                  <a:cubicBezTo>
                    <a:pt x="150989" y="82010"/>
                    <a:pt x="198382" y="108017"/>
                    <a:pt x="198382" y="108017"/>
                  </a:cubicBezTo>
                  <a:cubicBezTo>
                    <a:pt x="198382" y="108017"/>
                    <a:pt x="186380" y="144728"/>
                    <a:pt x="180732" y="192733"/>
                  </a:cubicBezTo>
                  <a:cubicBezTo>
                    <a:pt x="175085" y="240738"/>
                    <a:pt x="180732" y="271801"/>
                    <a:pt x="180732" y="271801"/>
                  </a:cubicBezTo>
                  <a:cubicBezTo>
                    <a:pt x="180732" y="271801"/>
                    <a:pt x="129195" y="251328"/>
                    <a:pt x="76953" y="217438"/>
                  </a:cubicBezTo>
                  <a:cubicBezTo>
                    <a:pt x="26251" y="184551"/>
                    <a:pt x="0" y="156722"/>
                    <a:pt x="0" y="156722"/>
                  </a:cubicBezTo>
                  <a:cubicBezTo>
                    <a:pt x="0" y="156722"/>
                    <a:pt x="2824" y="119305"/>
                    <a:pt x="14120" y="76948"/>
                  </a:cubicBezTo>
                  <a:cubicBezTo>
                    <a:pt x="25416" y="34591"/>
                    <a:pt x="30101" y="25737"/>
                    <a:pt x="42359" y="-5"/>
                  </a:cubicBezTo>
                  <a:close/>
                </a:path>
              </a:pathLst>
            </a:custGeom>
            <a:gradFill>
              <a:gsLst>
                <a:gs pos="0">
                  <a:srgbClr val="D3D7CF"/>
                </a:gs>
                <a:gs pos="50000">
                  <a:srgbClr val="B9BBB7"/>
                </a:gs>
                <a:gs pos="100000">
                  <a:srgbClr val="9F9F9F"/>
                </a:gs>
              </a:gsLst>
              <a:lin ang="0" scaled="1"/>
            </a:gra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0861A20-289F-5DA2-B14A-3DD851C1F3A8}"/>
                </a:ext>
              </a:extLst>
            </p:cNvPr>
            <p:cNvSpPr/>
            <p:nvPr/>
          </p:nvSpPr>
          <p:spPr>
            <a:xfrm>
              <a:off x="2424000" y="2912186"/>
              <a:ext cx="213912" cy="207558"/>
            </a:xfrm>
            <a:custGeom>
              <a:avLst/>
              <a:gdLst>
                <a:gd name="connsiteX0" fmla="*/ 17649 w 213912"/>
                <a:gd name="connsiteY0" fmla="*/ -2 h 207558"/>
                <a:gd name="connsiteX1" fmla="*/ 122133 w 213912"/>
                <a:gd name="connsiteY1" fmla="*/ 40239 h 207558"/>
                <a:gd name="connsiteX2" fmla="*/ 213913 w 213912"/>
                <a:gd name="connsiteY2" fmla="*/ 59300 h 207558"/>
                <a:gd name="connsiteX3" fmla="*/ 182144 w 213912"/>
                <a:gd name="connsiteY3" fmla="*/ 207554 h 207558"/>
                <a:gd name="connsiteX4" fmla="*/ 86838 w 213912"/>
                <a:gd name="connsiteY4" fmla="*/ 192022 h 207558"/>
                <a:gd name="connsiteX5" fmla="*/ 706 w 213912"/>
                <a:gd name="connsiteY5" fmla="*/ 161664 h 207558"/>
                <a:gd name="connsiteX6" fmla="*/ 3530 w 213912"/>
                <a:gd name="connsiteY6" fmla="*/ 82596 h 207558"/>
                <a:gd name="connsiteX7" fmla="*/ 17650 w 213912"/>
                <a:gd name="connsiteY7" fmla="*/ -5 h 20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912" h="207558">
                  <a:moveTo>
                    <a:pt x="17649" y="-2"/>
                  </a:moveTo>
                  <a:cubicBezTo>
                    <a:pt x="17649" y="-2"/>
                    <a:pt x="68480" y="26119"/>
                    <a:pt x="122133" y="40239"/>
                  </a:cubicBezTo>
                  <a:cubicBezTo>
                    <a:pt x="175787" y="54358"/>
                    <a:pt x="213913" y="59300"/>
                    <a:pt x="213913" y="59300"/>
                  </a:cubicBezTo>
                  <a:lnTo>
                    <a:pt x="182144" y="207554"/>
                  </a:lnTo>
                  <a:cubicBezTo>
                    <a:pt x="182144" y="207554"/>
                    <a:pt x="140491" y="206142"/>
                    <a:pt x="86838" y="192022"/>
                  </a:cubicBezTo>
                  <a:cubicBezTo>
                    <a:pt x="33185" y="177902"/>
                    <a:pt x="706" y="161664"/>
                    <a:pt x="706" y="161664"/>
                  </a:cubicBezTo>
                  <a:cubicBezTo>
                    <a:pt x="706" y="161664"/>
                    <a:pt x="-2118" y="124953"/>
                    <a:pt x="3530" y="82596"/>
                  </a:cubicBezTo>
                  <a:cubicBezTo>
                    <a:pt x="9178" y="40238"/>
                    <a:pt x="14826" y="-5"/>
                    <a:pt x="17650" y="-5"/>
                  </a:cubicBezTo>
                  <a:close/>
                </a:path>
              </a:pathLst>
            </a:custGeom>
            <a:gradFill>
              <a:gsLst>
                <a:gs pos="0">
                  <a:srgbClr val="D3D7CF"/>
                </a:gs>
                <a:gs pos="50000">
                  <a:srgbClr val="B9BBB7"/>
                </a:gs>
                <a:gs pos="100000">
                  <a:srgbClr val="9F9F9F"/>
                </a:gs>
              </a:gsLst>
              <a:lin ang="0" scaled="1"/>
            </a:gradFill>
            <a:ln w="5135" cap="flat">
              <a:solidFill>
                <a:srgbClr val="2E34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CE1F908-E881-380A-5FA5-229BFA49C3E5}"/>
                </a:ext>
              </a:extLst>
            </p:cNvPr>
            <p:cNvSpPr/>
            <p:nvPr/>
          </p:nvSpPr>
          <p:spPr>
            <a:xfrm>
              <a:off x="265060" y="287174"/>
              <a:ext cx="2783529" cy="1827622"/>
            </a:xfrm>
            <a:custGeom>
              <a:avLst/>
              <a:gdLst>
                <a:gd name="connsiteX0" fmla="*/ 2616951 w 2783529"/>
                <a:gd name="connsiteY0" fmla="*/ 1177134 h 1827622"/>
                <a:gd name="connsiteX1" fmla="*/ 1225186 w 2783529"/>
                <a:gd name="connsiteY1" fmla="*/ 1564300 h 1827622"/>
                <a:gd name="connsiteX2" fmla="*/ 166578 w 2783529"/>
                <a:gd name="connsiteY2" fmla="*/ 650489 h 1827622"/>
                <a:gd name="connsiteX3" fmla="*/ 1558343 w 2783529"/>
                <a:gd name="connsiteY3" fmla="*/ 263323 h 1827622"/>
                <a:gd name="connsiteX4" fmla="*/ 2616951 w 2783529"/>
                <a:gd name="connsiteY4" fmla="*/ 1177134 h 182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3529" h="1827622">
                  <a:moveTo>
                    <a:pt x="2616951" y="1177134"/>
                  </a:moveTo>
                  <a:cubicBezTo>
                    <a:pt x="2524951" y="1536394"/>
                    <a:pt x="1901851" y="1709732"/>
                    <a:pt x="1225186" y="1564300"/>
                  </a:cubicBezTo>
                  <a:cubicBezTo>
                    <a:pt x="548521" y="1418868"/>
                    <a:pt x="74581" y="1009739"/>
                    <a:pt x="166578" y="650489"/>
                  </a:cubicBezTo>
                  <a:cubicBezTo>
                    <a:pt x="258576" y="291238"/>
                    <a:pt x="881678" y="117891"/>
                    <a:pt x="1558343" y="263323"/>
                  </a:cubicBezTo>
                  <a:cubicBezTo>
                    <a:pt x="2235008" y="408755"/>
                    <a:pt x="2708949" y="817883"/>
                    <a:pt x="2616951" y="1177134"/>
                  </a:cubicBezTo>
                  <a:close/>
                </a:path>
              </a:pathLst>
            </a:custGeom>
            <a:gradFill>
              <a:gsLst>
                <a:gs pos="0">
                  <a:srgbClr val="5B5B5B"/>
                </a:gs>
                <a:gs pos="50000">
                  <a:srgbClr val="3C3C3C"/>
                </a:gs>
                <a:gs pos="100000">
                  <a:srgbClr val="1E1E1E"/>
                </a:gs>
              </a:gsLst>
              <a:lin ang="299897" scaled="1"/>
            </a:gradFill>
            <a:ln w="5139" cap="rnd">
              <a:solidFill>
                <a:srgbClr val="2E343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7D4EAF5-75F7-09D7-329C-5B6D5EC1F471}"/>
                </a:ext>
              </a:extLst>
            </p:cNvPr>
            <p:cNvSpPr/>
            <p:nvPr/>
          </p:nvSpPr>
          <p:spPr>
            <a:xfrm>
              <a:off x="265060" y="192231"/>
              <a:ext cx="2783529" cy="1894594"/>
            </a:xfrm>
            <a:custGeom>
              <a:avLst/>
              <a:gdLst>
                <a:gd name="connsiteX0" fmla="*/ 2616951 w 2783529"/>
                <a:gd name="connsiteY0" fmla="*/ 1220276 h 1894594"/>
                <a:gd name="connsiteX1" fmla="*/ 1225186 w 2783529"/>
                <a:gd name="connsiteY1" fmla="*/ 1621617 h 1894594"/>
                <a:gd name="connsiteX2" fmla="*/ 166578 w 2783529"/>
                <a:gd name="connsiteY2" fmla="*/ 674319 h 1894594"/>
                <a:gd name="connsiteX3" fmla="*/ 1558343 w 2783529"/>
                <a:gd name="connsiteY3" fmla="*/ 272978 h 1894594"/>
                <a:gd name="connsiteX4" fmla="*/ 2616951 w 2783529"/>
                <a:gd name="connsiteY4" fmla="*/ 1220276 h 1894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3529" h="1894594">
                  <a:moveTo>
                    <a:pt x="2616951" y="1220276"/>
                  </a:moveTo>
                  <a:cubicBezTo>
                    <a:pt x="2524951" y="1592698"/>
                    <a:pt x="1901851" y="1772381"/>
                    <a:pt x="1225186" y="1621617"/>
                  </a:cubicBezTo>
                  <a:cubicBezTo>
                    <a:pt x="548521" y="1470852"/>
                    <a:pt x="74581" y="1046731"/>
                    <a:pt x="166578" y="674319"/>
                  </a:cubicBezTo>
                  <a:cubicBezTo>
                    <a:pt x="258576" y="301907"/>
                    <a:pt x="881678" y="122214"/>
                    <a:pt x="1558343" y="272978"/>
                  </a:cubicBezTo>
                  <a:cubicBezTo>
                    <a:pt x="2235008" y="423743"/>
                    <a:pt x="2708949" y="847864"/>
                    <a:pt x="2616951" y="1220276"/>
                  </a:cubicBezTo>
                  <a:close/>
                </a:path>
              </a:pathLst>
            </a:custGeom>
            <a:gradFill>
              <a:gsLst>
                <a:gs pos="0">
                  <a:srgbClr val="898989"/>
                </a:gs>
                <a:gs pos="50000">
                  <a:srgbClr val="6A6A6A"/>
                </a:gs>
                <a:gs pos="100000">
                  <a:srgbClr val="4C4C4C"/>
                </a:gs>
              </a:gsLst>
              <a:lin ang="0" scaled="1"/>
            </a:gradFill>
            <a:ln w="5136" cap="rnd">
              <a:solidFill>
                <a:srgbClr val="2E343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0B1922F-435B-8B1D-93A0-DE40A999FD95}"/>
                </a:ext>
              </a:extLst>
            </p:cNvPr>
            <p:cNvSpPr/>
            <p:nvPr/>
          </p:nvSpPr>
          <p:spPr>
            <a:xfrm>
              <a:off x="594568" y="939103"/>
              <a:ext cx="714835" cy="414995"/>
            </a:xfrm>
            <a:custGeom>
              <a:avLst/>
              <a:gdLst>
                <a:gd name="connsiteX0" fmla="*/ 714836 w 714835"/>
                <a:gd name="connsiteY0" fmla="*/ 207494 h 414995"/>
                <a:gd name="connsiteX1" fmla="*/ 357418 w 714835"/>
                <a:gd name="connsiteY1" fmla="*/ 414991 h 414995"/>
                <a:gd name="connsiteX2" fmla="*/ 0 w 714835"/>
                <a:gd name="connsiteY2" fmla="*/ 207494 h 414995"/>
                <a:gd name="connsiteX3" fmla="*/ 357418 w 714835"/>
                <a:gd name="connsiteY3" fmla="*/ -4 h 414995"/>
                <a:gd name="connsiteX4" fmla="*/ 714836 w 714835"/>
                <a:gd name="connsiteY4" fmla="*/ 207494 h 41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4835" h="414995">
                  <a:moveTo>
                    <a:pt x="714836" y="207494"/>
                  </a:moveTo>
                  <a:cubicBezTo>
                    <a:pt x="714836" y="322093"/>
                    <a:pt x="554813" y="414991"/>
                    <a:pt x="357418" y="414991"/>
                  </a:cubicBezTo>
                  <a:cubicBezTo>
                    <a:pt x="160023" y="414991"/>
                    <a:pt x="0" y="322093"/>
                    <a:pt x="0" y="207494"/>
                  </a:cubicBezTo>
                  <a:cubicBezTo>
                    <a:pt x="0" y="92894"/>
                    <a:pt x="160023" y="-4"/>
                    <a:pt x="357418" y="-4"/>
                  </a:cubicBezTo>
                  <a:cubicBezTo>
                    <a:pt x="554813" y="-4"/>
                    <a:pt x="714836" y="92894"/>
                    <a:pt x="714836" y="207494"/>
                  </a:cubicBezTo>
                  <a:close/>
                </a:path>
              </a:pathLst>
            </a:custGeom>
            <a:gradFill>
              <a:gsLst>
                <a:gs pos="0">
                  <a:srgbClr val="8C8C8C"/>
                </a:gs>
                <a:gs pos="25000">
                  <a:srgbClr val="686868"/>
                </a:gs>
                <a:gs pos="50000">
                  <a:srgbClr val="444444"/>
                </a:gs>
                <a:gs pos="100000">
                  <a:srgbClr val="8C8C8C"/>
                </a:gs>
              </a:gsLst>
              <a:lin ang="19954239" scaled="1"/>
            </a:gradFill>
            <a:ln w="5166" cap="rnd">
              <a:solidFill>
                <a:srgbClr val="2E343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7E4BCB3-3B6E-2369-7E0F-E9D51F00D14B}"/>
                </a:ext>
              </a:extLst>
            </p:cNvPr>
            <p:cNvSpPr/>
            <p:nvPr/>
          </p:nvSpPr>
          <p:spPr>
            <a:xfrm>
              <a:off x="594568" y="986980"/>
              <a:ext cx="714835" cy="414995"/>
            </a:xfrm>
            <a:custGeom>
              <a:avLst/>
              <a:gdLst>
                <a:gd name="connsiteX0" fmla="*/ 714836 w 714835"/>
                <a:gd name="connsiteY0" fmla="*/ 207494 h 414995"/>
                <a:gd name="connsiteX1" fmla="*/ 357418 w 714835"/>
                <a:gd name="connsiteY1" fmla="*/ 414992 h 414995"/>
                <a:gd name="connsiteX2" fmla="*/ 0 w 714835"/>
                <a:gd name="connsiteY2" fmla="*/ 207494 h 414995"/>
                <a:gd name="connsiteX3" fmla="*/ 357418 w 714835"/>
                <a:gd name="connsiteY3" fmla="*/ -3 h 414995"/>
                <a:gd name="connsiteX4" fmla="*/ 714836 w 714835"/>
                <a:gd name="connsiteY4" fmla="*/ 207494 h 41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4835" h="414995">
                  <a:moveTo>
                    <a:pt x="714836" y="207494"/>
                  </a:moveTo>
                  <a:cubicBezTo>
                    <a:pt x="714836" y="322094"/>
                    <a:pt x="554813" y="414992"/>
                    <a:pt x="357418" y="414992"/>
                  </a:cubicBezTo>
                  <a:cubicBezTo>
                    <a:pt x="160023" y="414992"/>
                    <a:pt x="0" y="322094"/>
                    <a:pt x="0" y="207494"/>
                  </a:cubicBezTo>
                  <a:cubicBezTo>
                    <a:pt x="0" y="92895"/>
                    <a:pt x="160023" y="-3"/>
                    <a:pt x="357418" y="-3"/>
                  </a:cubicBezTo>
                  <a:cubicBezTo>
                    <a:pt x="554813" y="-3"/>
                    <a:pt x="714836" y="92895"/>
                    <a:pt x="714836" y="207494"/>
                  </a:cubicBezTo>
                  <a:close/>
                </a:path>
              </a:pathLst>
            </a:custGeom>
            <a:gradFill>
              <a:gsLst>
                <a:gs pos="0">
                  <a:srgbClr val="0D0D0D"/>
                </a:gs>
                <a:gs pos="50000">
                  <a:srgbClr val="212121"/>
                </a:gs>
                <a:gs pos="100000">
                  <a:srgbClr val="353535"/>
                </a:gs>
              </a:gsLst>
              <a:lin ang="20878169" scaled="1"/>
            </a:gradFill>
            <a:ln w="5166" cap="rnd">
              <a:solidFill>
                <a:srgbClr val="2E343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8BCAFEB-230D-7F39-4DA3-14B6DB6CE2BE}"/>
                </a:ext>
              </a:extLst>
            </p:cNvPr>
            <p:cNvSpPr/>
            <p:nvPr/>
          </p:nvSpPr>
          <p:spPr>
            <a:xfrm>
              <a:off x="1444223" y="1192473"/>
              <a:ext cx="812613" cy="682861"/>
            </a:xfrm>
            <a:custGeom>
              <a:avLst/>
              <a:gdLst>
                <a:gd name="connsiteX0" fmla="*/ 737991 w 812613"/>
                <a:gd name="connsiteY0" fmla="*/ 486357 h 682861"/>
                <a:gd name="connsiteX1" fmla="*/ 331684 w 812613"/>
                <a:gd name="connsiteY1" fmla="*/ 537936 h 682861"/>
                <a:gd name="connsiteX2" fmla="*/ 74622 w 812613"/>
                <a:gd name="connsiteY2" fmla="*/ 196505 h 682861"/>
                <a:gd name="connsiteX3" fmla="*/ 480929 w 812613"/>
                <a:gd name="connsiteY3" fmla="*/ 144926 h 682861"/>
                <a:gd name="connsiteX4" fmla="*/ 737991 w 812613"/>
                <a:gd name="connsiteY4" fmla="*/ 486357 h 68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613" h="682861">
                  <a:moveTo>
                    <a:pt x="737991" y="486357"/>
                  </a:moveTo>
                  <a:cubicBezTo>
                    <a:pt x="696778" y="594886"/>
                    <a:pt x="514870" y="617977"/>
                    <a:pt x="331684" y="537936"/>
                  </a:cubicBezTo>
                  <a:cubicBezTo>
                    <a:pt x="148499" y="457895"/>
                    <a:pt x="33411" y="305028"/>
                    <a:pt x="74622" y="196505"/>
                  </a:cubicBezTo>
                  <a:cubicBezTo>
                    <a:pt x="115834" y="87981"/>
                    <a:pt x="297743" y="64885"/>
                    <a:pt x="480929" y="144926"/>
                  </a:cubicBezTo>
                  <a:cubicBezTo>
                    <a:pt x="664115" y="224967"/>
                    <a:pt x="779203" y="377834"/>
                    <a:pt x="737991" y="486357"/>
                  </a:cubicBezTo>
                  <a:close/>
                </a:path>
              </a:pathLst>
            </a:custGeom>
            <a:gradFill>
              <a:gsLst>
                <a:gs pos="0">
                  <a:srgbClr val="8C8C8C"/>
                </a:gs>
                <a:gs pos="25000">
                  <a:srgbClr val="686868"/>
                </a:gs>
                <a:gs pos="50000">
                  <a:srgbClr val="444444"/>
                </a:gs>
                <a:gs pos="100000">
                  <a:srgbClr val="8C8C8C"/>
                </a:gs>
              </a:gsLst>
              <a:lin ang="18407157" scaled="1"/>
            </a:gradFill>
            <a:ln w="5137" cap="rnd">
              <a:solidFill>
                <a:srgbClr val="2E343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788640D-9D43-2787-AA4E-B59A45DA591E}"/>
                </a:ext>
              </a:extLst>
            </p:cNvPr>
            <p:cNvSpPr/>
            <p:nvPr/>
          </p:nvSpPr>
          <p:spPr>
            <a:xfrm>
              <a:off x="1448187" y="1240349"/>
              <a:ext cx="812613" cy="682861"/>
            </a:xfrm>
            <a:custGeom>
              <a:avLst/>
              <a:gdLst>
                <a:gd name="connsiteX0" fmla="*/ 737991 w 812613"/>
                <a:gd name="connsiteY0" fmla="*/ 486357 h 682861"/>
                <a:gd name="connsiteX1" fmla="*/ 331684 w 812613"/>
                <a:gd name="connsiteY1" fmla="*/ 537936 h 682861"/>
                <a:gd name="connsiteX2" fmla="*/ 74622 w 812613"/>
                <a:gd name="connsiteY2" fmla="*/ 196505 h 682861"/>
                <a:gd name="connsiteX3" fmla="*/ 480929 w 812613"/>
                <a:gd name="connsiteY3" fmla="*/ 144926 h 682861"/>
                <a:gd name="connsiteX4" fmla="*/ 737991 w 812613"/>
                <a:gd name="connsiteY4" fmla="*/ 486357 h 68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613" h="682861">
                  <a:moveTo>
                    <a:pt x="737991" y="486357"/>
                  </a:moveTo>
                  <a:cubicBezTo>
                    <a:pt x="696778" y="594886"/>
                    <a:pt x="514870" y="617977"/>
                    <a:pt x="331684" y="537936"/>
                  </a:cubicBezTo>
                  <a:cubicBezTo>
                    <a:pt x="148499" y="457895"/>
                    <a:pt x="33411" y="305028"/>
                    <a:pt x="74622" y="196505"/>
                  </a:cubicBezTo>
                  <a:cubicBezTo>
                    <a:pt x="115834" y="87981"/>
                    <a:pt x="297743" y="64885"/>
                    <a:pt x="480929" y="144926"/>
                  </a:cubicBezTo>
                  <a:cubicBezTo>
                    <a:pt x="664115" y="224967"/>
                    <a:pt x="779203" y="377834"/>
                    <a:pt x="737991" y="486357"/>
                  </a:cubicBezTo>
                  <a:close/>
                </a:path>
              </a:pathLst>
            </a:custGeom>
            <a:gradFill>
              <a:gsLst>
                <a:gs pos="0">
                  <a:srgbClr val="0D0D0D"/>
                </a:gs>
                <a:gs pos="50000">
                  <a:srgbClr val="212121"/>
                </a:gs>
                <a:gs pos="100000">
                  <a:srgbClr val="353535"/>
                </a:gs>
              </a:gsLst>
              <a:lin ang="13535219" scaled="1"/>
            </a:gradFill>
            <a:ln w="5137" cap="rnd">
              <a:solidFill>
                <a:srgbClr val="2E343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8CB0669-CE00-60B2-3E39-8BED1DE43629}"/>
                </a:ext>
              </a:extLst>
            </p:cNvPr>
            <p:cNvSpPr/>
            <p:nvPr/>
          </p:nvSpPr>
          <p:spPr>
            <a:xfrm>
              <a:off x="2093042" y="987122"/>
              <a:ext cx="713014" cy="463384"/>
            </a:xfrm>
            <a:custGeom>
              <a:avLst/>
              <a:gdLst>
                <a:gd name="connsiteX0" fmla="*/ 659069 w 713014"/>
                <a:gd name="connsiteY0" fmla="*/ 318146 h 463384"/>
                <a:gd name="connsiteX1" fmla="*/ 302562 w 713014"/>
                <a:gd name="connsiteY1" fmla="*/ 376931 h 463384"/>
                <a:gd name="connsiteX2" fmla="*/ 53945 w 713014"/>
                <a:gd name="connsiteY2" fmla="*/ 145239 h 463384"/>
                <a:gd name="connsiteX3" fmla="*/ 410453 w 713014"/>
                <a:gd name="connsiteY3" fmla="*/ 86454 h 463384"/>
                <a:gd name="connsiteX4" fmla="*/ 659069 w 713014"/>
                <a:gd name="connsiteY4" fmla="*/ 318146 h 463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3014" h="463384">
                  <a:moveTo>
                    <a:pt x="659069" y="318146"/>
                  </a:moveTo>
                  <a:cubicBezTo>
                    <a:pt x="629275" y="398361"/>
                    <a:pt x="469660" y="424677"/>
                    <a:pt x="302562" y="376931"/>
                  </a:cubicBezTo>
                  <a:cubicBezTo>
                    <a:pt x="135464" y="329184"/>
                    <a:pt x="24152" y="225453"/>
                    <a:pt x="53945" y="145239"/>
                  </a:cubicBezTo>
                  <a:cubicBezTo>
                    <a:pt x="83739" y="65024"/>
                    <a:pt x="243355" y="38707"/>
                    <a:pt x="410453" y="86454"/>
                  </a:cubicBezTo>
                  <a:cubicBezTo>
                    <a:pt x="577550" y="134200"/>
                    <a:pt x="688863" y="237932"/>
                    <a:pt x="659069" y="318146"/>
                  </a:cubicBezTo>
                  <a:close/>
                </a:path>
              </a:pathLst>
            </a:custGeom>
            <a:gradFill>
              <a:gsLst>
                <a:gs pos="0">
                  <a:srgbClr val="8C8C8C"/>
                </a:gs>
                <a:gs pos="24273">
                  <a:srgbClr val="686868"/>
                </a:gs>
                <a:gs pos="48546">
                  <a:srgbClr val="444444"/>
                </a:gs>
                <a:gs pos="100000">
                  <a:srgbClr val="8C8C8C"/>
                </a:gs>
              </a:gsLst>
              <a:lin ang="13458859" scaled="1"/>
            </a:gradFill>
            <a:ln w="5145" cap="rnd">
              <a:solidFill>
                <a:srgbClr val="2E343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4FCC4BD-8521-602E-C862-0168A4B32FE7}"/>
                </a:ext>
              </a:extLst>
            </p:cNvPr>
            <p:cNvSpPr/>
            <p:nvPr/>
          </p:nvSpPr>
          <p:spPr>
            <a:xfrm>
              <a:off x="2065089" y="1022644"/>
              <a:ext cx="713014" cy="463384"/>
            </a:xfrm>
            <a:custGeom>
              <a:avLst/>
              <a:gdLst>
                <a:gd name="connsiteX0" fmla="*/ 659069 w 713014"/>
                <a:gd name="connsiteY0" fmla="*/ 318146 h 463384"/>
                <a:gd name="connsiteX1" fmla="*/ 302562 w 713014"/>
                <a:gd name="connsiteY1" fmla="*/ 376931 h 463384"/>
                <a:gd name="connsiteX2" fmla="*/ 53945 w 713014"/>
                <a:gd name="connsiteY2" fmla="*/ 145239 h 463384"/>
                <a:gd name="connsiteX3" fmla="*/ 410453 w 713014"/>
                <a:gd name="connsiteY3" fmla="*/ 86454 h 463384"/>
                <a:gd name="connsiteX4" fmla="*/ 659069 w 713014"/>
                <a:gd name="connsiteY4" fmla="*/ 318146 h 463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3014" h="463384">
                  <a:moveTo>
                    <a:pt x="659069" y="318146"/>
                  </a:moveTo>
                  <a:cubicBezTo>
                    <a:pt x="629275" y="398361"/>
                    <a:pt x="469660" y="424677"/>
                    <a:pt x="302562" y="376931"/>
                  </a:cubicBezTo>
                  <a:cubicBezTo>
                    <a:pt x="135464" y="329184"/>
                    <a:pt x="24152" y="225453"/>
                    <a:pt x="53945" y="145239"/>
                  </a:cubicBezTo>
                  <a:cubicBezTo>
                    <a:pt x="83739" y="65024"/>
                    <a:pt x="243355" y="38707"/>
                    <a:pt x="410453" y="86454"/>
                  </a:cubicBezTo>
                  <a:cubicBezTo>
                    <a:pt x="577550" y="134200"/>
                    <a:pt x="688863" y="237932"/>
                    <a:pt x="659069" y="318146"/>
                  </a:cubicBezTo>
                  <a:close/>
                </a:path>
              </a:pathLst>
            </a:custGeom>
            <a:gradFill>
              <a:gsLst>
                <a:gs pos="0">
                  <a:srgbClr val="0D0D0D"/>
                </a:gs>
                <a:gs pos="50000">
                  <a:srgbClr val="212121"/>
                </a:gs>
                <a:gs pos="100000">
                  <a:srgbClr val="353535"/>
                </a:gs>
              </a:gsLst>
              <a:lin ang="10609845" scaled="1"/>
            </a:gradFill>
            <a:ln w="5145" cap="rnd">
              <a:solidFill>
                <a:srgbClr val="2E343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68C4053-1FD1-E701-3A92-11FE691BAD26}"/>
                </a:ext>
              </a:extLst>
            </p:cNvPr>
            <p:cNvSpPr/>
            <p:nvPr/>
          </p:nvSpPr>
          <p:spPr>
            <a:xfrm>
              <a:off x="1489097" y="894786"/>
              <a:ext cx="423292" cy="279738"/>
            </a:xfrm>
            <a:custGeom>
              <a:avLst/>
              <a:gdLst>
                <a:gd name="connsiteX0" fmla="*/ 390395 w 423292"/>
                <a:gd name="connsiteY0" fmla="*/ 185271 h 279738"/>
                <a:gd name="connsiteX1" fmla="*/ 178749 w 423292"/>
                <a:gd name="connsiteY1" fmla="*/ 234336 h 279738"/>
                <a:gd name="connsiteX2" fmla="*/ 32898 w 423292"/>
                <a:gd name="connsiteY2" fmla="*/ 94467 h 279738"/>
                <a:gd name="connsiteX3" fmla="*/ 244544 w 423292"/>
                <a:gd name="connsiteY3" fmla="*/ 45402 h 279738"/>
                <a:gd name="connsiteX4" fmla="*/ 390395 w 423292"/>
                <a:gd name="connsiteY4" fmla="*/ 185271 h 279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292" h="279738">
                  <a:moveTo>
                    <a:pt x="390395" y="185271"/>
                  </a:moveTo>
                  <a:cubicBezTo>
                    <a:pt x="372226" y="237443"/>
                    <a:pt x="277470" y="259411"/>
                    <a:pt x="178749" y="234336"/>
                  </a:cubicBezTo>
                  <a:cubicBezTo>
                    <a:pt x="80028" y="209261"/>
                    <a:pt x="14728" y="146641"/>
                    <a:pt x="32898" y="94467"/>
                  </a:cubicBezTo>
                  <a:cubicBezTo>
                    <a:pt x="51067" y="42293"/>
                    <a:pt x="145823" y="20327"/>
                    <a:pt x="244544" y="45402"/>
                  </a:cubicBezTo>
                  <a:cubicBezTo>
                    <a:pt x="343265" y="70477"/>
                    <a:pt x="408564" y="133098"/>
                    <a:pt x="390395" y="185271"/>
                  </a:cubicBezTo>
                  <a:close/>
                </a:path>
              </a:pathLst>
            </a:custGeom>
            <a:gradFill>
              <a:gsLst>
                <a:gs pos="0">
                  <a:srgbClr val="8C8C8C"/>
                </a:gs>
                <a:gs pos="25000">
                  <a:srgbClr val="686868"/>
                </a:gs>
                <a:gs pos="50000">
                  <a:srgbClr val="444444"/>
                </a:gs>
                <a:gs pos="100000">
                  <a:srgbClr val="8C8C8C"/>
                </a:gs>
              </a:gsLst>
              <a:lin ang="20117507" scaled="1"/>
            </a:gradFill>
            <a:ln w="5150" cap="rnd">
              <a:solidFill>
                <a:srgbClr val="2E343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F163790-8D69-E795-2E33-A6B76858734F}"/>
                </a:ext>
              </a:extLst>
            </p:cNvPr>
            <p:cNvSpPr/>
            <p:nvPr/>
          </p:nvSpPr>
          <p:spPr>
            <a:xfrm>
              <a:off x="1506044" y="918847"/>
              <a:ext cx="402343" cy="282371"/>
            </a:xfrm>
            <a:custGeom>
              <a:avLst/>
              <a:gdLst>
                <a:gd name="connsiteX0" fmla="*/ 370260 w 402343"/>
                <a:gd name="connsiteY0" fmla="*/ 190428 h 282371"/>
                <a:gd name="connsiteX1" fmla="*/ 169088 w 402343"/>
                <a:gd name="connsiteY1" fmla="*/ 233129 h 282371"/>
                <a:gd name="connsiteX2" fmla="*/ 32084 w 402343"/>
                <a:gd name="connsiteY2" fmla="*/ 91944 h 282371"/>
                <a:gd name="connsiteX3" fmla="*/ 233256 w 402343"/>
                <a:gd name="connsiteY3" fmla="*/ 49242 h 282371"/>
                <a:gd name="connsiteX4" fmla="*/ 370260 w 402343"/>
                <a:gd name="connsiteY4" fmla="*/ 190428 h 28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343" h="282371">
                  <a:moveTo>
                    <a:pt x="370260" y="190428"/>
                  </a:moveTo>
                  <a:cubicBezTo>
                    <a:pt x="352541" y="241206"/>
                    <a:pt x="262474" y="260325"/>
                    <a:pt x="169088" y="233129"/>
                  </a:cubicBezTo>
                  <a:cubicBezTo>
                    <a:pt x="75702" y="205933"/>
                    <a:pt x="14364" y="142724"/>
                    <a:pt x="32084" y="91944"/>
                  </a:cubicBezTo>
                  <a:cubicBezTo>
                    <a:pt x="49804" y="41164"/>
                    <a:pt x="139870" y="22046"/>
                    <a:pt x="233256" y="49242"/>
                  </a:cubicBezTo>
                  <a:cubicBezTo>
                    <a:pt x="326642" y="76438"/>
                    <a:pt x="387980" y="139648"/>
                    <a:pt x="370260" y="190428"/>
                  </a:cubicBezTo>
                  <a:close/>
                </a:path>
              </a:pathLst>
            </a:custGeom>
            <a:solidFill>
              <a:srgbClr val="353535"/>
            </a:solidFill>
            <a:ln w="5145" cap="rnd">
              <a:solidFill>
                <a:srgbClr val="2E343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43743C1-CD53-2369-7424-F46C93CF4257}"/>
                </a:ext>
              </a:extLst>
            </p:cNvPr>
            <p:cNvSpPr/>
            <p:nvPr/>
          </p:nvSpPr>
          <p:spPr>
            <a:xfrm>
              <a:off x="856913" y="460828"/>
              <a:ext cx="597416" cy="377113"/>
            </a:xfrm>
            <a:custGeom>
              <a:avLst/>
              <a:gdLst>
                <a:gd name="connsiteX0" fmla="*/ 572458 w 597416"/>
                <a:gd name="connsiteY0" fmla="*/ 233376 h 377113"/>
                <a:gd name="connsiteX1" fmla="*/ 273750 w 597416"/>
                <a:gd name="connsiteY1" fmla="*/ 332294 h 377113"/>
                <a:gd name="connsiteX2" fmla="*/ 24958 w 597416"/>
                <a:gd name="connsiteY2" fmla="*/ 143738 h 377113"/>
                <a:gd name="connsiteX3" fmla="*/ 323666 w 597416"/>
                <a:gd name="connsiteY3" fmla="*/ 44819 h 377113"/>
                <a:gd name="connsiteX4" fmla="*/ 572458 w 597416"/>
                <a:gd name="connsiteY4" fmla="*/ 233376 h 37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416" h="377113">
                  <a:moveTo>
                    <a:pt x="572458" y="233376"/>
                  </a:moveTo>
                  <a:cubicBezTo>
                    <a:pt x="558674" y="312760"/>
                    <a:pt x="424939" y="357047"/>
                    <a:pt x="273750" y="332294"/>
                  </a:cubicBezTo>
                  <a:cubicBezTo>
                    <a:pt x="122561" y="307541"/>
                    <a:pt x="11174" y="223122"/>
                    <a:pt x="24958" y="143738"/>
                  </a:cubicBezTo>
                  <a:cubicBezTo>
                    <a:pt x="38742" y="64353"/>
                    <a:pt x="172478" y="20066"/>
                    <a:pt x="323666" y="44819"/>
                  </a:cubicBezTo>
                  <a:cubicBezTo>
                    <a:pt x="474855" y="69572"/>
                    <a:pt x="586242" y="153991"/>
                    <a:pt x="572458" y="233376"/>
                  </a:cubicBezTo>
                  <a:close/>
                </a:path>
              </a:pathLst>
            </a:custGeom>
            <a:gradFill>
              <a:gsLst>
                <a:gs pos="0">
                  <a:srgbClr val="8C8C8C"/>
                </a:gs>
                <a:gs pos="25000">
                  <a:srgbClr val="686868"/>
                </a:gs>
                <a:gs pos="50000">
                  <a:srgbClr val="444444"/>
                </a:gs>
                <a:gs pos="100000">
                  <a:srgbClr val="8C8C8C"/>
                </a:gs>
              </a:gsLst>
              <a:lin ang="13510189" scaled="1"/>
            </a:gradFill>
            <a:ln w="5135" cap="rnd">
              <a:solidFill>
                <a:srgbClr val="2E343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D0B491F-D163-C3F7-CE43-D001AE8BAE6E}"/>
                </a:ext>
              </a:extLst>
            </p:cNvPr>
            <p:cNvSpPr/>
            <p:nvPr/>
          </p:nvSpPr>
          <p:spPr>
            <a:xfrm>
              <a:off x="844934" y="504586"/>
              <a:ext cx="597416" cy="377113"/>
            </a:xfrm>
            <a:custGeom>
              <a:avLst/>
              <a:gdLst>
                <a:gd name="connsiteX0" fmla="*/ 572458 w 597416"/>
                <a:gd name="connsiteY0" fmla="*/ 233376 h 377113"/>
                <a:gd name="connsiteX1" fmla="*/ 273750 w 597416"/>
                <a:gd name="connsiteY1" fmla="*/ 332294 h 377113"/>
                <a:gd name="connsiteX2" fmla="*/ 24958 w 597416"/>
                <a:gd name="connsiteY2" fmla="*/ 143738 h 377113"/>
                <a:gd name="connsiteX3" fmla="*/ 323666 w 597416"/>
                <a:gd name="connsiteY3" fmla="*/ 44819 h 377113"/>
                <a:gd name="connsiteX4" fmla="*/ 572458 w 597416"/>
                <a:gd name="connsiteY4" fmla="*/ 233376 h 37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416" h="377113">
                  <a:moveTo>
                    <a:pt x="572458" y="233376"/>
                  </a:moveTo>
                  <a:cubicBezTo>
                    <a:pt x="558674" y="312760"/>
                    <a:pt x="424939" y="357047"/>
                    <a:pt x="273750" y="332294"/>
                  </a:cubicBezTo>
                  <a:cubicBezTo>
                    <a:pt x="122561" y="307541"/>
                    <a:pt x="11174" y="223122"/>
                    <a:pt x="24958" y="143738"/>
                  </a:cubicBezTo>
                  <a:cubicBezTo>
                    <a:pt x="38742" y="64353"/>
                    <a:pt x="172478" y="20066"/>
                    <a:pt x="323666" y="44819"/>
                  </a:cubicBezTo>
                  <a:cubicBezTo>
                    <a:pt x="474855" y="69572"/>
                    <a:pt x="586242" y="153991"/>
                    <a:pt x="572458" y="233376"/>
                  </a:cubicBezTo>
                  <a:close/>
                </a:path>
              </a:pathLst>
            </a:custGeom>
            <a:gradFill>
              <a:gsLst>
                <a:gs pos="0">
                  <a:srgbClr val="0D0D0D"/>
                </a:gs>
                <a:gs pos="50000">
                  <a:srgbClr val="212121"/>
                </a:gs>
                <a:gs pos="100000">
                  <a:srgbClr val="353535"/>
                </a:gs>
              </a:gsLst>
              <a:lin ang="1902914" scaled="1"/>
            </a:gradFill>
            <a:ln w="5135" cap="rnd">
              <a:solidFill>
                <a:srgbClr val="2E343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8267043-E25E-FDD5-37CA-36501950BD39}"/>
                </a:ext>
              </a:extLst>
            </p:cNvPr>
            <p:cNvSpPr/>
            <p:nvPr/>
          </p:nvSpPr>
          <p:spPr>
            <a:xfrm>
              <a:off x="1676961" y="507077"/>
              <a:ext cx="642809" cy="432316"/>
            </a:xfrm>
            <a:custGeom>
              <a:avLst/>
              <a:gdLst>
                <a:gd name="connsiteX0" fmla="*/ 606841 w 642809"/>
                <a:gd name="connsiteY0" fmla="*/ 285282 h 432316"/>
                <a:gd name="connsiteX1" fmla="*/ 285437 w 642809"/>
                <a:gd name="connsiteY1" fmla="*/ 363193 h 432316"/>
                <a:gd name="connsiteX2" fmla="*/ 35968 w 642809"/>
                <a:gd name="connsiteY2" fmla="*/ 147035 h 432316"/>
                <a:gd name="connsiteX3" fmla="*/ 357373 w 642809"/>
                <a:gd name="connsiteY3" fmla="*/ 69124 h 432316"/>
                <a:gd name="connsiteX4" fmla="*/ 606841 w 642809"/>
                <a:gd name="connsiteY4" fmla="*/ 285282 h 43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09" h="432316">
                  <a:moveTo>
                    <a:pt x="606841" y="285282"/>
                  </a:moveTo>
                  <a:cubicBezTo>
                    <a:pt x="586977" y="366488"/>
                    <a:pt x="443079" y="401369"/>
                    <a:pt x="285437" y="363193"/>
                  </a:cubicBezTo>
                  <a:cubicBezTo>
                    <a:pt x="127794" y="325017"/>
                    <a:pt x="16103" y="228240"/>
                    <a:pt x="35968" y="147035"/>
                  </a:cubicBezTo>
                  <a:cubicBezTo>
                    <a:pt x="55833" y="65829"/>
                    <a:pt x="199730" y="30948"/>
                    <a:pt x="357373" y="69124"/>
                  </a:cubicBezTo>
                  <a:cubicBezTo>
                    <a:pt x="515015" y="107300"/>
                    <a:pt x="626706" y="204077"/>
                    <a:pt x="606841" y="285282"/>
                  </a:cubicBezTo>
                  <a:close/>
                </a:path>
              </a:pathLst>
            </a:custGeom>
            <a:gradFill>
              <a:gsLst>
                <a:gs pos="0">
                  <a:srgbClr val="8C8C8C"/>
                </a:gs>
                <a:gs pos="25000">
                  <a:srgbClr val="686868"/>
                </a:gs>
                <a:gs pos="50000">
                  <a:srgbClr val="444444"/>
                </a:gs>
                <a:gs pos="100000">
                  <a:srgbClr val="8C8C8C"/>
                </a:gs>
              </a:gsLst>
              <a:lin ang="12824714" scaled="1"/>
            </a:gradFill>
            <a:ln w="5135" cap="rnd">
              <a:solidFill>
                <a:srgbClr val="2E343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7C57CCF-F2B5-9D1A-1D2E-E650481C6A09}"/>
                </a:ext>
              </a:extLst>
            </p:cNvPr>
            <p:cNvSpPr/>
            <p:nvPr/>
          </p:nvSpPr>
          <p:spPr>
            <a:xfrm>
              <a:off x="1660986" y="551350"/>
              <a:ext cx="642809" cy="432316"/>
            </a:xfrm>
            <a:custGeom>
              <a:avLst/>
              <a:gdLst>
                <a:gd name="connsiteX0" fmla="*/ 606841 w 642809"/>
                <a:gd name="connsiteY0" fmla="*/ 285282 h 432316"/>
                <a:gd name="connsiteX1" fmla="*/ 285437 w 642809"/>
                <a:gd name="connsiteY1" fmla="*/ 363193 h 432316"/>
                <a:gd name="connsiteX2" fmla="*/ 35968 w 642809"/>
                <a:gd name="connsiteY2" fmla="*/ 147035 h 432316"/>
                <a:gd name="connsiteX3" fmla="*/ 357373 w 642809"/>
                <a:gd name="connsiteY3" fmla="*/ 69124 h 432316"/>
                <a:gd name="connsiteX4" fmla="*/ 606841 w 642809"/>
                <a:gd name="connsiteY4" fmla="*/ 285282 h 43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809" h="432316">
                  <a:moveTo>
                    <a:pt x="606841" y="285282"/>
                  </a:moveTo>
                  <a:cubicBezTo>
                    <a:pt x="586977" y="366488"/>
                    <a:pt x="443079" y="401369"/>
                    <a:pt x="285437" y="363193"/>
                  </a:cubicBezTo>
                  <a:cubicBezTo>
                    <a:pt x="127794" y="325017"/>
                    <a:pt x="16103" y="228240"/>
                    <a:pt x="35968" y="147035"/>
                  </a:cubicBezTo>
                  <a:cubicBezTo>
                    <a:pt x="55833" y="65829"/>
                    <a:pt x="199730" y="30948"/>
                    <a:pt x="357373" y="69124"/>
                  </a:cubicBezTo>
                  <a:cubicBezTo>
                    <a:pt x="515015" y="107300"/>
                    <a:pt x="626706" y="204077"/>
                    <a:pt x="606841" y="285282"/>
                  </a:cubicBezTo>
                  <a:close/>
                </a:path>
              </a:pathLst>
            </a:custGeom>
            <a:gradFill>
              <a:gsLst>
                <a:gs pos="0">
                  <a:srgbClr val="0D0D0D"/>
                </a:gs>
                <a:gs pos="50000">
                  <a:srgbClr val="212121"/>
                </a:gs>
                <a:gs pos="100000">
                  <a:srgbClr val="353535"/>
                </a:gs>
              </a:gsLst>
              <a:lin ang="6116461" scaled="1"/>
            </a:gradFill>
            <a:ln w="5135" cap="rnd">
              <a:solidFill>
                <a:srgbClr val="2E343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95F08426-FB4C-5939-193B-7A3A1F236A8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5772014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4966044 h 6858000"/>
              <a:gd name="connsiteX5" fmla="*/ 163739 w 12192000"/>
              <a:gd name="connsiteY5" fmla="*/ 4942681 h 6858000"/>
              <a:gd name="connsiteX6" fmla="*/ 1727200 w 12192000"/>
              <a:gd name="connsiteY6" fmla="*/ 4586514 h 6858000"/>
              <a:gd name="connsiteX7" fmla="*/ 2206171 w 12192000"/>
              <a:gd name="connsiteY7" fmla="*/ 3817257 h 6858000"/>
              <a:gd name="connsiteX8" fmla="*/ 3077029 w 12192000"/>
              <a:gd name="connsiteY8" fmla="*/ 3599543 h 6858000"/>
              <a:gd name="connsiteX9" fmla="*/ 2815771 w 12192000"/>
              <a:gd name="connsiteY9" fmla="*/ 3106057 h 6858000"/>
              <a:gd name="connsiteX10" fmla="*/ 4122057 w 12192000"/>
              <a:gd name="connsiteY10" fmla="*/ 3120571 h 6858000"/>
              <a:gd name="connsiteX11" fmla="*/ 4847771 w 12192000"/>
              <a:gd name="connsiteY11" fmla="*/ 2351314 h 6858000"/>
              <a:gd name="connsiteX12" fmla="*/ 5805715 w 12192000"/>
              <a:gd name="connsiteY12" fmla="*/ 1915886 h 6858000"/>
              <a:gd name="connsiteX13" fmla="*/ 5457371 w 12192000"/>
              <a:gd name="connsiteY13" fmla="*/ 449943 h 6858000"/>
              <a:gd name="connsiteX14" fmla="*/ 5718912 w 12192000"/>
              <a:gd name="connsiteY14" fmla="*/ 566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58000">
                <a:moveTo>
                  <a:pt x="5772014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4966044"/>
                </a:lnTo>
                <a:lnTo>
                  <a:pt x="163739" y="4942681"/>
                </a:lnTo>
                <a:cubicBezTo>
                  <a:pt x="807357" y="4846410"/>
                  <a:pt x="1389743" y="4738914"/>
                  <a:pt x="1727200" y="4586514"/>
                </a:cubicBezTo>
                <a:cubicBezTo>
                  <a:pt x="2177143" y="4383314"/>
                  <a:pt x="1981199" y="3981752"/>
                  <a:pt x="2206171" y="3817257"/>
                </a:cubicBezTo>
                <a:cubicBezTo>
                  <a:pt x="2431143" y="3652762"/>
                  <a:pt x="2975429" y="3718076"/>
                  <a:pt x="3077029" y="3599543"/>
                </a:cubicBezTo>
                <a:cubicBezTo>
                  <a:pt x="3178629" y="3481010"/>
                  <a:pt x="2997200" y="3293533"/>
                  <a:pt x="2815771" y="3106057"/>
                </a:cubicBezTo>
                <a:cubicBezTo>
                  <a:pt x="3251200" y="3110895"/>
                  <a:pt x="3783390" y="3246362"/>
                  <a:pt x="4122057" y="3120571"/>
                </a:cubicBezTo>
                <a:cubicBezTo>
                  <a:pt x="4460724" y="2994780"/>
                  <a:pt x="4567162" y="2552095"/>
                  <a:pt x="4847771" y="2351314"/>
                </a:cubicBezTo>
                <a:cubicBezTo>
                  <a:pt x="5128381" y="2150533"/>
                  <a:pt x="5704115" y="2232781"/>
                  <a:pt x="5805715" y="1915886"/>
                </a:cubicBezTo>
                <a:cubicBezTo>
                  <a:pt x="5907315" y="1598991"/>
                  <a:pt x="5227562" y="965200"/>
                  <a:pt x="5457371" y="449943"/>
                </a:cubicBezTo>
                <a:cubicBezTo>
                  <a:pt x="5514824" y="321129"/>
                  <a:pt x="5604706" y="189820"/>
                  <a:pt x="5718912" y="5664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7" name="图片 106">
            <a:extLst>
              <a:ext uri="{FF2B5EF4-FFF2-40B4-BE49-F238E27FC236}">
                <a16:creationId xmlns:a16="http://schemas.microsoft.com/office/drawing/2014/main" id="{A4FB1A87-643F-1F3E-B504-588DBA215DC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2482" y="5903522"/>
            <a:ext cx="11729518" cy="954479"/>
          </a:xfrm>
          <a:custGeom>
            <a:avLst/>
            <a:gdLst>
              <a:gd name="connsiteX0" fmla="*/ 0 w 11729518"/>
              <a:gd name="connsiteY0" fmla="*/ 0 h 954479"/>
              <a:gd name="connsiteX1" fmla="*/ 11729518 w 11729518"/>
              <a:gd name="connsiteY1" fmla="*/ 0 h 954479"/>
              <a:gd name="connsiteX2" fmla="*/ 11729518 w 11729518"/>
              <a:gd name="connsiteY2" fmla="*/ 954479 h 954479"/>
              <a:gd name="connsiteX3" fmla="*/ 0 w 11729518"/>
              <a:gd name="connsiteY3" fmla="*/ 954479 h 954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29518" h="954479">
                <a:moveTo>
                  <a:pt x="0" y="0"/>
                </a:moveTo>
                <a:lnTo>
                  <a:pt x="11729518" y="0"/>
                </a:lnTo>
                <a:lnTo>
                  <a:pt x="11729518" y="954479"/>
                </a:lnTo>
                <a:lnTo>
                  <a:pt x="0" y="954479"/>
                </a:lnTo>
                <a:close/>
              </a:path>
            </a:pathLst>
          </a:cu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E074F244-712D-389B-5EF4-2F0D0B4515F5}"/>
              </a:ext>
            </a:extLst>
          </p:cNvPr>
          <p:cNvGrpSpPr/>
          <p:nvPr/>
        </p:nvGrpSpPr>
        <p:grpSpPr>
          <a:xfrm>
            <a:off x="6096000" y="1090004"/>
            <a:ext cx="5165351" cy="2109921"/>
            <a:chOff x="6096000" y="1090004"/>
            <a:chExt cx="5579242" cy="227898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278C190-D1B5-332B-9B99-76CB9B929108}"/>
                </a:ext>
              </a:extLst>
            </p:cNvPr>
            <p:cNvGrpSpPr/>
            <p:nvPr/>
          </p:nvGrpSpPr>
          <p:grpSpPr>
            <a:xfrm>
              <a:off x="6096000" y="1090004"/>
              <a:ext cx="2614000" cy="2278986"/>
              <a:chOff x="6096000" y="1264314"/>
              <a:chExt cx="2614000" cy="2278986"/>
            </a:xfrm>
          </p:grpSpPr>
          <p:sp>
            <p:nvSpPr>
              <p:cNvPr id="2" name="任意多边形: 形状 1">
                <a:extLst>
                  <a:ext uri="{FF2B5EF4-FFF2-40B4-BE49-F238E27FC236}">
                    <a16:creationId xmlns:a16="http://schemas.microsoft.com/office/drawing/2014/main" id="{CC1DFA54-0071-DC2A-19BA-50435494D5BF}"/>
                  </a:ext>
                </a:extLst>
              </p:cNvPr>
              <p:cNvSpPr/>
              <p:nvPr/>
            </p:nvSpPr>
            <p:spPr>
              <a:xfrm>
                <a:off x="6096000" y="1264314"/>
                <a:ext cx="2614000" cy="2278986"/>
              </a:xfrm>
              <a:custGeom>
                <a:avLst/>
                <a:gdLst>
                  <a:gd name="connsiteX0" fmla="*/ 15231 w 2786685"/>
                  <a:gd name="connsiteY0" fmla="*/ 10964 h 2634400"/>
                  <a:gd name="connsiteX1" fmla="*/ 204431 w 2786685"/>
                  <a:gd name="connsiteY1" fmla="*/ 12984 h 2634400"/>
                  <a:gd name="connsiteX2" fmla="*/ 293123 w 2786685"/>
                  <a:gd name="connsiteY2" fmla="*/ 15552 h 2634400"/>
                  <a:gd name="connsiteX3" fmla="*/ 330307 w 2786685"/>
                  <a:gd name="connsiteY3" fmla="*/ 16136 h 2634400"/>
                  <a:gd name="connsiteX4" fmla="*/ 526140 w 2786685"/>
                  <a:gd name="connsiteY4" fmla="*/ 16598 h 2634400"/>
                  <a:gd name="connsiteX5" fmla="*/ 678655 w 2786685"/>
                  <a:gd name="connsiteY5" fmla="*/ 12434 h 2634400"/>
                  <a:gd name="connsiteX6" fmla="*/ 704911 w 2786685"/>
                  <a:gd name="connsiteY6" fmla="*/ 10964 h 2634400"/>
                  <a:gd name="connsiteX7" fmla="*/ 866044 w 2786685"/>
                  <a:gd name="connsiteY7" fmla="*/ 2623 h 2634400"/>
                  <a:gd name="connsiteX8" fmla="*/ 1016808 w 2786685"/>
                  <a:gd name="connsiteY8" fmla="*/ 4609 h 2634400"/>
                  <a:gd name="connsiteX9" fmla="*/ 1070882 w 2786685"/>
                  <a:gd name="connsiteY9" fmla="*/ 4485 h 2634400"/>
                  <a:gd name="connsiteX10" fmla="*/ 1319393 w 2786685"/>
                  <a:gd name="connsiteY10" fmla="*/ 9236 h 2634400"/>
                  <a:gd name="connsiteX11" fmla="*/ 1340828 w 2786685"/>
                  <a:gd name="connsiteY11" fmla="*/ 9597 h 2634400"/>
                  <a:gd name="connsiteX12" fmla="*/ 1423208 w 2786685"/>
                  <a:gd name="connsiteY12" fmla="*/ 5712 h 2634400"/>
                  <a:gd name="connsiteX13" fmla="*/ 1645133 w 2786685"/>
                  <a:gd name="connsiteY13" fmla="*/ 0 h 2634400"/>
                  <a:gd name="connsiteX14" fmla="*/ 1836193 w 2786685"/>
                  <a:gd name="connsiteY14" fmla="*/ 4479 h 2634400"/>
                  <a:gd name="connsiteX15" fmla="*/ 1836285 w 2786685"/>
                  <a:gd name="connsiteY15" fmla="*/ 4484 h 2634400"/>
                  <a:gd name="connsiteX16" fmla="*/ 1944390 w 2786685"/>
                  <a:gd name="connsiteY16" fmla="*/ 3234 h 2634400"/>
                  <a:gd name="connsiteX17" fmla="*/ 2139446 w 2786685"/>
                  <a:gd name="connsiteY17" fmla="*/ 10964 h 2634400"/>
                  <a:gd name="connsiteX18" fmla="*/ 2773952 w 2786685"/>
                  <a:gd name="connsiteY18" fmla="*/ 10964 h 2634400"/>
                  <a:gd name="connsiteX19" fmla="*/ 2776115 w 2786685"/>
                  <a:gd name="connsiteY19" fmla="*/ 111783 h 2634400"/>
                  <a:gd name="connsiteX20" fmla="*/ 2777728 w 2786685"/>
                  <a:gd name="connsiteY20" fmla="*/ 156787 h 2634400"/>
                  <a:gd name="connsiteX21" fmla="*/ 2773952 w 2786685"/>
                  <a:gd name="connsiteY21" fmla="*/ 635441 h 2634400"/>
                  <a:gd name="connsiteX22" fmla="*/ 2772934 w 2786685"/>
                  <a:gd name="connsiteY22" fmla="*/ 643763 h 2634400"/>
                  <a:gd name="connsiteX23" fmla="*/ 2773952 w 2786685"/>
                  <a:gd name="connsiteY23" fmla="*/ 661461 h 2634400"/>
                  <a:gd name="connsiteX24" fmla="*/ 2783859 w 2786685"/>
                  <a:gd name="connsiteY24" fmla="*/ 993420 h 2634400"/>
                  <a:gd name="connsiteX25" fmla="*/ 2782059 w 2786685"/>
                  <a:gd name="connsiteY25" fmla="*/ 1043529 h 2634400"/>
                  <a:gd name="connsiteX26" fmla="*/ 2782533 w 2786685"/>
                  <a:gd name="connsiteY26" fmla="*/ 1057032 h 2634400"/>
                  <a:gd name="connsiteX27" fmla="*/ 2781378 w 2786685"/>
                  <a:gd name="connsiteY27" fmla="*/ 1153128 h 2634400"/>
                  <a:gd name="connsiteX28" fmla="*/ 2775050 w 2786685"/>
                  <a:gd name="connsiteY28" fmla="*/ 1244120 h 2634400"/>
                  <a:gd name="connsiteX29" fmla="*/ 2773952 w 2786685"/>
                  <a:gd name="connsiteY29" fmla="*/ 1311958 h 2634400"/>
                  <a:gd name="connsiteX30" fmla="*/ 2773952 w 2786685"/>
                  <a:gd name="connsiteY30" fmla="*/ 2014494 h 2634400"/>
                  <a:gd name="connsiteX31" fmla="*/ 2773295 w 2786685"/>
                  <a:gd name="connsiteY31" fmla="*/ 2081809 h 2634400"/>
                  <a:gd name="connsiteX32" fmla="*/ 2773961 w 2786685"/>
                  <a:gd name="connsiteY32" fmla="*/ 2112026 h 2634400"/>
                  <a:gd name="connsiteX33" fmla="*/ 2773952 w 2786685"/>
                  <a:gd name="connsiteY33" fmla="*/ 2612951 h 2634400"/>
                  <a:gd name="connsiteX34" fmla="*/ 2632695 w 2786685"/>
                  <a:gd name="connsiteY34" fmla="*/ 2621738 h 2634400"/>
                  <a:gd name="connsiteX35" fmla="*/ 2506677 w 2786685"/>
                  <a:gd name="connsiteY35" fmla="*/ 2616250 h 2634400"/>
                  <a:gd name="connsiteX36" fmla="*/ 2402390 w 2786685"/>
                  <a:gd name="connsiteY36" fmla="*/ 2618214 h 2634400"/>
                  <a:gd name="connsiteX37" fmla="*/ 2251763 w 2786685"/>
                  <a:gd name="connsiteY37" fmla="*/ 2618800 h 2634400"/>
                  <a:gd name="connsiteX38" fmla="*/ 2129811 w 2786685"/>
                  <a:gd name="connsiteY38" fmla="*/ 2613702 h 2634400"/>
                  <a:gd name="connsiteX39" fmla="*/ 2042584 w 2786685"/>
                  <a:gd name="connsiteY39" fmla="*/ 2620496 h 2634400"/>
                  <a:gd name="connsiteX40" fmla="*/ 1394592 w 2786685"/>
                  <a:gd name="connsiteY40" fmla="*/ 2612951 h 2634400"/>
                  <a:gd name="connsiteX41" fmla="*/ 1281658 w 2786685"/>
                  <a:gd name="connsiteY41" fmla="*/ 2604501 h 2634400"/>
                  <a:gd name="connsiteX42" fmla="*/ 1188009 w 2786685"/>
                  <a:gd name="connsiteY42" fmla="*/ 2606181 h 2634400"/>
                  <a:gd name="connsiteX43" fmla="*/ 899667 w 2786685"/>
                  <a:gd name="connsiteY43" fmla="*/ 2613930 h 2634400"/>
                  <a:gd name="connsiteX44" fmla="*/ 873126 w 2786685"/>
                  <a:gd name="connsiteY44" fmla="*/ 2613698 h 2634400"/>
                  <a:gd name="connsiteX45" fmla="*/ 825708 w 2786685"/>
                  <a:gd name="connsiteY45" fmla="*/ 2616385 h 2634400"/>
                  <a:gd name="connsiteX46" fmla="*/ 704911 w 2786685"/>
                  <a:gd name="connsiteY46" fmla="*/ 2612951 h 2634400"/>
                  <a:gd name="connsiteX47" fmla="*/ 664095 w 2786685"/>
                  <a:gd name="connsiteY47" fmla="*/ 2611170 h 2634400"/>
                  <a:gd name="connsiteX48" fmla="*/ 571898 w 2786685"/>
                  <a:gd name="connsiteY48" fmla="*/ 2610896 h 2634400"/>
                  <a:gd name="connsiteX49" fmla="*/ 468286 w 2786685"/>
                  <a:gd name="connsiteY49" fmla="*/ 2611878 h 2634400"/>
                  <a:gd name="connsiteX50" fmla="*/ 431359 w 2786685"/>
                  <a:gd name="connsiteY50" fmla="*/ 2613585 h 2634400"/>
                  <a:gd name="connsiteX51" fmla="*/ 15231 w 2786685"/>
                  <a:gd name="connsiteY51" fmla="*/ 2612951 h 2634400"/>
                  <a:gd name="connsiteX52" fmla="*/ 18824 w 2786685"/>
                  <a:gd name="connsiteY52" fmla="*/ 2072130 h 2634400"/>
                  <a:gd name="connsiteX53" fmla="*/ 16673 w 2786685"/>
                  <a:gd name="connsiteY53" fmla="*/ 2006463 h 2634400"/>
                  <a:gd name="connsiteX54" fmla="*/ 15231 w 2786685"/>
                  <a:gd name="connsiteY54" fmla="*/ 1988474 h 2634400"/>
                  <a:gd name="connsiteX55" fmla="*/ 6263 w 2786685"/>
                  <a:gd name="connsiteY55" fmla="*/ 1780547 h 2634400"/>
                  <a:gd name="connsiteX56" fmla="*/ 6594 w 2786685"/>
                  <a:gd name="connsiteY56" fmla="*/ 1752557 h 2634400"/>
                  <a:gd name="connsiteX57" fmla="*/ 3432 w 2786685"/>
                  <a:gd name="connsiteY57" fmla="*/ 1682664 h 2634400"/>
                  <a:gd name="connsiteX58" fmla="*/ 6541 w 2786685"/>
                  <a:gd name="connsiteY58" fmla="*/ 1360549 h 2634400"/>
                  <a:gd name="connsiteX59" fmla="*/ 13352 w 2786685"/>
                  <a:gd name="connsiteY59" fmla="*/ 1281680 h 2634400"/>
                  <a:gd name="connsiteX60" fmla="*/ 12605 w 2786685"/>
                  <a:gd name="connsiteY60" fmla="*/ 1248985 h 2634400"/>
                  <a:gd name="connsiteX61" fmla="*/ 20870 w 2786685"/>
                  <a:gd name="connsiteY61" fmla="*/ 957872 h 2634400"/>
                  <a:gd name="connsiteX62" fmla="*/ 20816 w 2786685"/>
                  <a:gd name="connsiteY62" fmla="*/ 953565 h 2634400"/>
                  <a:gd name="connsiteX63" fmla="*/ 18553 w 2786685"/>
                  <a:gd name="connsiteY63" fmla="*/ 869563 h 2634400"/>
                  <a:gd name="connsiteX64" fmla="*/ 15231 w 2786685"/>
                  <a:gd name="connsiteY64" fmla="*/ 10964 h 263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2786685" h="2634400">
                    <a:moveTo>
                      <a:pt x="15231" y="10964"/>
                    </a:moveTo>
                    <a:cubicBezTo>
                      <a:pt x="80240" y="10370"/>
                      <a:pt x="143287" y="11416"/>
                      <a:pt x="204431" y="12984"/>
                    </a:cubicBezTo>
                    <a:lnTo>
                      <a:pt x="293123" y="15552"/>
                    </a:lnTo>
                    <a:lnTo>
                      <a:pt x="330307" y="16136"/>
                    </a:lnTo>
                    <a:cubicBezTo>
                      <a:pt x="392580" y="16916"/>
                      <a:pt x="458483" y="17265"/>
                      <a:pt x="526140" y="16598"/>
                    </a:cubicBezTo>
                    <a:lnTo>
                      <a:pt x="678655" y="12434"/>
                    </a:lnTo>
                    <a:lnTo>
                      <a:pt x="704911" y="10964"/>
                    </a:lnTo>
                    <a:cubicBezTo>
                      <a:pt x="755158" y="5591"/>
                      <a:pt x="809996" y="3227"/>
                      <a:pt x="866044" y="2623"/>
                    </a:cubicBezTo>
                    <a:lnTo>
                      <a:pt x="1016808" y="4609"/>
                    </a:lnTo>
                    <a:lnTo>
                      <a:pt x="1070882" y="4485"/>
                    </a:lnTo>
                    <a:cubicBezTo>
                      <a:pt x="1146615" y="5328"/>
                      <a:pt x="1223559" y="7387"/>
                      <a:pt x="1319393" y="9236"/>
                    </a:cubicBezTo>
                    <a:lnTo>
                      <a:pt x="1340828" y="9597"/>
                    </a:lnTo>
                    <a:lnTo>
                      <a:pt x="1423208" y="5712"/>
                    </a:lnTo>
                    <a:cubicBezTo>
                      <a:pt x="1485651" y="2788"/>
                      <a:pt x="1558786" y="4"/>
                      <a:pt x="1645133" y="0"/>
                    </a:cubicBezTo>
                    <a:cubicBezTo>
                      <a:pt x="1702699" y="-3"/>
                      <a:pt x="1766136" y="1229"/>
                      <a:pt x="1836193" y="4479"/>
                    </a:cubicBezTo>
                    <a:lnTo>
                      <a:pt x="1836285" y="4484"/>
                    </a:lnTo>
                    <a:lnTo>
                      <a:pt x="1944390" y="3234"/>
                    </a:lnTo>
                    <a:cubicBezTo>
                      <a:pt x="2002456" y="3834"/>
                      <a:pt x="2065739" y="6038"/>
                      <a:pt x="2139446" y="10964"/>
                    </a:cubicBezTo>
                    <a:cubicBezTo>
                      <a:pt x="2434272" y="30668"/>
                      <a:pt x="2630550" y="-10197"/>
                      <a:pt x="2773952" y="10964"/>
                    </a:cubicBezTo>
                    <a:lnTo>
                      <a:pt x="2776115" y="111783"/>
                    </a:lnTo>
                    <a:lnTo>
                      <a:pt x="2777728" y="156787"/>
                    </a:lnTo>
                    <a:cubicBezTo>
                      <a:pt x="2784426" y="320091"/>
                      <a:pt x="2795706" y="521791"/>
                      <a:pt x="2773952" y="635441"/>
                    </a:cubicBezTo>
                    <a:lnTo>
                      <a:pt x="2772934" y="643763"/>
                    </a:lnTo>
                    <a:lnTo>
                      <a:pt x="2773952" y="661461"/>
                    </a:lnTo>
                    <a:cubicBezTo>
                      <a:pt x="2787074" y="756394"/>
                      <a:pt x="2787117" y="876025"/>
                      <a:pt x="2783859" y="993420"/>
                    </a:cubicBezTo>
                    <a:lnTo>
                      <a:pt x="2782059" y="1043529"/>
                    </a:lnTo>
                    <a:lnTo>
                      <a:pt x="2782533" y="1057032"/>
                    </a:lnTo>
                    <a:cubicBezTo>
                      <a:pt x="2782962" y="1087420"/>
                      <a:pt x="2782693" y="1119383"/>
                      <a:pt x="2781378" y="1153128"/>
                    </a:cubicBezTo>
                    <a:lnTo>
                      <a:pt x="2775050" y="1244120"/>
                    </a:lnTo>
                    <a:lnTo>
                      <a:pt x="2773952" y="1311958"/>
                    </a:lnTo>
                    <a:cubicBezTo>
                      <a:pt x="2773779" y="1483929"/>
                      <a:pt x="2780299" y="1737996"/>
                      <a:pt x="2773952" y="2014494"/>
                    </a:cubicBezTo>
                    <a:lnTo>
                      <a:pt x="2773295" y="2081809"/>
                    </a:lnTo>
                    <a:lnTo>
                      <a:pt x="2773961" y="2112026"/>
                    </a:lnTo>
                    <a:cubicBezTo>
                      <a:pt x="2779915" y="2276328"/>
                      <a:pt x="2797756" y="2474440"/>
                      <a:pt x="2773952" y="2612951"/>
                    </a:cubicBezTo>
                    <a:cubicBezTo>
                      <a:pt x="2726013" y="2619930"/>
                      <a:pt x="2679623" y="2622091"/>
                      <a:pt x="2632695" y="2621738"/>
                    </a:cubicBezTo>
                    <a:lnTo>
                      <a:pt x="2506677" y="2616250"/>
                    </a:lnTo>
                    <a:lnTo>
                      <a:pt x="2402390" y="2618214"/>
                    </a:lnTo>
                    <a:cubicBezTo>
                      <a:pt x="2349334" y="2619059"/>
                      <a:pt x="2299655" y="2619466"/>
                      <a:pt x="2251763" y="2618800"/>
                    </a:cubicBezTo>
                    <a:lnTo>
                      <a:pt x="2129811" y="2613702"/>
                    </a:lnTo>
                    <a:lnTo>
                      <a:pt x="2042584" y="2620496"/>
                    </a:lnTo>
                    <a:cubicBezTo>
                      <a:pt x="1830110" y="2636912"/>
                      <a:pt x="1700109" y="2643670"/>
                      <a:pt x="1394592" y="2612951"/>
                    </a:cubicBezTo>
                    <a:lnTo>
                      <a:pt x="1281658" y="2604501"/>
                    </a:lnTo>
                    <a:lnTo>
                      <a:pt x="1188009" y="2606181"/>
                    </a:lnTo>
                    <a:cubicBezTo>
                      <a:pt x="1102946" y="2609183"/>
                      <a:pt x="1007477" y="2613456"/>
                      <a:pt x="899667" y="2613930"/>
                    </a:cubicBezTo>
                    <a:lnTo>
                      <a:pt x="873126" y="2613698"/>
                    </a:lnTo>
                    <a:lnTo>
                      <a:pt x="825708" y="2616385"/>
                    </a:lnTo>
                    <a:cubicBezTo>
                      <a:pt x="781425" y="2618197"/>
                      <a:pt x="741732" y="2617911"/>
                      <a:pt x="704911" y="2612951"/>
                    </a:cubicBezTo>
                    <a:lnTo>
                      <a:pt x="664095" y="2611170"/>
                    </a:lnTo>
                    <a:lnTo>
                      <a:pt x="571898" y="2610896"/>
                    </a:lnTo>
                    <a:lnTo>
                      <a:pt x="468286" y="2611878"/>
                    </a:lnTo>
                    <a:lnTo>
                      <a:pt x="431359" y="2613585"/>
                    </a:lnTo>
                    <a:cubicBezTo>
                      <a:pt x="319523" y="2618756"/>
                      <a:pt x="183924" y="2623716"/>
                      <a:pt x="15231" y="2612951"/>
                    </a:cubicBezTo>
                    <a:cubicBezTo>
                      <a:pt x="33664" y="2493602"/>
                      <a:pt x="27116" y="2317929"/>
                      <a:pt x="18824" y="2072130"/>
                    </a:cubicBezTo>
                    <a:lnTo>
                      <a:pt x="16673" y="2006463"/>
                    </a:lnTo>
                    <a:lnTo>
                      <a:pt x="15231" y="1988474"/>
                    </a:lnTo>
                    <a:cubicBezTo>
                      <a:pt x="8916" y="1910981"/>
                      <a:pt x="6509" y="1842279"/>
                      <a:pt x="6263" y="1780547"/>
                    </a:cubicBezTo>
                    <a:lnTo>
                      <a:pt x="6594" y="1752557"/>
                    </a:lnTo>
                    <a:lnTo>
                      <a:pt x="3432" y="1682664"/>
                    </a:lnTo>
                    <a:cubicBezTo>
                      <a:pt x="-940" y="1577269"/>
                      <a:pt x="-2329" y="1485470"/>
                      <a:pt x="6541" y="1360549"/>
                    </a:cubicBezTo>
                    <a:lnTo>
                      <a:pt x="13352" y="1281680"/>
                    </a:lnTo>
                    <a:lnTo>
                      <a:pt x="12605" y="1248985"/>
                    </a:lnTo>
                    <a:cubicBezTo>
                      <a:pt x="14194" y="1167327"/>
                      <a:pt x="20622" y="1073895"/>
                      <a:pt x="20870" y="957872"/>
                    </a:cubicBezTo>
                    <a:lnTo>
                      <a:pt x="20816" y="953565"/>
                    </a:lnTo>
                    <a:lnTo>
                      <a:pt x="18553" y="869563"/>
                    </a:lnTo>
                    <a:cubicBezTo>
                      <a:pt x="9845" y="620222"/>
                      <a:pt x="-7007" y="323230"/>
                      <a:pt x="15231" y="10964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014E60FF-C627-66D0-7F47-C1F5ABB75788}"/>
                  </a:ext>
                </a:extLst>
              </p:cNvPr>
              <p:cNvSpPr/>
              <p:nvPr/>
            </p:nvSpPr>
            <p:spPr>
              <a:xfrm>
                <a:off x="6248780" y="1418831"/>
                <a:ext cx="2308439" cy="1651645"/>
              </a:xfrm>
              <a:prstGeom prst="rect">
                <a:avLst/>
              </a:prstGeom>
              <a:blipFill>
                <a:blip r:embed="rId6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E628185-99C7-287A-512F-1AAD686AFBE2}"/>
                  </a:ext>
                </a:extLst>
              </p:cNvPr>
              <p:cNvSpPr txBox="1"/>
              <p:nvPr/>
            </p:nvSpPr>
            <p:spPr>
              <a:xfrm>
                <a:off x="6248780" y="3152001"/>
                <a:ext cx="193948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添加描述文本</a:t>
                </a: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EA45CEA-4C4B-311D-4403-EDDB36BB53BB}"/>
                  </a:ext>
                </a:extLst>
              </p:cNvPr>
              <p:cNvSpPr txBox="1"/>
              <p:nvPr/>
            </p:nvSpPr>
            <p:spPr>
              <a:xfrm>
                <a:off x="7884033" y="3152001"/>
                <a:ext cx="72808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</a:rPr>
                  <a:t>2023.05</a:t>
                </a:r>
                <a:endParaRPr lang="zh-CN" altLang="en-US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82BDD86-5433-3BE0-9BA5-79DB8D2BC430}"/>
                </a:ext>
              </a:extLst>
            </p:cNvPr>
            <p:cNvGrpSpPr/>
            <p:nvPr/>
          </p:nvGrpSpPr>
          <p:grpSpPr>
            <a:xfrm>
              <a:off x="9061242" y="1090004"/>
              <a:ext cx="2614000" cy="2278986"/>
              <a:chOff x="6096000" y="1264314"/>
              <a:chExt cx="2614000" cy="2278986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72C75020-3177-72EE-9137-BCB723725695}"/>
                  </a:ext>
                </a:extLst>
              </p:cNvPr>
              <p:cNvSpPr/>
              <p:nvPr/>
            </p:nvSpPr>
            <p:spPr>
              <a:xfrm>
                <a:off x="6096000" y="1264314"/>
                <a:ext cx="2614000" cy="2278986"/>
              </a:xfrm>
              <a:custGeom>
                <a:avLst/>
                <a:gdLst>
                  <a:gd name="connsiteX0" fmla="*/ 15231 w 2786685"/>
                  <a:gd name="connsiteY0" fmla="*/ 10964 h 2634400"/>
                  <a:gd name="connsiteX1" fmla="*/ 204431 w 2786685"/>
                  <a:gd name="connsiteY1" fmla="*/ 12984 h 2634400"/>
                  <a:gd name="connsiteX2" fmla="*/ 293123 w 2786685"/>
                  <a:gd name="connsiteY2" fmla="*/ 15552 h 2634400"/>
                  <a:gd name="connsiteX3" fmla="*/ 330307 w 2786685"/>
                  <a:gd name="connsiteY3" fmla="*/ 16136 h 2634400"/>
                  <a:gd name="connsiteX4" fmla="*/ 526140 w 2786685"/>
                  <a:gd name="connsiteY4" fmla="*/ 16598 h 2634400"/>
                  <a:gd name="connsiteX5" fmla="*/ 678655 w 2786685"/>
                  <a:gd name="connsiteY5" fmla="*/ 12434 h 2634400"/>
                  <a:gd name="connsiteX6" fmla="*/ 704911 w 2786685"/>
                  <a:gd name="connsiteY6" fmla="*/ 10964 h 2634400"/>
                  <a:gd name="connsiteX7" fmla="*/ 866044 w 2786685"/>
                  <a:gd name="connsiteY7" fmla="*/ 2623 h 2634400"/>
                  <a:gd name="connsiteX8" fmla="*/ 1016808 w 2786685"/>
                  <a:gd name="connsiteY8" fmla="*/ 4609 h 2634400"/>
                  <a:gd name="connsiteX9" fmla="*/ 1070882 w 2786685"/>
                  <a:gd name="connsiteY9" fmla="*/ 4485 h 2634400"/>
                  <a:gd name="connsiteX10" fmla="*/ 1319393 w 2786685"/>
                  <a:gd name="connsiteY10" fmla="*/ 9236 h 2634400"/>
                  <a:gd name="connsiteX11" fmla="*/ 1340828 w 2786685"/>
                  <a:gd name="connsiteY11" fmla="*/ 9597 h 2634400"/>
                  <a:gd name="connsiteX12" fmla="*/ 1423208 w 2786685"/>
                  <a:gd name="connsiteY12" fmla="*/ 5712 h 2634400"/>
                  <a:gd name="connsiteX13" fmla="*/ 1645133 w 2786685"/>
                  <a:gd name="connsiteY13" fmla="*/ 0 h 2634400"/>
                  <a:gd name="connsiteX14" fmla="*/ 1836193 w 2786685"/>
                  <a:gd name="connsiteY14" fmla="*/ 4479 h 2634400"/>
                  <a:gd name="connsiteX15" fmla="*/ 1836285 w 2786685"/>
                  <a:gd name="connsiteY15" fmla="*/ 4484 h 2634400"/>
                  <a:gd name="connsiteX16" fmla="*/ 1944390 w 2786685"/>
                  <a:gd name="connsiteY16" fmla="*/ 3234 h 2634400"/>
                  <a:gd name="connsiteX17" fmla="*/ 2139446 w 2786685"/>
                  <a:gd name="connsiteY17" fmla="*/ 10964 h 2634400"/>
                  <a:gd name="connsiteX18" fmla="*/ 2773952 w 2786685"/>
                  <a:gd name="connsiteY18" fmla="*/ 10964 h 2634400"/>
                  <a:gd name="connsiteX19" fmla="*/ 2776115 w 2786685"/>
                  <a:gd name="connsiteY19" fmla="*/ 111783 h 2634400"/>
                  <a:gd name="connsiteX20" fmla="*/ 2777728 w 2786685"/>
                  <a:gd name="connsiteY20" fmla="*/ 156787 h 2634400"/>
                  <a:gd name="connsiteX21" fmla="*/ 2773952 w 2786685"/>
                  <a:gd name="connsiteY21" fmla="*/ 635441 h 2634400"/>
                  <a:gd name="connsiteX22" fmla="*/ 2772934 w 2786685"/>
                  <a:gd name="connsiteY22" fmla="*/ 643763 h 2634400"/>
                  <a:gd name="connsiteX23" fmla="*/ 2773952 w 2786685"/>
                  <a:gd name="connsiteY23" fmla="*/ 661461 h 2634400"/>
                  <a:gd name="connsiteX24" fmla="*/ 2783859 w 2786685"/>
                  <a:gd name="connsiteY24" fmla="*/ 993420 h 2634400"/>
                  <a:gd name="connsiteX25" fmla="*/ 2782059 w 2786685"/>
                  <a:gd name="connsiteY25" fmla="*/ 1043529 h 2634400"/>
                  <a:gd name="connsiteX26" fmla="*/ 2782533 w 2786685"/>
                  <a:gd name="connsiteY26" fmla="*/ 1057032 h 2634400"/>
                  <a:gd name="connsiteX27" fmla="*/ 2781378 w 2786685"/>
                  <a:gd name="connsiteY27" fmla="*/ 1153128 h 2634400"/>
                  <a:gd name="connsiteX28" fmla="*/ 2775050 w 2786685"/>
                  <a:gd name="connsiteY28" fmla="*/ 1244120 h 2634400"/>
                  <a:gd name="connsiteX29" fmla="*/ 2773952 w 2786685"/>
                  <a:gd name="connsiteY29" fmla="*/ 1311958 h 2634400"/>
                  <a:gd name="connsiteX30" fmla="*/ 2773952 w 2786685"/>
                  <a:gd name="connsiteY30" fmla="*/ 2014494 h 2634400"/>
                  <a:gd name="connsiteX31" fmla="*/ 2773295 w 2786685"/>
                  <a:gd name="connsiteY31" fmla="*/ 2081809 h 2634400"/>
                  <a:gd name="connsiteX32" fmla="*/ 2773961 w 2786685"/>
                  <a:gd name="connsiteY32" fmla="*/ 2112026 h 2634400"/>
                  <a:gd name="connsiteX33" fmla="*/ 2773952 w 2786685"/>
                  <a:gd name="connsiteY33" fmla="*/ 2612951 h 2634400"/>
                  <a:gd name="connsiteX34" fmla="*/ 2632695 w 2786685"/>
                  <a:gd name="connsiteY34" fmla="*/ 2621738 h 2634400"/>
                  <a:gd name="connsiteX35" fmla="*/ 2506677 w 2786685"/>
                  <a:gd name="connsiteY35" fmla="*/ 2616250 h 2634400"/>
                  <a:gd name="connsiteX36" fmla="*/ 2402390 w 2786685"/>
                  <a:gd name="connsiteY36" fmla="*/ 2618214 h 2634400"/>
                  <a:gd name="connsiteX37" fmla="*/ 2251763 w 2786685"/>
                  <a:gd name="connsiteY37" fmla="*/ 2618800 h 2634400"/>
                  <a:gd name="connsiteX38" fmla="*/ 2129811 w 2786685"/>
                  <a:gd name="connsiteY38" fmla="*/ 2613702 h 2634400"/>
                  <a:gd name="connsiteX39" fmla="*/ 2042584 w 2786685"/>
                  <a:gd name="connsiteY39" fmla="*/ 2620496 h 2634400"/>
                  <a:gd name="connsiteX40" fmla="*/ 1394592 w 2786685"/>
                  <a:gd name="connsiteY40" fmla="*/ 2612951 h 2634400"/>
                  <a:gd name="connsiteX41" fmla="*/ 1281658 w 2786685"/>
                  <a:gd name="connsiteY41" fmla="*/ 2604501 h 2634400"/>
                  <a:gd name="connsiteX42" fmla="*/ 1188009 w 2786685"/>
                  <a:gd name="connsiteY42" fmla="*/ 2606181 h 2634400"/>
                  <a:gd name="connsiteX43" fmla="*/ 899667 w 2786685"/>
                  <a:gd name="connsiteY43" fmla="*/ 2613930 h 2634400"/>
                  <a:gd name="connsiteX44" fmla="*/ 873126 w 2786685"/>
                  <a:gd name="connsiteY44" fmla="*/ 2613698 h 2634400"/>
                  <a:gd name="connsiteX45" fmla="*/ 825708 w 2786685"/>
                  <a:gd name="connsiteY45" fmla="*/ 2616385 h 2634400"/>
                  <a:gd name="connsiteX46" fmla="*/ 704911 w 2786685"/>
                  <a:gd name="connsiteY46" fmla="*/ 2612951 h 2634400"/>
                  <a:gd name="connsiteX47" fmla="*/ 664095 w 2786685"/>
                  <a:gd name="connsiteY47" fmla="*/ 2611170 h 2634400"/>
                  <a:gd name="connsiteX48" fmla="*/ 571898 w 2786685"/>
                  <a:gd name="connsiteY48" fmla="*/ 2610896 h 2634400"/>
                  <a:gd name="connsiteX49" fmla="*/ 468286 w 2786685"/>
                  <a:gd name="connsiteY49" fmla="*/ 2611878 h 2634400"/>
                  <a:gd name="connsiteX50" fmla="*/ 431359 w 2786685"/>
                  <a:gd name="connsiteY50" fmla="*/ 2613585 h 2634400"/>
                  <a:gd name="connsiteX51" fmla="*/ 15231 w 2786685"/>
                  <a:gd name="connsiteY51" fmla="*/ 2612951 h 2634400"/>
                  <a:gd name="connsiteX52" fmla="*/ 18824 w 2786685"/>
                  <a:gd name="connsiteY52" fmla="*/ 2072130 h 2634400"/>
                  <a:gd name="connsiteX53" fmla="*/ 16673 w 2786685"/>
                  <a:gd name="connsiteY53" fmla="*/ 2006463 h 2634400"/>
                  <a:gd name="connsiteX54" fmla="*/ 15231 w 2786685"/>
                  <a:gd name="connsiteY54" fmla="*/ 1988474 h 2634400"/>
                  <a:gd name="connsiteX55" fmla="*/ 6263 w 2786685"/>
                  <a:gd name="connsiteY55" fmla="*/ 1780547 h 2634400"/>
                  <a:gd name="connsiteX56" fmla="*/ 6594 w 2786685"/>
                  <a:gd name="connsiteY56" fmla="*/ 1752557 h 2634400"/>
                  <a:gd name="connsiteX57" fmla="*/ 3432 w 2786685"/>
                  <a:gd name="connsiteY57" fmla="*/ 1682664 h 2634400"/>
                  <a:gd name="connsiteX58" fmla="*/ 6541 w 2786685"/>
                  <a:gd name="connsiteY58" fmla="*/ 1360549 h 2634400"/>
                  <a:gd name="connsiteX59" fmla="*/ 13352 w 2786685"/>
                  <a:gd name="connsiteY59" fmla="*/ 1281680 h 2634400"/>
                  <a:gd name="connsiteX60" fmla="*/ 12605 w 2786685"/>
                  <a:gd name="connsiteY60" fmla="*/ 1248985 h 2634400"/>
                  <a:gd name="connsiteX61" fmla="*/ 20870 w 2786685"/>
                  <a:gd name="connsiteY61" fmla="*/ 957872 h 2634400"/>
                  <a:gd name="connsiteX62" fmla="*/ 20816 w 2786685"/>
                  <a:gd name="connsiteY62" fmla="*/ 953565 h 2634400"/>
                  <a:gd name="connsiteX63" fmla="*/ 18553 w 2786685"/>
                  <a:gd name="connsiteY63" fmla="*/ 869563 h 2634400"/>
                  <a:gd name="connsiteX64" fmla="*/ 15231 w 2786685"/>
                  <a:gd name="connsiteY64" fmla="*/ 10964 h 263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2786685" h="2634400">
                    <a:moveTo>
                      <a:pt x="15231" y="10964"/>
                    </a:moveTo>
                    <a:cubicBezTo>
                      <a:pt x="80240" y="10370"/>
                      <a:pt x="143287" y="11416"/>
                      <a:pt x="204431" y="12984"/>
                    </a:cubicBezTo>
                    <a:lnTo>
                      <a:pt x="293123" y="15552"/>
                    </a:lnTo>
                    <a:lnTo>
                      <a:pt x="330307" y="16136"/>
                    </a:lnTo>
                    <a:cubicBezTo>
                      <a:pt x="392580" y="16916"/>
                      <a:pt x="458483" y="17265"/>
                      <a:pt x="526140" y="16598"/>
                    </a:cubicBezTo>
                    <a:lnTo>
                      <a:pt x="678655" y="12434"/>
                    </a:lnTo>
                    <a:lnTo>
                      <a:pt x="704911" y="10964"/>
                    </a:lnTo>
                    <a:cubicBezTo>
                      <a:pt x="755158" y="5591"/>
                      <a:pt x="809996" y="3227"/>
                      <a:pt x="866044" y="2623"/>
                    </a:cubicBezTo>
                    <a:lnTo>
                      <a:pt x="1016808" y="4609"/>
                    </a:lnTo>
                    <a:lnTo>
                      <a:pt x="1070882" y="4485"/>
                    </a:lnTo>
                    <a:cubicBezTo>
                      <a:pt x="1146615" y="5328"/>
                      <a:pt x="1223559" y="7387"/>
                      <a:pt x="1319393" y="9236"/>
                    </a:cubicBezTo>
                    <a:lnTo>
                      <a:pt x="1340828" y="9597"/>
                    </a:lnTo>
                    <a:lnTo>
                      <a:pt x="1423208" y="5712"/>
                    </a:lnTo>
                    <a:cubicBezTo>
                      <a:pt x="1485651" y="2788"/>
                      <a:pt x="1558786" y="4"/>
                      <a:pt x="1645133" y="0"/>
                    </a:cubicBezTo>
                    <a:cubicBezTo>
                      <a:pt x="1702699" y="-3"/>
                      <a:pt x="1766136" y="1229"/>
                      <a:pt x="1836193" y="4479"/>
                    </a:cubicBezTo>
                    <a:lnTo>
                      <a:pt x="1836285" y="4484"/>
                    </a:lnTo>
                    <a:lnTo>
                      <a:pt x="1944390" y="3234"/>
                    </a:lnTo>
                    <a:cubicBezTo>
                      <a:pt x="2002456" y="3834"/>
                      <a:pt x="2065739" y="6038"/>
                      <a:pt x="2139446" y="10964"/>
                    </a:cubicBezTo>
                    <a:cubicBezTo>
                      <a:pt x="2434272" y="30668"/>
                      <a:pt x="2630550" y="-10197"/>
                      <a:pt x="2773952" y="10964"/>
                    </a:cubicBezTo>
                    <a:lnTo>
                      <a:pt x="2776115" y="111783"/>
                    </a:lnTo>
                    <a:lnTo>
                      <a:pt x="2777728" y="156787"/>
                    </a:lnTo>
                    <a:cubicBezTo>
                      <a:pt x="2784426" y="320091"/>
                      <a:pt x="2795706" y="521791"/>
                      <a:pt x="2773952" y="635441"/>
                    </a:cubicBezTo>
                    <a:lnTo>
                      <a:pt x="2772934" y="643763"/>
                    </a:lnTo>
                    <a:lnTo>
                      <a:pt x="2773952" y="661461"/>
                    </a:lnTo>
                    <a:cubicBezTo>
                      <a:pt x="2787074" y="756394"/>
                      <a:pt x="2787117" y="876025"/>
                      <a:pt x="2783859" y="993420"/>
                    </a:cubicBezTo>
                    <a:lnTo>
                      <a:pt x="2782059" y="1043529"/>
                    </a:lnTo>
                    <a:lnTo>
                      <a:pt x="2782533" y="1057032"/>
                    </a:lnTo>
                    <a:cubicBezTo>
                      <a:pt x="2782962" y="1087420"/>
                      <a:pt x="2782693" y="1119383"/>
                      <a:pt x="2781378" y="1153128"/>
                    </a:cubicBezTo>
                    <a:lnTo>
                      <a:pt x="2775050" y="1244120"/>
                    </a:lnTo>
                    <a:lnTo>
                      <a:pt x="2773952" y="1311958"/>
                    </a:lnTo>
                    <a:cubicBezTo>
                      <a:pt x="2773779" y="1483929"/>
                      <a:pt x="2780299" y="1737996"/>
                      <a:pt x="2773952" y="2014494"/>
                    </a:cubicBezTo>
                    <a:lnTo>
                      <a:pt x="2773295" y="2081809"/>
                    </a:lnTo>
                    <a:lnTo>
                      <a:pt x="2773961" y="2112026"/>
                    </a:lnTo>
                    <a:cubicBezTo>
                      <a:pt x="2779915" y="2276328"/>
                      <a:pt x="2797756" y="2474440"/>
                      <a:pt x="2773952" y="2612951"/>
                    </a:cubicBezTo>
                    <a:cubicBezTo>
                      <a:pt x="2726013" y="2619930"/>
                      <a:pt x="2679623" y="2622091"/>
                      <a:pt x="2632695" y="2621738"/>
                    </a:cubicBezTo>
                    <a:lnTo>
                      <a:pt x="2506677" y="2616250"/>
                    </a:lnTo>
                    <a:lnTo>
                      <a:pt x="2402390" y="2618214"/>
                    </a:lnTo>
                    <a:cubicBezTo>
                      <a:pt x="2349334" y="2619059"/>
                      <a:pt x="2299655" y="2619466"/>
                      <a:pt x="2251763" y="2618800"/>
                    </a:cubicBezTo>
                    <a:lnTo>
                      <a:pt x="2129811" y="2613702"/>
                    </a:lnTo>
                    <a:lnTo>
                      <a:pt x="2042584" y="2620496"/>
                    </a:lnTo>
                    <a:cubicBezTo>
                      <a:pt x="1830110" y="2636912"/>
                      <a:pt x="1700109" y="2643670"/>
                      <a:pt x="1394592" y="2612951"/>
                    </a:cubicBezTo>
                    <a:lnTo>
                      <a:pt x="1281658" y="2604501"/>
                    </a:lnTo>
                    <a:lnTo>
                      <a:pt x="1188009" y="2606181"/>
                    </a:lnTo>
                    <a:cubicBezTo>
                      <a:pt x="1102946" y="2609183"/>
                      <a:pt x="1007477" y="2613456"/>
                      <a:pt x="899667" y="2613930"/>
                    </a:cubicBezTo>
                    <a:lnTo>
                      <a:pt x="873126" y="2613698"/>
                    </a:lnTo>
                    <a:lnTo>
                      <a:pt x="825708" y="2616385"/>
                    </a:lnTo>
                    <a:cubicBezTo>
                      <a:pt x="781425" y="2618197"/>
                      <a:pt x="741732" y="2617911"/>
                      <a:pt x="704911" y="2612951"/>
                    </a:cubicBezTo>
                    <a:lnTo>
                      <a:pt x="664095" y="2611170"/>
                    </a:lnTo>
                    <a:lnTo>
                      <a:pt x="571898" y="2610896"/>
                    </a:lnTo>
                    <a:lnTo>
                      <a:pt x="468286" y="2611878"/>
                    </a:lnTo>
                    <a:lnTo>
                      <a:pt x="431359" y="2613585"/>
                    </a:lnTo>
                    <a:cubicBezTo>
                      <a:pt x="319523" y="2618756"/>
                      <a:pt x="183924" y="2623716"/>
                      <a:pt x="15231" y="2612951"/>
                    </a:cubicBezTo>
                    <a:cubicBezTo>
                      <a:pt x="33664" y="2493602"/>
                      <a:pt x="27116" y="2317929"/>
                      <a:pt x="18824" y="2072130"/>
                    </a:cubicBezTo>
                    <a:lnTo>
                      <a:pt x="16673" y="2006463"/>
                    </a:lnTo>
                    <a:lnTo>
                      <a:pt x="15231" y="1988474"/>
                    </a:lnTo>
                    <a:cubicBezTo>
                      <a:pt x="8916" y="1910981"/>
                      <a:pt x="6509" y="1842279"/>
                      <a:pt x="6263" y="1780547"/>
                    </a:cubicBezTo>
                    <a:lnTo>
                      <a:pt x="6594" y="1752557"/>
                    </a:lnTo>
                    <a:lnTo>
                      <a:pt x="3432" y="1682664"/>
                    </a:lnTo>
                    <a:cubicBezTo>
                      <a:pt x="-940" y="1577269"/>
                      <a:pt x="-2329" y="1485470"/>
                      <a:pt x="6541" y="1360549"/>
                    </a:cubicBezTo>
                    <a:lnTo>
                      <a:pt x="13352" y="1281680"/>
                    </a:lnTo>
                    <a:lnTo>
                      <a:pt x="12605" y="1248985"/>
                    </a:lnTo>
                    <a:cubicBezTo>
                      <a:pt x="14194" y="1167327"/>
                      <a:pt x="20622" y="1073895"/>
                      <a:pt x="20870" y="957872"/>
                    </a:cubicBezTo>
                    <a:lnTo>
                      <a:pt x="20816" y="953565"/>
                    </a:lnTo>
                    <a:lnTo>
                      <a:pt x="18553" y="869563"/>
                    </a:lnTo>
                    <a:cubicBezTo>
                      <a:pt x="9845" y="620222"/>
                      <a:pt x="-7007" y="323230"/>
                      <a:pt x="15231" y="10964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79AE75FD-830D-29D8-8F0A-8C5601E517F3}"/>
                  </a:ext>
                </a:extLst>
              </p:cNvPr>
              <p:cNvSpPr/>
              <p:nvPr/>
            </p:nvSpPr>
            <p:spPr>
              <a:xfrm>
                <a:off x="6248780" y="1418831"/>
                <a:ext cx="2308439" cy="1651645"/>
              </a:xfrm>
              <a:prstGeom prst="rect">
                <a:avLst/>
              </a:prstGeom>
              <a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6FAA8A9-5147-B933-C1F6-40E6996EF90F}"/>
                  </a:ext>
                </a:extLst>
              </p:cNvPr>
              <p:cNvSpPr txBox="1"/>
              <p:nvPr/>
            </p:nvSpPr>
            <p:spPr>
              <a:xfrm>
                <a:off x="6248780" y="3152001"/>
                <a:ext cx="193948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添加描述文本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AA5C824-8005-1D76-34F2-FBAFEE6926AF}"/>
                  </a:ext>
                </a:extLst>
              </p:cNvPr>
              <p:cNvSpPr txBox="1"/>
              <p:nvPr/>
            </p:nvSpPr>
            <p:spPr>
              <a:xfrm>
                <a:off x="7884033" y="3152001"/>
                <a:ext cx="72808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</a:rPr>
                  <a:t>2023.05</a:t>
                </a:r>
                <a:endParaRPr lang="zh-CN" altLang="en-US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111FD0A-AA52-53EA-B6EB-4BD31932497D}"/>
              </a:ext>
            </a:extLst>
          </p:cNvPr>
          <p:cNvGrpSpPr/>
          <p:nvPr/>
        </p:nvGrpSpPr>
        <p:grpSpPr>
          <a:xfrm>
            <a:off x="3327400" y="3429000"/>
            <a:ext cx="2420083" cy="2109921"/>
            <a:chOff x="6096000" y="1264314"/>
            <a:chExt cx="2614000" cy="2278986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26394A4-A510-CBB0-7F7D-484FF4E79A46}"/>
                </a:ext>
              </a:extLst>
            </p:cNvPr>
            <p:cNvSpPr/>
            <p:nvPr/>
          </p:nvSpPr>
          <p:spPr>
            <a:xfrm>
              <a:off x="6096000" y="1264314"/>
              <a:ext cx="2614000" cy="2278986"/>
            </a:xfrm>
            <a:custGeom>
              <a:avLst/>
              <a:gdLst>
                <a:gd name="connsiteX0" fmla="*/ 15231 w 2786685"/>
                <a:gd name="connsiteY0" fmla="*/ 10964 h 2634400"/>
                <a:gd name="connsiteX1" fmla="*/ 204431 w 2786685"/>
                <a:gd name="connsiteY1" fmla="*/ 12984 h 2634400"/>
                <a:gd name="connsiteX2" fmla="*/ 293123 w 2786685"/>
                <a:gd name="connsiteY2" fmla="*/ 15552 h 2634400"/>
                <a:gd name="connsiteX3" fmla="*/ 330307 w 2786685"/>
                <a:gd name="connsiteY3" fmla="*/ 16136 h 2634400"/>
                <a:gd name="connsiteX4" fmla="*/ 526140 w 2786685"/>
                <a:gd name="connsiteY4" fmla="*/ 16598 h 2634400"/>
                <a:gd name="connsiteX5" fmla="*/ 678655 w 2786685"/>
                <a:gd name="connsiteY5" fmla="*/ 12434 h 2634400"/>
                <a:gd name="connsiteX6" fmla="*/ 704911 w 2786685"/>
                <a:gd name="connsiteY6" fmla="*/ 10964 h 2634400"/>
                <a:gd name="connsiteX7" fmla="*/ 866044 w 2786685"/>
                <a:gd name="connsiteY7" fmla="*/ 2623 h 2634400"/>
                <a:gd name="connsiteX8" fmla="*/ 1016808 w 2786685"/>
                <a:gd name="connsiteY8" fmla="*/ 4609 h 2634400"/>
                <a:gd name="connsiteX9" fmla="*/ 1070882 w 2786685"/>
                <a:gd name="connsiteY9" fmla="*/ 4485 h 2634400"/>
                <a:gd name="connsiteX10" fmla="*/ 1319393 w 2786685"/>
                <a:gd name="connsiteY10" fmla="*/ 9236 h 2634400"/>
                <a:gd name="connsiteX11" fmla="*/ 1340828 w 2786685"/>
                <a:gd name="connsiteY11" fmla="*/ 9597 h 2634400"/>
                <a:gd name="connsiteX12" fmla="*/ 1423208 w 2786685"/>
                <a:gd name="connsiteY12" fmla="*/ 5712 h 2634400"/>
                <a:gd name="connsiteX13" fmla="*/ 1645133 w 2786685"/>
                <a:gd name="connsiteY13" fmla="*/ 0 h 2634400"/>
                <a:gd name="connsiteX14" fmla="*/ 1836193 w 2786685"/>
                <a:gd name="connsiteY14" fmla="*/ 4479 h 2634400"/>
                <a:gd name="connsiteX15" fmla="*/ 1836285 w 2786685"/>
                <a:gd name="connsiteY15" fmla="*/ 4484 h 2634400"/>
                <a:gd name="connsiteX16" fmla="*/ 1944390 w 2786685"/>
                <a:gd name="connsiteY16" fmla="*/ 3234 h 2634400"/>
                <a:gd name="connsiteX17" fmla="*/ 2139446 w 2786685"/>
                <a:gd name="connsiteY17" fmla="*/ 10964 h 2634400"/>
                <a:gd name="connsiteX18" fmla="*/ 2773952 w 2786685"/>
                <a:gd name="connsiteY18" fmla="*/ 10964 h 2634400"/>
                <a:gd name="connsiteX19" fmla="*/ 2776115 w 2786685"/>
                <a:gd name="connsiteY19" fmla="*/ 111783 h 2634400"/>
                <a:gd name="connsiteX20" fmla="*/ 2777728 w 2786685"/>
                <a:gd name="connsiteY20" fmla="*/ 156787 h 2634400"/>
                <a:gd name="connsiteX21" fmla="*/ 2773952 w 2786685"/>
                <a:gd name="connsiteY21" fmla="*/ 635441 h 2634400"/>
                <a:gd name="connsiteX22" fmla="*/ 2772934 w 2786685"/>
                <a:gd name="connsiteY22" fmla="*/ 643763 h 2634400"/>
                <a:gd name="connsiteX23" fmla="*/ 2773952 w 2786685"/>
                <a:gd name="connsiteY23" fmla="*/ 661461 h 2634400"/>
                <a:gd name="connsiteX24" fmla="*/ 2783859 w 2786685"/>
                <a:gd name="connsiteY24" fmla="*/ 993420 h 2634400"/>
                <a:gd name="connsiteX25" fmla="*/ 2782059 w 2786685"/>
                <a:gd name="connsiteY25" fmla="*/ 1043529 h 2634400"/>
                <a:gd name="connsiteX26" fmla="*/ 2782533 w 2786685"/>
                <a:gd name="connsiteY26" fmla="*/ 1057032 h 2634400"/>
                <a:gd name="connsiteX27" fmla="*/ 2781378 w 2786685"/>
                <a:gd name="connsiteY27" fmla="*/ 1153128 h 2634400"/>
                <a:gd name="connsiteX28" fmla="*/ 2775050 w 2786685"/>
                <a:gd name="connsiteY28" fmla="*/ 1244120 h 2634400"/>
                <a:gd name="connsiteX29" fmla="*/ 2773952 w 2786685"/>
                <a:gd name="connsiteY29" fmla="*/ 1311958 h 2634400"/>
                <a:gd name="connsiteX30" fmla="*/ 2773952 w 2786685"/>
                <a:gd name="connsiteY30" fmla="*/ 2014494 h 2634400"/>
                <a:gd name="connsiteX31" fmla="*/ 2773295 w 2786685"/>
                <a:gd name="connsiteY31" fmla="*/ 2081809 h 2634400"/>
                <a:gd name="connsiteX32" fmla="*/ 2773961 w 2786685"/>
                <a:gd name="connsiteY32" fmla="*/ 2112026 h 2634400"/>
                <a:gd name="connsiteX33" fmla="*/ 2773952 w 2786685"/>
                <a:gd name="connsiteY33" fmla="*/ 2612951 h 2634400"/>
                <a:gd name="connsiteX34" fmla="*/ 2632695 w 2786685"/>
                <a:gd name="connsiteY34" fmla="*/ 2621738 h 2634400"/>
                <a:gd name="connsiteX35" fmla="*/ 2506677 w 2786685"/>
                <a:gd name="connsiteY35" fmla="*/ 2616250 h 2634400"/>
                <a:gd name="connsiteX36" fmla="*/ 2402390 w 2786685"/>
                <a:gd name="connsiteY36" fmla="*/ 2618214 h 2634400"/>
                <a:gd name="connsiteX37" fmla="*/ 2251763 w 2786685"/>
                <a:gd name="connsiteY37" fmla="*/ 2618800 h 2634400"/>
                <a:gd name="connsiteX38" fmla="*/ 2129811 w 2786685"/>
                <a:gd name="connsiteY38" fmla="*/ 2613702 h 2634400"/>
                <a:gd name="connsiteX39" fmla="*/ 2042584 w 2786685"/>
                <a:gd name="connsiteY39" fmla="*/ 2620496 h 2634400"/>
                <a:gd name="connsiteX40" fmla="*/ 1394592 w 2786685"/>
                <a:gd name="connsiteY40" fmla="*/ 2612951 h 2634400"/>
                <a:gd name="connsiteX41" fmla="*/ 1281658 w 2786685"/>
                <a:gd name="connsiteY41" fmla="*/ 2604501 h 2634400"/>
                <a:gd name="connsiteX42" fmla="*/ 1188009 w 2786685"/>
                <a:gd name="connsiteY42" fmla="*/ 2606181 h 2634400"/>
                <a:gd name="connsiteX43" fmla="*/ 899667 w 2786685"/>
                <a:gd name="connsiteY43" fmla="*/ 2613930 h 2634400"/>
                <a:gd name="connsiteX44" fmla="*/ 873126 w 2786685"/>
                <a:gd name="connsiteY44" fmla="*/ 2613698 h 2634400"/>
                <a:gd name="connsiteX45" fmla="*/ 825708 w 2786685"/>
                <a:gd name="connsiteY45" fmla="*/ 2616385 h 2634400"/>
                <a:gd name="connsiteX46" fmla="*/ 704911 w 2786685"/>
                <a:gd name="connsiteY46" fmla="*/ 2612951 h 2634400"/>
                <a:gd name="connsiteX47" fmla="*/ 664095 w 2786685"/>
                <a:gd name="connsiteY47" fmla="*/ 2611170 h 2634400"/>
                <a:gd name="connsiteX48" fmla="*/ 571898 w 2786685"/>
                <a:gd name="connsiteY48" fmla="*/ 2610896 h 2634400"/>
                <a:gd name="connsiteX49" fmla="*/ 468286 w 2786685"/>
                <a:gd name="connsiteY49" fmla="*/ 2611878 h 2634400"/>
                <a:gd name="connsiteX50" fmla="*/ 431359 w 2786685"/>
                <a:gd name="connsiteY50" fmla="*/ 2613585 h 2634400"/>
                <a:gd name="connsiteX51" fmla="*/ 15231 w 2786685"/>
                <a:gd name="connsiteY51" fmla="*/ 2612951 h 2634400"/>
                <a:gd name="connsiteX52" fmla="*/ 18824 w 2786685"/>
                <a:gd name="connsiteY52" fmla="*/ 2072130 h 2634400"/>
                <a:gd name="connsiteX53" fmla="*/ 16673 w 2786685"/>
                <a:gd name="connsiteY53" fmla="*/ 2006463 h 2634400"/>
                <a:gd name="connsiteX54" fmla="*/ 15231 w 2786685"/>
                <a:gd name="connsiteY54" fmla="*/ 1988474 h 2634400"/>
                <a:gd name="connsiteX55" fmla="*/ 6263 w 2786685"/>
                <a:gd name="connsiteY55" fmla="*/ 1780547 h 2634400"/>
                <a:gd name="connsiteX56" fmla="*/ 6594 w 2786685"/>
                <a:gd name="connsiteY56" fmla="*/ 1752557 h 2634400"/>
                <a:gd name="connsiteX57" fmla="*/ 3432 w 2786685"/>
                <a:gd name="connsiteY57" fmla="*/ 1682664 h 2634400"/>
                <a:gd name="connsiteX58" fmla="*/ 6541 w 2786685"/>
                <a:gd name="connsiteY58" fmla="*/ 1360549 h 2634400"/>
                <a:gd name="connsiteX59" fmla="*/ 13352 w 2786685"/>
                <a:gd name="connsiteY59" fmla="*/ 1281680 h 2634400"/>
                <a:gd name="connsiteX60" fmla="*/ 12605 w 2786685"/>
                <a:gd name="connsiteY60" fmla="*/ 1248985 h 2634400"/>
                <a:gd name="connsiteX61" fmla="*/ 20870 w 2786685"/>
                <a:gd name="connsiteY61" fmla="*/ 957872 h 2634400"/>
                <a:gd name="connsiteX62" fmla="*/ 20816 w 2786685"/>
                <a:gd name="connsiteY62" fmla="*/ 953565 h 2634400"/>
                <a:gd name="connsiteX63" fmla="*/ 18553 w 2786685"/>
                <a:gd name="connsiteY63" fmla="*/ 869563 h 2634400"/>
                <a:gd name="connsiteX64" fmla="*/ 15231 w 2786685"/>
                <a:gd name="connsiteY64" fmla="*/ 10964 h 263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2786685" h="2634400">
                  <a:moveTo>
                    <a:pt x="15231" y="10964"/>
                  </a:moveTo>
                  <a:cubicBezTo>
                    <a:pt x="80240" y="10370"/>
                    <a:pt x="143287" y="11416"/>
                    <a:pt x="204431" y="12984"/>
                  </a:cubicBezTo>
                  <a:lnTo>
                    <a:pt x="293123" y="15552"/>
                  </a:lnTo>
                  <a:lnTo>
                    <a:pt x="330307" y="16136"/>
                  </a:lnTo>
                  <a:cubicBezTo>
                    <a:pt x="392580" y="16916"/>
                    <a:pt x="458483" y="17265"/>
                    <a:pt x="526140" y="16598"/>
                  </a:cubicBezTo>
                  <a:lnTo>
                    <a:pt x="678655" y="12434"/>
                  </a:lnTo>
                  <a:lnTo>
                    <a:pt x="704911" y="10964"/>
                  </a:lnTo>
                  <a:cubicBezTo>
                    <a:pt x="755158" y="5591"/>
                    <a:pt x="809996" y="3227"/>
                    <a:pt x="866044" y="2623"/>
                  </a:cubicBezTo>
                  <a:lnTo>
                    <a:pt x="1016808" y="4609"/>
                  </a:lnTo>
                  <a:lnTo>
                    <a:pt x="1070882" y="4485"/>
                  </a:lnTo>
                  <a:cubicBezTo>
                    <a:pt x="1146615" y="5328"/>
                    <a:pt x="1223559" y="7387"/>
                    <a:pt x="1319393" y="9236"/>
                  </a:cubicBezTo>
                  <a:lnTo>
                    <a:pt x="1340828" y="9597"/>
                  </a:lnTo>
                  <a:lnTo>
                    <a:pt x="1423208" y="5712"/>
                  </a:lnTo>
                  <a:cubicBezTo>
                    <a:pt x="1485651" y="2788"/>
                    <a:pt x="1558786" y="4"/>
                    <a:pt x="1645133" y="0"/>
                  </a:cubicBezTo>
                  <a:cubicBezTo>
                    <a:pt x="1702699" y="-3"/>
                    <a:pt x="1766136" y="1229"/>
                    <a:pt x="1836193" y="4479"/>
                  </a:cubicBezTo>
                  <a:lnTo>
                    <a:pt x="1836285" y="4484"/>
                  </a:lnTo>
                  <a:lnTo>
                    <a:pt x="1944390" y="3234"/>
                  </a:lnTo>
                  <a:cubicBezTo>
                    <a:pt x="2002456" y="3834"/>
                    <a:pt x="2065739" y="6038"/>
                    <a:pt x="2139446" y="10964"/>
                  </a:cubicBezTo>
                  <a:cubicBezTo>
                    <a:pt x="2434272" y="30668"/>
                    <a:pt x="2630550" y="-10197"/>
                    <a:pt x="2773952" y="10964"/>
                  </a:cubicBezTo>
                  <a:lnTo>
                    <a:pt x="2776115" y="111783"/>
                  </a:lnTo>
                  <a:lnTo>
                    <a:pt x="2777728" y="156787"/>
                  </a:lnTo>
                  <a:cubicBezTo>
                    <a:pt x="2784426" y="320091"/>
                    <a:pt x="2795706" y="521791"/>
                    <a:pt x="2773952" y="635441"/>
                  </a:cubicBezTo>
                  <a:lnTo>
                    <a:pt x="2772934" y="643763"/>
                  </a:lnTo>
                  <a:lnTo>
                    <a:pt x="2773952" y="661461"/>
                  </a:lnTo>
                  <a:cubicBezTo>
                    <a:pt x="2787074" y="756394"/>
                    <a:pt x="2787117" y="876025"/>
                    <a:pt x="2783859" y="993420"/>
                  </a:cubicBezTo>
                  <a:lnTo>
                    <a:pt x="2782059" y="1043529"/>
                  </a:lnTo>
                  <a:lnTo>
                    <a:pt x="2782533" y="1057032"/>
                  </a:lnTo>
                  <a:cubicBezTo>
                    <a:pt x="2782962" y="1087420"/>
                    <a:pt x="2782693" y="1119383"/>
                    <a:pt x="2781378" y="1153128"/>
                  </a:cubicBezTo>
                  <a:lnTo>
                    <a:pt x="2775050" y="1244120"/>
                  </a:lnTo>
                  <a:lnTo>
                    <a:pt x="2773952" y="1311958"/>
                  </a:lnTo>
                  <a:cubicBezTo>
                    <a:pt x="2773779" y="1483929"/>
                    <a:pt x="2780299" y="1737996"/>
                    <a:pt x="2773952" y="2014494"/>
                  </a:cubicBezTo>
                  <a:lnTo>
                    <a:pt x="2773295" y="2081809"/>
                  </a:lnTo>
                  <a:lnTo>
                    <a:pt x="2773961" y="2112026"/>
                  </a:lnTo>
                  <a:cubicBezTo>
                    <a:pt x="2779915" y="2276328"/>
                    <a:pt x="2797756" y="2474440"/>
                    <a:pt x="2773952" y="2612951"/>
                  </a:cubicBezTo>
                  <a:cubicBezTo>
                    <a:pt x="2726013" y="2619930"/>
                    <a:pt x="2679623" y="2622091"/>
                    <a:pt x="2632695" y="2621738"/>
                  </a:cubicBezTo>
                  <a:lnTo>
                    <a:pt x="2506677" y="2616250"/>
                  </a:lnTo>
                  <a:lnTo>
                    <a:pt x="2402390" y="2618214"/>
                  </a:lnTo>
                  <a:cubicBezTo>
                    <a:pt x="2349334" y="2619059"/>
                    <a:pt x="2299655" y="2619466"/>
                    <a:pt x="2251763" y="2618800"/>
                  </a:cubicBezTo>
                  <a:lnTo>
                    <a:pt x="2129811" y="2613702"/>
                  </a:lnTo>
                  <a:lnTo>
                    <a:pt x="2042584" y="2620496"/>
                  </a:lnTo>
                  <a:cubicBezTo>
                    <a:pt x="1830110" y="2636912"/>
                    <a:pt x="1700109" y="2643670"/>
                    <a:pt x="1394592" y="2612951"/>
                  </a:cubicBezTo>
                  <a:lnTo>
                    <a:pt x="1281658" y="2604501"/>
                  </a:lnTo>
                  <a:lnTo>
                    <a:pt x="1188009" y="2606181"/>
                  </a:lnTo>
                  <a:cubicBezTo>
                    <a:pt x="1102946" y="2609183"/>
                    <a:pt x="1007477" y="2613456"/>
                    <a:pt x="899667" y="2613930"/>
                  </a:cubicBezTo>
                  <a:lnTo>
                    <a:pt x="873126" y="2613698"/>
                  </a:lnTo>
                  <a:lnTo>
                    <a:pt x="825708" y="2616385"/>
                  </a:lnTo>
                  <a:cubicBezTo>
                    <a:pt x="781425" y="2618197"/>
                    <a:pt x="741732" y="2617911"/>
                    <a:pt x="704911" y="2612951"/>
                  </a:cubicBezTo>
                  <a:lnTo>
                    <a:pt x="664095" y="2611170"/>
                  </a:lnTo>
                  <a:lnTo>
                    <a:pt x="571898" y="2610896"/>
                  </a:lnTo>
                  <a:lnTo>
                    <a:pt x="468286" y="2611878"/>
                  </a:lnTo>
                  <a:lnTo>
                    <a:pt x="431359" y="2613585"/>
                  </a:lnTo>
                  <a:cubicBezTo>
                    <a:pt x="319523" y="2618756"/>
                    <a:pt x="183924" y="2623716"/>
                    <a:pt x="15231" y="2612951"/>
                  </a:cubicBezTo>
                  <a:cubicBezTo>
                    <a:pt x="33664" y="2493602"/>
                    <a:pt x="27116" y="2317929"/>
                    <a:pt x="18824" y="2072130"/>
                  </a:cubicBezTo>
                  <a:lnTo>
                    <a:pt x="16673" y="2006463"/>
                  </a:lnTo>
                  <a:lnTo>
                    <a:pt x="15231" y="1988474"/>
                  </a:lnTo>
                  <a:cubicBezTo>
                    <a:pt x="8916" y="1910981"/>
                    <a:pt x="6509" y="1842279"/>
                    <a:pt x="6263" y="1780547"/>
                  </a:cubicBezTo>
                  <a:lnTo>
                    <a:pt x="6594" y="1752557"/>
                  </a:lnTo>
                  <a:lnTo>
                    <a:pt x="3432" y="1682664"/>
                  </a:lnTo>
                  <a:cubicBezTo>
                    <a:pt x="-940" y="1577269"/>
                    <a:pt x="-2329" y="1485470"/>
                    <a:pt x="6541" y="1360549"/>
                  </a:cubicBezTo>
                  <a:lnTo>
                    <a:pt x="13352" y="1281680"/>
                  </a:lnTo>
                  <a:lnTo>
                    <a:pt x="12605" y="1248985"/>
                  </a:lnTo>
                  <a:cubicBezTo>
                    <a:pt x="14194" y="1167327"/>
                    <a:pt x="20622" y="1073895"/>
                    <a:pt x="20870" y="957872"/>
                  </a:cubicBezTo>
                  <a:lnTo>
                    <a:pt x="20816" y="953565"/>
                  </a:lnTo>
                  <a:lnTo>
                    <a:pt x="18553" y="869563"/>
                  </a:lnTo>
                  <a:cubicBezTo>
                    <a:pt x="9845" y="620222"/>
                    <a:pt x="-7007" y="323230"/>
                    <a:pt x="15231" y="1096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EDAE366-A77C-A1D8-0D63-46441F7ACEC5}"/>
                </a:ext>
              </a:extLst>
            </p:cNvPr>
            <p:cNvSpPr/>
            <p:nvPr/>
          </p:nvSpPr>
          <p:spPr>
            <a:xfrm>
              <a:off x="6248780" y="1418831"/>
              <a:ext cx="2308439" cy="1651645"/>
            </a:xfrm>
            <a:prstGeom prst="rect">
              <a:avLst/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4CF8EF0-FDB9-B79F-598C-1E7D78FABAFE}"/>
                </a:ext>
              </a:extLst>
            </p:cNvPr>
            <p:cNvSpPr txBox="1"/>
            <p:nvPr/>
          </p:nvSpPr>
          <p:spPr>
            <a:xfrm>
              <a:off x="6248780" y="3152001"/>
              <a:ext cx="193948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添加描述文本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D15F660-A8E8-E1D7-7B87-A4CEAE274505}"/>
                </a:ext>
              </a:extLst>
            </p:cNvPr>
            <p:cNvSpPr txBox="1"/>
            <p:nvPr/>
          </p:nvSpPr>
          <p:spPr>
            <a:xfrm>
              <a:off x="7884033" y="3152001"/>
              <a:ext cx="7280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2023.05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5EAFCAD-0220-131B-D1C0-6AF6D5351804}"/>
              </a:ext>
            </a:extLst>
          </p:cNvPr>
          <p:cNvGrpSpPr/>
          <p:nvPr/>
        </p:nvGrpSpPr>
        <p:grpSpPr>
          <a:xfrm>
            <a:off x="6072668" y="3429000"/>
            <a:ext cx="2420083" cy="2109921"/>
            <a:chOff x="6096000" y="1264314"/>
            <a:chExt cx="2614000" cy="2278986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F12F190-5A9A-B438-D000-CB1FBEA170A6}"/>
                </a:ext>
              </a:extLst>
            </p:cNvPr>
            <p:cNvSpPr/>
            <p:nvPr/>
          </p:nvSpPr>
          <p:spPr>
            <a:xfrm>
              <a:off x="6096000" y="1264314"/>
              <a:ext cx="2614000" cy="2278986"/>
            </a:xfrm>
            <a:custGeom>
              <a:avLst/>
              <a:gdLst>
                <a:gd name="connsiteX0" fmla="*/ 15231 w 2786685"/>
                <a:gd name="connsiteY0" fmla="*/ 10964 h 2634400"/>
                <a:gd name="connsiteX1" fmla="*/ 204431 w 2786685"/>
                <a:gd name="connsiteY1" fmla="*/ 12984 h 2634400"/>
                <a:gd name="connsiteX2" fmla="*/ 293123 w 2786685"/>
                <a:gd name="connsiteY2" fmla="*/ 15552 h 2634400"/>
                <a:gd name="connsiteX3" fmla="*/ 330307 w 2786685"/>
                <a:gd name="connsiteY3" fmla="*/ 16136 h 2634400"/>
                <a:gd name="connsiteX4" fmla="*/ 526140 w 2786685"/>
                <a:gd name="connsiteY4" fmla="*/ 16598 h 2634400"/>
                <a:gd name="connsiteX5" fmla="*/ 678655 w 2786685"/>
                <a:gd name="connsiteY5" fmla="*/ 12434 h 2634400"/>
                <a:gd name="connsiteX6" fmla="*/ 704911 w 2786685"/>
                <a:gd name="connsiteY6" fmla="*/ 10964 h 2634400"/>
                <a:gd name="connsiteX7" fmla="*/ 866044 w 2786685"/>
                <a:gd name="connsiteY7" fmla="*/ 2623 h 2634400"/>
                <a:gd name="connsiteX8" fmla="*/ 1016808 w 2786685"/>
                <a:gd name="connsiteY8" fmla="*/ 4609 h 2634400"/>
                <a:gd name="connsiteX9" fmla="*/ 1070882 w 2786685"/>
                <a:gd name="connsiteY9" fmla="*/ 4485 h 2634400"/>
                <a:gd name="connsiteX10" fmla="*/ 1319393 w 2786685"/>
                <a:gd name="connsiteY10" fmla="*/ 9236 h 2634400"/>
                <a:gd name="connsiteX11" fmla="*/ 1340828 w 2786685"/>
                <a:gd name="connsiteY11" fmla="*/ 9597 h 2634400"/>
                <a:gd name="connsiteX12" fmla="*/ 1423208 w 2786685"/>
                <a:gd name="connsiteY12" fmla="*/ 5712 h 2634400"/>
                <a:gd name="connsiteX13" fmla="*/ 1645133 w 2786685"/>
                <a:gd name="connsiteY13" fmla="*/ 0 h 2634400"/>
                <a:gd name="connsiteX14" fmla="*/ 1836193 w 2786685"/>
                <a:gd name="connsiteY14" fmla="*/ 4479 h 2634400"/>
                <a:gd name="connsiteX15" fmla="*/ 1836285 w 2786685"/>
                <a:gd name="connsiteY15" fmla="*/ 4484 h 2634400"/>
                <a:gd name="connsiteX16" fmla="*/ 1944390 w 2786685"/>
                <a:gd name="connsiteY16" fmla="*/ 3234 h 2634400"/>
                <a:gd name="connsiteX17" fmla="*/ 2139446 w 2786685"/>
                <a:gd name="connsiteY17" fmla="*/ 10964 h 2634400"/>
                <a:gd name="connsiteX18" fmla="*/ 2773952 w 2786685"/>
                <a:gd name="connsiteY18" fmla="*/ 10964 h 2634400"/>
                <a:gd name="connsiteX19" fmla="*/ 2776115 w 2786685"/>
                <a:gd name="connsiteY19" fmla="*/ 111783 h 2634400"/>
                <a:gd name="connsiteX20" fmla="*/ 2777728 w 2786685"/>
                <a:gd name="connsiteY20" fmla="*/ 156787 h 2634400"/>
                <a:gd name="connsiteX21" fmla="*/ 2773952 w 2786685"/>
                <a:gd name="connsiteY21" fmla="*/ 635441 h 2634400"/>
                <a:gd name="connsiteX22" fmla="*/ 2772934 w 2786685"/>
                <a:gd name="connsiteY22" fmla="*/ 643763 h 2634400"/>
                <a:gd name="connsiteX23" fmla="*/ 2773952 w 2786685"/>
                <a:gd name="connsiteY23" fmla="*/ 661461 h 2634400"/>
                <a:gd name="connsiteX24" fmla="*/ 2783859 w 2786685"/>
                <a:gd name="connsiteY24" fmla="*/ 993420 h 2634400"/>
                <a:gd name="connsiteX25" fmla="*/ 2782059 w 2786685"/>
                <a:gd name="connsiteY25" fmla="*/ 1043529 h 2634400"/>
                <a:gd name="connsiteX26" fmla="*/ 2782533 w 2786685"/>
                <a:gd name="connsiteY26" fmla="*/ 1057032 h 2634400"/>
                <a:gd name="connsiteX27" fmla="*/ 2781378 w 2786685"/>
                <a:gd name="connsiteY27" fmla="*/ 1153128 h 2634400"/>
                <a:gd name="connsiteX28" fmla="*/ 2775050 w 2786685"/>
                <a:gd name="connsiteY28" fmla="*/ 1244120 h 2634400"/>
                <a:gd name="connsiteX29" fmla="*/ 2773952 w 2786685"/>
                <a:gd name="connsiteY29" fmla="*/ 1311958 h 2634400"/>
                <a:gd name="connsiteX30" fmla="*/ 2773952 w 2786685"/>
                <a:gd name="connsiteY30" fmla="*/ 2014494 h 2634400"/>
                <a:gd name="connsiteX31" fmla="*/ 2773295 w 2786685"/>
                <a:gd name="connsiteY31" fmla="*/ 2081809 h 2634400"/>
                <a:gd name="connsiteX32" fmla="*/ 2773961 w 2786685"/>
                <a:gd name="connsiteY32" fmla="*/ 2112026 h 2634400"/>
                <a:gd name="connsiteX33" fmla="*/ 2773952 w 2786685"/>
                <a:gd name="connsiteY33" fmla="*/ 2612951 h 2634400"/>
                <a:gd name="connsiteX34" fmla="*/ 2632695 w 2786685"/>
                <a:gd name="connsiteY34" fmla="*/ 2621738 h 2634400"/>
                <a:gd name="connsiteX35" fmla="*/ 2506677 w 2786685"/>
                <a:gd name="connsiteY35" fmla="*/ 2616250 h 2634400"/>
                <a:gd name="connsiteX36" fmla="*/ 2402390 w 2786685"/>
                <a:gd name="connsiteY36" fmla="*/ 2618214 h 2634400"/>
                <a:gd name="connsiteX37" fmla="*/ 2251763 w 2786685"/>
                <a:gd name="connsiteY37" fmla="*/ 2618800 h 2634400"/>
                <a:gd name="connsiteX38" fmla="*/ 2129811 w 2786685"/>
                <a:gd name="connsiteY38" fmla="*/ 2613702 h 2634400"/>
                <a:gd name="connsiteX39" fmla="*/ 2042584 w 2786685"/>
                <a:gd name="connsiteY39" fmla="*/ 2620496 h 2634400"/>
                <a:gd name="connsiteX40" fmla="*/ 1394592 w 2786685"/>
                <a:gd name="connsiteY40" fmla="*/ 2612951 h 2634400"/>
                <a:gd name="connsiteX41" fmla="*/ 1281658 w 2786685"/>
                <a:gd name="connsiteY41" fmla="*/ 2604501 h 2634400"/>
                <a:gd name="connsiteX42" fmla="*/ 1188009 w 2786685"/>
                <a:gd name="connsiteY42" fmla="*/ 2606181 h 2634400"/>
                <a:gd name="connsiteX43" fmla="*/ 899667 w 2786685"/>
                <a:gd name="connsiteY43" fmla="*/ 2613930 h 2634400"/>
                <a:gd name="connsiteX44" fmla="*/ 873126 w 2786685"/>
                <a:gd name="connsiteY44" fmla="*/ 2613698 h 2634400"/>
                <a:gd name="connsiteX45" fmla="*/ 825708 w 2786685"/>
                <a:gd name="connsiteY45" fmla="*/ 2616385 h 2634400"/>
                <a:gd name="connsiteX46" fmla="*/ 704911 w 2786685"/>
                <a:gd name="connsiteY46" fmla="*/ 2612951 h 2634400"/>
                <a:gd name="connsiteX47" fmla="*/ 664095 w 2786685"/>
                <a:gd name="connsiteY47" fmla="*/ 2611170 h 2634400"/>
                <a:gd name="connsiteX48" fmla="*/ 571898 w 2786685"/>
                <a:gd name="connsiteY48" fmla="*/ 2610896 h 2634400"/>
                <a:gd name="connsiteX49" fmla="*/ 468286 w 2786685"/>
                <a:gd name="connsiteY49" fmla="*/ 2611878 h 2634400"/>
                <a:gd name="connsiteX50" fmla="*/ 431359 w 2786685"/>
                <a:gd name="connsiteY50" fmla="*/ 2613585 h 2634400"/>
                <a:gd name="connsiteX51" fmla="*/ 15231 w 2786685"/>
                <a:gd name="connsiteY51" fmla="*/ 2612951 h 2634400"/>
                <a:gd name="connsiteX52" fmla="*/ 18824 w 2786685"/>
                <a:gd name="connsiteY52" fmla="*/ 2072130 h 2634400"/>
                <a:gd name="connsiteX53" fmla="*/ 16673 w 2786685"/>
                <a:gd name="connsiteY53" fmla="*/ 2006463 h 2634400"/>
                <a:gd name="connsiteX54" fmla="*/ 15231 w 2786685"/>
                <a:gd name="connsiteY54" fmla="*/ 1988474 h 2634400"/>
                <a:gd name="connsiteX55" fmla="*/ 6263 w 2786685"/>
                <a:gd name="connsiteY55" fmla="*/ 1780547 h 2634400"/>
                <a:gd name="connsiteX56" fmla="*/ 6594 w 2786685"/>
                <a:gd name="connsiteY56" fmla="*/ 1752557 h 2634400"/>
                <a:gd name="connsiteX57" fmla="*/ 3432 w 2786685"/>
                <a:gd name="connsiteY57" fmla="*/ 1682664 h 2634400"/>
                <a:gd name="connsiteX58" fmla="*/ 6541 w 2786685"/>
                <a:gd name="connsiteY58" fmla="*/ 1360549 h 2634400"/>
                <a:gd name="connsiteX59" fmla="*/ 13352 w 2786685"/>
                <a:gd name="connsiteY59" fmla="*/ 1281680 h 2634400"/>
                <a:gd name="connsiteX60" fmla="*/ 12605 w 2786685"/>
                <a:gd name="connsiteY60" fmla="*/ 1248985 h 2634400"/>
                <a:gd name="connsiteX61" fmla="*/ 20870 w 2786685"/>
                <a:gd name="connsiteY61" fmla="*/ 957872 h 2634400"/>
                <a:gd name="connsiteX62" fmla="*/ 20816 w 2786685"/>
                <a:gd name="connsiteY62" fmla="*/ 953565 h 2634400"/>
                <a:gd name="connsiteX63" fmla="*/ 18553 w 2786685"/>
                <a:gd name="connsiteY63" fmla="*/ 869563 h 2634400"/>
                <a:gd name="connsiteX64" fmla="*/ 15231 w 2786685"/>
                <a:gd name="connsiteY64" fmla="*/ 10964 h 263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2786685" h="2634400">
                  <a:moveTo>
                    <a:pt x="15231" y="10964"/>
                  </a:moveTo>
                  <a:cubicBezTo>
                    <a:pt x="80240" y="10370"/>
                    <a:pt x="143287" y="11416"/>
                    <a:pt x="204431" y="12984"/>
                  </a:cubicBezTo>
                  <a:lnTo>
                    <a:pt x="293123" y="15552"/>
                  </a:lnTo>
                  <a:lnTo>
                    <a:pt x="330307" y="16136"/>
                  </a:lnTo>
                  <a:cubicBezTo>
                    <a:pt x="392580" y="16916"/>
                    <a:pt x="458483" y="17265"/>
                    <a:pt x="526140" y="16598"/>
                  </a:cubicBezTo>
                  <a:lnTo>
                    <a:pt x="678655" y="12434"/>
                  </a:lnTo>
                  <a:lnTo>
                    <a:pt x="704911" y="10964"/>
                  </a:lnTo>
                  <a:cubicBezTo>
                    <a:pt x="755158" y="5591"/>
                    <a:pt x="809996" y="3227"/>
                    <a:pt x="866044" y="2623"/>
                  </a:cubicBezTo>
                  <a:lnTo>
                    <a:pt x="1016808" y="4609"/>
                  </a:lnTo>
                  <a:lnTo>
                    <a:pt x="1070882" y="4485"/>
                  </a:lnTo>
                  <a:cubicBezTo>
                    <a:pt x="1146615" y="5328"/>
                    <a:pt x="1223559" y="7387"/>
                    <a:pt x="1319393" y="9236"/>
                  </a:cubicBezTo>
                  <a:lnTo>
                    <a:pt x="1340828" y="9597"/>
                  </a:lnTo>
                  <a:lnTo>
                    <a:pt x="1423208" y="5712"/>
                  </a:lnTo>
                  <a:cubicBezTo>
                    <a:pt x="1485651" y="2788"/>
                    <a:pt x="1558786" y="4"/>
                    <a:pt x="1645133" y="0"/>
                  </a:cubicBezTo>
                  <a:cubicBezTo>
                    <a:pt x="1702699" y="-3"/>
                    <a:pt x="1766136" y="1229"/>
                    <a:pt x="1836193" y="4479"/>
                  </a:cubicBezTo>
                  <a:lnTo>
                    <a:pt x="1836285" y="4484"/>
                  </a:lnTo>
                  <a:lnTo>
                    <a:pt x="1944390" y="3234"/>
                  </a:lnTo>
                  <a:cubicBezTo>
                    <a:pt x="2002456" y="3834"/>
                    <a:pt x="2065739" y="6038"/>
                    <a:pt x="2139446" y="10964"/>
                  </a:cubicBezTo>
                  <a:cubicBezTo>
                    <a:pt x="2434272" y="30668"/>
                    <a:pt x="2630550" y="-10197"/>
                    <a:pt x="2773952" y="10964"/>
                  </a:cubicBezTo>
                  <a:lnTo>
                    <a:pt x="2776115" y="111783"/>
                  </a:lnTo>
                  <a:lnTo>
                    <a:pt x="2777728" y="156787"/>
                  </a:lnTo>
                  <a:cubicBezTo>
                    <a:pt x="2784426" y="320091"/>
                    <a:pt x="2795706" y="521791"/>
                    <a:pt x="2773952" y="635441"/>
                  </a:cubicBezTo>
                  <a:lnTo>
                    <a:pt x="2772934" y="643763"/>
                  </a:lnTo>
                  <a:lnTo>
                    <a:pt x="2773952" y="661461"/>
                  </a:lnTo>
                  <a:cubicBezTo>
                    <a:pt x="2787074" y="756394"/>
                    <a:pt x="2787117" y="876025"/>
                    <a:pt x="2783859" y="993420"/>
                  </a:cubicBezTo>
                  <a:lnTo>
                    <a:pt x="2782059" y="1043529"/>
                  </a:lnTo>
                  <a:lnTo>
                    <a:pt x="2782533" y="1057032"/>
                  </a:lnTo>
                  <a:cubicBezTo>
                    <a:pt x="2782962" y="1087420"/>
                    <a:pt x="2782693" y="1119383"/>
                    <a:pt x="2781378" y="1153128"/>
                  </a:cubicBezTo>
                  <a:lnTo>
                    <a:pt x="2775050" y="1244120"/>
                  </a:lnTo>
                  <a:lnTo>
                    <a:pt x="2773952" y="1311958"/>
                  </a:lnTo>
                  <a:cubicBezTo>
                    <a:pt x="2773779" y="1483929"/>
                    <a:pt x="2780299" y="1737996"/>
                    <a:pt x="2773952" y="2014494"/>
                  </a:cubicBezTo>
                  <a:lnTo>
                    <a:pt x="2773295" y="2081809"/>
                  </a:lnTo>
                  <a:lnTo>
                    <a:pt x="2773961" y="2112026"/>
                  </a:lnTo>
                  <a:cubicBezTo>
                    <a:pt x="2779915" y="2276328"/>
                    <a:pt x="2797756" y="2474440"/>
                    <a:pt x="2773952" y="2612951"/>
                  </a:cubicBezTo>
                  <a:cubicBezTo>
                    <a:pt x="2726013" y="2619930"/>
                    <a:pt x="2679623" y="2622091"/>
                    <a:pt x="2632695" y="2621738"/>
                  </a:cubicBezTo>
                  <a:lnTo>
                    <a:pt x="2506677" y="2616250"/>
                  </a:lnTo>
                  <a:lnTo>
                    <a:pt x="2402390" y="2618214"/>
                  </a:lnTo>
                  <a:cubicBezTo>
                    <a:pt x="2349334" y="2619059"/>
                    <a:pt x="2299655" y="2619466"/>
                    <a:pt x="2251763" y="2618800"/>
                  </a:cubicBezTo>
                  <a:lnTo>
                    <a:pt x="2129811" y="2613702"/>
                  </a:lnTo>
                  <a:lnTo>
                    <a:pt x="2042584" y="2620496"/>
                  </a:lnTo>
                  <a:cubicBezTo>
                    <a:pt x="1830110" y="2636912"/>
                    <a:pt x="1700109" y="2643670"/>
                    <a:pt x="1394592" y="2612951"/>
                  </a:cubicBezTo>
                  <a:lnTo>
                    <a:pt x="1281658" y="2604501"/>
                  </a:lnTo>
                  <a:lnTo>
                    <a:pt x="1188009" y="2606181"/>
                  </a:lnTo>
                  <a:cubicBezTo>
                    <a:pt x="1102946" y="2609183"/>
                    <a:pt x="1007477" y="2613456"/>
                    <a:pt x="899667" y="2613930"/>
                  </a:cubicBezTo>
                  <a:lnTo>
                    <a:pt x="873126" y="2613698"/>
                  </a:lnTo>
                  <a:lnTo>
                    <a:pt x="825708" y="2616385"/>
                  </a:lnTo>
                  <a:cubicBezTo>
                    <a:pt x="781425" y="2618197"/>
                    <a:pt x="741732" y="2617911"/>
                    <a:pt x="704911" y="2612951"/>
                  </a:cubicBezTo>
                  <a:lnTo>
                    <a:pt x="664095" y="2611170"/>
                  </a:lnTo>
                  <a:lnTo>
                    <a:pt x="571898" y="2610896"/>
                  </a:lnTo>
                  <a:lnTo>
                    <a:pt x="468286" y="2611878"/>
                  </a:lnTo>
                  <a:lnTo>
                    <a:pt x="431359" y="2613585"/>
                  </a:lnTo>
                  <a:cubicBezTo>
                    <a:pt x="319523" y="2618756"/>
                    <a:pt x="183924" y="2623716"/>
                    <a:pt x="15231" y="2612951"/>
                  </a:cubicBezTo>
                  <a:cubicBezTo>
                    <a:pt x="33664" y="2493602"/>
                    <a:pt x="27116" y="2317929"/>
                    <a:pt x="18824" y="2072130"/>
                  </a:cubicBezTo>
                  <a:lnTo>
                    <a:pt x="16673" y="2006463"/>
                  </a:lnTo>
                  <a:lnTo>
                    <a:pt x="15231" y="1988474"/>
                  </a:lnTo>
                  <a:cubicBezTo>
                    <a:pt x="8916" y="1910981"/>
                    <a:pt x="6509" y="1842279"/>
                    <a:pt x="6263" y="1780547"/>
                  </a:cubicBezTo>
                  <a:lnTo>
                    <a:pt x="6594" y="1752557"/>
                  </a:lnTo>
                  <a:lnTo>
                    <a:pt x="3432" y="1682664"/>
                  </a:lnTo>
                  <a:cubicBezTo>
                    <a:pt x="-940" y="1577269"/>
                    <a:pt x="-2329" y="1485470"/>
                    <a:pt x="6541" y="1360549"/>
                  </a:cubicBezTo>
                  <a:lnTo>
                    <a:pt x="13352" y="1281680"/>
                  </a:lnTo>
                  <a:lnTo>
                    <a:pt x="12605" y="1248985"/>
                  </a:lnTo>
                  <a:cubicBezTo>
                    <a:pt x="14194" y="1167327"/>
                    <a:pt x="20622" y="1073895"/>
                    <a:pt x="20870" y="957872"/>
                  </a:cubicBezTo>
                  <a:lnTo>
                    <a:pt x="20816" y="953565"/>
                  </a:lnTo>
                  <a:lnTo>
                    <a:pt x="18553" y="869563"/>
                  </a:lnTo>
                  <a:cubicBezTo>
                    <a:pt x="9845" y="620222"/>
                    <a:pt x="-7007" y="323230"/>
                    <a:pt x="15231" y="1096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0135169-1186-89E3-DDE7-3333B009937E}"/>
                </a:ext>
              </a:extLst>
            </p:cNvPr>
            <p:cNvSpPr/>
            <p:nvPr/>
          </p:nvSpPr>
          <p:spPr>
            <a:xfrm>
              <a:off x="6248780" y="1418831"/>
              <a:ext cx="2308439" cy="1651645"/>
            </a:xfrm>
            <a:prstGeom prst="rect">
              <a:avLst/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A76FF0A-6640-2E3F-879D-AEAD54C1FAB3}"/>
                </a:ext>
              </a:extLst>
            </p:cNvPr>
            <p:cNvSpPr txBox="1"/>
            <p:nvPr/>
          </p:nvSpPr>
          <p:spPr>
            <a:xfrm>
              <a:off x="6248780" y="3152001"/>
              <a:ext cx="193948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添加描述文本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F6972FD-802C-3942-DDF8-C4C8D8D75CE3}"/>
                </a:ext>
              </a:extLst>
            </p:cNvPr>
            <p:cNvSpPr txBox="1"/>
            <p:nvPr/>
          </p:nvSpPr>
          <p:spPr>
            <a:xfrm>
              <a:off x="7884033" y="3152001"/>
              <a:ext cx="7280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2023.05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E278EC2-E04B-0499-CE75-9DC32285A50C}"/>
              </a:ext>
            </a:extLst>
          </p:cNvPr>
          <p:cNvGrpSpPr/>
          <p:nvPr/>
        </p:nvGrpSpPr>
        <p:grpSpPr>
          <a:xfrm>
            <a:off x="8841267" y="3429000"/>
            <a:ext cx="2420083" cy="2109921"/>
            <a:chOff x="6096000" y="1264314"/>
            <a:chExt cx="2614000" cy="2278986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19D5047-A5F4-6E9B-BA39-4377695DA5FA}"/>
                </a:ext>
              </a:extLst>
            </p:cNvPr>
            <p:cNvSpPr/>
            <p:nvPr/>
          </p:nvSpPr>
          <p:spPr>
            <a:xfrm>
              <a:off x="6096000" y="1264314"/>
              <a:ext cx="2614000" cy="2278986"/>
            </a:xfrm>
            <a:custGeom>
              <a:avLst/>
              <a:gdLst>
                <a:gd name="connsiteX0" fmla="*/ 15231 w 2786685"/>
                <a:gd name="connsiteY0" fmla="*/ 10964 h 2634400"/>
                <a:gd name="connsiteX1" fmla="*/ 204431 w 2786685"/>
                <a:gd name="connsiteY1" fmla="*/ 12984 h 2634400"/>
                <a:gd name="connsiteX2" fmla="*/ 293123 w 2786685"/>
                <a:gd name="connsiteY2" fmla="*/ 15552 h 2634400"/>
                <a:gd name="connsiteX3" fmla="*/ 330307 w 2786685"/>
                <a:gd name="connsiteY3" fmla="*/ 16136 h 2634400"/>
                <a:gd name="connsiteX4" fmla="*/ 526140 w 2786685"/>
                <a:gd name="connsiteY4" fmla="*/ 16598 h 2634400"/>
                <a:gd name="connsiteX5" fmla="*/ 678655 w 2786685"/>
                <a:gd name="connsiteY5" fmla="*/ 12434 h 2634400"/>
                <a:gd name="connsiteX6" fmla="*/ 704911 w 2786685"/>
                <a:gd name="connsiteY6" fmla="*/ 10964 h 2634400"/>
                <a:gd name="connsiteX7" fmla="*/ 866044 w 2786685"/>
                <a:gd name="connsiteY7" fmla="*/ 2623 h 2634400"/>
                <a:gd name="connsiteX8" fmla="*/ 1016808 w 2786685"/>
                <a:gd name="connsiteY8" fmla="*/ 4609 h 2634400"/>
                <a:gd name="connsiteX9" fmla="*/ 1070882 w 2786685"/>
                <a:gd name="connsiteY9" fmla="*/ 4485 h 2634400"/>
                <a:gd name="connsiteX10" fmla="*/ 1319393 w 2786685"/>
                <a:gd name="connsiteY10" fmla="*/ 9236 h 2634400"/>
                <a:gd name="connsiteX11" fmla="*/ 1340828 w 2786685"/>
                <a:gd name="connsiteY11" fmla="*/ 9597 h 2634400"/>
                <a:gd name="connsiteX12" fmla="*/ 1423208 w 2786685"/>
                <a:gd name="connsiteY12" fmla="*/ 5712 h 2634400"/>
                <a:gd name="connsiteX13" fmla="*/ 1645133 w 2786685"/>
                <a:gd name="connsiteY13" fmla="*/ 0 h 2634400"/>
                <a:gd name="connsiteX14" fmla="*/ 1836193 w 2786685"/>
                <a:gd name="connsiteY14" fmla="*/ 4479 h 2634400"/>
                <a:gd name="connsiteX15" fmla="*/ 1836285 w 2786685"/>
                <a:gd name="connsiteY15" fmla="*/ 4484 h 2634400"/>
                <a:gd name="connsiteX16" fmla="*/ 1944390 w 2786685"/>
                <a:gd name="connsiteY16" fmla="*/ 3234 h 2634400"/>
                <a:gd name="connsiteX17" fmla="*/ 2139446 w 2786685"/>
                <a:gd name="connsiteY17" fmla="*/ 10964 h 2634400"/>
                <a:gd name="connsiteX18" fmla="*/ 2773952 w 2786685"/>
                <a:gd name="connsiteY18" fmla="*/ 10964 h 2634400"/>
                <a:gd name="connsiteX19" fmla="*/ 2776115 w 2786685"/>
                <a:gd name="connsiteY19" fmla="*/ 111783 h 2634400"/>
                <a:gd name="connsiteX20" fmla="*/ 2777728 w 2786685"/>
                <a:gd name="connsiteY20" fmla="*/ 156787 h 2634400"/>
                <a:gd name="connsiteX21" fmla="*/ 2773952 w 2786685"/>
                <a:gd name="connsiteY21" fmla="*/ 635441 h 2634400"/>
                <a:gd name="connsiteX22" fmla="*/ 2772934 w 2786685"/>
                <a:gd name="connsiteY22" fmla="*/ 643763 h 2634400"/>
                <a:gd name="connsiteX23" fmla="*/ 2773952 w 2786685"/>
                <a:gd name="connsiteY23" fmla="*/ 661461 h 2634400"/>
                <a:gd name="connsiteX24" fmla="*/ 2783859 w 2786685"/>
                <a:gd name="connsiteY24" fmla="*/ 993420 h 2634400"/>
                <a:gd name="connsiteX25" fmla="*/ 2782059 w 2786685"/>
                <a:gd name="connsiteY25" fmla="*/ 1043529 h 2634400"/>
                <a:gd name="connsiteX26" fmla="*/ 2782533 w 2786685"/>
                <a:gd name="connsiteY26" fmla="*/ 1057032 h 2634400"/>
                <a:gd name="connsiteX27" fmla="*/ 2781378 w 2786685"/>
                <a:gd name="connsiteY27" fmla="*/ 1153128 h 2634400"/>
                <a:gd name="connsiteX28" fmla="*/ 2775050 w 2786685"/>
                <a:gd name="connsiteY28" fmla="*/ 1244120 h 2634400"/>
                <a:gd name="connsiteX29" fmla="*/ 2773952 w 2786685"/>
                <a:gd name="connsiteY29" fmla="*/ 1311958 h 2634400"/>
                <a:gd name="connsiteX30" fmla="*/ 2773952 w 2786685"/>
                <a:gd name="connsiteY30" fmla="*/ 2014494 h 2634400"/>
                <a:gd name="connsiteX31" fmla="*/ 2773295 w 2786685"/>
                <a:gd name="connsiteY31" fmla="*/ 2081809 h 2634400"/>
                <a:gd name="connsiteX32" fmla="*/ 2773961 w 2786685"/>
                <a:gd name="connsiteY32" fmla="*/ 2112026 h 2634400"/>
                <a:gd name="connsiteX33" fmla="*/ 2773952 w 2786685"/>
                <a:gd name="connsiteY33" fmla="*/ 2612951 h 2634400"/>
                <a:gd name="connsiteX34" fmla="*/ 2632695 w 2786685"/>
                <a:gd name="connsiteY34" fmla="*/ 2621738 h 2634400"/>
                <a:gd name="connsiteX35" fmla="*/ 2506677 w 2786685"/>
                <a:gd name="connsiteY35" fmla="*/ 2616250 h 2634400"/>
                <a:gd name="connsiteX36" fmla="*/ 2402390 w 2786685"/>
                <a:gd name="connsiteY36" fmla="*/ 2618214 h 2634400"/>
                <a:gd name="connsiteX37" fmla="*/ 2251763 w 2786685"/>
                <a:gd name="connsiteY37" fmla="*/ 2618800 h 2634400"/>
                <a:gd name="connsiteX38" fmla="*/ 2129811 w 2786685"/>
                <a:gd name="connsiteY38" fmla="*/ 2613702 h 2634400"/>
                <a:gd name="connsiteX39" fmla="*/ 2042584 w 2786685"/>
                <a:gd name="connsiteY39" fmla="*/ 2620496 h 2634400"/>
                <a:gd name="connsiteX40" fmla="*/ 1394592 w 2786685"/>
                <a:gd name="connsiteY40" fmla="*/ 2612951 h 2634400"/>
                <a:gd name="connsiteX41" fmla="*/ 1281658 w 2786685"/>
                <a:gd name="connsiteY41" fmla="*/ 2604501 h 2634400"/>
                <a:gd name="connsiteX42" fmla="*/ 1188009 w 2786685"/>
                <a:gd name="connsiteY42" fmla="*/ 2606181 h 2634400"/>
                <a:gd name="connsiteX43" fmla="*/ 899667 w 2786685"/>
                <a:gd name="connsiteY43" fmla="*/ 2613930 h 2634400"/>
                <a:gd name="connsiteX44" fmla="*/ 873126 w 2786685"/>
                <a:gd name="connsiteY44" fmla="*/ 2613698 h 2634400"/>
                <a:gd name="connsiteX45" fmla="*/ 825708 w 2786685"/>
                <a:gd name="connsiteY45" fmla="*/ 2616385 h 2634400"/>
                <a:gd name="connsiteX46" fmla="*/ 704911 w 2786685"/>
                <a:gd name="connsiteY46" fmla="*/ 2612951 h 2634400"/>
                <a:gd name="connsiteX47" fmla="*/ 664095 w 2786685"/>
                <a:gd name="connsiteY47" fmla="*/ 2611170 h 2634400"/>
                <a:gd name="connsiteX48" fmla="*/ 571898 w 2786685"/>
                <a:gd name="connsiteY48" fmla="*/ 2610896 h 2634400"/>
                <a:gd name="connsiteX49" fmla="*/ 468286 w 2786685"/>
                <a:gd name="connsiteY49" fmla="*/ 2611878 h 2634400"/>
                <a:gd name="connsiteX50" fmla="*/ 431359 w 2786685"/>
                <a:gd name="connsiteY50" fmla="*/ 2613585 h 2634400"/>
                <a:gd name="connsiteX51" fmla="*/ 15231 w 2786685"/>
                <a:gd name="connsiteY51" fmla="*/ 2612951 h 2634400"/>
                <a:gd name="connsiteX52" fmla="*/ 18824 w 2786685"/>
                <a:gd name="connsiteY52" fmla="*/ 2072130 h 2634400"/>
                <a:gd name="connsiteX53" fmla="*/ 16673 w 2786685"/>
                <a:gd name="connsiteY53" fmla="*/ 2006463 h 2634400"/>
                <a:gd name="connsiteX54" fmla="*/ 15231 w 2786685"/>
                <a:gd name="connsiteY54" fmla="*/ 1988474 h 2634400"/>
                <a:gd name="connsiteX55" fmla="*/ 6263 w 2786685"/>
                <a:gd name="connsiteY55" fmla="*/ 1780547 h 2634400"/>
                <a:gd name="connsiteX56" fmla="*/ 6594 w 2786685"/>
                <a:gd name="connsiteY56" fmla="*/ 1752557 h 2634400"/>
                <a:gd name="connsiteX57" fmla="*/ 3432 w 2786685"/>
                <a:gd name="connsiteY57" fmla="*/ 1682664 h 2634400"/>
                <a:gd name="connsiteX58" fmla="*/ 6541 w 2786685"/>
                <a:gd name="connsiteY58" fmla="*/ 1360549 h 2634400"/>
                <a:gd name="connsiteX59" fmla="*/ 13352 w 2786685"/>
                <a:gd name="connsiteY59" fmla="*/ 1281680 h 2634400"/>
                <a:gd name="connsiteX60" fmla="*/ 12605 w 2786685"/>
                <a:gd name="connsiteY60" fmla="*/ 1248985 h 2634400"/>
                <a:gd name="connsiteX61" fmla="*/ 20870 w 2786685"/>
                <a:gd name="connsiteY61" fmla="*/ 957872 h 2634400"/>
                <a:gd name="connsiteX62" fmla="*/ 20816 w 2786685"/>
                <a:gd name="connsiteY62" fmla="*/ 953565 h 2634400"/>
                <a:gd name="connsiteX63" fmla="*/ 18553 w 2786685"/>
                <a:gd name="connsiteY63" fmla="*/ 869563 h 2634400"/>
                <a:gd name="connsiteX64" fmla="*/ 15231 w 2786685"/>
                <a:gd name="connsiteY64" fmla="*/ 10964 h 263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2786685" h="2634400">
                  <a:moveTo>
                    <a:pt x="15231" y="10964"/>
                  </a:moveTo>
                  <a:cubicBezTo>
                    <a:pt x="80240" y="10370"/>
                    <a:pt x="143287" y="11416"/>
                    <a:pt x="204431" y="12984"/>
                  </a:cubicBezTo>
                  <a:lnTo>
                    <a:pt x="293123" y="15552"/>
                  </a:lnTo>
                  <a:lnTo>
                    <a:pt x="330307" y="16136"/>
                  </a:lnTo>
                  <a:cubicBezTo>
                    <a:pt x="392580" y="16916"/>
                    <a:pt x="458483" y="17265"/>
                    <a:pt x="526140" y="16598"/>
                  </a:cubicBezTo>
                  <a:lnTo>
                    <a:pt x="678655" y="12434"/>
                  </a:lnTo>
                  <a:lnTo>
                    <a:pt x="704911" y="10964"/>
                  </a:lnTo>
                  <a:cubicBezTo>
                    <a:pt x="755158" y="5591"/>
                    <a:pt x="809996" y="3227"/>
                    <a:pt x="866044" y="2623"/>
                  </a:cubicBezTo>
                  <a:lnTo>
                    <a:pt x="1016808" y="4609"/>
                  </a:lnTo>
                  <a:lnTo>
                    <a:pt x="1070882" y="4485"/>
                  </a:lnTo>
                  <a:cubicBezTo>
                    <a:pt x="1146615" y="5328"/>
                    <a:pt x="1223559" y="7387"/>
                    <a:pt x="1319393" y="9236"/>
                  </a:cubicBezTo>
                  <a:lnTo>
                    <a:pt x="1340828" y="9597"/>
                  </a:lnTo>
                  <a:lnTo>
                    <a:pt x="1423208" y="5712"/>
                  </a:lnTo>
                  <a:cubicBezTo>
                    <a:pt x="1485651" y="2788"/>
                    <a:pt x="1558786" y="4"/>
                    <a:pt x="1645133" y="0"/>
                  </a:cubicBezTo>
                  <a:cubicBezTo>
                    <a:pt x="1702699" y="-3"/>
                    <a:pt x="1766136" y="1229"/>
                    <a:pt x="1836193" y="4479"/>
                  </a:cubicBezTo>
                  <a:lnTo>
                    <a:pt x="1836285" y="4484"/>
                  </a:lnTo>
                  <a:lnTo>
                    <a:pt x="1944390" y="3234"/>
                  </a:lnTo>
                  <a:cubicBezTo>
                    <a:pt x="2002456" y="3834"/>
                    <a:pt x="2065739" y="6038"/>
                    <a:pt x="2139446" y="10964"/>
                  </a:cubicBezTo>
                  <a:cubicBezTo>
                    <a:pt x="2434272" y="30668"/>
                    <a:pt x="2630550" y="-10197"/>
                    <a:pt x="2773952" y="10964"/>
                  </a:cubicBezTo>
                  <a:lnTo>
                    <a:pt x="2776115" y="111783"/>
                  </a:lnTo>
                  <a:lnTo>
                    <a:pt x="2777728" y="156787"/>
                  </a:lnTo>
                  <a:cubicBezTo>
                    <a:pt x="2784426" y="320091"/>
                    <a:pt x="2795706" y="521791"/>
                    <a:pt x="2773952" y="635441"/>
                  </a:cubicBezTo>
                  <a:lnTo>
                    <a:pt x="2772934" y="643763"/>
                  </a:lnTo>
                  <a:lnTo>
                    <a:pt x="2773952" y="661461"/>
                  </a:lnTo>
                  <a:cubicBezTo>
                    <a:pt x="2787074" y="756394"/>
                    <a:pt x="2787117" y="876025"/>
                    <a:pt x="2783859" y="993420"/>
                  </a:cubicBezTo>
                  <a:lnTo>
                    <a:pt x="2782059" y="1043529"/>
                  </a:lnTo>
                  <a:lnTo>
                    <a:pt x="2782533" y="1057032"/>
                  </a:lnTo>
                  <a:cubicBezTo>
                    <a:pt x="2782962" y="1087420"/>
                    <a:pt x="2782693" y="1119383"/>
                    <a:pt x="2781378" y="1153128"/>
                  </a:cubicBezTo>
                  <a:lnTo>
                    <a:pt x="2775050" y="1244120"/>
                  </a:lnTo>
                  <a:lnTo>
                    <a:pt x="2773952" y="1311958"/>
                  </a:lnTo>
                  <a:cubicBezTo>
                    <a:pt x="2773779" y="1483929"/>
                    <a:pt x="2780299" y="1737996"/>
                    <a:pt x="2773952" y="2014494"/>
                  </a:cubicBezTo>
                  <a:lnTo>
                    <a:pt x="2773295" y="2081809"/>
                  </a:lnTo>
                  <a:lnTo>
                    <a:pt x="2773961" y="2112026"/>
                  </a:lnTo>
                  <a:cubicBezTo>
                    <a:pt x="2779915" y="2276328"/>
                    <a:pt x="2797756" y="2474440"/>
                    <a:pt x="2773952" y="2612951"/>
                  </a:cubicBezTo>
                  <a:cubicBezTo>
                    <a:pt x="2726013" y="2619930"/>
                    <a:pt x="2679623" y="2622091"/>
                    <a:pt x="2632695" y="2621738"/>
                  </a:cubicBezTo>
                  <a:lnTo>
                    <a:pt x="2506677" y="2616250"/>
                  </a:lnTo>
                  <a:lnTo>
                    <a:pt x="2402390" y="2618214"/>
                  </a:lnTo>
                  <a:cubicBezTo>
                    <a:pt x="2349334" y="2619059"/>
                    <a:pt x="2299655" y="2619466"/>
                    <a:pt x="2251763" y="2618800"/>
                  </a:cubicBezTo>
                  <a:lnTo>
                    <a:pt x="2129811" y="2613702"/>
                  </a:lnTo>
                  <a:lnTo>
                    <a:pt x="2042584" y="2620496"/>
                  </a:lnTo>
                  <a:cubicBezTo>
                    <a:pt x="1830110" y="2636912"/>
                    <a:pt x="1700109" y="2643670"/>
                    <a:pt x="1394592" y="2612951"/>
                  </a:cubicBezTo>
                  <a:lnTo>
                    <a:pt x="1281658" y="2604501"/>
                  </a:lnTo>
                  <a:lnTo>
                    <a:pt x="1188009" y="2606181"/>
                  </a:lnTo>
                  <a:cubicBezTo>
                    <a:pt x="1102946" y="2609183"/>
                    <a:pt x="1007477" y="2613456"/>
                    <a:pt x="899667" y="2613930"/>
                  </a:cubicBezTo>
                  <a:lnTo>
                    <a:pt x="873126" y="2613698"/>
                  </a:lnTo>
                  <a:lnTo>
                    <a:pt x="825708" y="2616385"/>
                  </a:lnTo>
                  <a:cubicBezTo>
                    <a:pt x="781425" y="2618197"/>
                    <a:pt x="741732" y="2617911"/>
                    <a:pt x="704911" y="2612951"/>
                  </a:cubicBezTo>
                  <a:lnTo>
                    <a:pt x="664095" y="2611170"/>
                  </a:lnTo>
                  <a:lnTo>
                    <a:pt x="571898" y="2610896"/>
                  </a:lnTo>
                  <a:lnTo>
                    <a:pt x="468286" y="2611878"/>
                  </a:lnTo>
                  <a:lnTo>
                    <a:pt x="431359" y="2613585"/>
                  </a:lnTo>
                  <a:cubicBezTo>
                    <a:pt x="319523" y="2618756"/>
                    <a:pt x="183924" y="2623716"/>
                    <a:pt x="15231" y="2612951"/>
                  </a:cubicBezTo>
                  <a:cubicBezTo>
                    <a:pt x="33664" y="2493602"/>
                    <a:pt x="27116" y="2317929"/>
                    <a:pt x="18824" y="2072130"/>
                  </a:cubicBezTo>
                  <a:lnTo>
                    <a:pt x="16673" y="2006463"/>
                  </a:lnTo>
                  <a:lnTo>
                    <a:pt x="15231" y="1988474"/>
                  </a:lnTo>
                  <a:cubicBezTo>
                    <a:pt x="8916" y="1910981"/>
                    <a:pt x="6509" y="1842279"/>
                    <a:pt x="6263" y="1780547"/>
                  </a:cubicBezTo>
                  <a:lnTo>
                    <a:pt x="6594" y="1752557"/>
                  </a:lnTo>
                  <a:lnTo>
                    <a:pt x="3432" y="1682664"/>
                  </a:lnTo>
                  <a:cubicBezTo>
                    <a:pt x="-940" y="1577269"/>
                    <a:pt x="-2329" y="1485470"/>
                    <a:pt x="6541" y="1360549"/>
                  </a:cubicBezTo>
                  <a:lnTo>
                    <a:pt x="13352" y="1281680"/>
                  </a:lnTo>
                  <a:lnTo>
                    <a:pt x="12605" y="1248985"/>
                  </a:lnTo>
                  <a:cubicBezTo>
                    <a:pt x="14194" y="1167327"/>
                    <a:pt x="20622" y="1073895"/>
                    <a:pt x="20870" y="957872"/>
                  </a:cubicBezTo>
                  <a:lnTo>
                    <a:pt x="20816" y="953565"/>
                  </a:lnTo>
                  <a:lnTo>
                    <a:pt x="18553" y="869563"/>
                  </a:lnTo>
                  <a:cubicBezTo>
                    <a:pt x="9845" y="620222"/>
                    <a:pt x="-7007" y="323230"/>
                    <a:pt x="15231" y="1096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ED1F3432-3680-934C-C745-20E3992FB7B2}"/>
                </a:ext>
              </a:extLst>
            </p:cNvPr>
            <p:cNvSpPr/>
            <p:nvPr/>
          </p:nvSpPr>
          <p:spPr>
            <a:xfrm>
              <a:off x="6248780" y="1418831"/>
              <a:ext cx="2308439" cy="1651645"/>
            </a:xfrm>
            <a:prstGeom prst="rect">
              <a:avLst/>
            </a:prstGeom>
            <a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15CCAF2-01DE-6C48-63DE-E3CD93463BA6}"/>
                </a:ext>
              </a:extLst>
            </p:cNvPr>
            <p:cNvSpPr txBox="1"/>
            <p:nvPr/>
          </p:nvSpPr>
          <p:spPr>
            <a:xfrm>
              <a:off x="6248780" y="3152001"/>
              <a:ext cx="193948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添加描述文本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A0300E3-5F82-9EC1-09FE-AF7F1EC7DCD2}"/>
                </a:ext>
              </a:extLst>
            </p:cNvPr>
            <p:cNvSpPr txBox="1"/>
            <p:nvPr/>
          </p:nvSpPr>
          <p:spPr>
            <a:xfrm>
              <a:off x="7884033" y="3152001"/>
              <a:ext cx="7280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2023.05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2388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78E4F2A-0B69-7CD0-E147-EA43EA3485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" name="图形 1">
            <a:extLst>
              <a:ext uri="{FF2B5EF4-FFF2-40B4-BE49-F238E27FC236}">
                <a16:creationId xmlns:a16="http://schemas.microsoft.com/office/drawing/2014/main" id="{B0F38C85-81C9-1297-424B-B7FF46342A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29371" y="4749800"/>
            <a:ext cx="1944914" cy="1944914"/>
          </a:xfrm>
          <a:prstGeom prst="rect">
            <a:avLst/>
          </a:prstGeom>
        </p:spPr>
      </p:pic>
      <p:sp>
        <p:nvSpPr>
          <p:cNvPr id="5" name="任意多边形: 形状 4" descr="D:\51PPT模板网\51pptmoban.com\图片.jpg">
            <a:extLst>
              <a:ext uri="{FF2B5EF4-FFF2-40B4-BE49-F238E27FC236}">
                <a16:creationId xmlns:a16="http://schemas.microsoft.com/office/drawing/2014/main" id="{D0C4674F-764C-AAD1-5635-3ED0FC5ACEF3}"/>
              </a:ext>
            </a:extLst>
          </p:cNvPr>
          <p:cNvSpPr/>
          <p:nvPr/>
        </p:nvSpPr>
        <p:spPr>
          <a:xfrm>
            <a:off x="0" y="0"/>
            <a:ext cx="10537371" cy="6858000"/>
          </a:xfrm>
          <a:custGeom>
            <a:avLst/>
            <a:gdLst>
              <a:gd name="connsiteX0" fmla="*/ 0 w 10537371"/>
              <a:gd name="connsiteY0" fmla="*/ 0 h 6858000"/>
              <a:gd name="connsiteX1" fmla="*/ 9534614 w 10537371"/>
              <a:gd name="connsiteY1" fmla="*/ 0 h 6858000"/>
              <a:gd name="connsiteX2" fmla="*/ 9363075 w 10537371"/>
              <a:gd name="connsiteY2" fmla="*/ 346528 h 6858000"/>
              <a:gd name="connsiteX3" fmla="*/ 8795657 w 10537371"/>
              <a:gd name="connsiteY3" fmla="*/ 1756229 h 6858000"/>
              <a:gd name="connsiteX4" fmla="*/ 8781143 w 10537371"/>
              <a:gd name="connsiteY4" fmla="*/ 3773714 h 6858000"/>
              <a:gd name="connsiteX5" fmla="*/ 9927771 w 10537371"/>
              <a:gd name="connsiteY5" fmla="*/ 5050971 h 6858000"/>
              <a:gd name="connsiteX6" fmla="*/ 10537371 w 10537371"/>
              <a:gd name="connsiteY6" fmla="*/ 5326743 h 6858000"/>
              <a:gd name="connsiteX7" fmla="*/ 8011886 w 10537371"/>
              <a:gd name="connsiteY7" fmla="*/ 5718629 h 6858000"/>
              <a:gd name="connsiteX8" fmla="*/ 2804759 w 10537371"/>
              <a:gd name="connsiteY8" fmla="*/ 6858000 h 6858000"/>
              <a:gd name="connsiteX9" fmla="*/ 0 w 10537371"/>
              <a:gd name="connsiteY9" fmla="*/ 6858000 h 6858000"/>
              <a:gd name="connsiteX0" fmla="*/ 0 w 10537371"/>
              <a:gd name="connsiteY0" fmla="*/ 0 h 6858000"/>
              <a:gd name="connsiteX1" fmla="*/ 9534614 w 10537371"/>
              <a:gd name="connsiteY1" fmla="*/ 0 h 6858000"/>
              <a:gd name="connsiteX2" fmla="*/ 9363075 w 10537371"/>
              <a:gd name="connsiteY2" fmla="*/ 346528 h 6858000"/>
              <a:gd name="connsiteX3" fmla="*/ 8795657 w 10537371"/>
              <a:gd name="connsiteY3" fmla="*/ 1756229 h 6858000"/>
              <a:gd name="connsiteX4" fmla="*/ 8781143 w 10537371"/>
              <a:gd name="connsiteY4" fmla="*/ 3773714 h 6858000"/>
              <a:gd name="connsiteX5" fmla="*/ 9741159 w 10537371"/>
              <a:gd name="connsiteY5" fmla="*/ 4845698 h 6858000"/>
              <a:gd name="connsiteX6" fmla="*/ 10537371 w 10537371"/>
              <a:gd name="connsiteY6" fmla="*/ 5326743 h 6858000"/>
              <a:gd name="connsiteX7" fmla="*/ 8011886 w 10537371"/>
              <a:gd name="connsiteY7" fmla="*/ 5718629 h 6858000"/>
              <a:gd name="connsiteX8" fmla="*/ 2804759 w 10537371"/>
              <a:gd name="connsiteY8" fmla="*/ 6858000 h 6858000"/>
              <a:gd name="connsiteX9" fmla="*/ 0 w 10537371"/>
              <a:gd name="connsiteY9" fmla="*/ 6858000 h 6858000"/>
              <a:gd name="connsiteX10" fmla="*/ 0 w 10537371"/>
              <a:gd name="connsiteY10" fmla="*/ 0 h 6858000"/>
              <a:gd name="connsiteX0" fmla="*/ 0 w 10537371"/>
              <a:gd name="connsiteY0" fmla="*/ 0 h 6858000"/>
              <a:gd name="connsiteX1" fmla="*/ 9534614 w 10537371"/>
              <a:gd name="connsiteY1" fmla="*/ 0 h 6858000"/>
              <a:gd name="connsiteX2" fmla="*/ 9363075 w 10537371"/>
              <a:gd name="connsiteY2" fmla="*/ 346528 h 6858000"/>
              <a:gd name="connsiteX3" fmla="*/ 8795657 w 10537371"/>
              <a:gd name="connsiteY3" fmla="*/ 1756229 h 6858000"/>
              <a:gd name="connsiteX4" fmla="*/ 8781143 w 10537371"/>
              <a:gd name="connsiteY4" fmla="*/ 3773714 h 6858000"/>
              <a:gd name="connsiteX5" fmla="*/ 9741159 w 10537371"/>
              <a:gd name="connsiteY5" fmla="*/ 4845698 h 6858000"/>
              <a:gd name="connsiteX6" fmla="*/ 10537371 w 10537371"/>
              <a:gd name="connsiteY6" fmla="*/ 5326743 h 6858000"/>
              <a:gd name="connsiteX7" fmla="*/ 8011886 w 10537371"/>
              <a:gd name="connsiteY7" fmla="*/ 5718629 h 6858000"/>
              <a:gd name="connsiteX8" fmla="*/ 2804759 w 10537371"/>
              <a:gd name="connsiteY8" fmla="*/ 6858000 h 6858000"/>
              <a:gd name="connsiteX9" fmla="*/ 0 w 10537371"/>
              <a:gd name="connsiteY9" fmla="*/ 6858000 h 6858000"/>
              <a:gd name="connsiteX10" fmla="*/ 0 w 10537371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537371" h="6858000">
                <a:moveTo>
                  <a:pt x="0" y="0"/>
                </a:moveTo>
                <a:lnTo>
                  <a:pt x="9534614" y="0"/>
                </a:lnTo>
                <a:lnTo>
                  <a:pt x="9363075" y="346528"/>
                </a:lnTo>
                <a:cubicBezTo>
                  <a:pt x="9116483" y="857552"/>
                  <a:pt x="8912981" y="1337734"/>
                  <a:pt x="8795657" y="1756229"/>
                </a:cubicBezTo>
                <a:cubicBezTo>
                  <a:pt x="8561009" y="2593219"/>
                  <a:pt x="8623559" y="3258803"/>
                  <a:pt x="8781143" y="3773714"/>
                </a:cubicBezTo>
                <a:cubicBezTo>
                  <a:pt x="8938727" y="4288625"/>
                  <a:pt x="9261842" y="4484224"/>
                  <a:pt x="9741159" y="4845698"/>
                </a:cubicBezTo>
                <a:cubicBezTo>
                  <a:pt x="10220476" y="5207172"/>
                  <a:pt x="10334171" y="5234819"/>
                  <a:pt x="10537371" y="5326743"/>
                </a:cubicBezTo>
                <a:cubicBezTo>
                  <a:pt x="10115247" y="5352143"/>
                  <a:pt x="9693124" y="5377543"/>
                  <a:pt x="8011886" y="5718629"/>
                </a:cubicBezTo>
                <a:lnTo>
                  <a:pt x="280475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图形 21">
            <a:extLst>
              <a:ext uri="{FF2B5EF4-FFF2-40B4-BE49-F238E27FC236}">
                <a16:creationId xmlns:a16="http://schemas.microsoft.com/office/drawing/2014/main" id="{125BD23F-4BFE-D6F0-8C37-2CF5DB13AD72}"/>
              </a:ext>
            </a:extLst>
          </p:cNvPr>
          <p:cNvSpPr/>
          <p:nvPr/>
        </p:nvSpPr>
        <p:spPr>
          <a:xfrm rot="2014309">
            <a:off x="10391992" y="-1506522"/>
            <a:ext cx="1727674" cy="5948684"/>
          </a:xfrm>
          <a:custGeom>
            <a:avLst/>
            <a:gdLst>
              <a:gd name="connsiteX0" fmla="*/ 325212 w 1727674"/>
              <a:gd name="connsiteY0" fmla="*/ -2 h 5948684"/>
              <a:gd name="connsiteX1" fmla="*/ 181442 w 1727674"/>
              <a:gd name="connsiteY1" fmla="*/ 3304030 h 5948684"/>
              <a:gd name="connsiteX2" fmla="*/ 224603 w 1727674"/>
              <a:gd name="connsiteY2" fmla="*/ 5542977 h 5948684"/>
              <a:gd name="connsiteX3" fmla="*/ 274906 w 1727674"/>
              <a:gd name="connsiteY3" fmla="*/ 5558752 h 5948684"/>
              <a:gd name="connsiteX4" fmla="*/ 284134 w 1727674"/>
              <a:gd name="connsiteY4" fmla="*/ 5530772 h 5948684"/>
              <a:gd name="connsiteX5" fmla="*/ 283836 w 1727674"/>
              <a:gd name="connsiteY5" fmla="*/ 5530772 h 5948684"/>
              <a:gd name="connsiteX6" fmla="*/ 297825 w 1727674"/>
              <a:gd name="connsiteY6" fmla="*/ 5485529 h 5948684"/>
              <a:gd name="connsiteX7" fmla="*/ 297825 w 1727674"/>
              <a:gd name="connsiteY7" fmla="*/ 5485231 h 5948684"/>
              <a:gd name="connsiteX8" fmla="*/ 299314 w 1727674"/>
              <a:gd name="connsiteY8" fmla="*/ 5480171 h 5948684"/>
              <a:gd name="connsiteX9" fmla="*/ 347831 w 1727674"/>
              <a:gd name="connsiteY9" fmla="*/ 5494458 h 5948684"/>
              <a:gd name="connsiteX10" fmla="*/ 346343 w 1727674"/>
              <a:gd name="connsiteY10" fmla="*/ 5499816 h 5948684"/>
              <a:gd name="connsiteX11" fmla="*/ 346343 w 1727674"/>
              <a:gd name="connsiteY11" fmla="*/ 5500114 h 5948684"/>
              <a:gd name="connsiteX12" fmla="*/ 332353 w 1727674"/>
              <a:gd name="connsiteY12" fmla="*/ 5545655 h 5948684"/>
              <a:gd name="connsiteX13" fmla="*/ 332353 w 1727674"/>
              <a:gd name="connsiteY13" fmla="*/ 5545953 h 5948684"/>
              <a:gd name="connsiteX14" fmla="*/ 323126 w 1727674"/>
              <a:gd name="connsiteY14" fmla="*/ 5573932 h 5948684"/>
              <a:gd name="connsiteX15" fmla="*/ 392778 w 1727674"/>
              <a:gd name="connsiteY15" fmla="*/ 5595959 h 5948684"/>
              <a:gd name="connsiteX16" fmla="*/ 444868 w 1727674"/>
              <a:gd name="connsiteY16" fmla="*/ 5412603 h 5948684"/>
              <a:gd name="connsiteX17" fmla="*/ 1429849 w 1727674"/>
              <a:gd name="connsiteY17" fmla="*/ 5646555 h 5948684"/>
              <a:gd name="connsiteX18" fmla="*/ 1359602 w 1727674"/>
              <a:gd name="connsiteY18" fmla="*/ 5900759 h 5948684"/>
              <a:gd name="connsiteX19" fmla="*/ 1408417 w 1727674"/>
              <a:gd name="connsiteY19" fmla="*/ 5916237 h 5948684"/>
              <a:gd name="connsiteX20" fmla="*/ 1421811 w 1727674"/>
              <a:gd name="connsiteY20" fmla="*/ 5867124 h 5948684"/>
              <a:gd name="connsiteX21" fmla="*/ 1421811 w 1727674"/>
              <a:gd name="connsiteY21" fmla="*/ 5866826 h 5948684"/>
              <a:gd name="connsiteX22" fmla="*/ 1430444 w 1727674"/>
              <a:gd name="connsiteY22" fmla="*/ 5833192 h 5948684"/>
              <a:gd name="connsiteX23" fmla="*/ 1479558 w 1727674"/>
              <a:gd name="connsiteY23" fmla="*/ 5845991 h 5948684"/>
              <a:gd name="connsiteX24" fmla="*/ 1470627 w 1727674"/>
              <a:gd name="connsiteY24" fmla="*/ 5879924 h 5948684"/>
              <a:gd name="connsiteX25" fmla="*/ 1456638 w 1727674"/>
              <a:gd name="connsiteY25" fmla="*/ 5931418 h 5948684"/>
              <a:gd name="connsiteX26" fmla="*/ 1512002 w 1727674"/>
              <a:gd name="connsiteY26" fmla="*/ 5948682 h 5948684"/>
              <a:gd name="connsiteX27" fmla="*/ 1497119 w 1727674"/>
              <a:gd name="connsiteY27" fmla="*/ 3002504 h 5948684"/>
              <a:gd name="connsiteX28" fmla="*/ 1604275 w 1727674"/>
              <a:gd name="connsiteY28" fmla="*/ 431897 h 5948684"/>
              <a:gd name="connsiteX29" fmla="*/ 1547423 w 1727674"/>
              <a:gd name="connsiteY29" fmla="*/ 412550 h 5948684"/>
              <a:gd name="connsiteX30" fmla="*/ 1547125 w 1727674"/>
              <a:gd name="connsiteY30" fmla="*/ 413443 h 5948684"/>
              <a:gd name="connsiteX31" fmla="*/ 1499202 w 1727674"/>
              <a:gd name="connsiteY31" fmla="*/ 397072 h 5948684"/>
              <a:gd name="connsiteX32" fmla="*/ 1499500 w 1727674"/>
              <a:gd name="connsiteY32" fmla="*/ 396476 h 5948684"/>
              <a:gd name="connsiteX33" fmla="*/ 1436397 w 1727674"/>
              <a:gd name="connsiteY33" fmla="*/ 375045 h 5948684"/>
              <a:gd name="connsiteX34" fmla="*/ 1421217 w 1727674"/>
              <a:gd name="connsiteY34" fmla="*/ 422075 h 5948684"/>
              <a:gd name="connsiteX35" fmla="*/ 459478 w 1727674"/>
              <a:gd name="connsiteY35" fmla="*/ 101797 h 5948684"/>
              <a:gd name="connsiteX36" fmla="*/ 476146 w 1727674"/>
              <a:gd name="connsiteY36" fmla="*/ 50897 h 5948684"/>
              <a:gd name="connsiteX37" fmla="*/ 415127 w 1727674"/>
              <a:gd name="connsiteY37" fmla="*/ 30359 h 5948684"/>
              <a:gd name="connsiteX38" fmla="*/ 407984 w 1727674"/>
              <a:gd name="connsiteY38" fmla="*/ 54469 h 5948684"/>
              <a:gd name="connsiteX39" fmla="*/ 359465 w 1727674"/>
              <a:gd name="connsiteY39" fmla="*/ 39884 h 5948684"/>
              <a:gd name="connsiteX40" fmla="*/ 366906 w 1727674"/>
              <a:gd name="connsiteY40" fmla="*/ 13988 h 5948684"/>
              <a:gd name="connsiteX41" fmla="*/ 325234 w 1727674"/>
              <a:gd name="connsiteY41" fmla="*/ -3 h 5948684"/>
              <a:gd name="connsiteX42" fmla="*/ 345156 w 1727674"/>
              <a:gd name="connsiteY42" fmla="*/ 88700 h 5948684"/>
              <a:gd name="connsiteX43" fmla="*/ 393674 w 1727674"/>
              <a:gd name="connsiteY43" fmla="*/ 102690 h 5948684"/>
              <a:gd name="connsiteX44" fmla="*/ 381470 w 1727674"/>
              <a:gd name="connsiteY44" fmla="*/ 144659 h 5948684"/>
              <a:gd name="connsiteX45" fmla="*/ 381470 w 1727674"/>
              <a:gd name="connsiteY45" fmla="*/ 144957 h 5948684"/>
              <a:gd name="connsiteX46" fmla="*/ 365992 w 1727674"/>
              <a:gd name="connsiteY46" fmla="*/ 200023 h 5948684"/>
              <a:gd name="connsiteX47" fmla="*/ 317176 w 1727674"/>
              <a:gd name="connsiteY47" fmla="*/ 186331 h 5948684"/>
              <a:gd name="connsiteX48" fmla="*/ 332952 w 1727674"/>
              <a:gd name="connsiteY48" fmla="*/ 130966 h 5948684"/>
              <a:gd name="connsiteX49" fmla="*/ 332952 w 1727674"/>
              <a:gd name="connsiteY49" fmla="*/ 130669 h 5948684"/>
              <a:gd name="connsiteX50" fmla="*/ 345156 w 1727674"/>
              <a:gd name="connsiteY50" fmla="*/ 88700 h 5948684"/>
              <a:gd name="connsiteX51" fmla="*/ 303781 w 1727674"/>
              <a:gd name="connsiteY51" fmla="*/ 235442 h 5948684"/>
              <a:gd name="connsiteX52" fmla="*/ 352597 w 1727674"/>
              <a:gd name="connsiteY52" fmla="*/ 248539 h 5948684"/>
              <a:gd name="connsiteX53" fmla="*/ 343370 w 1727674"/>
              <a:gd name="connsiteY53" fmla="*/ 282173 h 5948684"/>
              <a:gd name="connsiteX54" fmla="*/ 343668 w 1727674"/>
              <a:gd name="connsiteY54" fmla="*/ 282173 h 5948684"/>
              <a:gd name="connsiteX55" fmla="*/ 326701 w 1727674"/>
              <a:gd name="connsiteY55" fmla="*/ 346170 h 5948684"/>
              <a:gd name="connsiteX56" fmla="*/ 277885 w 1727674"/>
              <a:gd name="connsiteY56" fmla="*/ 333370 h 5948684"/>
              <a:gd name="connsiteX57" fmla="*/ 294554 w 1727674"/>
              <a:gd name="connsiteY57" fmla="*/ 269374 h 5948684"/>
              <a:gd name="connsiteX58" fmla="*/ 294554 w 1727674"/>
              <a:gd name="connsiteY58" fmla="*/ 269076 h 5948684"/>
              <a:gd name="connsiteX59" fmla="*/ 303781 w 1727674"/>
              <a:gd name="connsiteY59" fmla="*/ 235441 h 5948684"/>
              <a:gd name="connsiteX60" fmla="*/ 389506 w 1727674"/>
              <a:gd name="connsiteY60" fmla="*/ 333368 h 5948684"/>
              <a:gd name="connsiteX61" fmla="*/ 1357437 w 1727674"/>
              <a:gd name="connsiteY61" fmla="*/ 629539 h 5948684"/>
              <a:gd name="connsiteX62" fmla="*/ 1199083 w 1727674"/>
              <a:gd name="connsiteY62" fmla="*/ 1362964 h 5948684"/>
              <a:gd name="connsiteX63" fmla="*/ 210865 w 1727674"/>
              <a:gd name="connsiteY63" fmla="*/ 1188237 h 5948684"/>
              <a:gd name="connsiteX64" fmla="*/ 389458 w 1727674"/>
              <a:gd name="connsiteY64" fmla="*/ 333368 h 5948684"/>
              <a:gd name="connsiteX65" fmla="*/ 265090 w 1727674"/>
              <a:gd name="connsiteY65" fmla="*/ 382779 h 5948684"/>
              <a:gd name="connsiteX66" fmla="*/ 314203 w 1727674"/>
              <a:gd name="connsiteY66" fmla="*/ 394983 h 5948684"/>
              <a:gd name="connsiteX67" fmla="*/ 308845 w 1727674"/>
              <a:gd name="connsiteY67" fmla="*/ 416414 h 5948684"/>
              <a:gd name="connsiteX68" fmla="*/ 292475 w 1727674"/>
              <a:gd name="connsiteY68" fmla="*/ 482196 h 5948684"/>
              <a:gd name="connsiteX69" fmla="*/ 292772 w 1727674"/>
              <a:gd name="connsiteY69" fmla="*/ 482196 h 5948684"/>
              <a:gd name="connsiteX70" fmla="*/ 290094 w 1727674"/>
              <a:gd name="connsiteY70" fmla="*/ 492911 h 5948684"/>
              <a:gd name="connsiteX71" fmla="*/ 240682 w 1727674"/>
              <a:gd name="connsiteY71" fmla="*/ 481302 h 5948684"/>
              <a:gd name="connsiteX72" fmla="*/ 243361 w 1727674"/>
              <a:gd name="connsiteY72" fmla="*/ 470289 h 5948684"/>
              <a:gd name="connsiteX73" fmla="*/ 259732 w 1727674"/>
              <a:gd name="connsiteY73" fmla="*/ 404210 h 5948684"/>
              <a:gd name="connsiteX74" fmla="*/ 259732 w 1727674"/>
              <a:gd name="connsiteY74" fmla="*/ 403912 h 5948684"/>
              <a:gd name="connsiteX75" fmla="*/ 265090 w 1727674"/>
              <a:gd name="connsiteY75" fmla="*/ 382778 h 5948684"/>
              <a:gd name="connsiteX76" fmla="*/ 1483147 w 1727674"/>
              <a:gd name="connsiteY76" fmla="*/ 445585 h 5948684"/>
              <a:gd name="connsiteX77" fmla="*/ 1531367 w 1727674"/>
              <a:gd name="connsiteY77" fmla="*/ 461361 h 5948684"/>
              <a:gd name="connsiteX78" fmla="*/ 1526010 w 1727674"/>
              <a:gd name="connsiteY78" fmla="*/ 477136 h 5948684"/>
              <a:gd name="connsiteX79" fmla="*/ 1526010 w 1727674"/>
              <a:gd name="connsiteY79" fmla="*/ 477434 h 5948684"/>
              <a:gd name="connsiteX80" fmla="*/ 1507554 w 1727674"/>
              <a:gd name="connsiteY80" fmla="*/ 535774 h 5948684"/>
              <a:gd name="connsiteX81" fmla="*/ 1501007 w 1727674"/>
              <a:gd name="connsiteY81" fmla="*/ 557205 h 5948684"/>
              <a:gd name="connsiteX82" fmla="*/ 1452488 w 1727674"/>
              <a:gd name="connsiteY82" fmla="*/ 542323 h 5948684"/>
              <a:gd name="connsiteX83" fmla="*/ 1459335 w 1727674"/>
              <a:gd name="connsiteY83" fmla="*/ 520891 h 5948684"/>
              <a:gd name="connsiteX84" fmla="*/ 1459335 w 1727674"/>
              <a:gd name="connsiteY84" fmla="*/ 520594 h 5948684"/>
              <a:gd name="connsiteX85" fmla="*/ 1477789 w 1727674"/>
              <a:gd name="connsiteY85" fmla="*/ 461956 h 5948684"/>
              <a:gd name="connsiteX86" fmla="*/ 1477789 w 1727674"/>
              <a:gd name="connsiteY86" fmla="*/ 461658 h 5948684"/>
              <a:gd name="connsiteX87" fmla="*/ 1478087 w 1727674"/>
              <a:gd name="connsiteY87" fmla="*/ 461658 h 5948684"/>
              <a:gd name="connsiteX88" fmla="*/ 1483147 w 1727674"/>
              <a:gd name="connsiteY88" fmla="*/ 445585 h 5948684"/>
              <a:gd name="connsiteX89" fmla="*/ 229086 w 1727674"/>
              <a:gd name="connsiteY89" fmla="*/ 530715 h 5948684"/>
              <a:gd name="connsiteX90" fmla="*/ 278497 w 1727674"/>
              <a:gd name="connsiteY90" fmla="*/ 542324 h 5948684"/>
              <a:gd name="connsiteX91" fmla="*/ 277306 w 1727674"/>
              <a:gd name="connsiteY91" fmla="*/ 547087 h 5948684"/>
              <a:gd name="connsiteX92" fmla="*/ 277306 w 1727674"/>
              <a:gd name="connsiteY92" fmla="*/ 547384 h 5948684"/>
              <a:gd name="connsiteX93" fmla="*/ 262722 w 1727674"/>
              <a:gd name="connsiteY93" fmla="*/ 611083 h 5948684"/>
              <a:gd name="connsiteX94" fmla="*/ 262722 w 1727674"/>
              <a:gd name="connsiteY94" fmla="*/ 611380 h 5948684"/>
              <a:gd name="connsiteX95" fmla="*/ 256172 w 1727674"/>
              <a:gd name="connsiteY95" fmla="*/ 640551 h 5948684"/>
              <a:gd name="connsiteX96" fmla="*/ 206762 w 1727674"/>
              <a:gd name="connsiteY96" fmla="*/ 629835 h 5948684"/>
              <a:gd name="connsiteX97" fmla="*/ 213310 w 1727674"/>
              <a:gd name="connsiteY97" fmla="*/ 600367 h 5948684"/>
              <a:gd name="connsiteX98" fmla="*/ 213310 w 1727674"/>
              <a:gd name="connsiteY98" fmla="*/ 600069 h 5948684"/>
              <a:gd name="connsiteX99" fmla="*/ 227895 w 1727674"/>
              <a:gd name="connsiteY99" fmla="*/ 535775 h 5948684"/>
              <a:gd name="connsiteX100" fmla="*/ 227895 w 1727674"/>
              <a:gd name="connsiteY100" fmla="*/ 535478 h 5948684"/>
              <a:gd name="connsiteX101" fmla="*/ 229086 w 1727674"/>
              <a:gd name="connsiteY101" fmla="*/ 530715 h 5948684"/>
              <a:gd name="connsiteX102" fmla="*/ 1437618 w 1727674"/>
              <a:gd name="connsiteY102" fmla="*/ 591140 h 5948684"/>
              <a:gd name="connsiteX103" fmla="*/ 1486136 w 1727674"/>
              <a:gd name="connsiteY103" fmla="*/ 605427 h 5948684"/>
              <a:gd name="connsiteX104" fmla="*/ 1473039 w 1727674"/>
              <a:gd name="connsiteY104" fmla="*/ 650076 h 5948684"/>
              <a:gd name="connsiteX105" fmla="*/ 1473039 w 1727674"/>
              <a:gd name="connsiteY105" fmla="*/ 650373 h 5948684"/>
              <a:gd name="connsiteX106" fmla="*/ 1457859 w 1727674"/>
              <a:gd name="connsiteY106" fmla="*/ 702464 h 5948684"/>
              <a:gd name="connsiteX107" fmla="*/ 1409341 w 1727674"/>
              <a:gd name="connsiteY107" fmla="*/ 688473 h 5948684"/>
              <a:gd name="connsiteX108" fmla="*/ 1424223 w 1727674"/>
              <a:gd name="connsiteY108" fmla="*/ 636086 h 5948684"/>
              <a:gd name="connsiteX109" fmla="*/ 1424521 w 1727674"/>
              <a:gd name="connsiteY109" fmla="*/ 635788 h 5948684"/>
              <a:gd name="connsiteX110" fmla="*/ 1437618 w 1727674"/>
              <a:gd name="connsiteY110" fmla="*/ 591140 h 5948684"/>
              <a:gd name="connsiteX111" fmla="*/ 196129 w 1727674"/>
              <a:gd name="connsiteY111" fmla="*/ 679543 h 5948684"/>
              <a:gd name="connsiteX112" fmla="*/ 245539 w 1727674"/>
              <a:gd name="connsiteY112" fmla="*/ 689962 h 5948684"/>
              <a:gd name="connsiteX113" fmla="*/ 235717 w 1727674"/>
              <a:gd name="connsiteY113" fmla="*/ 736991 h 5948684"/>
              <a:gd name="connsiteX114" fmla="*/ 225299 w 1727674"/>
              <a:gd name="connsiteY114" fmla="*/ 788784 h 5948684"/>
              <a:gd name="connsiteX115" fmla="*/ 175591 w 1727674"/>
              <a:gd name="connsiteY115" fmla="*/ 778961 h 5948684"/>
              <a:gd name="connsiteX116" fmla="*/ 186008 w 1727674"/>
              <a:gd name="connsiteY116" fmla="*/ 726871 h 5948684"/>
              <a:gd name="connsiteX117" fmla="*/ 186306 w 1727674"/>
              <a:gd name="connsiteY117" fmla="*/ 726573 h 5948684"/>
              <a:gd name="connsiteX118" fmla="*/ 196129 w 1727674"/>
              <a:gd name="connsiteY118" fmla="*/ 679544 h 5948684"/>
              <a:gd name="connsiteX119" fmla="*/ 1395708 w 1727674"/>
              <a:gd name="connsiteY119" fmla="*/ 737587 h 5948684"/>
              <a:gd name="connsiteX120" fmla="*/ 1444524 w 1727674"/>
              <a:gd name="connsiteY120" fmla="*/ 750981 h 5948684"/>
              <a:gd name="connsiteX121" fmla="*/ 1441548 w 1727674"/>
              <a:gd name="connsiteY121" fmla="*/ 761101 h 5948684"/>
              <a:gd name="connsiteX122" fmla="*/ 1441845 w 1727674"/>
              <a:gd name="connsiteY122" fmla="*/ 761101 h 5948684"/>
              <a:gd name="connsiteX123" fmla="*/ 1427261 w 1727674"/>
              <a:gd name="connsiteY123" fmla="*/ 815573 h 5948684"/>
              <a:gd name="connsiteX124" fmla="*/ 1427261 w 1727674"/>
              <a:gd name="connsiteY124" fmla="*/ 815870 h 5948684"/>
              <a:gd name="connsiteX125" fmla="*/ 1418926 w 1727674"/>
              <a:gd name="connsiteY125" fmla="*/ 848612 h 5948684"/>
              <a:gd name="connsiteX126" fmla="*/ 1369812 w 1727674"/>
              <a:gd name="connsiteY126" fmla="*/ 835813 h 5948684"/>
              <a:gd name="connsiteX127" fmla="*/ 1378147 w 1727674"/>
              <a:gd name="connsiteY127" fmla="*/ 803070 h 5948684"/>
              <a:gd name="connsiteX128" fmla="*/ 1392733 w 1727674"/>
              <a:gd name="connsiteY128" fmla="*/ 748302 h 5948684"/>
              <a:gd name="connsiteX129" fmla="*/ 1392733 w 1727674"/>
              <a:gd name="connsiteY129" fmla="*/ 748004 h 5948684"/>
              <a:gd name="connsiteX130" fmla="*/ 1395708 w 1727674"/>
              <a:gd name="connsiteY130" fmla="*/ 737586 h 5948684"/>
              <a:gd name="connsiteX131" fmla="*/ 166126 w 1727674"/>
              <a:gd name="connsiteY131" fmla="*/ 828669 h 5948684"/>
              <a:gd name="connsiteX132" fmla="*/ 215834 w 1727674"/>
              <a:gd name="connsiteY132" fmla="*/ 838194 h 5948684"/>
              <a:gd name="connsiteX133" fmla="*/ 211668 w 1727674"/>
              <a:gd name="connsiteY133" fmla="*/ 859626 h 5948684"/>
              <a:gd name="connsiteX134" fmla="*/ 200654 w 1727674"/>
              <a:gd name="connsiteY134" fmla="*/ 919752 h 5948684"/>
              <a:gd name="connsiteX135" fmla="*/ 197677 w 1727674"/>
              <a:gd name="connsiteY135" fmla="*/ 937612 h 5948684"/>
              <a:gd name="connsiteX136" fmla="*/ 147968 w 1727674"/>
              <a:gd name="connsiteY136" fmla="*/ 928980 h 5948684"/>
              <a:gd name="connsiteX137" fmla="*/ 150946 w 1727674"/>
              <a:gd name="connsiteY137" fmla="*/ 911120 h 5948684"/>
              <a:gd name="connsiteX138" fmla="*/ 150946 w 1727674"/>
              <a:gd name="connsiteY138" fmla="*/ 910823 h 5948684"/>
              <a:gd name="connsiteX139" fmla="*/ 161959 w 1727674"/>
              <a:gd name="connsiteY139" fmla="*/ 850398 h 5948684"/>
              <a:gd name="connsiteX140" fmla="*/ 161959 w 1727674"/>
              <a:gd name="connsiteY140" fmla="*/ 850100 h 5948684"/>
              <a:gd name="connsiteX141" fmla="*/ 166126 w 1727674"/>
              <a:gd name="connsiteY141" fmla="*/ 828669 h 5948684"/>
              <a:gd name="connsiteX142" fmla="*/ 1357608 w 1727674"/>
              <a:gd name="connsiteY142" fmla="*/ 885224 h 5948684"/>
              <a:gd name="connsiteX143" fmla="*/ 1406722 w 1727674"/>
              <a:gd name="connsiteY143" fmla="*/ 897428 h 5948684"/>
              <a:gd name="connsiteX144" fmla="*/ 1400471 w 1727674"/>
              <a:gd name="connsiteY144" fmla="*/ 922431 h 5948684"/>
              <a:gd name="connsiteX145" fmla="*/ 1400471 w 1727674"/>
              <a:gd name="connsiteY145" fmla="*/ 922728 h 5948684"/>
              <a:gd name="connsiteX146" fmla="*/ 1388267 w 1727674"/>
              <a:gd name="connsiteY146" fmla="*/ 974520 h 5948684"/>
              <a:gd name="connsiteX147" fmla="*/ 1388267 w 1727674"/>
              <a:gd name="connsiteY147" fmla="*/ 974818 h 5948684"/>
              <a:gd name="connsiteX148" fmla="*/ 1383802 w 1727674"/>
              <a:gd name="connsiteY148" fmla="*/ 995356 h 5948684"/>
              <a:gd name="connsiteX149" fmla="*/ 1334392 w 1727674"/>
              <a:gd name="connsiteY149" fmla="*/ 984343 h 5948684"/>
              <a:gd name="connsiteX150" fmla="*/ 1338856 w 1727674"/>
              <a:gd name="connsiteY150" fmla="*/ 963507 h 5948684"/>
              <a:gd name="connsiteX151" fmla="*/ 1339154 w 1727674"/>
              <a:gd name="connsiteY151" fmla="*/ 963210 h 5948684"/>
              <a:gd name="connsiteX152" fmla="*/ 1351358 w 1727674"/>
              <a:gd name="connsiteY152" fmla="*/ 910822 h 5948684"/>
              <a:gd name="connsiteX153" fmla="*/ 1351358 w 1727674"/>
              <a:gd name="connsiteY153" fmla="*/ 910524 h 5948684"/>
              <a:gd name="connsiteX154" fmla="*/ 1357608 w 1727674"/>
              <a:gd name="connsiteY154" fmla="*/ 885224 h 5948684"/>
              <a:gd name="connsiteX155" fmla="*/ 139265 w 1727674"/>
              <a:gd name="connsiteY155" fmla="*/ 978986 h 5948684"/>
              <a:gd name="connsiteX156" fmla="*/ 188974 w 1727674"/>
              <a:gd name="connsiteY156" fmla="*/ 987023 h 5948684"/>
              <a:gd name="connsiteX157" fmla="*/ 180937 w 1727674"/>
              <a:gd name="connsiteY157" fmla="*/ 1037625 h 5948684"/>
              <a:gd name="connsiteX158" fmla="*/ 180937 w 1727674"/>
              <a:gd name="connsiteY158" fmla="*/ 1037922 h 5948684"/>
              <a:gd name="connsiteX159" fmla="*/ 173198 w 1727674"/>
              <a:gd name="connsiteY159" fmla="*/ 1087035 h 5948684"/>
              <a:gd name="connsiteX160" fmla="*/ 123192 w 1727674"/>
              <a:gd name="connsiteY160" fmla="*/ 1079296 h 5948684"/>
              <a:gd name="connsiteX161" fmla="*/ 130931 w 1727674"/>
              <a:gd name="connsiteY161" fmla="*/ 1029885 h 5948684"/>
              <a:gd name="connsiteX162" fmla="*/ 130931 w 1727674"/>
              <a:gd name="connsiteY162" fmla="*/ 1029587 h 5948684"/>
              <a:gd name="connsiteX163" fmla="*/ 139265 w 1727674"/>
              <a:gd name="connsiteY163" fmla="*/ 978986 h 5948684"/>
              <a:gd name="connsiteX164" fmla="*/ 1323318 w 1727674"/>
              <a:gd name="connsiteY164" fmla="*/ 1034052 h 5948684"/>
              <a:gd name="connsiteX165" fmla="*/ 1373026 w 1727674"/>
              <a:gd name="connsiteY165" fmla="*/ 1044471 h 5948684"/>
              <a:gd name="connsiteX166" fmla="*/ 1366180 w 1727674"/>
              <a:gd name="connsiteY166" fmla="*/ 1076915 h 5948684"/>
              <a:gd name="connsiteX167" fmla="*/ 1366180 w 1727674"/>
              <a:gd name="connsiteY167" fmla="*/ 1077212 h 5948684"/>
              <a:gd name="connsiteX168" fmla="*/ 1356060 w 1727674"/>
              <a:gd name="connsiteY168" fmla="*/ 1127219 h 5948684"/>
              <a:gd name="connsiteX169" fmla="*/ 1353084 w 1727674"/>
              <a:gd name="connsiteY169" fmla="*/ 1143292 h 5948684"/>
              <a:gd name="connsiteX170" fmla="*/ 1303376 w 1727674"/>
              <a:gd name="connsiteY170" fmla="*/ 1134065 h 5948684"/>
              <a:gd name="connsiteX171" fmla="*/ 1306351 w 1727674"/>
              <a:gd name="connsiteY171" fmla="*/ 1117693 h 5948684"/>
              <a:gd name="connsiteX172" fmla="*/ 1306351 w 1727674"/>
              <a:gd name="connsiteY172" fmla="*/ 1117396 h 5948684"/>
              <a:gd name="connsiteX173" fmla="*/ 1316472 w 1727674"/>
              <a:gd name="connsiteY173" fmla="*/ 1067092 h 5948684"/>
              <a:gd name="connsiteX174" fmla="*/ 1316472 w 1727674"/>
              <a:gd name="connsiteY174" fmla="*/ 1066794 h 5948684"/>
              <a:gd name="connsiteX175" fmla="*/ 1323318 w 1727674"/>
              <a:gd name="connsiteY175" fmla="*/ 1034052 h 5948684"/>
              <a:gd name="connsiteX176" fmla="*/ 115738 w 1727674"/>
              <a:gd name="connsiteY176" fmla="*/ 1129598 h 5948684"/>
              <a:gd name="connsiteX177" fmla="*/ 166043 w 1727674"/>
              <a:gd name="connsiteY177" fmla="*/ 1136741 h 5948684"/>
              <a:gd name="connsiteX178" fmla="*/ 163662 w 1727674"/>
              <a:gd name="connsiteY178" fmla="*/ 1152517 h 5948684"/>
              <a:gd name="connsiteX179" fmla="*/ 163662 w 1727674"/>
              <a:gd name="connsiteY179" fmla="*/ 1152814 h 5948684"/>
              <a:gd name="connsiteX180" fmla="*/ 155923 w 1727674"/>
              <a:gd name="connsiteY180" fmla="*/ 1209071 h 5948684"/>
              <a:gd name="connsiteX181" fmla="*/ 155923 w 1727674"/>
              <a:gd name="connsiteY181" fmla="*/ 1209368 h 5948684"/>
              <a:gd name="connsiteX182" fmla="*/ 152648 w 1727674"/>
              <a:gd name="connsiteY182" fmla="*/ 1236753 h 5948684"/>
              <a:gd name="connsiteX183" fmla="*/ 102344 w 1727674"/>
              <a:gd name="connsiteY183" fmla="*/ 1230204 h 5948684"/>
              <a:gd name="connsiteX184" fmla="*/ 105916 w 1727674"/>
              <a:gd name="connsiteY184" fmla="*/ 1202820 h 5948684"/>
              <a:gd name="connsiteX185" fmla="*/ 105916 w 1727674"/>
              <a:gd name="connsiteY185" fmla="*/ 1202522 h 5948684"/>
              <a:gd name="connsiteX186" fmla="*/ 113357 w 1727674"/>
              <a:gd name="connsiteY186" fmla="*/ 1145968 h 5948684"/>
              <a:gd name="connsiteX187" fmla="*/ 113357 w 1727674"/>
              <a:gd name="connsiteY187" fmla="*/ 1145670 h 5948684"/>
              <a:gd name="connsiteX188" fmla="*/ 115738 w 1727674"/>
              <a:gd name="connsiteY188" fmla="*/ 1129597 h 5948684"/>
              <a:gd name="connsiteX189" fmla="*/ 1294172 w 1727674"/>
              <a:gd name="connsiteY189" fmla="*/ 1184069 h 5948684"/>
              <a:gd name="connsiteX190" fmla="*/ 1343881 w 1727674"/>
              <a:gd name="connsiteY190" fmla="*/ 1192701 h 5948684"/>
              <a:gd name="connsiteX191" fmla="*/ 1337927 w 1727674"/>
              <a:gd name="connsiteY191" fmla="*/ 1225443 h 5948684"/>
              <a:gd name="connsiteX192" fmla="*/ 1338225 w 1727674"/>
              <a:gd name="connsiteY192" fmla="*/ 1225443 h 5948684"/>
              <a:gd name="connsiteX193" fmla="*/ 1330187 w 1727674"/>
              <a:gd name="connsiteY193" fmla="*/ 1273664 h 5948684"/>
              <a:gd name="connsiteX194" fmla="*/ 1330187 w 1727674"/>
              <a:gd name="connsiteY194" fmla="*/ 1273961 h 5948684"/>
              <a:gd name="connsiteX195" fmla="*/ 1327212 w 1727674"/>
              <a:gd name="connsiteY195" fmla="*/ 1292118 h 5948684"/>
              <a:gd name="connsiteX196" fmla="*/ 1277206 w 1727674"/>
              <a:gd name="connsiteY196" fmla="*/ 1284379 h 5948684"/>
              <a:gd name="connsiteX197" fmla="*/ 1280181 w 1727674"/>
              <a:gd name="connsiteY197" fmla="*/ 1265924 h 5948684"/>
              <a:gd name="connsiteX198" fmla="*/ 1280181 w 1727674"/>
              <a:gd name="connsiteY198" fmla="*/ 1265627 h 5948684"/>
              <a:gd name="connsiteX199" fmla="*/ 1288218 w 1727674"/>
              <a:gd name="connsiteY199" fmla="*/ 1217108 h 5948684"/>
              <a:gd name="connsiteX200" fmla="*/ 1288218 w 1727674"/>
              <a:gd name="connsiteY200" fmla="*/ 1216810 h 5948684"/>
              <a:gd name="connsiteX201" fmla="*/ 1294172 w 1727674"/>
              <a:gd name="connsiteY201" fmla="*/ 1184068 h 5948684"/>
              <a:gd name="connsiteX202" fmla="*/ 96117 w 1727674"/>
              <a:gd name="connsiteY202" fmla="*/ 1280805 h 5948684"/>
              <a:gd name="connsiteX203" fmla="*/ 146420 w 1727674"/>
              <a:gd name="connsiteY203" fmla="*/ 1286758 h 5948684"/>
              <a:gd name="connsiteX204" fmla="*/ 142551 w 1727674"/>
              <a:gd name="connsiteY204" fmla="*/ 1319799 h 5948684"/>
              <a:gd name="connsiteX205" fmla="*/ 142551 w 1727674"/>
              <a:gd name="connsiteY205" fmla="*/ 1320096 h 5948684"/>
              <a:gd name="connsiteX206" fmla="*/ 136895 w 1727674"/>
              <a:gd name="connsiteY206" fmla="*/ 1374270 h 5948684"/>
              <a:gd name="connsiteX207" fmla="*/ 136895 w 1727674"/>
              <a:gd name="connsiteY207" fmla="*/ 1374567 h 5948684"/>
              <a:gd name="connsiteX208" fmla="*/ 135705 w 1727674"/>
              <a:gd name="connsiteY208" fmla="*/ 1386771 h 5948684"/>
              <a:gd name="connsiteX209" fmla="*/ 85103 w 1727674"/>
              <a:gd name="connsiteY209" fmla="*/ 1382008 h 5948684"/>
              <a:gd name="connsiteX210" fmla="*/ 86294 w 1727674"/>
              <a:gd name="connsiteY210" fmla="*/ 1369208 h 5948684"/>
              <a:gd name="connsiteX211" fmla="*/ 86592 w 1727674"/>
              <a:gd name="connsiteY211" fmla="*/ 1369208 h 5948684"/>
              <a:gd name="connsiteX212" fmla="*/ 92247 w 1727674"/>
              <a:gd name="connsiteY212" fmla="*/ 1314440 h 5948684"/>
              <a:gd name="connsiteX213" fmla="*/ 92247 w 1727674"/>
              <a:gd name="connsiteY213" fmla="*/ 1314142 h 5948684"/>
              <a:gd name="connsiteX214" fmla="*/ 96117 w 1727674"/>
              <a:gd name="connsiteY214" fmla="*/ 1280805 h 5948684"/>
              <a:gd name="connsiteX215" fmla="*/ 1269788 w 1727674"/>
              <a:gd name="connsiteY215" fmla="*/ 1334680 h 5948684"/>
              <a:gd name="connsiteX216" fmla="*/ 1319794 w 1727674"/>
              <a:gd name="connsiteY216" fmla="*/ 1341824 h 5948684"/>
              <a:gd name="connsiteX217" fmla="*/ 1315924 w 1727674"/>
              <a:gd name="connsiteY217" fmla="*/ 1368018 h 5948684"/>
              <a:gd name="connsiteX218" fmla="*/ 1316222 w 1727674"/>
              <a:gd name="connsiteY218" fmla="*/ 1368018 h 5948684"/>
              <a:gd name="connsiteX219" fmla="*/ 1309971 w 1727674"/>
              <a:gd name="connsiteY219" fmla="*/ 1414452 h 5948684"/>
              <a:gd name="connsiteX220" fmla="*/ 1309971 w 1727674"/>
              <a:gd name="connsiteY220" fmla="*/ 1414750 h 5948684"/>
              <a:gd name="connsiteX221" fmla="*/ 1306697 w 1727674"/>
              <a:gd name="connsiteY221" fmla="*/ 1441837 h 5948684"/>
              <a:gd name="connsiteX222" fmla="*/ 1256393 w 1727674"/>
              <a:gd name="connsiteY222" fmla="*/ 1435586 h 5948684"/>
              <a:gd name="connsiteX223" fmla="*/ 1259667 w 1727674"/>
              <a:gd name="connsiteY223" fmla="*/ 1408499 h 5948684"/>
              <a:gd name="connsiteX224" fmla="*/ 1259667 w 1727674"/>
              <a:gd name="connsiteY224" fmla="*/ 1408201 h 5948684"/>
              <a:gd name="connsiteX225" fmla="*/ 1265918 w 1727674"/>
              <a:gd name="connsiteY225" fmla="*/ 1361470 h 5948684"/>
              <a:gd name="connsiteX226" fmla="*/ 1265918 w 1727674"/>
              <a:gd name="connsiteY226" fmla="*/ 1361172 h 5948684"/>
              <a:gd name="connsiteX227" fmla="*/ 1269788 w 1727674"/>
              <a:gd name="connsiteY227" fmla="*/ 1334681 h 5948684"/>
              <a:gd name="connsiteX228" fmla="*/ 80305 w 1727674"/>
              <a:gd name="connsiteY228" fmla="*/ 1432607 h 5948684"/>
              <a:gd name="connsiteX229" fmla="*/ 130907 w 1727674"/>
              <a:gd name="connsiteY229" fmla="*/ 1437072 h 5948684"/>
              <a:gd name="connsiteX230" fmla="*/ 127038 w 1727674"/>
              <a:gd name="connsiteY230" fmla="*/ 1480828 h 5948684"/>
              <a:gd name="connsiteX231" fmla="*/ 127038 w 1727674"/>
              <a:gd name="connsiteY231" fmla="*/ 1481125 h 5948684"/>
              <a:gd name="connsiteX232" fmla="*/ 122870 w 1727674"/>
              <a:gd name="connsiteY232" fmla="*/ 1533216 h 5948684"/>
              <a:gd name="connsiteX233" fmla="*/ 122870 w 1727674"/>
              <a:gd name="connsiteY233" fmla="*/ 1533513 h 5948684"/>
              <a:gd name="connsiteX234" fmla="*/ 122573 w 1727674"/>
              <a:gd name="connsiteY234" fmla="*/ 1537383 h 5948684"/>
              <a:gd name="connsiteX235" fmla="*/ 71971 w 1727674"/>
              <a:gd name="connsiteY235" fmla="*/ 1534109 h 5948684"/>
              <a:gd name="connsiteX236" fmla="*/ 72269 w 1727674"/>
              <a:gd name="connsiteY236" fmla="*/ 1529941 h 5948684"/>
              <a:gd name="connsiteX237" fmla="*/ 72269 w 1727674"/>
              <a:gd name="connsiteY237" fmla="*/ 1529644 h 5948684"/>
              <a:gd name="connsiteX238" fmla="*/ 76435 w 1727674"/>
              <a:gd name="connsiteY238" fmla="*/ 1476959 h 5948684"/>
              <a:gd name="connsiteX239" fmla="*/ 76435 w 1727674"/>
              <a:gd name="connsiteY239" fmla="*/ 1476661 h 5948684"/>
              <a:gd name="connsiteX240" fmla="*/ 80305 w 1727674"/>
              <a:gd name="connsiteY240" fmla="*/ 1432608 h 5948684"/>
              <a:gd name="connsiteX241" fmla="*/ 181213 w 1727674"/>
              <a:gd name="connsiteY241" fmla="*/ 1473683 h 5948684"/>
              <a:gd name="connsiteX242" fmla="*/ 1175719 w 1727674"/>
              <a:gd name="connsiteY242" fmla="*/ 1587393 h 5948684"/>
              <a:gd name="connsiteX243" fmla="*/ 1187327 w 1727674"/>
              <a:gd name="connsiteY243" fmla="*/ 2246999 h 5948684"/>
              <a:gd name="connsiteX244" fmla="*/ 186059 w 1727674"/>
              <a:gd name="connsiteY244" fmla="*/ 2303554 h 5948684"/>
              <a:gd name="connsiteX245" fmla="*/ 181296 w 1727674"/>
              <a:gd name="connsiteY245" fmla="*/ 1473688 h 5948684"/>
              <a:gd name="connsiteX246" fmla="*/ 1250680 w 1727674"/>
              <a:gd name="connsiteY246" fmla="*/ 1486185 h 5948684"/>
              <a:gd name="connsiteX247" fmla="*/ 1300985 w 1727674"/>
              <a:gd name="connsiteY247" fmla="*/ 1491840 h 5948684"/>
              <a:gd name="connsiteX248" fmla="*/ 1299496 w 1727674"/>
              <a:gd name="connsiteY248" fmla="*/ 1505235 h 5948684"/>
              <a:gd name="connsiteX249" fmla="*/ 1299496 w 1727674"/>
              <a:gd name="connsiteY249" fmla="*/ 1505532 h 5948684"/>
              <a:gd name="connsiteX250" fmla="*/ 1295329 w 1727674"/>
              <a:gd name="connsiteY250" fmla="*/ 1549882 h 5948684"/>
              <a:gd name="connsiteX251" fmla="*/ 1295329 w 1727674"/>
              <a:gd name="connsiteY251" fmla="*/ 1550180 h 5948684"/>
              <a:gd name="connsiteX252" fmla="*/ 1291757 w 1727674"/>
              <a:gd name="connsiteY252" fmla="*/ 1591852 h 5948684"/>
              <a:gd name="connsiteX253" fmla="*/ 1241454 w 1727674"/>
              <a:gd name="connsiteY253" fmla="*/ 1587685 h 5948684"/>
              <a:gd name="connsiteX254" fmla="*/ 1245025 w 1727674"/>
              <a:gd name="connsiteY254" fmla="*/ 1545716 h 5948684"/>
              <a:gd name="connsiteX255" fmla="*/ 1245025 w 1727674"/>
              <a:gd name="connsiteY255" fmla="*/ 1545418 h 5948684"/>
              <a:gd name="connsiteX256" fmla="*/ 1249192 w 1727674"/>
              <a:gd name="connsiteY256" fmla="*/ 1500471 h 5948684"/>
              <a:gd name="connsiteX257" fmla="*/ 1249192 w 1727674"/>
              <a:gd name="connsiteY257" fmla="*/ 1500174 h 5948684"/>
              <a:gd name="connsiteX258" fmla="*/ 1250680 w 1727674"/>
              <a:gd name="connsiteY258" fmla="*/ 1486184 h 5948684"/>
              <a:gd name="connsiteX259" fmla="*/ 68723 w 1727674"/>
              <a:gd name="connsiteY259" fmla="*/ 1584712 h 5948684"/>
              <a:gd name="connsiteX260" fmla="*/ 119324 w 1727674"/>
              <a:gd name="connsiteY260" fmla="*/ 1587688 h 5948684"/>
              <a:gd name="connsiteX261" fmla="*/ 116348 w 1727674"/>
              <a:gd name="connsiteY261" fmla="*/ 1636207 h 5948684"/>
              <a:gd name="connsiteX262" fmla="*/ 116348 w 1727674"/>
              <a:gd name="connsiteY262" fmla="*/ 1636504 h 5948684"/>
              <a:gd name="connsiteX263" fmla="*/ 113967 w 1727674"/>
              <a:gd name="connsiteY263" fmla="*/ 1686808 h 5948684"/>
              <a:gd name="connsiteX264" fmla="*/ 113967 w 1727674"/>
              <a:gd name="connsiteY264" fmla="*/ 1688296 h 5948684"/>
              <a:gd name="connsiteX265" fmla="*/ 63364 w 1727674"/>
              <a:gd name="connsiteY265" fmla="*/ 1686212 h 5948684"/>
              <a:gd name="connsiteX266" fmla="*/ 63364 w 1727674"/>
              <a:gd name="connsiteY266" fmla="*/ 1684426 h 5948684"/>
              <a:gd name="connsiteX267" fmla="*/ 65746 w 1727674"/>
              <a:gd name="connsiteY267" fmla="*/ 1633825 h 5948684"/>
              <a:gd name="connsiteX268" fmla="*/ 65746 w 1727674"/>
              <a:gd name="connsiteY268" fmla="*/ 1633527 h 5948684"/>
              <a:gd name="connsiteX269" fmla="*/ 68723 w 1727674"/>
              <a:gd name="connsiteY269" fmla="*/ 1584712 h 5948684"/>
              <a:gd name="connsiteX270" fmla="*/ 1237631 w 1727674"/>
              <a:gd name="connsiteY270" fmla="*/ 1638885 h 5948684"/>
              <a:gd name="connsiteX271" fmla="*/ 1288233 w 1727674"/>
              <a:gd name="connsiteY271" fmla="*/ 1641862 h 5948684"/>
              <a:gd name="connsiteX272" fmla="*/ 1285852 w 1727674"/>
              <a:gd name="connsiteY272" fmla="*/ 1680855 h 5948684"/>
              <a:gd name="connsiteX273" fmla="*/ 1285852 w 1727674"/>
              <a:gd name="connsiteY273" fmla="*/ 1681153 h 5948684"/>
              <a:gd name="connsiteX274" fmla="*/ 1283767 w 1727674"/>
              <a:gd name="connsiteY274" fmla="*/ 1723420 h 5948684"/>
              <a:gd name="connsiteX275" fmla="*/ 1283767 w 1727674"/>
              <a:gd name="connsiteY275" fmla="*/ 1723717 h 5948684"/>
              <a:gd name="connsiteX276" fmla="*/ 1283173 w 1727674"/>
              <a:gd name="connsiteY276" fmla="*/ 1742470 h 5948684"/>
              <a:gd name="connsiteX277" fmla="*/ 1232570 w 1727674"/>
              <a:gd name="connsiteY277" fmla="*/ 1740387 h 5948684"/>
              <a:gd name="connsiteX278" fmla="*/ 1233167 w 1727674"/>
              <a:gd name="connsiteY278" fmla="*/ 1721337 h 5948684"/>
              <a:gd name="connsiteX279" fmla="*/ 1233167 w 1727674"/>
              <a:gd name="connsiteY279" fmla="*/ 1721039 h 5948684"/>
              <a:gd name="connsiteX280" fmla="*/ 1235250 w 1727674"/>
              <a:gd name="connsiteY280" fmla="*/ 1678177 h 5948684"/>
              <a:gd name="connsiteX281" fmla="*/ 1235250 w 1727674"/>
              <a:gd name="connsiteY281" fmla="*/ 1677879 h 5948684"/>
              <a:gd name="connsiteX282" fmla="*/ 1237631 w 1727674"/>
              <a:gd name="connsiteY282" fmla="*/ 1638885 h 5948684"/>
              <a:gd name="connsiteX283" fmla="*/ 61294 w 1727674"/>
              <a:gd name="connsiteY283" fmla="*/ 1737107 h 5948684"/>
              <a:gd name="connsiteX284" fmla="*/ 111895 w 1727674"/>
              <a:gd name="connsiteY284" fmla="*/ 1738595 h 5948684"/>
              <a:gd name="connsiteX285" fmla="*/ 110407 w 1727674"/>
              <a:gd name="connsiteY285" fmla="*/ 1785923 h 5948684"/>
              <a:gd name="connsiteX286" fmla="*/ 110407 w 1727674"/>
              <a:gd name="connsiteY286" fmla="*/ 1786221 h 5948684"/>
              <a:gd name="connsiteX287" fmla="*/ 109811 w 1727674"/>
              <a:gd name="connsiteY287" fmla="*/ 1839502 h 5948684"/>
              <a:gd name="connsiteX288" fmla="*/ 59210 w 1727674"/>
              <a:gd name="connsiteY288" fmla="*/ 1838906 h 5948684"/>
              <a:gd name="connsiteX289" fmla="*/ 59805 w 1727674"/>
              <a:gd name="connsiteY289" fmla="*/ 1785031 h 5948684"/>
              <a:gd name="connsiteX290" fmla="*/ 59805 w 1727674"/>
              <a:gd name="connsiteY290" fmla="*/ 1784733 h 5948684"/>
              <a:gd name="connsiteX291" fmla="*/ 61294 w 1727674"/>
              <a:gd name="connsiteY291" fmla="*/ 1737108 h 5948684"/>
              <a:gd name="connsiteX292" fmla="*/ 1231059 w 1727674"/>
              <a:gd name="connsiteY292" fmla="*/ 1791280 h 5948684"/>
              <a:gd name="connsiteX293" fmla="*/ 1281661 w 1727674"/>
              <a:gd name="connsiteY293" fmla="*/ 1792768 h 5948684"/>
              <a:gd name="connsiteX294" fmla="*/ 1281065 w 1727674"/>
              <a:gd name="connsiteY294" fmla="*/ 1807056 h 5948684"/>
              <a:gd name="connsiteX295" fmla="*/ 1281362 w 1727674"/>
              <a:gd name="connsiteY295" fmla="*/ 1807056 h 5948684"/>
              <a:gd name="connsiteX296" fmla="*/ 1280768 w 1727674"/>
              <a:gd name="connsiteY296" fmla="*/ 1847834 h 5948684"/>
              <a:gd name="connsiteX297" fmla="*/ 1280768 w 1727674"/>
              <a:gd name="connsiteY297" fmla="*/ 1893078 h 5948684"/>
              <a:gd name="connsiteX298" fmla="*/ 1230165 w 1727674"/>
              <a:gd name="connsiteY298" fmla="*/ 1893376 h 5948684"/>
              <a:gd name="connsiteX299" fmla="*/ 1230165 w 1727674"/>
              <a:gd name="connsiteY299" fmla="*/ 1847835 h 5948684"/>
              <a:gd name="connsiteX300" fmla="*/ 1230464 w 1727674"/>
              <a:gd name="connsiteY300" fmla="*/ 1806163 h 5948684"/>
              <a:gd name="connsiteX301" fmla="*/ 1230464 w 1727674"/>
              <a:gd name="connsiteY301" fmla="*/ 1805865 h 5948684"/>
              <a:gd name="connsiteX302" fmla="*/ 1231059 w 1727674"/>
              <a:gd name="connsiteY302" fmla="*/ 1791281 h 5948684"/>
              <a:gd name="connsiteX303" fmla="*/ 58627 w 1727674"/>
              <a:gd name="connsiteY303" fmla="*/ 1889807 h 5948684"/>
              <a:gd name="connsiteX304" fmla="*/ 109229 w 1727674"/>
              <a:gd name="connsiteY304" fmla="*/ 1889807 h 5948684"/>
              <a:gd name="connsiteX305" fmla="*/ 109526 w 1727674"/>
              <a:gd name="connsiteY305" fmla="*/ 1977318 h 5948684"/>
              <a:gd name="connsiteX306" fmla="*/ 109526 w 1727674"/>
              <a:gd name="connsiteY306" fmla="*/ 1977913 h 5948684"/>
              <a:gd name="connsiteX307" fmla="*/ 109823 w 1727674"/>
              <a:gd name="connsiteY307" fmla="*/ 1990415 h 5948684"/>
              <a:gd name="connsiteX308" fmla="*/ 59223 w 1727674"/>
              <a:gd name="connsiteY308" fmla="*/ 1991605 h 5948684"/>
              <a:gd name="connsiteX309" fmla="*/ 58925 w 1727674"/>
              <a:gd name="connsiteY309" fmla="*/ 1978508 h 5948684"/>
              <a:gd name="connsiteX310" fmla="*/ 58925 w 1727674"/>
              <a:gd name="connsiteY310" fmla="*/ 1978211 h 5948684"/>
              <a:gd name="connsiteX311" fmla="*/ 58627 w 1727674"/>
              <a:gd name="connsiteY311" fmla="*/ 1889807 h 5948684"/>
              <a:gd name="connsiteX312" fmla="*/ 1281446 w 1727674"/>
              <a:gd name="connsiteY312" fmla="*/ 1943088 h 5948684"/>
              <a:gd name="connsiteX313" fmla="*/ 1283233 w 1727674"/>
              <a:gd name="connsiteY313" fmla="*/ 2008275 h 5948684"/>
              <a:gd name="connsiteX314" fmla="*/ 1283233 w 1727674"/>
              <a:gd name="connsiteY314" fmla="*/ 2008870 h 5948684"/>
              <a:gd name="connsiteX315" fmla="*/ 1285018 w 1727674"/>
              <a:gd name="connsiteY315" fmla="*/ 2043994 h 5948684"/>
              <a:gd name="connsiteX316" fmla="*/ 1234417 w 1727674"/>
              <a:gd name="connsiteY316" fmla="*/ 2046375 h 5948684"/>
              <a:gd name="connsiteX317" fmla="*/ 1232630 w 1727674"/>
              <a:gd name="connsiteY317" fmla="*/ 2010656 h 5948684"/>
              <a:gd name="connsiteX318" fmla="*/ 1232630 w 1727674"/>
              <a:gd name="connsiteY318" fmla="*/ 2010061 h 5948684"/>
              <a:gd name="connsiteX319" fmla="*/ 1230846 w 1727674"/>
              <a:gd name="connsiteY319" fmla="*/ 1944577 h 5948684"/>
              <a:gd name="connsiteX320" fmla="*/ 1281446 w 1727674"/>
              <a:gd name="connsiteY320" fmla="*/ 1943088 h 5948684"/>
              <a:gd name="connsiteX321" fmla="*/ 111014 w 1727674"/>
              <a:gd name="connsiteY321" fmla="*/ 2041014 h 5948684"/>
              <a:gd name="connsiteX322" fmla="*/ 111610 w 1727674"/>
              <a:gd name="connsiteY322" fmla="*/ 2069886 h 5948684"/>
              <a:gd name="connsiteX323" fmla="*/ 111610 w 1727674"/>
              <a:gd name="connsiteY323" fmla="*/ 2070482 h 5948684"/>
              <a:gd name="connsiteX324" fmla="*/ 114586 w 1727674"/>
              <a:gd name="connsiteY324" fmla="*/ 2141622 h 5948684"/>
              <a:gd name="connsiteX325" fmla="*/ 63985 w 1727674"/>
              <a:gd name="connsiteY325" fmla="*/ 2143706 h 5948684"/>
              <a:gd name="connsiteX326" fmla="*/ 61008 w 1727674"/>
              <a:gd name="connsiteY326" fmla="*/ 2071971 h 5948684"/>
              <a:gd name="connsiteX327" fmla="*/ 61008 w 1727674"/>
              <a:gd name="connsiteY327" fmla="*/ 2071673 h 5948684"/>
              <a:gd name="connsiteX328" fmla="*/ 60413 w 1727674"/>
              <a:gd name="connsiteY328" fmla="*/ 2042205 h 5948684"/>
              <a:gd name="connsiteX329" fmla="*/ 111014 w 1727674"/>
              <a:gd name="connsiteY329" fmla="*/ 2041014 h 5948684"/>
              <a:gd name="connsiteX330" fmla="*/ 1287352 w 1727674"/>
              <a:gd name="connsiteY330" fmla="*/ 2093997 h 5948684"/>
              <a:gd name="connsiteX331" fmla="*/ 1292412 w 1727674"/>
              <a:gd name="connsiteY331" fmla="*/ 2162458 h 5948684"/>
              <a:gd name="connsiteX332" fmla="*/ 1292412 w 1727674"/>
              <a:gd name="connsiteY332" fmla="*/ 2163053 h 5948684"/>
              <a:gd name="connsiteX333" fmla="*/ 1295092 w 1727674"/>
              <a:gd name="connsiteY333" fmla="*/ 2194307 h 5948684"/>
              <a:gd name="connsiteX334" fmla="*/ 1244787 w 1727674"/>
              <a:gd name="connsiteY334" fmla="*/ 2198772 h 5948684"/>
              <a:gd name="connsiteX335" fmla="*/ 1241811 w 1727674"/>
              <a:gd name="connsiteY335" fmla="*/ 2167220 h 5948684"/>
              <a:gd name="connsiteX336" fmla="*/ 1241811 w 1727674"/>
              <a:gd name="connsiteY336" fmla="*/ 2166625 h 5948684"/>
              <a:gd name="connsiteX337" fmla="*/ 1237048 w 1727674"/>
              <a:gd name="connsiteY337" fmla="*/ 2097569 h 5948684"/>
              <a:gd name="connsiteX338" fmla="*/ 1287352 w 1727674"/>
              <a:gd name="connsiteY338" fmla="*/ 2093997 h 5948684"/>
              <a:gd name="connsiteX339" fmla="*/ 117301 w 1727674"/>
              <a:gd name="connsiteY339" fmla="*/ 2191924 h 5948684"/>
              <a:gd name="connsiteX340" fmla="*/ 120574 w 1727674"/>
              <a:gd name="connsiteY340" fmla="*/ 2249074 h 5948684"/>
              <a:gd name="connsiteX341" fmla="*/ 120574 w 1727674"/>
              <a:gd name="connsiteY341" fmla="*/ 2249669 h 5948684"/>
              <a:gd name="connsiteX342" fmla="*/ 124146 w 1727674"/>
              <a:gd name="connsiteY342" fmla="*/ 2292531 h 5948684"/>
              <a:gd name="connsiteX343" fmla="*/ 73546 w 1727674"/>
              <a:gd name="connsiteY343" fmla="*/ 2296401 h 5948684"/>
              <a:gd name="connsiteX344" fmla="*/ 70271 w 1727674"/>
              <a:gd name="connsiteY344" fmla="*/ 2252943 h 5948684"/>
              <a:gd name="connsiteX345" fmla="*/ 70271 w 1727674"/>
              <a:gd name="connsiteY345" fmla="*/ 2252646 h 5948684"/>
              <a:gd name="connsiteX346" fmla="*/ 66699 w 1727674"/>
              <a:gd name="connsiteY346" fmla="*/ 2194900 h 5948684"/>
              <a:gd name="connsiteX347" fmla="*/ 117301 w 1727674"/>
              <a:gd name="connsiteY347" fmla="*/ 2191924 h 5948684"/>
              <a:gd name="connsiteX348" fmla="*/ 1299925 w 1727674"/>
              <a:gd name="connsiteY348" fmla="*/ 2244311 h 5948684"/>
              <a:gd name="connsiteX349" fmla="*/ 1307663 w 1727674"/>
              <a:gd name="connsiteY349" fmla="*/ 2311880 h 5948684"/>
              <a:gd name="connsiteX350" fmla="*/ 1307366 w 1727674"/>
              <a:gd name="connsiteY350" fmla="*/ 2311880 h 5948684"/>
              <a:gd name="connsiteX351" fmla="*/ 1311831 w 1727674"/>
              <a:gd name="connsiteY351" fmla="*/ 2344324 h 5948684"/>
              <a:gd name="connsiteX352" fmla="*/ 1261527 w 1727674"/>
              <a:gd name="connsiteY352" fmla="*/ 2350872 h 5948684"/>
              <a:gd name="connsiteX353" fmla="*/ 1257359 w 1727674"/>
              <a:gd name="connsiteY353" fmla="*/ 2318130 h 5948684"/>
              <a:gd name="connsiteX354" fmla="*/ 1257359 w 1727674"/>
              <a:gd name="connsiteY354" fmla="*/ 2317535 h 5948684"/>
              <a:gd name="connsiteX355" fmla="*/ 1249620 w 1727674"/>
              <a:gd name="connsiteY355" fmla="*/ 2249669 h 5948684"/>
              <a:gd name="connsiteX356" fmla="*/ 1299925 w 1727674"/>
              <a:gd name="connsiteY356" fmla="*/ 2244311 h 5948684"/>
              <a:gd name="connsiteX357" fmla="*/ 128064 w 1727674"/>
              <a:gd name="connsiteY357" fmla="*/ 2342533 h 5948684"/>
              <a:gd name="connsiteX358" fmla="*/ 135506 w 1727674"/>
              <a:gd name="connsiteY358" fmla="*/ 2420817 h 5948684"/>
              <a:gd name="connsiteX359" fmla="*/ 135506 w 1727674"/>
              <a:gd name="connsiteY359" fmla="*/ 2421115 h 5948684"/>
              <a:gd name="connsiteX360" fmla="*/ 137887 w 1727674"/>
              <a:gd name="connsiteY360" fmla="*/ 2442843 h 5948684"/>
              <a:gd name="connsiteX361" fmla="*/ 87583 w 1727674"/>
              <a:gd name="connsiteY361" fmla="*/ 2448499 h 5948684"/>
              <a:gd name="connsiteX362" fmla="*/ 85201 w 1727674"/>
              <a:gd name="connsiteY362" fmla="*/ 2426472 h 5948684"/>
              <a:gd name="connsiteX363" fmla="*/ 85201 w 1727674"/>
              <a:gd name="connsiteY363" fmla="*/ 2425877 h 5948684"/>
              <a:gd name="connsiteX364" fmla="*/ 77759 w 1727674"/>
              <a:gd name="connsiteY364" fmla="*/ 2347296 h 5948684"/>
              <a:gd name="connsiteX365" fmla="*/ 128064 w 1727674"/>
              <a:gd name="connsiteY365" fmla="*/ 2342533 h 5948684"/>
              <a:gd name="connsiteX366" fmla="*/ 1318403 w 1727674"/>
              <a:gd name="connsiteY366" fmla="*/ 2394027 h 5948684"/>
              <a:gd name="connsiteX367" fmla="*/ 1327928 w 1727674"/>
              <a:gd name="connsiteY367" fmla="*/ 2456237 h 5948684"/>
              <a:gd name="connsiteX368" fmla="*/ 1327928 w 1727674"/>
              <a:gd name="connsiteY368" fmla="*/ 2456534 h 5948684"/>
              <a:gd name="connsiteX369" fmla="*/ 1333881 w 1727674"/>
              <a:gd name="connsiteY369" fmla="*/ 2493741 h 5948684"/>
              <a:gd name="connsiteX370" fmla="*/ 1284173 w 1727674"/>
              <a:gd name="connsiteY370" fmla="*/ 2501778 h 5948684"/>
              <a:gd name="connsiteX371" fmla="*/ 1277922 w 1727674"/>
              <a:gd name="connsiteY371" fmla="*/ 2464571 h 5948684"/>
              <a:gd name="connsiteX372" fmla="*/ 1277922 w 1727674"/>
              <a:gd name="connsiteY372" fmla="*/ 2463976 h 5948684"/>
              <a:gd name="connsiteX373" fmla="*/ 1268397 w 1727674"/>
              <a:gd name="connsiteY373" fmla="*/ 2401468 h 5948684"/>
              <a:gd name="connsiteX374" fmla="*/ 1318403 w 1727674"/>
              <a:gd name="connsiteY374" fmla="*/ 2394027 h 5948684"/>
              <a:gd name="connsiteX375" fmla="*/ 1217200 w 1727674"/>
              <a:gd name="connsiteY375" fmla="*/ 2467846 h 5948684"/>
              <a:gd name="connsiteX376" fmla="*/ 1332986 w 1727674"/>
              <a:gd name="connsiteY376" fmla="*/ 3040832 h 5948684"/>
              <a:gd name="connsiteX377" fmla="*/ 1367812 w 1727674"/>
              <a:gd name="connsiteY377" fmla="*/ 3193822 h 5948684"/>
              <a:gd name="connsiteX378" fmla="*/ 381403 w 1727674"/>
              <a:gd name="connsiteY378" fmla="*/ 3422422 h 5948684"/>
              <a:gd name="connsiteX379" fmla="*/ 345983 w 1727674"/>
              <a:gd name="connsiteY379" fmla="*/ 3269127 h 5948684"/>
              <a:gd name="connsiteX380" fmla="*/ 216804 w 1727674"/>
              <a:gd name="connsiteY380" fmla="*/ 2579460 h 5948684"/>
              <a:gd name="connsiteX381" fmla="*/ 1217215 w 1727674"/>
              <a:gd name="connsiteY381" fmla="*/ 2467836 h 5948684"/>
              <a:gd name="connsiteX382" fmla="*/ 143542 w 1727674"/>
              <a:gd name="connsiteY382" fmla="*/ 2493146 h 5948684"/>
              <a:gd name="connsiteX383" fmla="*/ 144733 w 1727674"/>
              <a:gd name="connsiteY383" fmla="*/ 2504159 h 5948684"/>
              <a:gd name="connsiteX384" fmla="*/ 144733 w 1727674"/>
              <a:gd name="connsiteY384" fmla="*/ 2504457 h 5948684"/>
              <a:gd name="connsiteX385" fmla="*/ 155150 w 1727674"/>
              <a:gd name="connsiteY385" fmla="*/ 2585716 h 5948684"/>
              <a:gd name="connsiteX386" fmla="*/ 155150 w 1727674"/>
              <a:gd name="connsiteY386" fmla="*/ 2586312 h 5948684"/>
              <a:gd name="connsiteX387" fmla="*/ 156044 w 1727674"/>
              <a:gd name="connsiteY387" fmla="*/ 2592860 h 5948684"/>
              <a:gd name="connsiteX388" fmla="*/ 106037 w 1727674"/>
              <a:gd name="connsiteY388" fmla="*/ 2600004 h 5948684"/>
              <a:gd name="connsiteX389" fmla="*/ 105144 w 1727674"/>
              <a:gd name="connsiteY389" fmla="*/ 2592860 h 5948684"/>
              <a:gd name="connsiteX390" fmla="*/ 104847 w 1727674"/>
              <a:gd name="connsiteY390" fmla="*/ 2592860 h 5948684"/>
              <a:gd name="connsiteX391" fmla="*/ 104847 w 1727674"/>
              <a:gd name="connsiteY391" fmla="*/ 2592562 h 5948684"/>
              <a:gd name="connsiteX392" fmla="*/ 94428 w 1727674"/>
              <a:gd name="connsiteY392" fmla="*/ 2510409 h 5948684"/>
              <a:gd name="connsiteX393" fmla="*/ 94428 w 1727674"/>
              <a:gd name="connsiteY393" fmla="*/ 2510112 h 5948684"/>
              <a:gd name="connsiteX394" fmla="*/ 93238 w 1727674"/>
              <a:gd name="connsiteY394" fmla="*/ 2498801 h 5948684"/>
              <a:gd name="connsiteX395" fmla="*/ 143542 w 1727674"/>
              <a:gd name="connsiteY395" fmla="*/ 2493145 h 5948684"/>
              <a:gd name="connsiteX396" fmla="*/ 1342549 w 1727674"/>
              <a:gd name="connsiteY396" fmla="*/ 2543152 h 5948684"/>
              <a:gd name="connsiteX397" fmla="*/ 1352372 w 1727674"/>
              <a:gd name="connsiteY397" fmla="*/ 2597326 h 5948684"/>
              <a:gd name="connsiteX398" fmla="*/ 1352372 w 1727674"/>
              <a:gd name="connsiteY398" fmla="*/ 2597921 h 5948684"/>
              <a:gd name="connsiteX399" fmla="*/ 1361004 w 1727674"/>
              <a:gd name="connsiteY399" fmla="*/ 2642271 h 5948684"/>
              <a:gd name="connsiteX400" fmla="*/ 1311295 w 1727674"/>
              <a:gd name="connsiteY400" fmla="*/ 2652094 h 5948684"/>
              <a:gd name="connsiteX401" fmla="*/ 1302663 w 1727674"/>
              <a:gd name="connsiteY401" fmla="*/ 2607147 h 5948684"/>
              <a:gd name="connsiteX402" fmla="*/ 1302663 w 1727674"/>
              <a:gd name="connsiteY402" fmla="*/ 2606850 h 5948684"/>
              <a:gd name="connsiteX403" fmla="*/ 1292543 w 1727674"/>
              <a:gd name="connsiteY403" fmla="*/ 2552081 h 5948684"/>
              <a:gd name="connsiteX404" fmla="*/ 1342549 w 1727674"/>
              <a:gd name="connsiteY404" fmla="*/ 2543151 h 5948684"/>
              <a:gd name="connsiteX405" fmla="*/ 163259 w 1727674"/>
              <a:gd name="connsiteY405" fmla="*/ 2642870 h 5948684"/>
              <a:gd name="connsiteX406" fmla="*/ 166533 w 1727674"/>
              <a:gd name="connsiteY406" fmla="*/ 2666087 h 5948684"/>
              <a:gd name="connsiteX407" fmla="*/ 166533 w 1727674"/>
              <a:gd name="connsiteY407" fmla="*/ 2666385 h 5948684"/>
              <a:gd name="connsiteX408" fmla="*/ 178737 w 1727674"/>
              <a:gd name="connsiteY408" fmla="*/ 2742585 h 5948684"/>
              <a:gd name="connsiteX409" fmla="*/ 128731 w 1727674"/>
              <a:gd name="connsiteY409" fmla="*/ 2750324 h 5948684"/>
              <a:gd name="connsiteX410" fmla="*/ 116527 w 1727674"/>
              <a:gd name="connsiteY410" fmla="*/ 2673826 h 5948684"/>
              <a:gd name="connsiteX411" fmla="*/ 116527 w 1727674"/>
              <a:gd name="connsiteY411" fmla="*/ 2673529 h 5948684"/>
              <a:gd name="connsiteX412" fmla="*/ 113252 w 1727674"/>
              <a:gd name="connsiteY412" fmla="*/ 2650013 h 5948684"/>
              <a:gd name="connsiteX413" fmla="*/ 163259 w 1727674"/>
              <a:gd name="connsiteY413" fmla="*/ 2642870 h 5948684"/>
              <a:gd name="connsiteX414" fmla="*/ 1371124 w 1727674"/>
              <a:gd name="connsiteY414" fmla="*/ 2691685 h 5948684"/>
              <a:gd name="connsiteX415" fmla="*/ 1380351 w 1727674"/>
              <a:gd name="connsiteY415" fmla="*/ 2736334 h 5948684"/>
              <a:gd name="connsiteX416" fmla="*/ 1380351 w 1727674"/>
              <a:gd name="connsiteY416" fmla="*/ 2736631 h 5948684"/>
              <a:gd name="connsiteX417" fmla="*/ 1391960 w 1727674"/>
              <a:gd name="connsiteY417" fmla="*/ 2790507 h 5948684"/>
              <a:gd name="connsiteX418" fmla="*/ 1342549 w 1727674"/>
              <a:gd name="connsiteY418" fmla="*/ 2801222 h 5948684"/>
              <a:gd name="connsiteX419" fmla="*/ 1330941 w 1727674"/>
              <a:gd name="connsiteY419" fmla="*/ 2747049 h 5948684"/>
              <a:gd name="connsiteX420" fmla="*/ 1330643 w 1727674"/>
              <a:gd name="connsiteY420" fmla="*/ 2747049 h 5948684"/>
              <a:gd name="connsiteX421" fmla="*/ 1330643 w 1727674"/>
              <a:gd name="connsiteY421" fmla="*/ 2746751 h 5948684"/>
              <a:gd name="connsiteX422" fmla="*/ 1321416 w 1727674"/>
              <a:gd name="connsiteY422" fmla="*/ 2701804 h 5948684"/>
              <a:gd name="connsiteX423" fmla="*/ 1371124 w 1727674"/>
              <a:gd name="connsiteY423" fmla="*/ 2691684 h 5948684"/>
              <a:gd name="connsiteX424" fmla="*/ 187071 w 1727674"/>
              <a:gd name="connsiteY424" fmla="*/ 2792288 h 5948684"/>
              <a:gd name="connsiteX425" fmla="*/ 192131 w 1727674"/>
              <a:gd name="connsiteY425" fmla="*/ 2822351 h 5948684"/>
              <a:gd name="connsiteX426" fmla="*/ 192131 w 1727674"/>
              <a:gd name="connsiteY426" fmla="*/ 2822649 h 5948684"/>
              <a:gd name="connsiteX427" fmla="*/ 204633 w 1727674"/>
              <a:gd name="connsiteY427" fmla="*/ 2891705 h 5948684"/>
              <a:gd name="connsiteX428" fmla="*/ 154924 w 1727674"/>
              <a:gd name="connsiteY428" fmla="*/ 2900635 h 5948684"/>
              <a:gd name="connsiteX429" fmla="*/ 142423 w 1727674"/>
              <a:gd name="connsiteY429" fmla="*/ 2831281 h 5948684"/>
              <a:gd name="connsiteX430" fmla="*/ 142125 w 1727674"/>
              <a:gd name="connsiteY430" fmla="*/ 2830984 h 5948684"/>
              <a:gd name="connsiteX431" fmla="*/ 137065 w 1727674"/>
              <a:gd name="connsiteY431" fmla="*/ 2800623 h 5948684"/>
              <a:gd name="connsiteX432" fmla="*/ 187071 w 1727674"/>
              <a:gd name="connsiteY432" fmla="*/ 2792288 h 5948684"/>
              <a:gd name="connsiteX433" fmla="*/ 1403033 w 1727674"/>
              <a:gd name="connsiteY433" fmla="*/ 2839616 h 5948684"/>
              <a:gd name="connsiteX434" fmla="*/ 1410773 w 1727674"/>
              <a:gd name="connsiteY434" fmla="*/ 2873549 h 5948684"/>
              <a:gd name="connsiteX435" fmla="*/ 1425953 w 1727674"/>
              <a:gd name="connsiteY435" fmla="*/ 2938140 h 5948684"/>
              <a:gd name="connsiteX436" fmla="*/ 1376542 w 1727674"/>
              <a:gd name="connsiteY436" fmla="*/ 2949749 h 5948684"/>
              <a:gd name="connsiteX437" fmla="*/ 1361659 w 1727674"/>
              <a:gd name="connsiteY437" fmla="*/ 2885158 h 5948684"/>
              <a:gd name="connsiteX438" fmla="*/ 1361659 w 1727674"/>
              <a:gd name="connsiteY438" fmla="*/ 2884860 h 5948684"/>
              <a:gd name="connsiteX439" fmla="*/ 1361361 w 1727674"/>
              <a:gd name="connsiteY439" fmla="*/ 2884860 h 5948684"/>
              <a:gd name="connsiteX440" fmla="*/ 1353920 w 1727674"/>
              <a:gd name="connsiteY440" fmla="*/ 2850928 h 5948684"/>
              <a:gd name="connsiteX441" fmla="*/ 1403033 w 1727674"/>
              <a:gd name="connsiteY441" fmla="*/ 2839617 h 5948684"/>
              <a:gd name="connsiteX442" fmla="*/ 214217 w 1727674"/>
              <a:gd name="connsiteY442" fmla="*/ 2941115 h 5948684"/>
              <a:gd name="connsiteX443" fmla="*/ 220468 w 1727674"/>
              <a:gd name="connsiteY443" fmla="*/ 2973857 h 5948684"/>
              <a:gd name="connsiteX444" fmla="*/ 220468 w 1727674"/>
              <a:gd name="connsiteY444" fmla="*/ 2974154 h 5948684"/>
              <a:gd name="connsiteX445" fmla="*/ 233862 w 1727674"/>
              <a:gd name="connsiteY445" fmla="*/ 3040234 h 5948684"/>
              <a:gd name="connsiteX446" fmla="*/ 184452 w 1727674"/>
              <a:gd name="connsiteY446" fmla="*/ 3050056 h 5948684"/>
              <a:gd name="connsiteX447" fmla="*/ 171057 w 1727674"/>
              <a:gd name="connsiteY447" fmla="*/ 2983976 h 5948684"/>
              <a:gd name="connsiteX448" fmla="*/ 171057 w 1727674"/>
              <a:gd name="connsiteY448" fmla="*/ 2983679 h 5948684"/>
              <a:gd name="connsiteX449" fmla="*/ 170759 w 1727674"/>
              <a:gd name="connsiteY449" fmla="*/ 2983679 h 5948684"/>
              <a:gd name="connsiteX450" fmla="*/ 164508 w 1727674"/>
              <a:gd name="connsiteY450" fmla="*/ 2950638 h 5948684"/>
              <a:gd name="connsiteX451" fmla="*/ 214217 w 1727674"/>
              <a:gd name="connsiteY451" fmla="*/ 2941113 h 5948684"/>
              <a:gd name="connsiteX452" fmla="*/ 1437609 w 1727674"/>
              <a:gd name="connsiteY452" fmla="*/ 2987252 h 5948684"/>
              <a:gd name="connsiteX453" fmla="*/ 1459636 w 1727674"/>
              <a:gd name="connsiteY453" fmla="*/ 3078334 h 5948684"/>
              <a:gd name="connsiteX454" fmla="*/ 1461421 w 1727674"/>
              <a:gd name="connsiteY454" fmla="*/ 3085478 h 5948684"/>
              <a:gd name="connsiteX455" fmla="*/ 1412011 w 1727674"/>
              <a:gd name="connsiteY455" fmla="*/ 3097384 h 5948684"/>
              <a:gd name="connsiteX456" fmla="*/ 1410522 w 1727674"/>
              <a:gd name="connsiteY456" fmla="*/ 3090241 h 5948684"/>
              <a:gd name="connsiteX457" fmla="*/ 1388496 w 1727674"/>
              <a:gd name="connsiteY457" fmla="*/ 2998860 h 5948684"/>
              <a:gd name="connsiteX458" fmla="*/ 1437609 w 1727674"/>
              <a:gd name="connsiteY458" fmla="*/ 2987251 h 5948684"/>
              <a:gd name="connsiteX459" fmla="*/ 244316 w 1727674"/>
              <a:gd name="connsiteY459" fmla="*/ 3089350 h 5948684"/>
              <a:gd name="connsiteX460" fmla="*/ 251163 w 1727674"/>
              <a:gd name="connsiteY460" fmla="*/ 3121200 h 5948684"/>
              <a:gd name="connsiteX461" fmla="*/ 265748 w 1727674"/>
              <a:gd name="connsiteY461" fmla="*/ 3188172 h 5948684"/>
              <a:gd name="connsiteX462" fmla="*/ 216337 w 1727674"/>
              <a:gd name="connsiteY462" fmla="*/ 3199185 h 5948684"/>
              <a:gd name="connsiteX463" fmla="*/ 201454 w 1727674"/>
              <a:gd name="connsiteY463" fmla="*/ 3131915 h 5948684"/>
              <a:gd name="connsiteX464" fmla="*/ 194906 w 1727674"/>
              <a:gd name="connsiteY464" fmla="*/ 3100065 h 5948684"/>
              <a:gd name="connsiteX465" fmla="*/ 244316 w 1727674"/>
              <a:gd name="connsiteY465" fmla="*/ 3089349 h 5948684"/>
              <a:gd name="connsiteX466" fmla="*/ 1473327 w 1727674"/>
              <a:gd name="connsiteY466" fmla="*/ 3134891 h 5948684"/>
              <a:gd name="connsiteX467" fmla="*/ 1492675 w 1727674"/>
              <a:gd name="connsiteY467" fmla="*/ 3215557 h 5948684"/>
              <a:gd name="connsiteX468" fmla="*/ 1492973 w 1727674"/>
              <a:gd name="connsiteY468" fmla="*/ 3215557 h 5948684"/>
              <a:gd name="connsiteX469" fmla="*/ 1497140 w 1727674"/>
              <a:gd name="connsiteY469" fmla="*/ 3233416 h 5948684"/>
              <a:gd name="connsiteX470" fmla="*/ 1447730 w 1727674"/>
              <a:gd name="connsiteY470" fmla="*/ 3245025 h 5948684"/>
              <a:gd name="connsiteX471" fmla="*/ 1443562 w 1727674"/>
              <a:gd name="connsiteY471" fmla="*/ 3227463 h 5948684"/>
              <a:gd name="connsiteX472" fmla="*/ 1443562 w 1727674"/>
              <a:gd name="connsiteY472" fmla="*/ 3227165 h 5948684"/>
              <a:gd name="connsiteX473" fmla="*/ 1423917 w 1727674"/>
              <a:gd name="connsiteY473" fmla="*/ 3146798 h 5948684"/>
              <a:gd name="connsiteX474" fmla="*/ 1473327 w 1727674"/>
              <a:gd name="connsiteY474" fmla="*/ 3134892 h 5948684"/>
              <a:gd name="connsiteX475" fmla="*/ 276797 w 1727674"/>
              <a:gd name="connsiteY475" fmla="*/ 3237580 h 5948684"/>
              <a:gd name="connsiteX476" fmla="*/ 298824 w 1727674"/>
              <a:gd name="connsiteY476" fmla="*/ 3336107 h 5948684"/>
              <a:gd name="connsiteX477" fmla="*/ 274118 w 1727674"/>
              <a:gd name="connsiteY477" fmla="*/ 3341762 h 5948684"/>
              <a:gd name="connsiteX478" fmla="*/ 249412 w 1727674"/>
              <a:gd name="connsiteY478" fmla="*/ 3347418 h 5948684"/>
              <a:gd name="connsiteX479" fmla="*/ 249412 w 1727674"/>
              <a:gd name="connsiteY479" fmla="*/ 3347120 h 5948684"/>
              <a:gd name="connsiteX480" fmla="*/ 227387 w 1727674"/>
              <a:gd name="connsiteY480" fmla="*/ 3248593 h 5948684"/>
              <a:gd name="connsiteX481" fmla="*/ 276797 w 1727674"/>
              <a:gd name="connsiteY481" fmla="*/ 3237580 h 5948684"/>
              <a:gd name="connsiteX482" fmla="*/ 1508760 w 1727674"/>
              <a:gd name="connsiteY482" fmla="*/ 3282527 h 5948684"/>
              <a:gd name="connsiteX483" fmla="*/ 1525429 w 1727674"/>
              <a:gd name="connsiteY483" fmla="*/ 3353964 h 5948684"/>
              <a:gd name="connsiteX484" fmla="*/ 1525726 w 1727674"/>
              <a:gd name="connsiteY484" fmla="*/ 3354262 h 5948684"/>
              <a:gd name="connsiteX485" fmla="*/ 1531679 w 1727674"/>
              <a:gd name="connsiteY485" fmla="*/ 3381349 h 5948684"/>
              <a:gd name="connsiteX486" fmla="*/ 1482567 w 1727674"/>
              <a:gd name="connsiteY486" fmla="*/ 3392660 h 5948684"/>
              <a:gd name="connsiteX487" fmla="*/ 1476316 w 1727674"/>
              <a:gd name="connsiteY487" fmla="*/ 3365573 h 5948684"/>
              <a:gd name="connsiteX488" fmla="*/ 1459349 w 1727674"/>
              <a:gd name="connsiteY488" fmla="*/ 3294135 h 5948684"/>
              <a:gd name="connsiteX489" fmla="*/ 1508760 w 1727674"/>
              <a:gd name="connsiteY489" fmla="*/ 3282526 h 5948684"/>
              <a:gd name="connsiteX490" fmla="*/ 310134 w 1727674"/>
              <a:gd name="connsiteY490" fmla="*/ 3385511 h 5948684"/>
              <a:gd name="connsiteX491" fmla="*/ 330971 w 1727674"/>
              <a:gd name="connsiteY491" fmla="*/ 3476296 h 5948684"/>
              <a:gd name="connsiteX492" fmla="*/ 332756 w 1727674"/>
              <a:gd name="connsiteY492" fmla="*/ 3484332 h 5948684"/>
              <a:gd name="connsiteX493" fmla="*/ 283346 w 1727674"/>
              <a:gd name="connsiteY493" fmla="*/ 3495643 h 5948684"/>
              <a:gd name="connsiteX494" fmla="*/ 281559 w 1727674"/>
              <a:gd name="connsiteY494" fmla="*/ 3487607 h 5948684"/>
              <a:gd name="connsiteX495" fmla="*/ 281559 w 1727674"/>
              <a:gd name="connsiteY495" fmla="*/ 3487309 h 5948684"/>
              <a:gd name="connsiteX496" fmla="*/ 260724 w 1727674"/>
              <a:gd name="connsiteY496" fmla="*/ 3396821 h 5948684"/>
              <a:gd name="connsiteX497" fmla="*/ 310134 w 1727674"/>
              <a:gd name="connsiteY497" fmla="*/ 3385510 h 5948684"/>
              <a:gd name="connsiteX498" fmla="*/ 1543050 w 1727674"/>
              <a:gd name="connsiteY498" fmla="*/ 3431052 h 5948684"/>
              <a:gd name="connsiteX499" fmla="*/ 1557040 w 1727674"/>
              <a:gd name="connsiteY499" fmla="*/ 3495048 h 5948684"/>
              <a:gd name="connsiteX500" fmla="*/ 1557040 w 1727674"/>
              <a:gd name="connsiteY500" fmla="*/ 3495346 h 5948684"/>
              <a:gd name="connsiteX501" fmla="*/ 1564481 w 1727674"/>
              <a:gd name="connsiteY501" fmla="*/ 3530171 h 5948684"/>
              <a:gd name="connsiteX502" fmla="*/ 1514772 w 1727674"/>
              <a:gd name="connsiteY502" fmla="*/ 3540590 h 5948684"/>
              <a:gd name="connsiteX503" fmla="*/ 1507629 w 1727674"/>
              <a:gd name="connsiteY503" fmla="*/ 3506062 h 5948684"/>
              <a:gd name="connsiteX504" fmla="*/ 1507629 w 1727674"/>
              <a:gd name="connsiteY504" fmla="*/ 3505764 h 5948684"/>
              <a:gd name="connsiteX505" fmla="*/ 1493638 w 1727674"/>
              <a:gd name="connsiteY505" fmla="*/ 3441767 h 5948684"/>
              <a:gd name="connsiteX506" fmla="*/ 1543050 w 1727674"/>
              <a:gd name="connsiteY506" fmla="*/ 3431052 h 5948684"/>
              <a:gd name="connsiteX507" fmla="*/ 1429646 w 1727674"/>
              <a:gd name="connsiteY507" fmla="*/ 3473021 h 5948684"/>
              <a:gd name="connsiteX508" fmla="*/ 1549603 w 1727674"/>
              <a:gd name="connsiteY508" fmla="*/ 4277293 h 5948684"/>
              <a:gd name="connsiteX509" fmla="*/ 551288 w 1727674"/>
              <a:gd name="connsiteY509" fmla="*/ 4363018 h 5948684"/>
              <a:gd name="connsiteX510" fmla="*/ 436388 w 1727674"/>
              <a:gd name="connsiteY510" fmla="*/ 3662035 h 5948684"/>
              <a:gd name="connsiteX511" fmla="*/ 1429655 w 1727674"/>
              <a:gd name="connsiteY511" fmla="*/ 3473021 h 5948684"/>
              <a:gd name="connsiteX512" fmla="*/ 343796 w 1727674"/>
              <a:gd name="connsiteY512" fmla="*/ 3533743 h 5948684"/>
              <a:gd name="connsiteX513" fmla="*/ 362250 w 1727674"/>
              <a:gd name="connsiteY513" fmla="*/ 3614705 h 5948684"/>
              <a:gd name="connsiteX514" fmla="*/ 366119 w 1727674"/>
              <a:gd name="connsiteY514" fmla="*/ 3632565 h 5948684"/>
              <a:gd name="connsiteX515" fmla="*/ 316709 w 1727674"/>
              <a:gd name="connsiteY515" fmla="*/ 3643578 h 5948684"/>
              <a:gd name="connsiteX516" fmla="*/ 312839 w 1727674"/>
              <a:gd name="connsiteY516" fmla="*/ 3625718 h 5948684"/>
              <a:gd name="connsiteX517" fmla="*/ 294385 w 1727674"/>
              <a:gd name="connsiteY517" fmla="*/ 3544756 h 5948684"/>
              <a:gd name="connsiteX518" fmla="*/ 343796 w 1727674"/>
              <a:gd name="connsiteY518" fmla="*/ 3533743 h 5948684"/>
              <a:gd name="connsiteX519" fmla="*/ 1574616 w 1727674"/>
              <a:gd name="connsiteY519" fmla="*/ 3580177 h 5948684"/>
              <a:gd name="connsiteX520" fmla="*/ 1586522 w 1727674"/>
              <a:gd name="connsiteY520" fmla="*/ 3639411 h 5948684"/>
              <a:gd name="connsiteX521" fmla="*/ 1586522 w 1727674"/>
              <a:gd name="connsiteY521" fmla="*/ 3639709 h 5948684"/>
              <a:gd name="connsiteX522" fmla="*/ 1593964 w 1727674"/>
              <a:gd name="connsiteY522" fmla="*/ 3679893 h 5948684"/>
              <a:gd name="connsiteX523" fmla="*/ 1544256 w 1727674"/>
              <a:gd name="connsiteY523" fmla="*/ 3688823 h 5948684"/>
              <a:gd name="connsiteX524" fmla="*/ 1536814 w 1727674"/>
              <a:gd name="connsiteY524" fmla="*/ 3649235 h 5948684"/>
              <a:gd name="connsiteX525" fmla="*/ 1536814 w 1727674"/>
              <a:gd name="connsiteY525" fmla="*/ 3648937 h 5948684"/>
              <a:gd name="connsiteX526" fmla="*/ 1525206 w 1727674"/>
              <a:gd name="connsiteY526" fmla="*/ 3590001 h 5948684"/>
              <a:gd name="connsiteX527" fmla="*/ 1574616 w 1727674"/>
              <a:gd name="connsiteY527" fmla="*/ 3580179 h 5948684"/>
              <a:gd name="connsiteX528" fmla="*/ 376847 w 1727674"/>
              <a:gd name="connsiteY528" fmla="*/ 3682276 h 5948684"/>
              <a:gd name="connsiteX529" fmla="*/ 377145 w 1727674"/>
              <a:gd name="connsiteY529" fmla="*/ 3683466 h 5948684"/>
              <a:gd name="connsiteX530" fmla="*/ 377145 w 1727674"/>
              <a:gd name="connsiteY530" fmla="*/ 3683764 h 5948684"/>
              <a:gd name="connsiteX531" fmla="*/ 377444 w 1727674"/>
              <a:gd name="connsiteY531" fmla="*/ 3683764 h 5948684"/>
              <a:gd name="connsiteX532" fmla="*/ 391731 w 1727674"/>
              <a:gd name="connsiteY532" fmla="*/ 3752225 h 5948684"/>
              <a:gd name="connsiteX533" fmla="*/ 391731 w 1727674"/>
              <a:gd name="connsiteY533" fmla="*/ 3752523 h 5948684"/>
              <a:gd name="connsiteX534" fmla="*/ 397684 w 1727674"/>
              <a:gd name="connsiteY534" fmla="*/ 3781693 h 5948684"/>
              <a:gd name="connsiteX535" fmla="*/ 348272 w 1727674"/>
              <a:gd name="connsiteY535" fmla="*/ 3791813 h 5948684"/>
              <a:gd name="connsiteX536" fmla="*/ 342319 w 1727674"/>
              <a:gd name="connsiteY536" fmla="*/ 3762941 h 5948684"/>
              <a:gd name="connsiteX537" fmla="*/ 342319 w 1727674"/>
              <a:gd name="connsiteY537" fmla="*/ 3762643 h 5948684"/>
              <a:gd name="connsiteX538" fmla="*/ 327735 w 1727674"/>
              <a:gd name="connsiteY538" fmla="*/ 3694481 h 5948684"/>
              <a:gd name="connsiteX539" fmla="*/ 327735 w 1727674"/>
              <a:gd name="connsiteY539" fmla="*/ 3694183 h 5948684"/>
              <a:gd name="connsiteX540" fmla="*/ 327437 w 1727674"/>
              <a:gd name="connsiteY540" fmla="*/ 3692992 h 5948684"/>
              <a:gd name="connsiteX541" fmla="*/ 376847 w 1727674"/>
              <a:gd name="connsiteY541" fmla="*/ 3682277 h 5948684"/>
              <a:gd name="connsiteX542" fmla="*/ 1602905 w 1727674"/>
              <a:gd name="connsiteY542" fmla="*/ 3729901 h 5948684"/>
              <a:gd name="connsiteX543" fmla="*/ 1612728 w 1727674"/>
              <a:gd name="connsiteY543" fmla="*/ 3787944 h 5948684"/>
              <a:gd name="connsiteX544" fmla="*/ 1612728 w 1727674"/>
              <a:gd name="connsiteY544" fmla="*/ 3788242 h 5948684"/>
              <a:gd name="connsiteX545" fmla="*/ 1619277 w 1727674"/>
              <a:gd name="connsiteY545" fmla="*/ 3830211 h 5948684"/>
              <a:gd name="connsiteX546" fmla="*/ 1569271 w 1727674"/>
              <a:gd name="connsiteY546" fmla="*/ 3837950 h 5948684"/>
              <a:gd name="connsiteX547" fmla="*/ 1562721 w 1727674"/>
              <a:gd name="connsiteY547" fmla="*/ 3795981 h 5948684"/>
              <a:gd name="connsiteX548" fmla="*/ 1563019 w 1727674"/>
              <a:gd name="connsiteY548" fmla="*/ 3795981 h 5948684"/>
              <a:gd name="connsiteX549" fmla="*/ 1552899 w 1727674"/>
              <a:gd name="connsiteY549" fmla="*/ 3738534 h 5948684"/>
              <a:gd name="connsiteX550" fmla="*/ 1602905 w 1727674"/>
              <a:gd name="connsiteY550" fmla="*/ 3729902 h 5948684"/>
              <a:gd name="connsiteX551" fmla="*/ 407804 w 1727674"/>
              <a:gd name="connsiteY551" fmla="*/ 3831399 h 5948684"/>
              <a:gd name="connsiteX552" fmla="*/ 419115 w 1727674"/>
              <a:gd name="connsiteY552" fmla="*/ 3889740 h 5948684"/>
              <a:gd name="connsiteX553" fmla="*/ 419115 w 1727674"/>
              <a:gd name="connsiteY553" fmla="*/ 3890037 h 5948684"/>
              <a:gd name="connsiteX554" fmla="*/ 426556 w 1727674"/>
              <a:gd name="connsiteY554" fmla="*/ 3931412 h 5948684"/>
              <a:gd name="connsiteX555" fmla="*/ 376550 w 1727674"/>
              <a:gd name="connsiteY555" fmla="*/ 3940342 h 5948684"/>
              <a:gd name="connsiteX556" fmla="*/ 369109 w 1727674"/>
              <a:gd name="connsiteY556" fmla="*/ 3898967 h 5948684"/>
              <a:gd name="connsiteX557" fmla="*/ 369406 w 1727674"/>
              <a:gd name="connsiteY557" fmla="*/ 3898967 h 5948684"/>
              <a:gd name="connsiteX558" fmla="*/ 358095 w 1727674"/>
              <a:gd name="connsiteY558" fmla="*/ 3841222 h 5948684"/>
              <a:gd name="connsiteX559" fmla="*/ 407804 w 1727674"/>
              <a:gd name="connsiteY559" fmla="*/ 3831399 h 5948684"/>
              <a:gd name="connsiteX560" fmla="*/ 1626718 w 1727674"/>
              <a:gd name="connsiteY560" fmla="*/ 3880810 h 5948684"/>
              <a:gd name="connsiteX561" fmla="*/ 1635349 w 1727674"/>
              <a:gd name="connsiteY561" fmla="*/ 3941532 h 5948684"/>
              <a:gd name="connsiteX562" fmla="*/ 1635349 w 1727674"/>
              <a:gd name="connsiteY562" fmla="*/ 3941830 h 5948684"/>
              <a:gd name="connsiteX563" fmla="*/ 1640112 w 1727674"/>
              <a:gd name="connsiteY563" fmla="*/ 3981716 h 5948684"/>
              <a:gd name="connsiteX564" fmla="*/ 1589809 w 1727674"/>
              <a:gd name="connsiteY564" fmla="*/ 3987669 h 5948684"/>
              <a:gd name="connsiteX565" fmla="*/ 1585046 w 1727674"/>
              <a:gd name="connsiteY565" fmla="*/ 3948378 h 5948684"/>
              <a:gd name="connsiteX566" fmla="*/ 1585046 w 1727674"/>
              <a:gd name="connsiteY566" fmla="*/ 3948080 h 5948684"/>
              <a:gd name="connsiteX567" fmla="*/ 1576712 w 1727674"/>
              <a:gd name="connsiteY567" fmla="*/ 3887656 h 5948684"/>
              <a:gd name="connsiteX568" fmla="*/ 1626718 w 1727674"/>
              <a:gd name="connsiteY568" fmla="*/ 3880810 h 5948684"/>
              <a:gd name="connsiteX569" fmla="*/ 435236 w 1727674"/>
              <a:gd name="connsiteY569" fmla="*/ 3981413 h 5948684"/>
              <a:gd name="connsiteX570" fmla="*/ 442976 w 1727674"/>
              <a:gd name="connsiteY570" fmla="*/ 4027847 h 5948684"/>
              <a:gd name="connsiteX571" fmla="*/ 442976 w 1727674"/>
              <a:gd name="connsiteY571" fmla="*/ 4028145 h 5948684"/>
              <a:gd name="connsiteX572" fmla="*/ 451012 w 1727674"/>
              <a:gd name="connsiteY572" fmla="*/ 4082021 h 5948684"/>
              <a:gd name="connsiteX573" fmla="*/ 401006 w 1727674"/>
              <a:gd name="connsiteY573" fmla="*/ 4089462 h 5948684"/>
              <a:gd name="connsiteX574" fmla="*/ 392969 w 1727674"/>
              <a:gd name="connsiteY574" fmla="*/ 4036181 h 5948684"/>
              <a:gd name="connsiteX575" fmla="*/ 392969 w 1727674"/>
              <a:gd name="connsiteY575" fmla="*/ 4035883 h 5948684"/>
              <a:gd name="connsiteX576" fmla="*/ 385229 w 1727674"/>
              <a:gd name="connsiteY576" fmla="*/ 3989746 h 5948684"/>
              <a:gd name="connsiteX577" fmla="*/ 435236 w 1727674"/>
              <a:gd name="connsiteY577" fmla="*/ 3981412 h 5948684"/>
              <a:gd name="connsiteX578" fmla="*/ 1645768 w 1727674"/>
              <a:gd name="connsiteY578" fmla="*/ 4032313 h 5948684"/>
              <a:gd name="connsiteX579" fmla="*/ 1652912 w 1727674"/>
              <a:gd name="connsiteY579" fmla="*/ 4100774 h 5948684"/>
              <a:gd name="connsiteX580" fmla="*/ 1652912 w 1727674"/>
              <a:gd name="connsiteY580" fmla="*/ 4101369 h 5948684"/>
              <a:gd name="connsiteX581" fmla="*/ 1655590 w 1727674"/>
              <a:gd name="connsiteY581" fmla="*/ 4133516 h 5948684"/>
              <a:gd name="connsiteX582" fmla="*/ 1604989 w 1727674"/>
              <a:gd name="connsiteY582" fmla="*/ 4137683 h 5948684"/>
              <a:gd name="connsiteX583" fmla="*/ 1602310 w 1727674"/>
              <a:gd name="connsiteY583" fmla="*/ 4105536 h 5948684"/>
              <a:gd name="connsiteX584" fmla="*/ 1602608 w 1727674"/>
              <a:gd name="connsiteY584" fmla="*/ 4105536 h 5948684"/>
              <a:gd name="connsiteX585" fmla="*/ 1595464 w 1727674"/>
              <a:gd name="connsiteY585" fmla="*/ 4037374 h 5948684"/>
              <a:gd name="connsiteX586" fmla="*/ 1645768 w 1727674"/>
              <a:gd name="connsiteY586" fmla="*/ 4032313 h 5948684"/>
              <a:gd name="connsiteX587" fmla="*/ 458096 w 1727674"/>
              <a:gd name="connsiteY587" fmla="*/ 4132621 h 5948684"/>
              <a:gd name="connsiteX588" fmla="*/ 462858 w 1727674"/>
              <a:gd name="connsiteY588" fmla="*/ 4167149 h 5948684"/>
              <a:gd name="connsiteX589" fmla="*/ 462858 w 1727674"/>
              <a:gd name="connsiteY589" fmla="*/ 4167446 h 5948684"/>
              <a:gd name="connsiteX590" fmla="*/ 470300 w 1727674"/>
              <a:gd name="connsiteY590" fmla="*/ 4233526 h 5948684"/>
              <a:gd name="connsiteX591" fmla="*/ 419996 w 1727674"/>
              <a:gd name="connsiteY591" fmla="*/ 4239182 h 5948684"/>
              <a:gd name="connsiteX592" fmla="*/ 412554 w 1727674"/>
              <a:gd name="connsiteY592" fmla="*/ 4173697 h 5948684"/>
              <a:gd name="connsiteX593" fmla="*/ 412554 w 1727674"/>
              <a:gd name="connsiteY593" fmla="*/ 4173400 h 5948684"/>
              <a:gd name="connsiteX594" fmla="*/ 407791 w 1727674"/>
              <a:gd name="connsiteY594" fmla="*/ 4139168 h 5948684"/>
              <a:gd name="connsiteX595" fmla="*/ 458096 w 1727674"/>
              <a:gd name="connsiteY595" fmla="*/ 4132620 h 5948684"/>
              <a:gd name="connsiteX596" fmla="*/ 1659770 w 1727674"/>
              <a:gd name="connsiteY596" fmla="*/ 4184413 h 5948684"/>
              <a:gd name="connsiteX597" fmla="*/ 1664829 w 1727674"/>
              <a:gd name="connsiteY597" fmla="*/ 4267161 h 5948684"/>
              <a:gd name="connsiteX598" fmla="*/ 1664829 w 1727674"/>
              <a:gd name="connsiteY598" fmla="*/ 4267757 h 5948684"/>
              <a:gd name="connsiteX599" fmla="*/ 1665723 w 1727674"/>
              <a:gd name="connsiteY599" fmla="*/ 4286211 h 5948684"/>
              <a:gd name="connsiteX600" fmla="*/ 1615120 w 1727674"/>
              <a:gd name="connsiteY600" fmla="*/ 4288295 h 5948684"/>
              <a:gd name="connsiteX601" fmla="*/ 1614228 w 1727674"/>
              <a:gd name="connsiteY601" fmla="*/ 4270138 h 5948684"/>
              <a:gd name="connsiteX602" fmla="*/ 1614228 w 1727674"/>
              <a:gd name="connsiteY602" fmla="*/ 4269841 h 5948684"/>
              <a:gd name="connsiteX603" fmla="*/ 1609167 w 1727674"/>
              <a:gd name="connsiteY603" fmla="*/ 4187687 h 5948684"/>
              <a:gd name="connsiteX604" fmla="*/ 1659770 w 1727674"/>
              <a:gd name="connsiteY604" fmla="*/ 4184413 h 5948684"/>
              <a:gd name="connsiteX605" fmla="*/ 475431 w 1727674"/>
              <a:gd name="connsiteY605" fmla="*/ 4284425 h 5948684"/>
              <a:gd name="connsiteX606" fmla="*/ 477515 w 1727674"/>
              <a:gd name="connsiteY606" fmla="*/ 4308238 h 5948684"/>
              <a:gd name="connsiteX607" fmla="*/ 477812 w 1727674"/>
              <a:gd name="connsiteY607" fmla="*/ 4308536 h 5948684"/>
              <a:gd name="connsiteX608" fmla="*/ 477812 w 1727674"/>
              <a:gd name="connsiteY608" fmla="*/ 4308833 h 5948684"/>
              <a:gd name="connsiteX609" fmla="*/ 482872 w 1727674"/>
              <a:gd name="connsiteY609" fmla="*/ 4379973 h 5948684"/>
              <a:gd name="connsiteX610" fmla="*/ 482872 w 1727674"/>
              <a:gd name="connsiteY610" fmla="*/ 4380569 h 5948684"/>
              <a:gd name="connsiteX611" fmla="*/ 483170 w 1727674"/>
              <a:gd name="connsiteY611" fmla="*/ 4386224 h 5948684"/>
              <a:gd name="connsiteX612" fmla="*/ 432866 w 1727674"/>
              <a:gd name="connsiteY612" fmla="*/ 4388903 h 5948684"/>
              <a:gd name="connsiteX613" fmla="*/ 432569 w 1727674"/>
              <a:gd name="connsiteY613" fmla="*/ 4383545 h 5948684"/>
              <a:gd name="connsiteX614" fmla="*/ 432569 w 1727674"/>
              <a:gd name="connsiteY614" fmla="*/ 4383248 h 5948684"/>
              <a:gd name="connsiteX615" fmla="*/ 427211 w 1727674"/>
              <a:gd name="connsiteY615" fmla="*/ 4313001 h 5948684"/>
              <a:gd name="connsiteX616" fmla="*/ 427211 w 1727674"/>
              <a:gd name="connsiteY616" fmla="*/ 4312703 h 5948684"/>
              <a:gd name="connsiteX617" fmla="*/ 424830 w 1727674"/>
              <a:gd name="connsiteY617" fmla="*/ 4289188 h 5948684"/>
              <a:gd name="connsiteX618" fmla="*/ 475431 w 1727674"/>
              <a:gd name="connsiteY618" fmla="*/ 4284425 h 5948684"/>
              <a:gd name="connsiteX619" fmla="*/ 1667866 w 1727674"/>
              <a:gd name="connsiteY619" fmla="*/ 4336813 h 5948684"/>
              <a:gd name="connsiteX620" fmla="*/ 1668461 w 1727674"/>
              <a:gd name="connsiteY620" fmla="*/ 4352886 h 5948684"/>
              <a:gd name="connsiteX621" fmla="*/ 1668461 w 1727674"/>
              <a:gd name="connsiteY621" fmla="*/ 4353482 h 5948684"/>
              <a:gd name="connsiteX622" fmla="*/ 1670247 w 1727674"/>
              <a:gd name="connsiteY622" fmla="*/ 4438313 h 5948684"/>
              <a:gd name="connsiteX623" fmla="*/ 1619646 w 1727674"/>
              <a:gd name="connsiteY623" fmla="*/ 4439504 h 5948684"/>
              <a:gd name="connsiteX624" fmla="*/ 1617860 w 1727674"/>
              <a:gd name="connsiteY624" fmla="*/ 4355267 h 5948684"/>
              <a:gd name="connsiteX625" fmla="*/ 1617860 w 1727674"/>
              <a:gd name="connsiteY625" fmla="*/ 4354671 h 5948684"/>
              <a:gd name="connsiteX626" fmla="*/ 1617264 w 1727674"/>
              <a:gd name="connsiteY626" fmla="*/ 4338896 h 5948684"/>
              <a:gd name="connsiteX627" fmla="*/ 1667866 w 1727674"/>
              <a:gd name="connsiteY627" fmla="*/ 4336812 h 5948684"/>
              <a:gd name="connsiteX628" fmla="*/ 485909 w 1727674"/>
              <a:gd name="connsiteY628" fmla="*/ 4436825 h 5948684"/>
              <a:gd name="connsiteX629" fmla="*/ 486801 w 1727674"/>
              <a:gd name="connsiteY629" fmla="*/ 4452304 h 5948684"/>
              <a:gd name="connsiteX630" fmla="*/ 486801 w 1727674"/>
              <a:gd name="connsiteY630" fmla="*/ 4452899 h 5948684"/>
              <a:gd name="connsiteX631" fmla="*/ 488884 w 1727674"/>
              <a:gd name="connsiteY631" fmla="*/ 4525527 h 5948684"/>
              <a:gd name="connsiteX632" fmla="*/ 488884 w 1727674"/>
              <a:gd name="connsiteY632" fmla="*/ 4539219 h 5948684"/>
              <a:gd name="connsiteX633" fmla="*/ 438284 w 1727674"/>
              <a:gd name="connsiteY633" fmla="*/ 4539517 h 5948684"/>
              <a:gd name="connsiteX634" fmla="*/ 438284 w 1727674"/>
              <a:gd name="connsiteY634" fmla="*/ 4526123 h 5948684"/>
              <a:gd name="connsiteX635" fmla="*/ 436199 w 1727674"/>
              <a:gd name="connsiteY635" fmla="*/ 4454982 h 5948684"/>
              <a:gd name="connsiteX636" fmla="*/ 436199 w 1727674"/>
              <a:gd name="connsiteY636" fmla="*/ 4454387 h 5948684"/>
              <a:gd name="connsiteX637" fmla="*/ 435306 w 1727674"/>
              <a:gd name="connsiteY637" fmla="*/ 4439504 h 5948684"/>
              <a:gd name="connsiteX638" fmla="*/ 485909 w 1727674"/>
              <a:gd name="connsiteY638" fmla="*/ 4436825 h 5948684"/>
              <a:gd name="connsiteX639" fmla="*/ 1619955 w 1727674"/>
              <a:gd name="connsiteY639" fmla="*/ 4489510 h 5948684"/>
              <a:gd name="connsiteX640" fmla="*/ 1670558 w 1727674"/>
              <a:gd name="connsiteY640" fmla="*/ 4489808 h 5948684"/>
              <a:gd name="connsiteX641" fmla="*/ 1670558 w 1727674"/>
              <a:gd name="connsiteY641" fmla="*/ 4531182 h 5948684"/>
              <a:gd name="connsiteX642" fmla="*/ 1670259 w 1727674"/>
              <a:gd name="connsiteY642" fmla="*/ 4531480 h 5948684"/>
              <a:gd name="connsiteX643" fmla="*/ 1669664 w 1727674"/>
              <a:gd name="connsiteY643" fmla="*/ 4577021 h 5948684"/>
              <a:gd name="connsiteX644" fmla="*/ 1669664 w 1727674"/>
              <a:gd name="connsiteY644" fmla="*/ 4577319 h 5948684"/>
              <a:gd name="connsiteX645" fmla="*/ 1669367 w 1727674"/>
              <a:gd name="connsiteY645" fmla="*/ 4591606 h 5948684"/>
              <a:gd name="connsiteX646" fmla="*/ 1618764 w 1727674"/>
              <a:gd name="connsiteY646" fmla="*/ 4590118 h 5948684"/>
              <a:gd name="connsiteX647" fmla="*/ 1619063 w 1727674"/>
              <a:gd name="connsiteY647" fmla="*/ 4576128 h 5948684"/>
              <a:gd name="connsiteX648" fmla="*/ 1619063 w 1727674"/>
              <a:gd name="connsiteY648" fmla="*/ 4575830 h 5948684"/>
              <a:gd name="connsiteX649" fmla="*/ 1619658 w 1727674"/>
              <a:gd name="connsiteY649" fmla="*/ 4530883 h 5948684"/>
              <a:gd name="connsiteX650" fmla="*/ 1619658 w 1727674"/>
              <a:gd name="connsiteY650" fmla="*/ 4530586 h 5948684"/>
              <a:gd name="connsiteX651" fmla="*/ 1619955 w 1727674"/>
              <a:gd name="connsiteY651" fmla="*/ 4489509 h 5948684"/>
              <a:gd name="connsiteX652" fmla="*/ 1561020 w 1727674"/>
              <a:gd name="connsiteY652" fmla="*/ 4553507 h 5948684"/>
              <a:gd name="connsiteX653" fmla="*/ 1484820 w 1727674"/>
              <a:gd name="connsiteY653" fmla="*/ 5399745 h 5948684"/>
              <a:gd name="connsiteX654" fmla="*/ 489458 w 1727674"/>
              <a:gd name="connsiteY654" fmla="*/ 5226810 h 5948684"/>
              <a:gd name="connsiteX655" fmla="*/ 559406 w 1727674"/>
              <a:gd name="connsiteY655" fmla="*/ 4560650 h 5948684"/>
              <a:gd name="connsiteX656" fmla="*/ 1561055 w 1727674"/>
              <a:gd name="connsiteY656" fmla="*/ 4553507 h 5948684"/>
              <a:gd name="connsiteX657" fmla="*/ 489172 w 1727674"/>
              <a:gd name="connsiteY657" fmla="*/ 4589821 h 5948684"/>
              <a:gd name="connsiteX658" fmla="*/ 489172 w 1727674"/>
              <a:gd name="connsiteY658" fmla="*/ 4600239 h 5948684"/>
              <a:gd name="connsiteX659" fmla="*/ 487683 w 1727674"/>
              <a:gd name="connsiteY659" fmla="*/ 4674653 h 5948684"/>
              <a:gd name="connsiteX660" fmla="*/ 487683 w 1727674"/>
              <a:gd name="connsiteY660" fmla="*/ 4674951 h 5948684"/>
              <a:gd name="connsiteX661" fmla="*/ 487089 w 1727674"/>
              <a:gd name="connsiteY661" fmla="*/ 4692215 h 5948684"/>
              <a:gd name="connsiteX662" fmla="*/ 436486 w 1727674"/>
              <a:gd name="connsiteY662" fmla="*/ 4690131 h 5948684"/>
              <a:gd name="connsiteX663" fmla="*/ 437082 w 1727674"/>
              <a:gd name="connsiteY663" fmla="*/ 4673462 h 5948684"/>
              <a:gd name="connsiteX664" fmla="*/ 437082 w 1727674"/>
              <a:gd name="connsiteY664" fmla="*/ 4673165 h 5948684"/>
              <a:gd name="connsiteX665" fmla="*/ 438570 w 1727674"/>
              <a:gd name="connsiteY665" fmla="*/ 4599643 h 5948684"/>
              <a:gd name="connsiteX666" fmla="*/ 438570 w 1727674"/>
              <a:gd name="connsiteY666" fmla="*/ 4590118 h 5948684"/>
              <a:gd name="connsiteX667" fmla="*/ 489172 w 1727674"/>
              <a:gd name="connsiteY667" fmla="*/ 4589821 h 5948684"/>
              <a:gd name="connsiteX668" fmla="*/ 1617313 w 1727674"/>
              <a:gd name="connsiteY668" fmla="*/ 4640422 h 5948684"/>
              <a:gd name="connsiteX669" fmla="*/ 1667914 w 1727674"/>
              <a:gd name="connsiteY669" fmla="*/ 4642506 h 5948684"/>
              <a:gd name="connsiteX670" fmla="*/ 1666724 w 1727674"/>
              <a:gd name="connsiteY670" fmla="*/ 4670486 h 5948684"/>
              <a:gd name="connsiteX671" fmla="*/ 1664641 w 1727674"/>
              <a:gd name="connsiteY671" fmla="*/ 4717813 h 5948684"/>
              <a:gd name="connsiteX672" fmla="*/ 1664641 w 1727674"/>
              <a:gd name="connsiteY672" fmla="*/ 4718111 h 5948684"/>
              <a:gd name="connsiteX673" fmla="*/ 1663152 w 1727674"/>
              <a:gd name="connsiteY673" fmla="*/ 4744008 h 5948684"/>
              <a:gd name="connsiteX674" fmla="*/ 1612550 w 1727674"/>
              <a:gd name="connsiteY674" fmla="*/ 4741031 h 5948684"/>
              <a:gd name="connsiteX675" fmla="*/ 1614038 w 1727674"/>
              <a:gd name="connsiteY675" fmla="*/ 4715433 h 5948684"/>
              <a:gd name="connsiteX676" fmla="*/ 1614038 w 1727674"/>
              <a:gd name="connsiteY676" fmla="*/ 4715135 h 5948684"/>
              <a:gd name="connsiteX677" fmla="*/ 1616122 w 1727674"/>
              <a:gd name="connsiteY677" fmla="*/ 4668403 h 5948684"/>
              <a:gd name="connsiteX678" fmla="*/ 1616122 w 1727674"/>
              <a:gd name="connsiteY678" fmla="*/ 4668106 h 5948684"/>
              <a:gd name="connsiteX679" fmla="*/ 1617313 w 1727674"/>
              <a:gd name="connsiteY679" fmla="*/ 4640424 h 5948684"/>
              <a:gd name="connsiteX680" fmla="*/ 434117 w 1727674"/>
              <a:gd name="connsiteY680" fmla="*/ 4740435 h 5948684"/>
              <a:gd name="connsiteX681" fmla="*/ 484422 w 1727674"/>
              <a:gd name="connsiteY681" fmla="*/ 4743114 h 5948684"/>
              <a:gd name="connsiteX682" fmla="*/ 484124 w 1727674"/>
              <a:gd name="connsiteY682" fmla="*/ 4750853 h 5948684"/>
              <a:gd name="connsiteX683" fmla="*/ 484124 w 1727674"/>
              <a:gd name="connsiteY683" fmla="*/ 4751150 h 5948684"/>
              <a:gd name="connsiteX684" fmla="*/ 481742 w 1727674"/>
              <a:gd name="connsiteY684" fmla="*/ 4789548 h 5948684"/>
              <a:gd name="connsiteX685" fmla="*/ 481742 w 1727674"/>
              <a:gd name="connsiteY685" fmla="*/ 4789845 h 5948684"/>
              <a:gd name="connsiteX686" fmla="*/ 478469 w 1727674"/>
              <a:gd name="connsiteY686" fmla="*/ 4828243 h 5948684"/>
              <a:gd name="connsiteX687" fmla="*/ 478469 w 1727674"/>
              <a:gd name="connsiteY687" fmla="*/ 4828540 h 5948684"/>
              <a:gd name="connsiteX688" fmla="*/ 476980 w 1727674"/>
              <a:gd name="connsiteY688" fmla="*/ 4845209 h 5948684"/>
              <a:gd name="connsiteX689" fmla="*/ 426676 w 1727674"/>
              <a:gd name="connsiteY689" fmla="*/ 4840446 h 5948684"/>
              <a:gd name="connsiteX690" fmla="*/ 428164 w 1727674"/>
              <a:gd name="connsiteY690" fmla="*/ 4824373 h 5948684"/>
              <a:gd name="connsiteX691" fmla="*/ 428164 w 1727674"/>
              <a:gd name="connsiteY691" fmla="*/ 4824075 h 5948684"/>
              <a:gd name="connsiteX692" fmla="*/ 431142 w 1727674"/>
              <a:gd name="connsiteY692" fmla="*/ 4786272 h 5948684"/>
              <a:gd name="connsiteX693" fmla="*/ 431142 w 1727674"/>
              <a:gd name="connsiteY693" fmla="*/ 4785975 h 5948684"/>
              <a:gd name="connsiteX694" fmla="*/ 433523 w 1727674"/>
              <a:gd name="connsiteY694" fmla="*/ 4748172 h 5948684"/>
              <a:gd name="connsiteX695" fmla="*/ 433523 w 1727674"/>
              <a:gd name="connsiteY695" fmla="*/ 4747874 h 5948684"/>
              <a:gd name="connsiteX696" fmla="*/ 434117 w 1727674"/>
              <a:gd name="connsiteY696" fmla="*/ 4740433 h 5948684"/>
              <a:gd name="connsiteX697" fmla="*/ 1609312 w 1727674"/>
              <a:gd name="connsiteY697" fmla="*/ 4791334 h 5948684"/>
              <a:gd name="connsiteX698" fmla="*/ 1659914 w 1727674"/>
              <a:gd name="connsiteY698" fmla="*/ 4794906 h 5948684"/>
              <a:gd name="connsiteX699" fmla="*/ 1658426 w 1727674"/>
              <a:gd name="connsiteY699" fmla="*/ 4814850 h 5948684"/>
              <a:gd name="connsiteX700" fmla="*/ 1658426 w 1727674"/>
              <a:gd name="connsiteY700" fmla="*/ 4815147 h 5948684"/>
              <a:gd name="connsiteX701" fmla="*/ 1654556 w 1727674"/>
              <a:gd name="connsiteY701" fmla="*/ 4864558 h 5948684"/>
              <a:gd name="connsiteX702" fmla="*/ 1654556 w 1727674"/>
              <a:gd name="connsiteY702" fmla="*/ 4864856 h 5948684"/>
              <a:gd name="connsiteX703" fmla="*/ 1651580 w 1727674"/>
              <a:gd name="connsiteY703" fmla="*/ 4896408 h 5948684"/>
              <a:gd name="connsiteX704" fmla="*/ 1601276 w 1727674"/>
              <a:gd name="connsiteY704" fmla="*/ 4891645 h 5948684"/>
              <a:gd name="connsiteX705" fmla="*/ 1603955 w 1727674"/>
              <a:gd name="connsiteY705" fmla="*/ 4860392 h 5948684"/>
              <a:gd name="connsiteX706" fmla="*/ 1603955 w 1727674"/>
              <a:gd name="connsiteY706" fmla="*/ 4860094 h 5948684"/>
              <a:gd name="connsiteX707" fmla="*/ 1607824 w 1727674"/>
              <a:gd name="connsiteY707" fmla="*/ 4811576 h 5948684"/>
              <a:gd name="connsiteX708" fmla="*/ 1607824 w 1727674"/>
              <a:gd name="connsiteY708" fmla="*/ 4811278 h 5948684"/>
              <a:gd name="connsiteX709" fmla="*/ 1609312 w 1727674"/>
              <a:gd name="connsiteY709" fmla="*/ 4791334 h 5948684"/>
              <a:gd name="connsiteX710" fmla="*/ 421640 w 1727674"/>
              <a:gd name="connsiteY710" fmla="*/ 4890452 h 5948684"/>
              <a:gd name="connsiteX711" fmla="*/ 471943 w 1727674"/>
              <a:gd name="connsiteY711" fmla="*/ 4895809 h 5948684"/>
              <a:gd name="connsiteX712" fmla="*/ 470752 w 1727674"/>
              <a:gd name="connsiteY712" fmla="*/ 4906822 h 5948684"/>
              <a:gd name="connsiteX713" fmla="*/ 470752 w 1727674"/>
              <a:gd name="connsiteY713" fmla="*/ 4907417 h 5948684"/>
              <a:gd name="connsiteX714" fmla="*/ 465990 w 1727674"/>
              <a:gd name="connsiteY714" fmla="*/ 4946708 h 5948684"/>
              <a:gd name="connsiteX715" fmla="*/ 465990 w 1727674"/>
              <a:gd name="connsiteY715" fmla="*/ 4947006 h 5948684"/>
              <a:gd name="connsiteX716" fmla="*/ 460930 w 1727674"/>
              <a:gd name="connsiteY716" fmla="*/ 4986892 h 5948684"/>
              <a:gd name="connsiteX717" fmla="*/ 460632 w 1727674"/>
              <a:gd name="connsiteY717" fmla="*/ 4987189 h 5948684"/>
              <a:gd name="connsiteX718" fmla="*/ 459143 w 1727674"/>
              <a:gd name="connsiteY718" fmla="*/ 4997310 h 5948684"/>
              <a:gd name="connsiteX719" fmla="*/ 409137 w 1727674"/>
              <a:gd name="connsiteY719" fmla="*/ 4989868 h 5948684"/>
              <a:gd name="connsiteX720" fmla="*/ 410626 w 1727674"/>
              <a:gd name="connsiteY720" fmla="*/ 4980343 h 5948684"/>
              <a:gd name="connsiteX721" fmla="*/ 410626 w 1727674"/>
              <a:gd name="connsiteY721" fmla="*/ 4980045 h 5948684"/>
              <a:gd name="connsiteX722" fmla="*/ 415984 w 1727674"/>
              <a:gd name="connsiteY722" fmla="*/ 4940755 h 5948684"/>
              <a:gd name="connsiteX723" fmla="*/ 415984 w 1727674"/>
              <a:gd name="connsiteY723" fmla="*/ 4940457 h 5948684"/>
              <a:gd name="connsiteX724" fmla="*/ 420449 w 1727674"/>
              <a:gd name="connsiteY724" fmla="*/ 4901762 h 5948684"/>
              <a:gd name="connsiteX725" fmla="*/ 420449 w 1727674"/>
              <a:gd name="connsiteY725" fmla="*/ 4901167 h 5948684"/>
              <a:gd name="connsiteX726" fmla="*/ 421640 w 1727674"/>
              <a:gd name="connsiteY726" fmla="*/ 4890451 h 5948684"/>
              <a:gd name="connsiteX727" fmla="*/ 1596167 w 1727674"/>
              <a:gd name="connsiteY727" fmla="*/ 4941945 h 5948684"/>
              <a:gd name="connsiteX728" fmla="*/ 1646770 w 1727674"/>
              <a:gd name="connsiteY728" fmla="*/ 4947006 h 5948684"/>
              <a:gd name="connsiteX729" fmla="*/ 1644686 w 1727674"/>
              <a:gd name="connsiteY729" fmla="*/ 4965460 h 5948684"/>
              <a:gd name="connsiteX730" fmla="*/ 1644686 w 1727674"/>
              <a:gd name="connsiteY730" fmla="*/ 4965758 h 5948684"/>
              <a:gd name="connsiteX731" fmla="*/ 1639030 w 1727674"/>
              <a:gd name="connsiteY731" fmla="*/ 5016955 h 5948684"/>
              <a:gd name="connsiteX732" fmla="*/ 1639030 w 1727674"/>
              <a:gd name="connsiteY732" fmla="*/ 5017253 h 5948684"/>
              <a:gd name="connsiteX733" fmla="*/ 1635161 w 1727674"/>
              <a:gd name="connsiteY733" fmla="*/ 5048209 h 5948684"/>
              <a:gd name="connsiteX734" fmla="*/ 1585155 w 1727674"/>
              <a:gd name="connsiteY734" fmla="*/ 5041958 h 5948684"/>
              <a:gd name="connsiteX735" fmla="*/ 1588726 w 1727674"/>
              <a:gd name="connsiteY735" fmla="*/ 5011299 h 5948684"/>
              <a:gd name="connsiteX736" fmla="*/ 1588726 w 1727674"/>
              <a:gd name="connsiteY736" fmla="*/ 5011001 h 5948684"/>
              <a:gd name="connsiteX737" fmla="*/ 1594382 w 1727674"/>
              <a:gd name="connsiteY737" fmla="*/ 4960400 h 5948684"/>
              <a:gd name="connsiteX738" fmla="*/ 1594382 w 1727674"/>
              <a:gd name="connsiteY738" fmla="*/ 4960102 h 5948684"/>
              <a:gd name="connsiteX739" fmla="*/ 1596167 w 1727674"/>
              <a:gd name="connsiteY739" fmla="*/ 4941945 h 5948684"/>
              <a:gd name="connsiteX740" fmla="*/ 401637 w 1727674"/>
              <a:gd name="connsiteY740" fmla="*/ 5039577 h 5948684"/>
              <a:gd name="connsiteX741" fmla="*/ 451643 w 1727674"/>
              <a:gd name="connsiteY741" fmla="*/ 5047613 h 5948684"/>
              <a:gd name="connsiteX742" fmla="*/ 448369 w 1727674"/>
              <a:gd name="connsiteY742" fmla="*/ 5068449 h 5948684"/>
              <a:gd name="connsiteX743" fmla="*/ 448369 w 1727674"/>
              <a:gd name="connsiteY743" fmla="*/ 5068747 h 5948684"/>
              <a:gd name="connsiteX744" fmla="*/ 441225 w 1727674"/>
              <a:gd name="connsiteY744" fmla="*/ 5109525 h 5948684"/>
              <a:gd name="connsiteX745" fmla="*/ 441225 w 1727674"/>
              <a:gd name="connsiteY745" fmla="*/ 5109823 h 5948684"/>
              <a:gd name="connsiteX746" fmla="*/ 434081 w 1727674"/>
              <a:gd name="connsiteY746" fmla="*/ 5147923 h 5948684"/>
              <a:gd name="connsiteX747" fmla="*/ 384373 w 1727674"/>
              <a:gd name="connsiteY747" fmla="*/ 5138696 h 5948684"/>
              <a:gd name="connsiteX748" fmla="*/ 391219 w 1727674"/>
              <a:gd name="connsiteY748" fmla="*/ 5100893 h 5948684"/>
              <a:gd name="connsiteX749" fmla="*/ 391219 w 1727674"/>
              <a:gd name="connsiteY749" fmla="*/ 5100596 h 5948684"/>
              <a:gd name="connsiteX750" fmla="*/ 398362 w 1727674"/>
              <a:gd name="connsiteY750" fmla="*/ 5060412 h 5948684"/>
              <a:gd name="connsiteX751" fmla="*/ 398362 w 1727674"/>
              <a:gd name="connsiteY751" fmla="*/ 5060114 h 5948684"/>
              <a:gd name="connsiteX752" fmla="*/ 401637 w 1727674"/>
              <a:gd name="connsiteY752" fmla="*/ 5039576 h 5948684"/>
              <a:gd name="connsiteX753" fmla="*/ 1578546 w 1727674"/>
              <a:gd name="connsiteY753" fmla="*/ 5091964 h 5948684"/>
              <a:gd name="connsiteX754" fmla="*/ 1628851 w 1727674"/>
              <a:gd name="connsiteY754" fmla="*/ 5098513 h 5948684"/>
              <a:gd name="connsiteX755" fmla="*/ 1625873 w 1727674"/>
              <a:gd name="connsiteY755" fmla="*/ 5122028 h 5948684"/>
              <a:gd name="connsiteX756" fmla="*/ 1625576 w 1727674"/>
              <a:gd name="connsiteY756" fmla="*/ 5122028 h 5948684"/>
              <a:gd name="connsiteX757" fmla="*/ 1618135 w 1727674"/>
              <a:gd name="connsiteY757" fmla="*/ 5175606 h 5948684"/>
              <a:gd name="connsiteX758" fmla="*/ 1614563 w 1727674"/>
              <a:gd name="connsiteY758" fmla="*/ 5199419 h 5948684"/>
              <a:gd name="connsiteX759" fmla="*/ 1564557 w 1727674"/>
              <a:gd name="connsiteY759" fmla="*/ 5191680 h 5948684"/>
              <a:gd name="connsiteX760" fmla="*/ 1568129 w 1727674"/>
              <a:gd name="connsiteY760" fmla="*/ 5168462 h 5948684"/>
              <a:gd name="connsiteX761" fmla="*/ 1568129 w 1727674"/>
              <a:gd name="connsiteY761" fmla="*/ 5168165 h 5948684"/>
              <a:gd name="connsiteX762" fmla="*/ 1575570 w 1727674"/>
              <a:gd name="connsiteY762" fmla="*/ 5115182 h 5948684"/>
              <a:gd name="connsiteX763" fmla="*/ 1575570 w 1727674"/>
              <a:gd name="connsiteY763" fmla="*/ 5114884 h 5948684"/>
              <a:gd name="connsiteX764" fmla="*/ 1578546 w 1727674"/>
              <a:gd name="connsiteY764" fmla="*/ 5091965 h 5948684"/>
              <a:gd name="connsiteX765" fmla="*/ 374491 w 1727674"/>
              <a:gd name="connsiteY765" fmla="*/ 5187805 h 5948684"/>
              <a:gd name="connsiteX766" fmla="*/ 423903 w 1727674"/>
              <a:gd name="connsiteY766" fmla="*/ 5198223 h 5948684"/>
              <a:gd name="connsiteX767" fmla="*/ 415866 w 1727674"/>
              <a:gd name="connsiteY767" fmla="*/ 5235728 h 5948684"/>
              <a:gd name="connsiteX768" fmla="*/ 415866 w 1727674"/>
              <a:gd name="connsiteY768" fmla="*/ 5236026 h 5948684"/>
              <a:gd name="connsiteX769" fmla="*/ 406043 w 1727674"/>
              <a:gd name="connsiteY769" fmla="*/ 5278591 h 5948684"/>
              <a:gd name="connsiteX770" fmla="*/ 406043 w 1727674"/>
              <a:gd name="connsiteY770" fmla="*/ 5278889 h 5948684"/>
              <a:gd name="connsiteX771" fmla="*/ 401578 w 1727674"/>
              <a:gd name="connsiteY771" fmla="*/ 5297642 h 5948684"/>
              <a:gd name="connsiteX772" fmla="*/ 352167 w 1727674"/>
              <a:gd name="connsiteY772" fmla="*/ 5286033 h 5948684"/>
              <a:gd name="connsiteX773" fmla="*/ 356631 w 1727674"/>
              <a:gd name="connsiteY773" fmla="*/ 5267578 h 5948684"/>
              <a:gd name="connsiteX774" fmla="*/ 356930 w 1727674"/>
              <a:gd name="connsiteY774" fmla="*/ 5266983 h 5948684"/>
              <a:gd name="connsiteX775" fmla="*/ 366455 w 1727674"/>
              <a:gd name="connsiteY775" fmla="*/ 5225311 h 5948684"/>
              <a:gd name="connsiteX776" fmla="*/ 366455 w 1727674"/>
              <a:gd name="connsiteY776" fmla="*/ 5225013 h 5948684"/>
              <a:gd name="connsiteX777" fmla="*/ 374491 w 1727674"/>
              <a:gd name="connsiteY777" fmla="*/ 5187807 h 5948684"/>
              <a:gd name="connsiteX778" fmla="*/ 1556448 w 1727674"/>
              <a:gd name="connsiteY778" fmla="*/ 5241383 h 5948684"/>
              <a:gd name="connsiteX779" fmla="*/ 1606454 w 1727674"/>
              <a:gd name="connsiteY779" fmla="*/ 5249420 h 5948684"/>
              <a:gd name="connsiteX780" fmla="*/ 1600798 w 1727674"/>
              <a:gd name="connsiteY780" fmla="*/ 5284841 h 5948684"/>
              <a:gd name="connsiteX781" fmla="*/ 1600798 w 1727674"/>
              <a:gd name="connsiteY781" fmla="*/ 5285139 h 5948684"/>
              <a:gd name="connsiteX782" fmla="*/ 1591273 w 1727674"/>
              <a:gd name="connsiteY782" fmla="*/ 5340801 h 5948684"/>
              <a:gd name="connsiteX783" fmla="*/ 1590976 w 1727674"/>
              <a:gd name="connsiteY783" fmla="*/ 5341099 h 5948684"/>
              <a:gd name="connsiteX784" fmla="*/ 1589489 w 1727674"/>
              <a:gd name="connsiteY784" fmla="*/ 5349731 h 5948684"/>
              <a:gd name="connsiteX785" fmla="*/ 1539779 w 1727674"/>
              <a:gd name="connsiteY785" fmla="*/ 5340801 h 5948684"/>
              <a:gd name="connsiteX786" fmla="*/ 1541267 w 1727674"/>
              <a:gd name="connsiteY786" fmla="*/ 5332169 h 5948684"/>
              <a:gd name="connsiteX787" fmla="*/ 1541267 w 1727674"/>
              <a:gd name="connsiteY787" fmla="*/ 5331872 h 5948684"/>
              <a:gd name="connsiteX788" fmla="*/ 1550792 w 1727674"/>
              <a:gd name="connsiteY788" fmla="*/ 5276806 h 5948684"/>
              <a:gd name="connsiteX789" fmla="*/ 1550792 w 1727674"/>
              <a:gd name="connsiteY789" fmla="*/ 5276508 h 5948684"/>
              <a:gd name="connsiteX790" fmla="*/ 1556448 w 1727674"/>
              <a:gd name="connsiteY790" fmla="*/ 5241385 h 5948684"/>
              <a:gd name="connsiteX791" fmla="*/ 340201 w 1727674"/>
              <a:gd name="connsiteY791" fmla="*/ 5334847 h 5948684"/>
              <a:gd name="connsiteX792" fmla="*/ 389315 w 1727674"/>
              <a:gd name="connsiteY792" fmla="*/ 5347349 h 5948684"/>
              <a:gd name="connsiteX793" fmla="*/ 384552 w 1727674"/>
              <a:gd name="connsiteY793" fmla="*/ 5365803 h 5948684"/>
              <a:gd name="connsiteX794" fmla="*/ 384552 w 1727674"/>
              <a:gd name="connsiteY794" fmla="*/ 5366101 h 5948684"/>
              <a:gd name="connsiteX795" fmla="*/ 372646 w 1727674"/>
              <a:gd name="connsiteY795" fmla="*/ 5409857 h 5948684"/>
              <a:gd name="connsiteX796" fmla="*/ 372646 w 1727674"/>
              <a:gd name="connsiteY796" fmla="*/ 5410155 h 5948684"/>
              <a:gd name="connsiteX797" fmla="*/ 362525 w 1727674"/>
              <a:gd name="connsiteY797" fmla="*/ 5445576 h 5948684"/>
              <a:gd name="connsiteX798" fmla="*/ 314007 w 1727674"/>
              <a:gd name="connsiteY798" fmla="*/ 5431884 h 5948684"/>
              <a:gd name="connsiteX799" fmla="*/ 323830 w 1727674"/>
              <a:gd name="connsiteY799" fmla="*/ 5396761 h 5948684"/>
              <a:gd name="connsiteX800" fmla="*/ 323830 w 1727674"/>
              <a:gd name="connsiteY800" fmla="*/ 5396463 h 5948684"/>
              <a:gd name="connsiteX801" fmla="*/ 335438 w 1727674"/>
              <a:gd name="connsiteY801" fmla="*/ 5353304 h 5948684"/>
              <a:gd name="connsiteX802" fmla="*/ 335438 w 1727674"/>
              <a:gd name="connsiteY802" fmla="*/ 5353006 h 5948684"/>
              <a:gd name="connsiteX803" fmla="*/ 340201 w 1727674"/>
              <a:gd name="connsiteY803" fmla="*/ 5334849 h 5948684"/>
              <a:gd name="connsiteX804" fmla="*/ 1530540 w 1727674"/>
              <a:gd name="connsiteY804" fmla="*/ 5390211 h 5948684"/>
              <a:gd name="connsiteX805" fmla="*/ 1580249 w 1727674"/>
              <a:gd name="connsiteY805" fmla="*/ 5400033 h 5948684"/>
              <a:gd name="connsiteX806" fmla="*/ 1569831 w 1727674"/>
              <a:gd name="connsiteY806" fmla="*/ 5454802 h 5948684"/>
              <a:gd name="connsiteX807" fmla="*/ 1569831 w 1727674"/>
              <a:gd name="connsiteY807" fmla="*/ 5455100 h 5948684"/>
              <a:gd name="connsiteX808" fmla="*/ 1560604 w 1727674"/>
              <a:gd name="connsiteY808" fmla="*/ 5499450 h 5948684"/>
              <a:gd name="connsiteX809" fmla="*/ 1511193 w 1727674"/>
              <a:gd name="connsiteY809" fmla="*/ 5489330 h 5948684"/>
              <a:gd name="connsiteX810" fmla="*/ 1520123 w 1727674"/>
              <a:gd name="connsiteY810" fmla="*/ 5445276 h 5948684"/>
              <a:gd name="connsiteX811" fmla="*/ 1520123 w 1727674"/>
              <a:gd name="connsiteY811" fmla="*/ 5444979 h 5948684"/>
              <a:gd name="connsiteX812" fmla="*/ 1530540 w 1727674"/>
              <a:gd name="connsiteY812" fmla="*/ 5390210 h 5948684"/>
              <a:gd name="connsiteX813" fmla="*/ 1500774 w 1727674"/>
              <a:gd name="connsiteY813" fmla="*/ 5538744 h 5948684"/>
              <a:gd name="connsiteX814" fmla="*/ 1550186 w 1727674"/>
              <a:gd name="connsiteY814" fmla="*/ 5549162 h 5948684"/>
              <a:gd name="connsiteX815" fmla="*/ 1545424 w 1727674"/>
              <a:gd name="connsiteY815" fmla="*/ 5572081 h 5948684"/>
              <a:gd name="connsiteX816" fmla="*/ 1532029 w 1727674"/>
              <a:gd name="connsiteY816" fmla="*/ 5631910 h 5948684"/>
              <a:gd name="connsiteX817" fmla="*/ 1528159 w 1727674"/>
              <a:gd name="connsiteY817" fmla="*/ 5648579 h 5948684"/>
              <a:gd name="connsiteX818" fmla="*/ 1479046 w 1727674"/>
              <a:gd name="connsiteY818" fmla="*/ 5637268 h 5948684"/>
              <a:gd name="connsiteX819" fmla="*/ 1482618 w 1727674"/>
              <a:gd name="connsiteY819" fmla="*/ 5620896 h 5948684"/>
              <a:gd name="connsiteX820" fmla="*/ 1482618 w 1727674"/>
              <a:gd name="connsiteY820" fmla="*/ 5620599 h 5948684"/>
              <a:gd name="connsiteX821" fmla="*/ 1496012 w 1727674"/>
              <a:gd name="connsiteY821" fmla="*/ 5561365 h 5948684"/>
              <a:gd name="connsiteX822" fmla="*/ 1496012 w 1727674"/>
              <a:gd name="connsiteY822" fmla="*/ 5561067 h 5948684"/>
              <a:gd name="connsiteX823" fmla="*/ 1500774 w 1727674"/>
              <a:gd name="connsiteY823" fmla="*/ 5538742 h 5948684"/>
              <a:gd name="connsiteX824" fmla="*/ 1467437 w 1727674"/>
              <a:gd name="connsiteY824" fmla="*/ 5686086 h 5948684"/>
              <a:gd name="connsiteX825" fmla="*/ 1516849 w 1727674"/>
              <a:gd name="connsiteY825" fmla="*/ 5697992 h 5948684"/>
              <a:gd name="connsiteX826" fmla="*/ 1503156 w 1727674"/>
              <a:gd name="connsiteY826" fmla="*/ 5753952 h 5948684"/>
              <a:gd name="connsiteX827" fmla="*/ 1503156 w 1727674"/>
              <a:gd name="connsiteY827" fmla="*/ 5754249 h 5948684"/>
              <a:gd name="connsiteX828" fmla="*/ 1492440 w 1727674"/>
              <a:gd name="connsiteY828" fmla="*/ 5796517 h 5948684"/>
              <a:gd name="connsiteX829" fmla="*/ 1443327 w 1727674"/>
              <a:gd name="connsiteY829" fmla="*/ 5784313 h 5948684"/>
              <a:gd name="connsiteX830" fmla="*/ 1454043 w 1727674"/>
              <a:gd name="connsiteY830" fmla="*/ 5742046 h 5948684"/>
              <a:gd name="connsiteX831" fmla="*/ 1467437 w 1727674"/>
              <a:gd name="connsiteY831" fmla="*/ 5686087 h 5948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</a:cxnLst>
            <a:rect l="l" t="t" r="r" b="b"/>
            <a:pathLst>
              <a:path w="1727674" h="5948684">
                <a:moveTo>
                  <a:pt x="325212" y="-2"/>
                </a:moveTo>
                <a:cubicBezTo>
                  <a:pt x="-168849" y="1462181"/>
                  <a:pt x="191" y="2512693"/>
                  <a:pt x="181442" y="3304030"/>
                </a:cubicBezTo>
                <a:cubicBezTo>
                  <a:pt x="362693" y="4095367"/>
                  <a:pt x="526885" y="4583809"/>
                  <a:pt x="224603" y="5542977"/>
                </a:cubicBezTo>
                <a:lnTo>
                  <a:pt x="274906" y="5558752"/>
                </a:lnTo>
                <a:lnTo>
                  <a:pt x="284134" y="5530772"/>
                </a:lnTo>
                <a:lnTo>
                  <a:pt x="283836" y="5530772"/>
                </a:lnTo>
                <a:lnTo>
                  <a:pt x="297825" y="5485529"/>
                </a:lnTo>
                <a:lnTo>
                  <a:pt x="297825" y="5485231"/>
                </a:lnTo>
                <a:lnTo>
                  <a:pt x="299314" y="5480171"/>
                </a:lnTo>
                <a:lnTo>
                  <a:pt x="347831" y="5494458"/>
                </a:lnTo>
                <a:lnTo>
                  <a:pt x="346343" y="5499816"/>
                </a:lnTo>
                <a:lnTo>
                  <a:pt x="346343" y="5500114"/>
                </a:lnTo>
                <a:lnTo>
                  <a:pt x="332353" y="5545655"/>
                </a:lnTo>
                <a:lnTo>
                  <a:pt x="332353" y="5545953"/>
                </a:lnTo>
                <a:lnTo>
                  <a:pt x="323126" y="5573932"/>
                </a:lnTo>
                <a:lnTo>
                  <a:pt x="392778" y="5595959"/>
                </a:lnTo>
                <a:cubicBezTo>
                  <a:pt x="412023" y="5533148"/>
                  <a:pt x="429323" y="5472020"/>
                  <a:pt x="444868" y="5412603"/>
                </a:cubicBezTo>
                <a:lnTo>
                  <a:pt x="1429849" y="5646555"/>
                </a:lnTo>
                <a:cubicBezTo>
                  <a:pt x="1409222" y="5729618"/>
                  <a:pt x="1386023" y="5814386"/>
                  <a:pt x="1359602" y="5900759"/>
                </a:cubicBezTo>
                <a:lnTo>
                  <a:pt x="1408417" y="5916237"/>
                </a:lnTo>
                <a:lnTo>
                  <a:pt x="1421811" y="5867124"/>
                </a:lnTo>
                <a:lnTo>
                  <a:pt x="1421811" y="5866826"/>
                </a:lnTo>
                <a:lnTo>
                  <a:pt x="1430444" y="5833192"/>
                </a:lnTo>
                <a:lnTo>
                  <a:pt x="1479558" y="5845991"/>
                </a:lnTo>
                <a:lnTo>
                  <a:pt x="1470627" y="5879924"/>
                </a:lnTo>
                <a:lnTo>
                  <a:pt x="1456638" y="5931418"/>
                </a:lnTo>
                <a:lnTo>
                  <a:pt x="1512002" y="5948682"/>
                </a:lnTo>
                <a:cubicBezTo>
                  <a:pt x="1908946" y="4689096"/>
                  <a:pt x="1668745" y="3751741"/>
                  <a:pt x="1497119" y="3002504"/>
                </a:cubicBezTo>
                <a:cubicBezTo>
                  <a:pt x="1325493" y="2253268"/>
                  <a:pt x="1193319" y="1648240"/>
                  <a:pt x="1604275" y="431897"/>
                </a:cubicBezTo>
                <a:lnTo>
                  <a:pt x="1547423" y="412550"/>
                </a:lnTo>
                <a:lnTo>
                  <a:pt x="1547125" y="413443"/>
                </a:lnTo>
                <a:lnTo>
                  <a:pt x="1499202" y="397072"/>
                </a:lnTo>
                <a:lnTo>
                  <a:pt x="1499500" y="396476"/>
                </a:lnTo>
                <a:lnTo>
                  <a:pt x="1436397" y="375045"/>
                </a:lnTo>
                <a:cubicBezTo>
                  <a:pt x="1431160" y="390872"/>
                  <a:pt x="1426278" y="406435"/>
                  <a:pt x="1421217" y="422075"/>
                </a:cubicBezTo>
                <a:lnTo>
                  <a:pt x="459478" y="101797"/>
                </a:lnTo>
                <a:cubicBezTo>
                  <a:pt x="464938" y="84836"/>
                  <a:pt x="470505" y="67981"/>
                  <a:pt x="476146" y="50897"/>
                </a:cubicBezTo>
                <a:lnTo>
                  <a:pt x="415127" y="30359"/>
                </a:lnTo>
                <a:lnTo>
                  <a:pt x="407984" y="54469"/>
                </a:lnTo>
                <a:lnTo>
                  <a:pt x="359465" y="39884"/>
                </a:lnTo>
                <a:lnTo>
                  <a:pt x="366906" y="13988"/>
                </a:lnTo>
                <a:lnTo>
                  <a:pt x="325234" y="-3"/>
                </a:lnTo>
                <a:close/>
                <a:moveTo>
                  <a:pt x="345156" y="88700"/>
                </a:moveTo>
                <a:lnTo>
                  <a:pt x="393674" y="102690"/>
                </a:lnTo>
                <a:lnTo>
                  <a:pt x="381470" y="144659"/>
                </a:lnTo>
                <a:lnTo>
                  <a:pt x="381470" y="144957"/>
                </a:lnTo>
                <a:lnTo>
                  <a:pt x="365992" y="200023"/>
                </a:lnTo>
                <a:lnTo>
                  <a:pt x="317176" y="186331"/>
                </a:lnTo>
                <a:lnTo>
                  <a:pt x="332952" y="130966"/>
                </a:lnTo>
                <a:lnTo>
                  <a:pt x="332952" y="130669"/>
                </a:lnTo>
                <a:lnTo>
                  <a:pt x="345156" y="88700"/>
                </a:lnTo>
                <a:close/>
                <a:moveTo>
                  <a:pt x="303781" y="235442"/>
                </a:moveTo>
                <a:lnTo>
                  <a:pt x="352597" y="248539"/>
                </a:lnTo>
                <a:lnTo>
                  <a:pt x="343370" y="282173"/>
                </a:lnTo>
                <a:lnTo>
                  <a:pt x="343668" y="282173"/>
                </a:lnTo>
                <a:lnTo>
                  <a:pt x="326701" y="346170"/>
                </a:lnTo>
                <a:lnTo>
                  <a:pt x="277885" y="333370"/>
                </a:lnTo>
                <a:lnTo>
                  <a:pt x="294554" y="269374"/>
                </a:lnTo>
                <a:lnTo>
                  <a:pt x="294554" y="269076"/>
                </a:lnTo>
                <a:lnTo>
                  <a:pt x="303781" y="235441"/>
                </a:lnTo>
                <a:close/>
                <a:moveTo>
                  <a:pt x="389506" y="333368"/>
                </a:moveTo>
                <a:lnTo>
                  <a:pt x="1357437" y="629539"/>
                </a:lnTo>
                <a:cubicBezTo>
                  <a:pt x="1279307" y="899820"/>
                  <a:pt x="1228573" y="1141565"/>
                  <a:pt x="1199083" y="1362964"/>
                </a:cubicBezTo>
                <a:lnTo>
                  <a:pt x="210865" y="1188237"/>
                </a:lnTo>
                <a:cubicBezTo>
                  <a:pt x="245677" y="922242"/>
                  <a:pt x="302962" y="638092"/>
                  <a:pt x="389458" y="333368"/>
                </a:cubicBezTo>
                <a:close/>
                <a:moveTo>
                  <a:pt x="265090" y="382779"/>
                </a:moveTo>
                <a:lnTo>
                  <a:pt x="314203" y="394983"/>
                </a:lnTo>
                <a:lnTo>
                  <a:pt x="308845" y="416414"/>
                </a:lnTo>
                <a:lnTo>
                  <a:pt x="292475" y="482196"/>
                </a:lnTo>
                <a:lnTo>
                  <a:pt x="292772" y="482196"/>
                </a:lnTo>
                <a:lnTo>
                  <a:pt x="290094" y="492911"/>
                </a:lnTo>
                <a:lnTo>
                  <a:pt x="240682" y="481302"/>
                </a:lnTo>
                <a:lnTo>
                  <a:pt x="243361" y="470289"/>
                </a:lnTo>
                <a:lnTo>
                  <a:pt x="259732" y="404210"/>
                </a:lnTo>
                <a:lnTo>
                  <a:pt x="259732" y="403912"/>
                </a:lnTo>
                <a:lnTo>
                  <a:pt x="265090" y="382778"/>
                </a:lnTo>
                <a:close/>
                <a:moveTo>
                  <a:pt x="1483147" y="445585"/>
                </a:moveTo>
                <a:lnTo>
                  <a:pt x="1531367" y="461361"/>
                </a:lnTo>
                <a:lnTo>
                  <a:pt x="1526010" y="477136"/>
                </a:lnTo>
                <a:lnTo>
                  <a:pt x="1526010" y="477434"/>
                </a:lnTo>
                <a:lnTo>
                  <a:pt x="1507554" y="535774"/>
                </a:lnTo>
                <a:lnTo>
                  <a:pt x="1501007" y="557205"/>
                </a:lnTo>
                <a:lnTo>
                  <a:pt x="1452488" y="542323"/>
                </a:lnTo>
                <a:lnTo>
                  <a:pt x="1459335" y="520891"/>
                </a:lnTo>
                <a:lnTo>
                  <a:pt x="1459335" y="520594"/>
                </a:lnTo>
                <a:lnTo>
                  <a:pt x="1477789" y="461956"/>
                </a:lnTo>
                <a:lnTo>
                  <a:pt x="1477789" y="461658"/>
                </a:lnTo>
                <a:lnTo>
                  <a:pt x="1478087" y="461658"/>
                </a:lnTo>
                <a:lnTo>
                  <a:pt x="1483147" y="445585"/>
                </a:lnTo>
                <a:close/>
                <a:moveTo>
                  <a:pt x="229086" y="530715"/>
                </a:moveTo>
                <a:lnTo>
                  <a:pt x="278497" y="542324"/>
                </a:lnTo>
                <a:lnTo>
                  <a:pt x="277306" y="547087"/>
                </a:lnTo>
                <a:lnTo>
                  <a:pt x="277306" y="547384"/>
                </a:lnTo>
                <a:lnTo>
                  <a:pt x="262722" y="611083"/>
                </a:lnTo>
                <a:lnTo>
                  <a:pt x="262722" y="611380"/>
                </a:lnTo>
                <a:lnTo>
                  <a:pt x="256172" y="640551"/>
                </a:lnTo>
                <a:lnTo>
                  <a:pt x="206762" y="629835"/>
                </a:lnTo>
                <a:lnTo>
                  <a:pt x="213310" y="600367"/>
                </a:lnTo>
                <a:lnTo>
                  <a:pt x="213310" y="600069"/>
                </a:lnTo>
                <a:lnTo>
                  <a:pt x="227895" y="535775"/>
                </a:lnTo>
                <a:lnTo>
                  <a:pt x="227895" y="535478"/>
                </a:lnTo>
                <a:lnTo>
                  <a:pt x="229086" y="530715"/>
                </a:lnTo>
                <a:close/>
                <a:moveTo>
                  <a:pt x="1437618" y="591140"/>
                </a:moveTo>
                <a:lnTo>
                  <a:pt x="1486136" y="605427"/>
                </a:lnTo>
                <a:lnTo>
                  <a:pt x="1473039" y="650076"/>
                </a:lnTo>
                <a:lnTo>
                  <a:pt x="1473039" y="650373"/>
                </a:lnTo>
                <a:lnTo>
                  <a:pt x="1457859" y="702464"/>
                </a:lnTo>
                <a:lnTo>
                  <a:pt x="1409341" y="688473"/>
                </a:lnTo>
                <a:lnTo>
                  <a:pt x="1424223" y="636086"/>
                </a:lnTo>
                <a:lnTo>
                  <a:pt x="1424521" y="635788"/>
                </a:lnTo>
                <a:lnTo>
                  <a:pt x="1437618" y="591140"/>
                </a:lnTo>
                <a:close/>
                <a:moveTo>
                  <a:pt x="196129" y="679543"/>
                </a:moveTo>
                <a:lnTo>
                  <a:pt x="245539" y="689962"/>
                </a:lnTo>
                <a:lnTo>
                  <a:pt x="235717" y="736991"/>
                </a:lnTo>
                <a:lnTo>
                  <a:pt x="225299" y="788784"/>
                </a:lnTo>
                <a:lnTo>
                  <a:pt x="175591" y="778961"/>
                </a:lnTo>
                <a:lnTo>
                  <a:pt x="186008" y="726871"/>
                </a:lnTo>
                <a:lnTo>
                  <a:pt x="186306" y="726573"/>
                </a:lnTo>
                <a:lnTo>
                  <a:pt x="196129" y="679544"/>
                </a:lnTo>
                <a:close/>
                <a:moveTo>
                  <a:pt x="1395708" y="737587"/>
                </a:moveTo>
                <a:lnTo>
                  <a:pt x="1444524" y="750981"/>
                </a:lnTo>
                <a:lnTo>
                  <a:pt x="1441548" y="761101"/>
                </a:lnTo>
                <a:lnTo>
                  <a:pt x="1441845" y="761101"/>
                </a:lnTo>
                <a:lnTo>
                  <a:pt x="1427261" y="815573"/>
                </a:lnTo>
                <a:lnTo>
                  <a:pt x="1427261" y="815870"/>
                </a:lnTo>
                <a:lnTo>
                  <a:pt x="1418926" y="848612"/>
                </a:lnTo>
                <a:lnTo>
                  <a:pt x="1369812" y="835813"/>
                </a:lnTo>
                <a:lnTo>
                  <a:pt x="1378147" y="803070"/>
                </a:lnTo>
                <a:lnTo>
                  <a:pt x="1392733" y="748302"/>
                </a:lnTo>
                <a:lnTo>
                  <a:pt x="1392733" y="748004"/>
                </a:lnTo>
                <a:lnTo>
                  <a:pt x="1395708" y="737586"/>
                </a:lnTo>
                <a:close/>
                <a:moveTo>
                  <a:pt x="166126" y="828669"/>
                </a:moveTo>
                <a:lnTo>
                  <a:pt x="215834" y="838194"/>
                </a:lnTo>
                <a:lnTo>
                  <a:pt x="211668" y="859626"/>
                </a:lnTo>
                <a:lnTo>
                  <a:pt x="200654" y="919752"/>
                </a:lnTo>
                <a:lnTo>
                  <a:pt x="197677" y="937612"/>
                </a:lnTo>
                <a:lnTo>
                  <a:pt x="147968" y="928980"/>
                </a:lnTo>
                <a:lnTo>
                  <a:pt x="150946" y="911120"/>
                </a:lnTo>
                <a:lnTo>
                  <a:pt x="150946" y="910823"/>
                </a:lnTo>
                <a:lnTo>
                  <a:pt x="161959" y="850398"/>
                </a:lnTo>
                <a:lnTo>
                  <a:pt x="161959" y="850100"/>
                </a:lnTo>
                <a:lnTo>
                  <a:pt x="166126" y="828669"/>
                </a:lnTo>
                <a:close/>
                <a:moveTo>
                  <a:pt x="1357608" y="885224"/>
                </a:moveTo>
                <a:lnTo>
                  <a:pt x="1406722" y="897428"/>
                </a:lnTo>
                <a:lnTo>
                  <a:pt x="1400471" y="922431"/>
                </a:lnTo>
                <a:lnTo>
                  <a:pt x="1400471" y="922728"/>
                </a:lnTo>
                <a:lnTo>
                  <a:pt x="1388267" y="974520"/>
                </a:lnTo>
                <a:lnTo>
                  <a:pt x="1388267" y="974818"/>
                </a:lnTo>
                <a:lnTo>
                  <a:pt x="1383802" y="995356"/>
                </a:lnTo>
                <a:lnTo>
                  <a:pt x="1334392" y="984343"/>
                </a:lnTo>
                <a:lnTo>
                  <a:pt x="1338856" y="963507"/>
                </a:lnTo>
                <a:lnTo>
                  <a:pt x="1339154" y="963210"/>
                </a:lnTo>
                <a:lnTo>
                  <a:pt x="1351358" y="910822"/>
                </a:lnTo>
                <a:lnTo>
                  <a:pt x="1351358" y="910524"/>
                </a:lnTo>
                <a:lnTo>
                  <a:pt x="1357608" y="885224"/>
                </a:lnTo>
                <a:close/>
                <a:moveTo>
                  <a:pt x="139265" y="978986"/>
                </a:moveTo>
                <a:lnTo>
                  <a:pt x="188974" y="987023"/>
                </a:lnTo>
                <a:lnTo>
                  <a:pt x="180937" y="1037625"/>
                </a:lnTo>
                <a:lnTo>
                  <a:pt x="180937" y="1037922"/>
                </a:lnTo>
                <a:lnTo>
                  <a:pt x="173198" y="1087035"/>
                </a:lnTo>
                <a:lnTo>
                  <a:pt x="123192" y="1079296"/>
                </a:lnTo>
                <a:lnTo>
                  <a:pt x="130931" y="1029885"/>
                </a:lnTo>
                <a:lnTo>
                  <a:pt x="130931" y="1029587"/>
                </a:lnTo>
                <a:lnTo>
                  <a:pt x="139265" y="978986"/>
                </a:lnTo>
                <a:close/>
                <a:moveTo>
                  <a:pt x="1323318" y="1034052"/>
                </a:moveTo>
                <a:lnTo>
                  <a:pt x="1373026" y="1044471"/>
                </a:lnTo>
                <a:lnTo>
                  <a:pt x="1366180" y="1076915"/>
                </a:lnTo>
                <a:lnTo>
                  <a:pt x="1366180" y="1077212"/>
                </a:lnTo>
                <a:lnTo>
                  <a:pt x="1356060" y="1127219"/>
                </a:lnTo>
                <a:lnTo>
                  <a:pt x="1353084" y="1143292"/>
                </a:lnTo>
                <a:lnTo>
                  <a:pt x="1303376" y="1134065"/>
                </a:lnTo>
                <a:lnTo>
                  <a:pt x="1306351" y="1117693"/>
                </a:lnTo>
                <a:lnTo>
                  <a:pt x="1306351" y="1117396"/>
                </a:lnTo>
                <a:lnTo>
                  <a:pt x="1316472" y="1067092"/>
                </a:lnTo>
                <a:lnTo>
                  <a:pt x="1316472" y="1066794"/>
                </a:lnTo>
                <a:lnTo>
                  <a:pt x="1323318" y="1034052"/>
                </a:lnTo>
                <a:close/>
                <a:moveTo>
                  <a:pt x="115738" y="1129598"/>
                </a:moveTo>
                <a:lnTo>
                  <a:pt x="166043" y="1136741"/>
                </a:lnTo>
                <a:lnTo>
                  <a:pt x="163662" y="1152517"/>
                </a:lnTo>
                <a:lnTo>
                  <a:pt x="163662" y="1152814"/>
                </a:lnTo>
                <a:lnTo>
                  <a:pt x="155923" y="1209071"/>
                </a:lnTo>
                <a:lnTo>
                  <a:pt x="155923" y="1209368"/>
                </a:lnTo>
                <a:lnTo>
                  <a:pt x="152648" y="1236753"/>
                </a:lnTo>
                <a:lnTo>
                  <a:pt x="102344" y="1230204"/>
                </a:lnTo>
                <a:lnTo>
                  <a:pt x="105916" y="1202820"/>
                </a:lnTo>
                <a:lnTo>
                  <a:pt x="105916" y="1202522"/>
                </a:lnTo>
                <a:lnTo>
                  <a:pt x="113357" y="1145968"/>
                </a:lnTo>
                <a:lnTo>
                  <a:pt x="113357" y="1145670"/>
                </a:lnTo>
                <a:lnTo>
                  <a:pt x="115738" y="1129597"/>
                </a:lnTo>
                <a:close/>
                <a:moveTo>
                  <a:pt x="1294172" y="1184069"/>
                </a:moveTo>
                <a:lnTo>
                  <a:pt x="1343881" y="1192701"/>
                </a:lnTo>
                <a:lnTo>
                  <a:pt x="1337927" y="1225443"/>
                </a:lnTo>
                <a:lnTo>
                  <a:pt x="1338225" y="1225443"/>
                </a:lnTo>
                <a:lnTo>
                  <a:pt x="1330187" y="1273664"/>
                </a:lnTo>
                <a:lnTo>
                  <a:pt x="1330187" y="1273961"/>
                </a:lnTo>
                <a:lnTo>
                  <a:pt x="1327212" y="1292118"/>
                </a:lnTo>
                <a:lnTo>
                  <a:pt x="1277206" y="1284379"/>
                </a:lnTo>
                <a:lnTo>
                  <a:pt x="1280181" y="1265924"/>
                </a:lnTo>
                <a:lnTo>
                  <a:pt x="1280181" y="1265627"/>
                </a:lnTo>
                <a:lnTo>
                  <a:pt x="1288218" y="1217108"/>
                </a:lnTo>
                <a:lnTo>
                  <a:pt x="1288218" y="1216810"/>
                </a:lnTo>
                <a:lnTo>
                  <a:pt x="1294172" y="1184068"/>
                </a:lnTo>
                <a:close/>
                <a:moveTo>
                  <a:pt x="96117" y="1280805"/>
                </a:moveTo>
                <a:lnTo>
                  <a:pt x="146420" y="1286758"/>
                </a:lnTo>
                <a:lnTo>
                  <a:pt x="142551" y="1319799"/>
                </a:lnTo>
                <a:lnTo>
                  <a:pt x="142551" y="1320096"/>
                </a:lnTo>
                <a:lnTo>
                  <a:pt x="136895" y="1374270"/>
                </a:lnTo>
                <a:lnTo>
                  <a:pt x="136895" y="1374567"/>
                </a:lnTo>
                <a:lnTo>
                  <a:pt x="135705" y="1386771"/>
                </a:lnTo>
                <a:lnTo>
                  <a:pt x="85103" y="1382008"/>
                </a:lnTo>
                <a:lnTo>
                  <a:pt x="86294" y="1369208"/>
                </a:lnTo>
                <a:lnTo>
                  <a:pt x="86592" y="1369208"/>
                </a:lnTo>
                <a:lnTo>
                  <a:pt x="92247" y="1314440"/>
                </a:lnTo>
                <a:lnTo>
                  <a:pt x="92247" y="1314142"/>
                </a:lnTo>
                <a:lnTo>
                  <a:pt x="96117" y="1280805"/>
                </a:lnTo>
                <a:close/>
                <a:moveTo>
                  <a:pt x="1269788" y="1334680"/>
                </a:moveTo>
                <a:lnTo>
                  <a:pt x="1319794" y="1341824"/>
                </a:lnTo>
                <a:lnTo>
                  <a:pt x="1315924" y="1368018"/>
                </a:lnTo>
                <a:lnTo>
                  <a:pt x="1316222" y="1368018"/>
                </a:lnTo>
                <a:lnTo>
                  <a:pt x="1309971" y="1414452"/>
                </a:lnTo>
                <a:lnTo>
                  <a:pt x="1309971" y="1414750"/>
                </a:lnTo>
                <a:lnTo>
                  <a:pt x="1306697" y="1441837"/>
                </a:lnTo>
                <a:lnTo>
                  <a:pt x="1256393" y="1435586"/>
                </a:lnTo>
                <a:lnTo>
                  <a:pt x="1259667" y="1408499"/>
                </a:lnTo>
                <a:lnTo>
                  <a:pt x="1259667" y="1408201"/>
                </a:lnTo>
                <a:lnTo>
                  <a:pt x="1265918" y="1361470"/>
                </a:lnTo>
                <a:lnTo>
                  <a:pt x="1265918" y="1361172"/>
                </a:lnTo>
                <a:lnTo>
                  <a:pt x="1269788" y="1334681"/>
                </a:lnTo>
                <a:close/>
                <a:moveTo>
                  <a:pt x="80305" y="1432607"/>
                </a:moveTo>
                <a:lnTo>
                  <a:pt x="130907" y="1437072"/>
                </a:lnTo>
                <a:lnTo>
                  <a:pt x="127038" y="1480828"/>
                </a:lnTo>
                <a:lnTo>
                  <a:pt x="127038" y="1481125"/>
                </a:lnTo>
                <a:lnTo>
                  <a:pt x="122870" y="1533216"/>
                </a:lnTo>
                <a:lnTo>
                  <a:pt x="122870" y="1533513"/>
                </a:lnTo>
                <a:lnTo>
                  <a:pt x="122573" y="1537383"/>
                </a:lnTo>
                <a:lnTo>
                  <a:pt x="71971" y="1534109"/>
                </a:lnTo>
                <a:lnTo>
                  <a:pt x="72269" y="1529941"/>
                </a:lnTo>
                <a:lnTo>
                  <a:pt x="72269" y="1529644"/>
                </a:lnTo>
                <a:lnTo>
                  <a:pt x="76435" y="1476959"/>
                </a:lnTo>
                <a:lnTo>
                  <a:pt x="76435" y="1476661"/>
                </a:lnTo>
                <a:lnTo>
                  <a:pt x="80305" y="1432608"/>
                </a:lnTo>
                <a:close/>
                <a:moveTo>
                  <a:pt x="181213" y="1473683"/>
                </a:moveTo>
                <a:lnTo>
                  <a:pt x="1175719" y="1587393"/>
                </a:lnTo>
                <a:cubicBezTo>
                  <a:pt x="1157944" y="1825746"/>
                  <a:pt x="1165181" y="2041421"/>
                  <a:pt x="1187327" y="2246999"/>
                </a:cubicBezTo>
                <a:lnTo>
                  <a:pt x="186059" y="2303554"/>
                </a:lnTo>
                <a:cubicBezTo>
                  <a:pt x="164087" y="2048351"/>
                  <a:pt x="158534" y="1773069"/>
                  <a:pt x="181296" y="1473688"/>
                </a:cubicBezTo>
                <a:close/>
                <a:moveTo>
                  <a:pt x="1250680" y="1486185"/>
                </a:moveTo>
                <a:lnTo>
                  <a:pt x="1300985" y="1491840"/>
                </a:lnTo>
                <a:lnTo>
                  <a:pt x="1299496" y="1505235"/>
                </a:lnTo>
                <a:lnTo>
                  <a:pt x="1299496" y="1505532"/>
                </a:lnTo>
                <a:lnTo>
                  <a:pt x="1295329" y="1549882"/>
                </a:lnTo>
                <a:lnTo>
                  <a:pt x="1295329" y="1550180"/>
                </a:lnTo>
                <a:lnTo>
                  <a:pt x="1291757" y="1591852"/>
                </a:lnTo>
                <a:lnTo>
                  <a:pt x="1241454" y="1587685"/>
                </a:lnTo>
                <a:lnTo>
                  <a:pt x="1245025" y="1545716"/>
                </a:lnTo>
                <a:lnTo>
                  <a:pt x="1245025" y="1545418"/>
                </a:lnTo>
                <a:lnTo>
                  <a:pt x="1249192" y="1500471"/>
                </a:lnTo>
                <a:lnTo>
                  <a:pt x="1249192" y="1500174"/>
                </a:lnTo>
                <a:lnTo>
                  <a:pt x="1250680" y="1486184"/>
                </a:lnTo>
                <a:close/>
                <a:moveTo>
                  <a:pt x="68723" y="1584712"/>
                </a:moveTo>
                <a:lnTo>
                  <a:pt x="119324" y="1587688"/>
                </a:lnTo>
                <a:lnTo>
                  <a:pt x="116348" y="1636207"/>
                </a:lnTo>
                <a:lnTo>
                  <a:pt x="116348" y="1636504"/>
                </a:lnTo>
                <a:lnTo>
                  <a:pt x="113967" y="1686808"/>
                </a:lnTo>
                <a:lnTo>
                  <a:pt x="113967" y="1688296"/>
                </a:lnTo>
                <a:lnTo>
                  <a:pt x="63364" y="1686212"/>
                </a:lnTo>
                <a:lnTo>
                  <a:pt x="63364" y="1684426"/>
                </a:lnTo>
                <a:lnTo>
                  <a:pt x="65746" y="1633825"/>
                </a:lnTo>
                <a:lnTo>
                  <a:pt x="65746" y="1633527"/>
                </a:lnTo>
                <a:lnTo>
                  <a:pt x="68723" y="1584712"/>
                </a:lnTo>
                <a:close/>
                <a:moveTo>
                  <a:pt x="1237631" y="1638885"/>
                </a:moveTo>
                <a:lnTo>
                  <a:pt x="1288233" y="1641862"/>
                </a:lnTo>
                <a:lnTo>
                  <a:pt x="1285852" y="1680855"/>
                </a:lnTo>
                <a:lnTo>
                  <a:pt x="1285852" y="1681153"/>
                </a:lnTo>
                <a:lnTo>
                  <a:pt x="1283767" y="1723420"/>
                </a:lnTo>
                <a:lnTo>
                  <a:pt x="1283767" y="1723717"/>
                </a:lnTo>
                <a:lnTo>
                  <a:pt x="1283173" y="1742470"/>
                </a:lnTo>
                <a:lnTo>
                  <a:pt x="1232570" y="1740387"/>
                </a:lnTo>
                <a:lnTo>
                  <a:pt x="1233167" y="1721337"/>
                </a:lnTo>
                <a:lnTo>
                  <a:pt x="1233167" y="1721039"/>
                </a:lnTo>
                <a:lnTo>
                  <a:pt x="1235250" y="1678177"/>
                </a:lnTo>
                <a:lnTo>
                  <a:pt x="1235250" y="1677879"/>
                </a:lnTo>
                <a:lnTo>
                  <a:pt x="1237631" y="1638885"/>
                </a:lnTo>
                <a:close/>
                <a:moveTo>
                  <a:pt x="61294" y="1737107"/>
                </a:moveTo>
                <a:lnTo>
                  <a:pt x="111895" y="1738595"/>
                </a:lnTo>
                <a:lnTo>
                  <a:pt x="110407" y="1785923"/>
                </a:lnTo>
                <a:lnTo>
                  <a:pt x="110407" y="1786221"/>
                </a:lnTo>
                <a:lnTo>
                  <a:pt x="109811" y="1839502"/>
                </a:lnTo>
                <a:lnTo>
                  <a:pt x="59210" y="1838906"/>
                </a:lnTo>
                <a:lnTo>
                  <a:pt x="59805" y="1785031"/>
                </a:lnTo>
                <a:lnTo>
                  <a:pt x="59805" y="1784733"/>
                </a:lnTo>
                <a:lnTo>
                  <a:pt x="61294" y="1737108"/>
                </a:lnTo>
                <a:close/>
                <a:moveTo>
                  <a:pt x="1231059" y="1791280"/>
                </a:moveTo>
                <a:lnTo>
                  <a:pt x="1281661" y="1792768"/>
                </a:lnTo>
                <a:lnTo>
                  <a:pt x="1281065" y="1807056"/>
                </a:lnTo>
                <a:lnTo>
                  <a:pt x="1281362" y="1807056"/>
                </a:lnTo>
                <a:lnTo>
                  <a:pt x="1280768" y="1847834"/>
                </a:lnTo>
                <a:lnTo>
                  <a:pt x="1280768" y="1893078"/>
                </a:lnTo>
                <a:lnTo>
                  <a:pt x="1230165" y="1893376"/>
                </a:lnTo>
                <a:lnTo>
                  <a:pt x="1230165" y="1847835"/>
                </a:lnTo>
                <a:lnTo>
                  <a:pt x="1230464" y="1806163"/>
                </a:lnTo>
                <a:lnTo>
                  <a:pt x="1230464" y="1805865"/>
                </a:lnTo>
                <a:lnTo>
                  <a:pt x="1231059" y="1791281"/>
                </a:lnTo>
                <a:close/>
                <a:moveTo>
                  <a:pt x="58627" y="1889807"/>
                </a:moveTo>
                <a:lnTo>
                  <a:pt x="109229" y="1889807"/>
                </a:lnTo>
                <a:lnTo>
                  <a:pt x="109526" y="1977318"/>
                </a:lnTo>
                <a:lnTo>
                  <a:pt x="109526" y="1977913"/>
                </a:lnTo>
                <a:lnTo>
                  <a:pt x="109823" y="1990415"/>
                </a:lnTo>
                <a:lnTo>
                  <a:pt x="59223" y="1991605"/>
                </a:lnTo>
                <a:lnTo>
                  <a:pt x="58925" y="1978508"/>
                </a:lnTo>
                <a:lnTo>
                  <a:pt x="58925" y="1978211"/>
                </a:lnTo>
                <a:lnTo>
                  <a:pt x="58627" y="1889807"/>
                </a:lnTo>
                <a:close/>
                <a:moveTo>
                  <a:pt x="1281446" y="1943088"/>
                </a:moveTo>
                <a:lnTo>
                  <a:pt x="1283233" y="2008275"/>
                </a:lnTo>
                <a:lnTo>
                  <a:pt x="1283233" y="2008870"/>
                </a:lnTo>
                <a:lnTo>
                  <a:pt x="1285018" y="2043994"/>
                </a:lnTo>
                <a:lnTo>
                  <a:pt x="1234417" y="2046375"/>
                </a:lnTo>
                <a:lnTo>
                  <a:pt x="1232630" y="2010656"/>
                </a:lnTo>
                <a:lnTo>
                  <a:pt x="1232630" y="2010061"/>
                </a:lnTo>
                <a:lnTo>
                  <a:pt x="1230846" y="1944577"/>
                </a:lnTo>
                <a:lnTo>
                  <a:pt x="1281446" y="1943088"/>
                </a:lnTo>
                <a:close/>
                <a:moveTo>
                  <a:pt x="111014" y="2041014"/>
                </a:moveTo>
                <a:lnTo>
                  <a:pt x="111610" y="2069886"/>
                </a:lnTo>
                <a:lnTo>
                  <a:pt x="111610" y="2070482"/>
                </a:lnTo>
                <a:lnTo>
                  <a:pt x="114586" y="2141622"/>
                </a:lnTo>
                <a:lnTo>
                  <a:pt x="63985" y="2143706"/>
                </a:lnTo>
                <a:lnTo>
                  <a:pt x="61008" y="2071971"/>
                </a:lnTo>
                <a:lnTo>
                  <a:pt x="61008" y="2071673"/>
                </a:lnTo>
                <a:lnTo>
                  <a:pt x="60413" y="2042205"/>
                </a:lnTo>
                <a:lnTo>
                  <a:pt x="111014" y="2041014"/>
                </a:lnTo>
                <a:close/>
                <a:moveTo>
                  <a:pt x="1287352" y="2093997"/>
                </a:moveTo>
                <a:lnTo>
                  <a:pt x="1292412" y="2162458"/>
                </a:lnTo>
                <a:lnTo>
                  <a:pt x="1292412" y="2163053"/>
                </a:lnTo>
                <a:lnTo>
                  <a:pt x="1295092" y="2194307"/>
                </a:lnTo>
                <a:lnTo>
                  <a:pt x="1244787" y="2198772"/>
                </a:lnTo>
                <a:lnTo>
                  <a:pt x="1241811" y="2167220"/>
                </a:lnTo>
                <a:lnTo>
                  <a:pt x="1241811" y="2166625"/>
                </a:lnTo>
                <a:lnTo>
                  <a:pt x="1237048" y="2097569"/>
                </a:lnTo>
                <a:lnTo>
                  <a:pt x="1287352" y="2093997"/>
                </a:lnTo>
                <a:close/>
                <a:moveTo>
                  <a:pt x="117301" y="2191924"/>
                </a:moveTo>
                <a:lnTo>
                  <a:pt x="120574" y="2249074"/>
                </a:lnTo>
                <a:lnTo>
                  <a:pt x="120574" y="2249669"/>
                </a:lnTo>
                <a:lnTo>
                  <a:pt x="124146" y="2292531"/>
                </a:lnTo>
                <a:lnTo>
                  <a:pt x="73546" y="2296401"/>
                </a:lnTo>
                <a:lnTo>
                  <a:pt x="70271" y="2252943"/>
                </a:lnTo>
                <a:lnTo>
                  <a:pt x="70271" y="2252646"/>
                </a:lnTo>
                <a:lnTo>
                  <a:pt x="66699" y="2194900"/>
                </a:lnTo>
                <a:lnTo>
                  <a:pt x="117301" y="2191924"/>
                </a:lnTo>
                <a:close/>
                <a:moveTo>
                  <a:pt x="1299925" y="2244311"/>
                </a:moveTo>
                <a:lnTo>
                  <a:pt x="1307663" y="2311880"/>
                </a:lnTo>
                <a:lnTo>
                  <a:pt x="1307366" y="2311880"/>
                </a:lnTo>
                <a:lnTo>
                  <a:pt x="1311831" y="2344324"/>
                </a:lnTo>
                <a:lnTo>
                  <a:pt x="1261527" y="2350872"/>
                </a:lnTo>
                <a:lnTo>
                  <a:pt x="1257359" y="2318130"/>
                </a:lnTo>
                <a:lnTo>
                  <a:pt x="1257359" y="2317535"/>
                </a:lnTo>
                <a:lnTo>
                  <a:pt x="1249620" y="2249669"/>
                </a:lnTo>
                <a:lnTo>
                  <a:pt x="1299925" y="2244311"/>
                </a:lnTo>
                <a:close/>
                <a:moveTo>
                  <a:pt x="128064" y="2342533"/>
                </a:moveTo>
                <a:lnTo>
                  <a:pt x="135506" y="2420817"/>
                </a:lnTo>
                <a:lnTo>
                  <a:pt x="135506" y="2421115"/>
                </a:lnTo>
                <a:lnTo>
                  <a:pt x="137887" y="2442843"/>
                </a:lnTo>
                <a:lnTo>
                  <a:pt x="87583" y="2448499"/>
                </a:lnTo>
                <a:lnTo>
                  <a:pt x="85201" y="2426472"/>
                </a:lnTo>
                <a:lnTo>
                  <a:pt x="85201" y="2425877"/>
                </a:lnTo>
                <a:lnTo>
                  <a:pt x="77759" y="2347296"/>
                </a:lnTo>
                <a:lnTo>
                  <a:pt x="128064" y="2342533"/>
                </a:lnTo>
                <a:close/>
                <a:moveTo>
                  <a:pt x="1318403" y="2394027"/>
                </a:moveTo>
                <a:lnTo>
                  <a:pt x="1327928" y="2456237"/>
                </a:lnTo>
                <a:lnTo>
                  <a:pt x="1327928" y="2456534"/>
                </a:lnTo>
                <a:lnTo>
                  <a:pt x="1333881" y="2493741"/>
                </a:lnTo>
                <a:lnTo>
                  <a:pt x="1284173" y="2501778"/>
                </a:lnTo>
                <a:lnTo>
                  <a:pt x="1277922" y="2464571"/>
                </a:lnTo>
                <a:lnTo>
                  <a:pt x="1277922" y="2463976"/>
                </a:lnTo>
                <a:lnTo>
                  <a:pt x="1268397" y="2401468"/>
                </a:lnTo>
                <a:lnTo>
                  <a:pt x="1318403" y="2394027"/>
                </a:lnTo>
                <a:close/>
                <a:moveTo>
                  <a:pt x="1217200" y="2467846"/>
                </a:moveTo>
                <a:cubicBezTo>
                  <a:pt x="1247909" y="2660203"/>
                  <a:pt x="1289153" y="2847512"/>
                  <a:pt x="1332986" y="3040832"/>
                </a:cubicBezTo>
                <a:cubicBezTo>
                  <a:pt x="1344424" y="3091274"/>
                  <a:pt x="1356062" y="3142197"/>
                  <a:pt x="1367812" y="3193822"/>
                </a:cubicBezTo>
                <a:lnTo>
                  <a:pt x="381403" y="3422422"/>
                </a:lnTo>
                <a:cubicBezTo>
                  <a:pt x="369768" y="3372168"/>
                  <a:pt x="357810" y="3321286"/>
                  <a:pt x="345983" y="3269127"/>
                </a:cubicBezTo>
                <a:cubicBezTo>
                  <a:pt x="297656" y="3055996"/>
                  <a:pt x="250637" y="2827434"/>
                  <a:pt x="216804" y="2579460"/>
                </a:cubicBezTo>
                <a:lnTo>
                  <a:pt x="1217215" y="2467836"/>
                </a:lnTo>
                <a:close/>
                <a:moveTo>
                  <a:pt x="143542" y="2493146"/>
                </a:moveTo>
                <a:lnTo>
                  <a:pt x="144733" y="2504159"/>
                </a:lnTo>
                <a:lnTo>
                  <a:pt x="144733" y="2504457"/>
                </a:lnTo>
                <a:lnTo>
                  <a:pt x="155150" y="2585716"/>
                </a:lnTo>
                <a:lnTo>
                  <a:pt x="155150" y="2586312"/>
                </a:lnTo>
                <a:lnTo>
                  <a:pt x="156044" y="2592860"/>
                </a:lnTo>
                <a:lnTo>
                  <a:pt x="106037" y="2600004"/>
                </a:lnTo>
                <a:lnTo>
                  <a:pt x="105144" y="2592860"/>
                </a:lnTo>
                <a:lnTo>
                  <a:pt x="104847" y="2592860"/>
                </a:lnTo>
                <a:lnTo>
                  <a:pt x="104847" y="2592562"/>
                </a:lnTo>
                <a:lnTo>
                  <a:pt x="94428" y="2510409"/>
                </a:lnTo>
                <a:lnTo>
                  <a:pt x="94428" y="2510112"/>
                </a:lnTo>
                <a:lnTo>
                  <a:pt x="93238" y="2498801"/>
                </a:lnTo>
                <a:lnTo>
                  <a:pt x="143542" y="2493145"/>
                </a:lnTo>
                <a:close/>
                <a:moveTo>
                  <a:pt x="1342549" y="2543152"/>
                </a:moveTo>
                <a:lnTo>
                  <a:pt x="1352372" y="2597326"/>
                </a:lnTo>
                <a:lnTo>
                  <a:pt x="1352372" y="2597921"/>
                </a:lnTo>
                <a:lnTo>
                  <a:pt x="1361004" y="2642271"/>
                </a:lnTo>
                <a:lnTo>
                  <a:pt x="1311295" y="2652094"/>
                </a:lnTo>
                <a:lnTo>
                  <a:pt x="1302663" y="2607147"/>
                </a:lnTo>
                <a:lnTo>
                  <a:pt x="1302663" y="2606850"/>
                </a:lnTo>
                <a:lnTo>
                  <a:pt x="1292543" y="2552081"/>
                </a:lnTo>
                <a:lnTo>
                  <a:pt x="1342549" y="2543151"/>
                </a:lnTo>
                <a:close/>
                <a:moveTo>
                  <a:pt x="163259" y="2642870"/>
                </a:moveTo>
                <a:lnTo>
                  <a:pt x="166533" y="2666087"/>
                </a:lnTo>
                <a:lnTo>
                  <a:pt x="166533" y="2666385"/>
                </a:lnTo>
                <a:lnTo>
                  <a:pt x="178737" y="2742585"/>
                </a:lnTo>
                <a:lnTo>
                  <a:pt x="128731" y="2750324"/>
                </a:lnTo>
                <a:lnTo>
                  <a:pt x="116527" y="2673826"/>
                </a:lnTo>
                <a:lnTo>
                  <a:pt x="116527" y="2673529"/>
                </a:lnTo>
                <a:lnTo>
                  <a:pt x="113252" y="2650013"/>
                </a:lnTo>
                <a:lnTo>
                  <a:pt x="163259" y="2642870"/>
                </a:lnTo>
                <a:close/>
                <a:moveTo>
                  <a:pt x="1371124" y="2691685"/>
                </a:moveTo>
                <a:lnTo>
                  <a:pt x="1380351" y="2736334"/>
                </a:lnTo>
                <a:lnTo>
                  <a:pt x="1380351" y="2736631"/>
                </a:lnTo>
                <a:lnTo>
                  <a:pt x="1391960" y="2790507"/>
                </a:lnTo>
                <a:lnTo>
                  <a:pt x="1342549" y="2801222"/>
                </a:lnTo>
                <a:lnTo>
                  <a:pt x="1330941" y="2747049"/>
                </a:lnTo>
                <a:lnTo>
                  <a:pt x="1330643" y="2747049"/>
                </a:lnTo>
                <a:lnTo>
                  <a:pt x="1330643" y="2746751"/>
                </a:lnTo>
                <a:lnTo>
                  <a:pt x="1321416" y="2701804"/>
                </a:lnTo>
                <a:lnTo>
                  <a:pt x="1371124" y="2691684"/>
                </a:lnTo>
                <a:close/>
                <a:moveTo>
                  <a:pt x="187071" y="2792288"/>
                </a:moveTo>
                <a:lnTo>
                  <a:pt x="192131" y="2822351"/>
                </a:lnTo>
                <a:lnTo>
                  <a:pt x="192131" y="2822649"/>
                </a:lnTo>
                <a:lnTo>
                  <a:pt x="204633" y="2891705"/>
                </a:lnTo>
                <a:lnTo>
                  <a:pt x="154924" y="2900635"/>
                </a:lnTo>
                <a:lnTo>
                  <a:pt x="142423" y="2831281"/>
                </a:lnTo>
                <a:lnTo>
                  <a:pt x="142125" y="2830984"/>
                </a:lnTo>
                <a:lnTo>
                  <a:pt x="137065" y="2800623"/>
                </a:lnTo>
                <a:lnTo>
                  <a:pt x="187071" y="2792288"/>
                </a:lnTo>
                <a:close/>
                <a:moveTo>
                  <a:pt x="1403033" y="2839616"/>
                </a:moveTo>
                <a:lnTo>
                  <a:pt x="1410773" y="2873549"/>
                </a:lnTo>
                <a:lnTo>
                  <a:pt x="1425953" y="2938140"/>
                </a:lnTo>
                <a:lnTo>
                  <a:pt x="1376542" y="2949749"/>
                </a:lnTo>
                <a:lnTo>
                  <a:pt x="1361659" y="2885158"/>
                </a:lnTo>
                <a:lnTo>
                  <a:pt x="1361659" y="2884860"/>
                </a:lnTo>
                <a:lnTo>
                  <a:pt x="1361361" y="2884860"/>
                </a:lnTo>
                <a:lnTo>
                  <a:pt x="1353920" y="2850928"/>
                </a:lnTo>
                <a:lnTo>
                  <a:pt x="1403033" y="2839617"/>
                </a:lnTo>
                <a:close/>
                <a:moveTo>
                  <a:pt x="214217" y="2941115"/>
                </a:moveTo>
                <a:lnTo>
                  <a:pt x="220468" y="2973857"/>
                </a:lnTo>
                <a:lnTo>
                  <a:pt x="220468" y="2974154"/>
                </a:lnTo>
                <a:lnTo>
                  <a:pt x="233862" y="3040234"/>
                </a:lnTo>
                <a:lnTo>
                  <a:pt x="184452" y="3050056"/>
                </a:lnTo>
                <a:lnTo>
                  <a:pt x="171057" y="2983976"/>
                </a:lnTo>
                <a:lnTo>
                  <a:pt x="171057" y="2983679"/>
                </a:lnTo>
                <a:lnTo>
                  <a:pt x="170759" y="2983679"/>
                </a:lnTo>
                <a:lnTo>
                  <a:pt x="164508" y="2950638"/>
                </a:lnTo>
                <a:lnTo>
                  <a:pt x="214217" y="2941113"/>
                </a:lnTo>
                <a:close/>
                <a:moveTo>
                  <a:pt x="1437609" y="2987252"/>
                </a:moveTo>
                <a:lnTo>
                  <a:pt x="1459636" y="3078334"/>
                </a:lnTo>
                <a:lnTo>
                  <a:pt x="1461421" y="3085478"/>
                </a:lnTo>
                <a:lnTo>
                  <a:pt x="1412011" y="3097384"/>
                </a:lnTo>
                <a:lnTo>
                  <a:pt x="1410522" y="3090241"/>
                </a:lnTo>
                <a:lnTo>
                  <a:pt x="1388496" y="2998860"/>
                </a:lnTo>
                <a:lnTo>
                  <a:pt x="1437609" y="2987251"/>
                </a:lnTo>
                <a:close/>
                <a:moveTo>
                  <a:pt x="244316" y="3089350"/>
                </a:moveTo>
                <a:lnTo>
                  <a:pt x="251163" y="3121200"/>
                </a:lnTo>
                <a:lnTo>
                  <a:pt x="265748" y="3188172"/>
                </a:lnTo>
                <a:lnTo>
                  <a:pt x="216337" y="3199185"/>
                </a:lnTo>
                <a:lnTo>
                  <a:pt x="201454" y="3131915"/>
                </a:lnTo>
                <a:lnTo>
                  <a:pt x="194906" y="3100065"/>
                </a:lnTo>
                <a:lnTo>
                  <a:pt x="244316" y="3089349"/>
                </a:lnTo>
                <a:close/>
                <a:moveTo>
                  <a:pt x="1473327" y="3134891"/>
                </a:moveTo>
                <a:lnTo>
                  <a:pt x="1492675" y="3215557"/>
                </a:lnTo>
                <a:lnTo>
                  <a:pt x="1492973" y="3215557"/>
                </a:lnTo>
                <a:lnTo>
                  <a:pt x="1497140" y="3233416"/>
                </a:lnTo>
                <a:lnTo>
                  <a:pt x="1447730" y="3245025"/>
                </a:lnTo>
                <a:lnTo>
                  <a:pt x="1443562" y="3227463"/>
                </a:lnTo>
                <a:lnTo>
                  <a:pt x="1443562" y="3227165"/>
                </a:lnTo>
                <a:lnTo>
                  <a:pt x="1423917" y="3146798"/>
                </a:lnTo>
                <a:lnTo>
                  <a:pt x="1473327" y="3134892"/>
                </a:lnTo>
                <a:close/>
                <a:moveTo>
                  <a:pt x="276797" y="3237580"/>
                </a:moveTo>
                <a:lnTo>
                  <a:pt x="298824" y="3336107"/>
                </a:lnTo>
                <a:lnTo>
                  <a:pt x="274118" y="3341762"/>
                </a:lnTo>
                <a:lnTo>
                  <a:pt x="249412" y="3347418"/>
                </a:lnTo>
                <a:lnTo>
                  <a:pt x="249412" y="3347120"/>
                </a:lnTo>
                <a:lnTo>
                  <a:pt x="227387" y="3248593"/>
                </a:lnTo>
                <a:lnTo>
                  <a:pt x="276797" y="3237580"/>
                </a:lnTo>
                <a:close/>
                <a:moveTo>
                  <a:pt x="1508760" y="3282527"/>
                </a:moveTo>
                <a:lnTo>
                  <a:pt x="1525429" y="3353964"/>
                </a:lnTo>
                <a:lnTo>
                  <a:pt x="1525726" y="3354262"/>
                </a:lnTo>
                <a:lnTo>
                  <a:pt x="1531679" y="3381349"/>
                </a:lnTo>
                <a:lnTo>
                  <a:pt x="1482567" y="3392660"/>
                </a:lnTo>
                <a:lnTo>
                  <a:pt x="1476316" y="3365573"/>
                </a:lnTo>
                <a:lnTo>
                  <a:pt x="1459349" y="3294135"/>
                </a:lnTo>
                <a:lnTo>
                  <a:pt x="1508760" y="3282526"/>
                </a:lnTo>
                <a:close/>
                <a:moveTo>
                  <a:pt x="310134" y="3385511"/>
                </a:moveTo>
                <a:lnTo>
                  <a:pt x="330971" y="3476296"/>
                </a:lnTo>
                <a:lnTo>
                  <a:pt x="332756" y="3484332"/>
                </a:lnTo>
                <a:lnTo>
                  <a:pt x="283346" y="3495643"/>
                </a:lnTo>
                <a:lnTo>
                  <a:pt x="281559" y="3487607"/>
                </a:lnTo>
                <a:lnTo>
                  <a:pt x="281559" y="3487309"/>
                </a:lnTo>
                <a:lnTo>
                  <a:pt x="260724" y="3396821"/>
                </a:lnTo>
                <a:lnTo>
                  <a:pt x="310134" y="3385510"/>
                </a:lnTo>
                <a:close/>
                <a:moveTo>
                  <a:pt x="1543050" y="3431052"/>
                </a:moveTo>
                <a:lnTo>
                  <a:pt x="1557040" y="3495048"/>
                </a:lnTo>
                <a:lnTo>
                  <a:pt x="1557040" y="3495346"/>
                </a:lnTo>
                <a:lnTo>
                  <a:pt x="1564481" y="3530171"/>
                </a:lnTo>
                <a:lnTo>
                  <a:pt x="1514772" y="3540590"/>
                </a:lnTo>
                <a:lnTo>
                  <a:pt x="1507629" y="3506062"/>
                </a:lnTo>
                <a:lnTo>
                  <a:pt x="1507629" y="3505764"/>
                </a:lnTo>
                <a:lnTo>
                  <a:pt x="1493638" y="3441767"/>
                </a:lnTo>
                <a:lnTo>
                  <a:pt x="1543050" y="3431052"/>
                </a:lnTo>
                <a:close/>
                <a:moveTo>
                  <a:pt x="1429646" y="3473021"/>
                </a:moveTo>
                <a:cubicBezTo>
                  <a:pt x="1482219" y="3723290"/>
                  <a:pt x="1528725" y="3989276"/>
                  <a:pt x="1549603" y="4277293"/>
                </a:cubicBezTo>
                <a:lnTo>
                  <a:pt x="551288" y="4363018"/>
                </a:lnTo>
                <a:cubicBezTo>
                  <a:pt x="533771" y="4126284"/>
                  <a:pt x="489757" y="3900589"/>
                  <a:pt x="436388" y="3662035"/>
                </a:cubicBezTo>
                <a:lnTo>
                  <a:pt x="1429655" y="3473021"/>
                </a:lnTo>
                <a:close/>
                <a:moveTo>
                  <a:pt x="343796" y="3533743"/>
                </a:moveTo>
                <a:lnTo>
                  <a:pt x="362250" y="3614705"/>
                </a:lnTo>
                <a:lnTo>
                  <a:pt x="366119" y="3632565"/>
                </a:lnTo>
                <a:lnTo>
                  <a:pt x="316709" y="3643578"/>
                </a:lnTo>
                <a:lnTo>
                  <a:pt x="312839" y="3625718"/>
                </a:lnTo>
                <a:lnTo>
                  <a:pt x="294385" y="3544756"/>
                </a:lnTo>
                <a:lnTo>
                  <a:pt x="343796" y="3533743"/>
                </a:lnTo>
                <a:close/>
                <a:moveTo>
                  <a:pt x="1574616" y="3580177"/>
                </a:moveTo>
                <a:lnTo>
                  <a:pt x="1586522" y="3639411"/>
                </a:lnTo>
                <a:lnTo>
                  <a:pt x="1586522" y="3639709"/>
                </a:lnTo>
                <a:lnTo>
                  <a:pt x="1593964" y="3679893"/>
                </a:lnTo>
                <a:lnTo>
                  <a:pt x="1544256" y="3688823"/>
                </a:lnTo>
                <a:lnTo>
                  <a:pt x="1536814" y="3649235"/>
                </a:lnTo>
                <a:lnTo>
                  <a:pt x="1536814" y="3648937"/>
                </a:lnTo>
                <a:lnTo>
                  <a:pt x="1525206" y="3590001"/>
                </a:lnTo>
                <a:lnTo>
                  <a:pt x="1574616" y="3580179"/>
                </a:lnTo>
                <a:close/>
                <a:moveTo>
                  <a:pt x="376847" y="3682276"/>
                </a:moveTo>
                <a:lnTo>
                  <a:pt x="377145" y="3683466"/>
                </a:lnTo>
                <a:lnTo>
                  <a:pt x="377145" y="3683764"/>
                </a:lnTo>
                <a:lnTo>
                  <a:pt x="377444" y="3683764"/>
                </a:lnTo>
                <a:lnTo>
                  <a:pt x="391731" y="3752225"/>
                </a:lnTo>
                <a:lnTo>
                  <a:pt x="391731" y="3752523"/>
                </a:lnTo>
                <a:lnTo>
                  <a:pt x="397684" y="3781693"/>
                </a:lnTo>
                <a:lnTo>
                  <a:pt x="348272" y="3791813"/>
                </a:lnTo>
                <a:lnTo>
                  <a:pt x="342319" y="3762941"/>
                </a:lnTo>
                <a:lnTo>
                  <a:pt x="342319" y="3762643"/>
                </a:lnTo>
                <a:lnTo>
                  <a:pt x="327735" y="3694481"/>
                </a:lnTo>
                <a:lnTo>
                  <a:pt x="327735" y="3694183"/>
                </a:lnTo>
                <a:lnTo>
                  <a:pt x="327437" y="3692992"/>
                </a:lnTo>
                <a:lnTo>
                  <a:pt x="376847" y="3682277"/>
                </a:lnTo>
                <a:close/>
                <a:moveTo>
                  <a:pt x="1602905" y="3729901"/>
                </a:moveTo>
                <a:lnTo>
                  <a:pt x="1612728" y="3787944"/>
                </a:lnTo>
                <a:lnTo>
                  <a:pt x="1612728" y="3788242"/>
                </a:lnTo>
                <a:lnTo>
                  <a:pt x="1619277" y="3830211"/>
                </a:lnTo>
                <a:lnTo>
                  <a:pt x="1569271" y="3837950"/>
                </a:lnTo>
                <a:lnTo>
                  <a:pt x="1562721" y="3795981"/>
                </a:lnTo>
                <a:lnTo>
                  <a:pt x="1563019" y="3795981"/>
                </a:lnTo>
                <a:lnTo>
                  <a:pt x="1552899" y="3738534"/>
                </a:lnTo>
                <a:lnTo>
                  <a:pt x="1602905" y="3729902"/>
                </a:lnTo>
                <a:close/>
                <a:moveTo>
                  <a:pt x="407804" y="3831399"/>
                </a:moveTo>
                <a:lnTo>
                  <a:pt x="419115" y="3889740"/>
                </a:lnTo>
                <a:lnTo>
                  <a:pt x="419115" y="3890037"/>
                </a:lnTo>
                <a:lnTo>
                  <a:pt x="426556" y="3931412"/>
                </a:lnTo>
                <a:lnTo>
                  <a:pt x="376550" y="3940342"/>
                </a:lnTo>
                <a:lnTo>
                  <a:pt x="369109" y="3898967"/>
                </a:lnTo>
                <a:lnTo>
                  <a:pt x="369406" y="3898967"/>
                </a:lnTo>
                <a:lnTo>
                  <a:pt x="358095" y="3841222"/>
                </a:lnTo>
                <a:lnTo>
                  <a:pt x="407804" y="3831399"/>
                </a:lnTo>
                <a:close/>
                <a:moveTo>
                  <a:pt x="1626718" y="3880810"/>
                </a:moveTo>
                <a:lnTo>
                  <a:pt x="1635349" y="3941532"/>
                </a:lnTo>
                <a:lnTo>
                  <a:pt x="1635349" y="3941830"/>
                </a:lnTo>
                <a:lnTo>
                  <a:pt x="1640112" y="3981716"/>
                </a:lnTo>
                <a:lnTo>
                  <a:pt x="1589809" y="3987669"/>
                </a:lnTo>
                <a:lnTo>
                  <a:pt x="1585046" y="3948378"/>
                </a:lnTo>
                <a:lnTo>
                  <a:pt x="1585046" y="3948080"/>
                </a:lnTo>
                <a:lnTo>
                  <a:pt x="1576712" y="3887656"/>
                </a:lnTo>
                <a:lnTo>
                  <a:pt x="1626718" y="3880810"/>
                </a:lnTo>
                <a:close/>
                <a:moveTo>
                  <a:pt x="435236" y="3981413"/>
                </a:moveTo>
                <a:lnTo>
                  <a:pt x="442976" y="4027847"/>
                </a:lnTo>
                <a:lnTo>
                  <a:pt x="442976" y="4028145"/>
                </a:lnTo>
                <a:lnTo>
                  <a:pt x="451012" y="4082021"/>
                </a:lnTo>
                <a:lnTo>
                  <a:pt x="401006" y="4089462"/>
                </a:lnTo>
                <a:lnTo>
                  <a:pt x="392969" y="4036181"/>
                </a:lnTo>
                <a:lnTo>
                  <a:pt x="392969" y="4035883"/>
                </a:lnTo>
                <a:lnTo>
                  <a:pt x="385229" y="3989746"/>
                </a:lnTo>
                <a:lnTo>
                  <a:pt x="435236" y="3981412"/>
                </a:lnTo>
                <a:close/>
                <a:moveTo>
                  <a:pt x="1645768" y="4032313"/>
                </a:moveTo>
                <a:lnTo>
                  <a:pt x="1652912" y="4100774"/>
                </a:lnTo>
                <a:lnTo>
                  <a:pt x="1652912" y="4101369"/>
                </a:lnTo>
                <a:lnTo>
                  <a:pt x="1655590" y="4133516"/>
                </a:lnTo>
                <a:lnTo>
                  <a:pt x="1604989" y="4137683"/>
                </a:lnTo>
                <a:lnTo>
                  <a:pt x="1602310" y="4105536"/>
                </a:lnTo>
                <a:lnTo>
                  <a:pt x="1602608" y="4105536"/>
                </a:lnTo>
                <a:lnTo>
                  <a:pt x="1595464" y="4037374"/>
                </a:lnTo>
                <a:lnTo>
                  <a:pt x="1645768" y="4032313"/>
                </a:lnTo>
                <a:close/>
                <a:moveTo>
                  <a:pt x="458096" y="4132621"/>
                </a:moveTo>
                <a:lnTo>
                  <a:pt x="462858" y="4167149"/>
                </a:lnTo>
                <a:lnTo>
                  <a:pt x="462858" y="4167446"/>
                </a:lnTo>
                <a:lnTo>
                  <a:pt x="470300" y="4233526"/>
                </a:lnTo>
                <a:lnTo>
                  <a:pt x="419996" y="4239182"/>
                </a:lnTo>
                <a:lnTo>
                  <a:pt x="412554" y="4173697"/>
                </a:lnTo>
                <a:lnTo>
                  <a:pt x="412554" y="4173400"/>
                </a:lnTo>
                <a:lnTo>
                  <a:pt x="407791" y="4139168"/>
                </a:lnTo>
                <a:lnTo>
                  <a:pt x="458096" y="4132620"/>
                </a:lnTo>
                <a:close/>
                <a:moveTo>
                  <a:pt x="1659770" y="4184413"/>
                </a:moveTo>
                <a:lnTo>
                  <a:pt x="1664829" y="4267161"/>
                </a:lnTo>
                <a:lnTo>
                  <a:pt x="1664829" y="4267757"/>
                </a:lnTo>
                <a:lnTo>
                  <a:pt x="1665723" y="4286211"/>
                </a:lnTo>
                <a:lnTo>
                  <a:pt x="1615120" y="4288295"/>
                </a:lnTo>
                <a:lnTo>
                  <a:pt x="1614228" y="4270138"/>
                </a:lnTo>
                <a:lnTo>
                  <a:pt x="1614228" y="4269841"/>
                </a:lnTo>
                <a:lnTo>
                  <a:pt x="1609167" y="4187687"/>
                </a:lnTo>
                <a:lnTo>
                  <a:pt x="1659770" y="4184413"/>
                </a:lnTo>
                <a:close/>
                <a:moveTo>
                  <a:pt x="475431" y="4284425"/>
                </a:moveTo>
                <a:lnTo>
                  <a:pt x="477515" y="4308238"/>
                </a:lnTo>
                <a:lnTo>
                  <a:pt x="477812" y="4308536"/>
                </a:lnTo>
                <a:lnTo>
                  <a:pt x="477812" y="4308833"/>
                </a:lnTo>
                <a:lnTo>
                  <a:pt x="482872" y="4379973"/>
                </a:lnTo>
                <a:lnTo>
                  <a:pt x="482872" y="4380569"/>
                </a:lnTo>
                <a:lnTo>
                  <a:pt x="483170" y="4386224"/>
                </a:lnTo>
                <a:lnTo>
                  <a:pt x="432866" y="4388903"/>
                </a:lnTo>
                <a:lnTo>
                  <a:pt x="432569" y="4383545"/>
                </a:lnTo>
                <a:lnTo>
                  <a:pt x="432569" y="4383248"/>
                </a:lnTo>
                <a:lnTo>
                  <a:pt x="427211" y="4313001"/>
                </a:lnTo>
                <a:lnTo>
                  <a:pt x="427211" y="4312703"/>
                </a:lnTo>
                <a:lnTo>
                  <a:pt x="424830" y="4289188"/>
                </a:lnTo>
                <a:lnTo>
                  <a:pt x="475431" y="4284425"/>
                </a:lnTo>
                <a:close/>
                <a:moveTo>
                  <a:pt x="1667866" y="4336813"/>
                </a:moveTo>
                <a:lnTo>
                  <a:pt x="1668461" y="4352886"/>
                </a:lnTo>
                <a:lnTo>
                  <a:pt x="1668461" y="4353482"/>
                </a:lnTo>
                <a:lnTo>
                  <a:pt x="1670247" y="4438313"/>
                </a:lnTo>
                <a:lnTo>
                  <a:pt x="1619646" y="4439504"/>
                </a:lnTo>
                <a:lnTo>
                  <a:pt x="1617860" y="4355267"/>
                </a:lnTo>
                <a:lnTo>
                  <a:pt x="1617860" y="4354671"/>
                </a:lnTo>
                <a:lnTo>
                  <a:pt x="1617264" y="4338896"/>
                </a:lnTo>
                <a:lnTo>
                  <a:pt x="1667866" y="4336812"/>
                </a:lnTo>
                <a:close/>
                <a:moveTo>
                  <a:pt x="485909" y="4436825"/>
                </a:moveTo>
                <a:lnTo>
                  <a:pt x="486801" y="4452304"/>
                </a:lnTo>
                <a:lnTo>
                  <a:pt x="486801" y="4452899"/>
                </a:lnTo>
                <a:lnTo>
                  <a:pt x="488884" y="4525527"/>
                </a:lnTo>
                <a:lnTo>
                  <a:pt x="488884" y="4539219"/>
                </a:lnTo>
                <a:lnTo>
                  <a:pt x="438284" y="4539517"/>
                </a:lnTo>
                <a:lnTo>
                  <a:pt x="438284" y="4526123"/>
                </a:lnTo>
                <a:lnTo>
                  <a:pt x="436199" y="4454982"/>
                </a:lnTo>
                <a:lnTo>
                  <a:pt x="436199" y="4454387"/>
                </a:lnTo>
                <a:lnTo>
                  <a:pt x="435306" y="4439504"/>
                </a:lnTo>
                <a:lnTo>
                  <a:pt x="485909" y="4436825"/>
                </a:lnTo>
                <a:close/>
                <a:moveTo>
                  <a:pt x="1619955" y="4489510"/>
                </a:moveTo>
                <a:lnTo>
                  <a:pt x="1670558" y="4489808"/>
                </a:lnTo>
                <a:lnTo>
                  <a:pt x="1670558" y="4531182"/>
                </a:lnTo>
                <a:lnTo>
                  <a:pt x="1670259" y="4531480"/>
                </a:lnTo>
                <a:lnTo>
                  <a:pt x="1669664" y="4577021"/>
                </a:lnTo>
                <a:lnTo>
                  <a:pt x="1669664" y="4577319"/>
                </a:lnTo>
                <a:lnTo>
                  <a:pt x="1669367" y="4591606"/>
                </a:lnTo>
                <a:lnTo>
                  <a:pt x="1618764" y="4590118"/>
                </a:lnTo>
                <a:lnTo>
                  <a:pt x="1619063" y="4576128"/>
                </a:lnTo>
                <a:lnTo>
                  <a:pt x="1619063" y="4575830"/>
                </a:lnTo>
                <a:lnTo>
                  <a:pt x="1619658" y="4530883"/>
                </a:lnTo>
                <a:lnTo>
                  <a:pt x="1619658" y="4530586"/>
                </a:lnTo>
                <a:lnTo>
                  <a:pt x="1619955" y="4489509"/>
                </a:lnTo>
                <a:close/>
                <a:moveTo>
                  <a:pt x="1561020" y="4553507"/>
                </a:moveTo>
                <a:cubicBezTo>
                  <a:pt x="1563669" y="4816235"/>
                  <a:pt x="1542653" y="5096803"/>
                  <a:pt x="1484820" y="5399745"/>
                </a:cubicBezTo>
                <a:lnTo>
                  <a:pt x="489458" y="5226810"/>
                </a:lnTo>
                <a:cubicBezTo>
                  <a:pt x="540893" y="4982770"/>
                  <a:pt x="560951" y="4765314"/>
                  <a:pt x="559406" y="4560650"/>
                </a:cubicBezTo>
                <a:lnTo>
                  <a:pt x="1561055" y="4553507"/>
                </a:lnTo>
                <a:close/>
                <a:moveTo>
                  <a:pt x="489172" y="4589821"/>
                </a:moveTo>
                <a:lnTo>
                  <a:pt x="489172" y="4600239"/>
                </a:lnTo>
                <a:lnTo>
                  <a:pt x="487683" y="4674653"/>
                </a:lnTo>
                <a:lnTo>
                  <a:pt x="487683" y="4674951"/>
                </a:lnTo>
                <a:lnTo>
                  <a:pt x="487089" y="4692215"/>
                </a:lnTo>
                <a:lnTo>
                  <a:pt x="436486" y="4690131"/>
                </a:lnTo>
                <a:lnTo>
                  <a:pt x="437082" y="4673462"/>
                </a:lnTo>
                <a:lnTo>
                  <a:pt x="437082" y="4673165"/>
                </a:lnTo>
                <a:lnTo>
                  <a:pt x="438570" y="4599643"/>
                </a:lnTo>
                <a:lnTo>
                  <a:pt x="438570" y="4590118"/>
                </a:lnTo>
                <a:lnTo>
                  <a:pt x="489172" y="4589821"/>
                </a:lnTo>
                <a:close/>
                <a:moveTo>
                  <a:pt x="1617313" y="4640422"/>
                </a:moveTo>
                <a:lnTo>
                  <a:pt x="1667914" y="4642506"/>
                </a:lnTo>
                <a:lnTo>
                  <a:pt x="1666724" y="4670486"/>
                </a:lnTo>
                <a:lnTo>
                  <a:pt x="1664641" y="4717813"/>
                </a:lnTo>
                <a:lnTo>
                  <a:pt x="1664641" y="4718111"/>
                </a:lnTo>
                <a:lnTo>
                  <a:pt x="1663152" y="4744008"/>
                </a:lnTo>
                <a:lnTo>
                  <a:pt x="1612550" y="4741031"/>
                </a:lnTo>
                <a:lnTo>
                  <a:pt x="1614038" y="4715433"/>
                </a:lnTo>
                <a:lnTo>
                  <a:pt x="1614038" y="4715135"/>
                </a:lnTo>
                <a:lnTo>
                  <a:pt x="1616122" y="4668403"/>
                </a:lnTo>
                <a:lnTo>
                  <a:pt x="1616122" y="4668106"/>
                </a:lnTo>
                <a:lnTo>
                  <a:pt x="1617313" y="4640424"/>
                </a:lnTo>
                <a:close/>
                <a:moveTo>
                  <a:pt x="434117" y="4740435"/>
                </a:moveTo>
                <a:lnTo>
                  <a:pt x="484422" y="4743114"/>
                </a:lnTo>
                <a:lnTo>
                  <a:pt x="484124" y="4750853"/>
                </a:lnTo>
                <a:lnTo>
                  <a:pt x="484124" y="4751150"/>
                </a:lnTo>
                <a:lnTo>
                  <a:pt x="481742" y="4789548"/>
                </a:lnTo>
                <a:lnTo>
                  <a:pt x="481742" y="4789845"/>
                </a:lnTo>
                <a:lnTo>
                  <a:pt x="478469" y="4828243"/>
                </a:lnTo>
                <a:lnTo>
                  <a:pt x="478469" y="4828540"/>
                </a:lnTo>
                <a:lnTo>
                  <a:pt x="476980" y="4845209"/>
                </a:lnTo>
                <a:lnTo>
                  <a:pt x="426676" y="4840446"/>
                </a:lnTo>
                <a:lnTo>
                  <a:pt x="428164" y="4824373"/>
                </a:lnTo>
                <a:lnTo>
                  <a:pt x="428164" y="4824075"/>
                </a:lnTo>
                <a:lnTo>
                  <a:pt x="431142" y="4786272"/>
                </a:lnTo>
                <a:lnTo>
                  <a:pt x="431142" y="4785975"/>
                </a:lnTo>
                <a:lnTo>
                  <a:pt x="433523" y="4748172"/>
                </a:lnTo>
                <a:lnTo>
                  <a:pt x="433523" y="4747874"/>
                </a:lnTo>
                <a:lnTo>
                  <a:pt x="434117" y="4740433"/>
                </a:lnTo>
                <a:close/>
                <a:moveTo>
                  <a:pt x="1609312" y="4791334"/>
                </a:moveTo>
                <a:lnTo>
                  <a:pt x="1659914" y="4794906"/>
                </a:lnTo>
                <a:lnTo>
                  <a:pt x="1658426" y="4814850"/>
                </a:lnTo>
                <a:lnTo>
                  <a:pt x="1658426" y="4815147"/>
                </a:lnTo>
                <a:lnTo>
                  <a:pt x="1654556" y="4864558"/>
                </a:lnTo>
                <a:lnTo>
                  <a:pt x="1654556" y="4864856"/>
                </a:lnTo>
                <a:lnTo>
                  <a:pt x="1651580" y="4896408"/>
                </a:lnTo>
                <a:lnTo>
                  <a:pt x="1601276" y="4891645"/>
                </a:lnTo>
                <a:lnTo>
                  <a:pt x="1603955" y="4860392"/>
                </a:lnTo>
                <a:lnTo>
                  <a:pt x="1603955" y="4860094"/>
                </a:lnTo>
                <a:lnTo>
                  <a:pt x="1607824" y="4811576"/>
                </a:lnTo>
                <a:lnTo>
                  <a:pt x="1607824" y="4811278"/>
                </a:lnTo>
                <a:lnTo>
                  <a:pt x="1609312" y="4791334"/>
                </a:lnTo>
                <a:close/>
                <a:moveTo>
                  <a:pt x="421640" y="4890452"/>
                </a:moveTo>
                <a:lnTo>
                  <a:pt x="471943" y="4895809"/>
                </a:lnTo>
                <a:lnTo>
                  <a:pt x="470752" y="4906822"/>
                </a:lnTo>
                <a:lnTo>
                  <a:pt x="470752" y="4907417"/>
                </a:lnTo>
                <a:lnTo>
                  <a:pt x="465990" y="4946708"/>
                </a:lnTo>
                <a:lnTo>
                  <a:pt x="465990" y="4947006"/>
                </a:lnTo>
                <a:lnTo>
                  <a:pt x="460930" y="4986892"/>
                </a:lnTo>
                <a:lnTo>
                  <a:pt x="460632" y="4987189"/>
                </a:lnTo>
                <a:lnTo>
                  <a:pt x="459143" y="4997310"/>
                </a:lnTo>
                <a:lnTo>
                  <a:pt x="409137" y="4989868"/>
                </a:lnTo>
                <a:lnTo>
                  <a:pt x="410626" y="4980343"/>
                </a:lnTo>
                <a:lnTo>
                  <a:pt x="410626" y="4980045"/>
                </a:lnTo>
                <a:lnTo>
                  <a:pt x="415984" y="4940755"/>
                </a:lnTo>
                <a:lnTo>
                  <a:pt x="415984" y="4940457"/>
                </a:lnTo>
                <a:lnTo>
                  <a:pt x="420449" y="4901762"/>
                </a:lnTo>
                <a:lnTo>
                  <a:pt x="420449" y="4901167"/>
                </a:lnTo>
                <a:lnTo>
                  <a:pt x="421640" y="4890451"/>
                </a:lnTo>
                <a:close/>
                <a:moveTo>
                  <a:pt x="1596167" y="4941945"/>
                </a:moveTo>
                <a:lnTo>
                  <a:pt x="1646770" y="4947006"/>
                </a:lnTo>
                <a:lnTo>
                  <a:pt x="1644686" y="4965460"/>
                </a:lnTo>
                <a:lnTo>
                  <a:pt x="1644686" y="4965758"/>
                </a:lnTo>
                <a:lnTo>
                  <a:pt x="1639030" y="5016955"/>
                </a:lnTo>
                <a:lnTo>
                  <a:pt x="1639030" y="5017253"/>
                </a:lnTo>
                <a:lnTo>
                  <a:pt x="1635161" y="5048209"/>
                </a:lnTo>
                <a:lnTo>
                  <a:pt x="1585155" y="5041958"/>
                </a:lnTo>
                <a:lnTo>
                  <a:pt x="1588726" y="5011299"/>
                </a:lnTo>
                <a:lnTo>
                  <a:pt x="1588726" y="5011001"/>
                </a:lnTo>
                <a:lnTo>
                  <a:pt x="1594382" y="4960400"/>
                </a:lnTo>
                <a:lnTo>
                  <a:pt x="1594382" y="4960102"/>
                </a:lnTo>
                <a:lnTo>
                  <a:pt x="1596167" y="4941945"/>
                </a:lnTo>
                <a:close/>
                <a:moveTo>
                  <a:pt x="401637" y="5039577"/>
                </a:moveTo>
                <a:lnTo>
                  <a:pt x="451643" y="5047613"/>
                </a:lnTo>
                <a:lnTo>
                  <a:pt x="448369" y="5068449"/>
                </a:lnTo>
                <a:lnTo>
                  <a:pt x="448369" y="5068747"/>
                </a:lnTo>
                <a:lnTo>
                  <a:pt x="441225" y="5109525"/>
                </a:lnTo>
                <a:lnTo>
                  <a:pt x="441225" y="5109823"/>
                </a:lnTo>
                <a:lnTo>
                  <a:pt x="434081" y="5147923"/>
                </a:lnTo>
                <a:lnTo>
                  <a:pt x="384373" y="5138696"/>
                </a:lnTo>
                <a:lnTo>
                  <a:pt x="391219" y="5100893"/>
                </a:lnTo>
                <a:lnTo>
                  <a:pt x="391219" y="5100596"/>
                </a:lnTo>
                <a:lnTo>
                  <a:pt x="398362" y="5060412"/>
                </a:lnTo>
                <a:lnTo>
                  <a:pt x="398362" y="5060114"/>
                </a:lnTo>
                <a:lnTo>
                  <a:pt x="401637" y="5039576"/>
                </a:lnTo>
                <a:close/>
                <a:moveTo>
                  <a:pt x="1578546" y="5091964"/>
                </a:moveTo>
                <a:lnTo>
                  <a:pt x="1628851" y="5098513"/>
                </a:lnTo>
                <a:lnTo>
                  <a:pt x="1625873" y="5122028"/>
                </a:lnTo>
                <a:lnTo>
                  <a:pt x="1625576" y="5122028"/>
                </a:lnTo>
                <a:lnTo>
                  <a:pt x="1618135" y="5175606"/>
                </a:lnTo>
                <a:lnTo>
                  <a:pt x="1614563" y="5199419"/>
                </a:lnTo>
                <a:lnTo>
                  <a:pt x="1564557" y="5191680"/>
                </a:lnTo>
                <a:lnTo>
                  <a:pt x="1568129" y="5168462"/>
                </a:lnTo>
                <a:lnTo>
                  <a:pt x="1568129" y="5168165"/>
                </a:lnTo>
                <a:lnTo>
                  <a:pt x="1575570" y="5115182"/>
                </a:lnTo>
                <a:lnTo>
                  <a:pt x="1575570" y="5114884"/>
                </a:lnTo>
                <a:lnTo>
                  <a:pt x="1578546" y="5091965"/>
                </a:lnTo>
                <a:close/>
                <a:moveTo>
                  <a:pt x="374491" y="5187805"/>
                </a:moveTo>
                <a:lnTo>
                  <a:pt x="423903" y="5198223"/>
                </a:lnTo>
                <a:lnTo>
                  <a:pt x="415866" y="5235728"/>
                </a:lnTo>
                <a:lnTo>
                  <a:pt x="415866" y="5236026"/>
                </a:lnTo>
                <a:lnTo>
                  <a:pt x="406043" y="5278591"/>
                </a:lnTo>
                <a:lnTo>
                  <a:pt x="406043" y="5278889"/>
                </a:lnTo>
                <a:lnTo>
                  <a:pt x="401578" y="5297642"/>
                </a:lnTo>
                <a:lnTo>
                  <a:pt x="352167" y="5286033"/>
                </a:lnTo>
                <a:lnTo>
                  <a:pt x="356631" y="5267578"/>
                </a:lnTo>
                <a:lnTo>
                  <a:pt x="356930" y="5266983"/>
                </a:lnTo>
                <a:lnTo>
                  <a:pt x="366455" y="5225311"/>
                </a:lnTo>
                <a:lnTo>
                  <a:pt x="366455" y="5225013"/>
                </a:lnTo>
                <a:lnTo>
                  <a:pt x="374491" y="5187807"/>
                </a:lnTo>
                <a:close/>
                <a:moveTo>
                  <a:pt x="1556448" y="5241383"/>
                </a:moveTo>
                <a:lnTo>
                  <a:pt x="1606454" y="5249420"/>
                </a:lnTo>
                <a:lnTo>
                  <a:pt x="1600798" y="5284841"/>
                </a:lnTo>
                <a:lnTo>
                  <a:pt x="1600798" y="5285139"/>
                </a:lnTo>
                <a:lnTo>
                  <a:pt x="1591273" y="5340801"/>
                </a:lnTo>
                <a:lnTo>
                  <a:pt x="1590976" y="5341099"/>
                </a:lnTo>
                <a:lnTo>
                  <a:pt x="1589489" y="5349731"/>
                </a:lnTo>
                <a:lnTo>
                  <a:pt x="1539779" y="5340801"/>
                </a:lnTo>
                <a:lnTo>
                  <a:pt x="1541267" y="5332169"/>
                </a:lnTo>
                <a:lnTo>
                  <a:pt x="1541267" y="5331872"/>
                </a:lnTo>
                <a:lnTo>
                  <a:pt x="1550792" y="5276806"/>
                </a:lnTo>
                <a:lnTo>
                  <a:pt x="1550792" y="5276508"/>
                </a:lnTo>
                <a:lnTo>
                  <a:pt x="1556448" y="5241385"/>
                </a:lnTo>
                <a:close/>
                <a:moveTo>
                  <a:pt x="340201" y="5334847"/>
                </a:moveTo>
                <a:lnTo>
                  <a:pt x="389315" y="5347349"/>
                </a:lnTo>
                <a:lnTo>
                  <a:pt x="384552" y="5365803"/>
                </a:lnTo>
                <a:lnTo>
                  <a:pt x="384552" y="5366101"/>
                </a:lnTo>
                <a:lnTo>
                  <a:pt x="372646" y="5409857"/>
                </a:lnTo>
                <a:lnTo>
                  <a:pt x="372646" y="5410155"/>
                </a:lnTo>
                <a:lnTo>
                  <a:pt x="362525" y="5445576"/>
                </a:lnTo>
                <a:lnTo>
                  <a:pt x="314007" y="5431884"/>
                </a:lnTo>
                <a:lnTo>
                  <a:pt x="323830" y="5396761"/>
                </a:lnTo>
                <a:lnTo>
                  <a:pt x="323830" y="5396463"/>
                </a:lnTo>
                <a:lnTo>
                  <a:pt x="335438" y="5353304"/>
                </a:lnTo>
                <a:lnTo>
                  <a:pt x="335438" y="5353006"/>
                </a:lnTo>
                <a:lnTo>
                  <a:pt x="340201" y="5334849"/>
                </a:lnTo>
                <a:close/>
                <a:moveTo>
                  <a:pt x="1530540" y="5390211"/>
                </a:moveTo>
                <a:lnTo>
                  <a:pt x="1580249" y="5400033"/>
                </a:lnTo>
                <a:lnTo>
                  <a:pt x="1569831" y="5454802"/>
                </a:lnTo>
                <a:lnTo>
                  <a:pt x="1569831" y="5455100"/>
                </a:lnTo>
                <a:lnTo>
                  <a:pt x="1560604" y="5499450"/>
                </a:lnTo>
                <a:lnTo>
                  <a:pt x="1511193" y="5489330"/>
                </a:lnTo>
                <a:lnTo>
                  <a:pt x="1520123" y="5445276"/>
                </a:lnTo>
                <a:lnTo>
                  <a:pt x="1520123" y="5444979"/>
                </a:lnTo>
                <a:lnTo>
                  <a:pt x="1530540" y="5390210"/>
                </a:lnTo>
                <a:close/>
                <a:moveTo>
                  <a:pt x="1500774" y="5538744"/>
                </a:moveTo>
                <a:lnTo>
                  <a:pt x="1550186" y="5549162"/>
                </a:lnTo>
                <a:lnTo>
                  <a:pt x="1545424" y="5572081"/>
                </a:lnTo>
                <a:lnTo>
                  <a:pt x="1532029" y="5631910"/>
                </a:lnTo>
                <a:lnTo>
                  <a:pt x="1528159" y="5648579"/>
                </a:lnTo>
                <a:lnTo>
                  <a:pt x="1479046" y="5637268"/>
                </a:lnTo>
                <a:lnTo>
                  <a:pt x="1482618" y="5620896"/>
                </a:lnTo>
                <a:lnTo>
                  <a:pt x="1482618" y="5620599"/>
                </a:lnTo>
                <a:lnTo>
                  <a:pt x="1496012" y="5561365"/>
                </a:lnTo>
                <a:lnTo>
                  <a:pt x="1496012" y="5561067"/>
                </a:lnTo>
                <a:lnTo>
                  <a:pt x="1500774" y="5538742"/>
                </a:lnTo>
                <a:close/>
                <a:moveTo>
                  <a:pt x="1467437" y="5686086"/>
                </a:moveTo>
                <a:lnTo>
                  <a:pt x="1516849" y="5697992"/>
                </a:lnTo>
                <a:lnTo>
                  <a:pt x="1503156" y="5753952"/>
                </a:lnTo>
                <a:lnTo>
                  <a:pt x="1503156" y="5754249"/>
                </a:lnTo>
                <a:lnTo>
                  <a:pt x="1492440" y="5796517"/>
                </a:lnTo>
                <a:lnTo>
                  <a:pt x="1443327" y="5784313"/>
                </a:lnTo>
                <a:lnTo>
                  <a:pt x="1454043" y="5742046"/>
                </a:lnTo>
                <a:lnTo>
                  <a:pt x="1467437" y="5686087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CB10436-8A33-F033-9FDD-52D652C4C952}"/>
              </a:ext>
            </a:extLst>
          </p:cNvPr>
          <p:cNvGrpSpPr/>
          <p:nvPr/>
        </p:nvGrpSpPr>
        <p:grpSpPr>
          <a:xfrm>
            <a:off x="2364570" y="901319"/>
            <a:ext cx="5165351" cy="2109921"/>
            <a:chOff x="6096000" y="1090004"/>
            <a:chExt cx="5579242" cy="227898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2A37A557-56C7-2206-AA7D-0CAFABC99768}"/>
                </a:ext>
              </a:extLst>
            </p:cNvPr>
            <p:cNvGrpSpPr/>
            <p:nvPr/>
          </p:nvGrpSpPr>
          <p:grpSpPr>
            <a:xfrm>
              <a:off x="6096000" y="1090004"/>
              <a:ext cx="2614000" cy="2278986"/>
              <a:chOff x="6096000" y="1264314"/>
              <a:chExt cx="2614000" cy="2278986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27C1E84-8138-7074-9F4D-FEBCA3F65093}"/>
                  </a:ext>
                </a:extLst>
              </p:cNvPr>
              <p:cNvSpPr/>
              <p:nvPr/>
            </p:nvSpPr>
            <p:spPr>
              <a:xfrm>
                <a:off x="6096000" y="1264314"/>
                <a:ext cx="2614000" cy="2278986"/>
              </a:xfrm>
              <a:custGeom>
                <a:avLst/>
                <a:gdLst>
                  <a:gd name="connsiteX0" fmla="*/ 15231 w 2786685"/>
                  <a:gd name="connsiteY0" fmla="*/ 10964 h 2634400"/>
                  <a:gd name="connsiteX1" fmla="*/ 204431 w 2786685"/>
                  <a:gd name="connsiteY1" fmla="*/ 12984 h 2634400"/>
                  <a:gd name="connsiteX2" fmla="*/ 293123 w 2786685"/>
                  <a:gd name="connsiteY2" fmla="*/ 15552 h 2634400"/>
                  <a:gd name="connsiteX3" fmla="*/ 330307 w 2786685"/>
                  <a:gd name="connsiteY3" fmla="*/ 16136 h 2634400"/>
                  <a:gd name="connsiteX4" fmla="*/ 526140 w 2786685"/>
                  <a:gd name="connsiteY4" fmla="*/ 16598 h 2634400"/>
                  <a:gd name="connsiteX5" fmla="*/ 678655 w 2786685"/>
                  <a:gd name="connsiteY5" fmla="*/ 12434 h 2634400"/>
                  <a:gd name="connsiteX6" fmla="*/ 704911 w 2786685"/>
                  <a:gd name="connsiteY6" fmla="*/ 10964 h 2634400"/>
                  <a:gd name="connsiteX7" fmla="*/ 866044 w 2786685"/>
                  <a:gd name="connsiteY7" fmla="*/ 2623 h 2634400"/>
                  <a:gd name="connsiteX8" fmla="*/ 1016808 w 2786685"/>
                  <a:gd name="connsiteY8" fmla="*/ 4609 h 2634400"/>
                  <a:gd name="connsiteX9" fmla="*/ 1070882 w 2786685"/>
                  <a:gd name="connsiteY9" fmla="*/ 4485 h 2634400"/>
                  <a:gd name="connsiteX10" fmla="*/ 1319393 w 2786685"/>
                  <a:gd name="connsiteY10" fmla="*/ 9236 h 2634400"/>
                  <a:gd name="connsiteX11" fmla="*/ 1340828 w 2786685"/>
                  <a:gd name="connsiteY11" fmla="*/ 9597 h 2634400"/>
                  <a:gd name="connsiteX12" fmla="*/ 1423208 w 2786685"/>
                  <a:gd name="connsiteY12" fmla="*/ 5712 h 2634400"/>
                  <a:gd name="connsiteX13" fmla="*/ 1645133 w 2786685"/>
                  <a:gd name="connsiteY13" fmla="*/ 0 h 2634400"/>
                  <a:gd name="connsiteX14" fmla="*/ 1836193 w 2786685"/>
                  <a:gd name="connsiteY14" fmla="*/ 4479 h 2634400"/>
                  <a:gd name="connsiteX15" fmla="*/ 1836285 w 2786685"/>
                  <a:gd name="connsiteY15" fmla="*/ 4484 h 2634400"/>
                  <a:gd name="connsiteX16" fmla="*/ 1944390 w 2786685"/>
                  <a:gd name="connsiteY16" fmla="*/ 3234 h 2634400"/>
                  <a:gd name="connsiteX17" fmla="*/ 2139446 w 2786685"/>
                  <a:gd name="connsiteY17" fmla="*/ 10964 h 2634400"/>
                  <a:gd name="connsiteX18" fmla="*/ 2773952 w 2786685"/>
                  <a:gd name="connsiteY18" fmla="*/ 10964 h 2634400"/>
                  <a:gd name="connsiteX19" fmla="*/ 2776115 w 2786685"/>
                  <a:gd name="connsiteY19" fmla="*/ 111783 h 2634400"/>
                  <a:gd name="connsiteX20" fmla="*/ 2777728 w 2786685"/>
                  <a:gd name="connsiteY20" fmla="*/ 156787 h 2634400"/>
                  <a:gd name="connsiteX21" fmla="*/ 2773952 w 2786685"/>
                  <a:gd name="connsiteY21" fmla="*/ 635441 h 2634400"/>
                  <a:gd name="connsiteX22" fmla="*/ 2772934 w 2786685"/>
                  <a:gd name="connsiteY22" fmla="*/ 643763 h 2634400"/>
                  <a:gd name="connsiteX23" fmla="*/ 2773952 w 2786685"/>
                  <a:gd name="connsiteY23" fmla="*/ 661461 h 2634400"/>
                  <a:gd name="connsiteX24" fmla="*/ 2783859 w 2786685"/>
                  <a:gd name="connsiteY24" fmla="*/ 993420 h 2634400"/>
                  <a:gd name="connsiteX25" fmla="*/ 2782059 w 2786685"/>
                  <a:gd name="connsiteY25" fmla="*/ 1043529 h 2634400"/>
                  <a:gd name="connsiteX26" fmla="*/ 2782533 w 2786685"/>
                  <a:gd name="connsiteY26" fmla="*/ 1057032 h 2634400"/>
                  <a:gd name="connsiteX27" fmla="*/ 2781378 w 2786685"/>
                  <a:gd name="connsiteY27" fmla="*/ 1153128 h 2634400"/>
                  <a:gd name="connsiteX28" fmla="*/ 2775050 w 2786685"/>
                  <a:gd name="connsiteY28" fmla="*/ 1244120 h 2634400"/>
                  <a:gd name="connsiteX29" fmla="*/ 2773952 w 2786685"/>
                  <a:gd name="connsiteY29" fmla="*/ 1311958 h 2634400"/>
                  <a:gd name="connsiteX30" fmla="*/ 2773952 w 2786685"/>
                  <a:gd name="connsiteY30" fmla="*/ 2014494 h 2634400"/>
                  <a:gd name="connsiteX31" fmla="*/ 2773295 w 2786685"/>
                  <a:gd name="connsiteY31" fmla="*/ 2081809 h 2634400"/>
                  <a:gd name="connsiteX32" fmla="*/ 2773961 w 2786685"/>
                  <a:gd name="connsiteY32" fmla="*/ 2112026 h 2634400"/>
                  <a:gd name="connsiteX33" fmla="*/ 2773952 w 2786685"/>
                  <a:gd name="connsiteY33" fmla="*/ 2612951 h 2634400"/>
                  <a:gd name="connsiteX34" fmla="*/ 2632695 w 2786685"/>
                  <a:gd name="connsiteY34" fmla="*/ 2621738 h 2634400"/>
                  <a:gd name="connsiteX35" fmla="*/ 2506677 w 2786685"/>
                  <a:gd name="connsiteY35" fmla="*/ 2616250 h 2634400"/>
                  <a:gd name="connsiteX36" fmla="*/ 2402390 w 2786685"/>
                  <a:gd name="connsiteY36" fmla="*/ 2618214 h 2634400"/>
                  <a:gd name="connsiteX37" fmla="*/ 2251763 w 2786685"/>
                  <a:gd name="connsiteY37" fmla="*/ 2618800 h 2634400"/>
                  <a:gd name="connsiteX38" fmla="*/ 2129811 w 2786685"/>
                  <a:gd name="connsiteY38" fmla="*/ 2613702 h 2634400"/>
                  <a:gd name="connsiteX39" fmla="*/ 2042584 w 2786685"/>
                  <a:gd name="connsiteY39" fmla="*/ 2620496 h 2634400"/>
                  <a:gd name="connsiteX40" fmla="*/ 1394592 w 2786685"/>
                  <a:gd name="connsiteY40" fmla="*/ 2612951 h 2634400"/>
                  <a:gd name="connsiteX41" fmla="*/ 1281658 w 2786685"/>
                  <a:gd name="connsiteY41" fmla="*/ 2604501 h 2634400"/>
                  <a:gd name="connsiteX42" fmla="*/ 1188009 w 2786685"/>
                  <a:gd name="connsiteY42" fmla="*/ 2606181 h 2634400"/>
                  <a:gd name="connsiteX43" fmla="*/ 899667 w 2786685"/>
                  <a:gd name="connsiteY43" fmla="*/ 2613930 h 2634400"/>
                  <a:gd name="connsiteX44" fmla="*/ 873126 w 2786685"/>
                  <a:gd name="connsiteY44" fmla="*/ 2613698 h 2634400"/>
                  <a:gd name="connsiteX45" fmla="*/ 825708 w 2786685"/>
                  <a:gd name="connsiteY45" fmla="*/ 2616385 h 2634400"/>
                  <a:gd name="connsiteX46" fmla="*/ 704911 w 2786685"/>
                  <a:gd name="connsiteY46" fmla="*/ 2612951 h 2634400"/>
                  <a:gd name="connsiteX47" fmla="*/ 664095 w 2786685"/>
                  <a:gd name="connsiteY47" fmla="*/ 2611170 h 2634400"/>
                  <a:gd name="connsiteX48" fmla="*/ 571898 w 2786685"/>
                  <a:gd name="connsiteY48" fmla="*/ 2610896 h 2634400"/>
                  <a:gd name="connsiteX49" fmla="*/ 468286 w 2786685"/>
                  <a:gd name="connsiteY49" fmla="*/ 2611878 h 2634400"/>
                  <a:gd name="connsiteX50" fmla="*/ 431359 w 2786685"/>
                  <a:gd name="connsiteY50" fmla="*/ 2613585 h 2634400"/>
                  <a:gd name="connsiteX51" fmla="*/ 15231 w 2786685"/>
                  <a:gd name="connsiteY51" fmla="*/ 2612951 h 2634400"/>
                  <a:gd name="connsiteX52" fmla="*/ 18824 w 2786685"/>
                  <a:gd name="connsiteY52" fmla="*/ 2072130 h 2634400"/>
                  <a:gd name="connsiteX53" fmla="*/ 16673 w 2786685"/>
                  <a:gd name="connsiteY53" fmla="*/ 2006463 h 2634400"/>
                  <a:gd name="connsiteX54" fmla="*/ 15231 w 2786685"/>
                  <a:gd name="connsiteY54" fmla="*/ 1988474 h 2634400"/>
                  <a:gd name="connsiteX55" fmla="*/ 6263 w 2786685"/>
                  <a:gd name="connsiteY55" fmla="*/ 1780547 h 2634400"/>
                  <a:gd name="connsiteX56" fmla="*/ 6594 w 2786685"/>
                  <a:gd name="connsiteY56" fmla="*/ 1752557 h 2634400"/>
                  <a:gd name="connsiteX57" fmla="*/ 3432 w 2786685"/>
                  <a:gd name="connsiteY57" fmla="*/ 1682664 h 2634400"/>
                  <a:gd name="connsiteX58" fmla="*/ 6541 w 2786685"/>
                  <a:gd name="connsiteY58" fmla="*/ 1360549 h 2634400"/>
                  <a:gd name="connsiteX59" fmla="*/ 13352 w 2786685"/>
                  <a:gd name="connsiteY59" fmla="*/ 1281680 h 2634400"/>
                  <a:gd name="connsiteX60" fmla="*/ 12605 w 2786685"/>
                  <a:gd name="connsiteY60" fmla="*/ 1248985 h 2634400"/>
                  <a:gd name="connsiteX61" fmla="*/ 20870 w 2786685"/>
                  <a:gd name="connsiteY61" fmla="*/ 957872 h 2634400"/>
                  <a:gd name="connsiteX62" fmla="*/ 20816 w 2786685"/>
                  <a:gd name="connsiteY62" fmla="*/ 953565 h 2634400"/>
                  <a:gd name="connsiteX63" fmla="*/ 18553 w 2786685"/>
                  <a:gd name="connsiteY63" fmla="*/ 869563 h 2634400"/>
                  <a:gd name="connsiteX64" fmla="*/ 15231 w 2786685"/>
                  <a:gd name="connsiteY64" fmla="*/ 10964 h 263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2786685" h="2634400">
                    <a:moveTo>
                      <a:pt x="15231" y="10964"/>
                    </a:moveTo>
                    <a:cubicBezTo>
                      <a:pt x="80240" y="10370"/>
                      <a:pt x="143287" y="11416"/>
                      <a:pt x="204431" y="12984"/>
                    </a:cubicBezTo>
                    <a:lnTo>
                      <a:pt x="293123" y="15552"/>
                    </a:lnTo>
                    <a:lnTo>
                      <a:pt x="330307" y="16136"/>
                    </a:lnTo>
                    <a:cubicBezTo>
                      <a:pt x="392580" y="16916"/>
                      <a:pt x="458483" y="17265"/>
                      <a:pt x="526140" y="16598"/>
                    </a:cubicBezTo>
                    <a:lnTo>
                      <a:pt x="678655" y="12434"/>
                    </a:lnTo>
                    <a:lnTo>
                      <a:pt x="704911" y="10964"/>
                    </a:lnTo>
                    <a:cubicBezTo>
                      <a:pt x="755158" y="5591"/>
                      <a:pt x="809996" y="3227"/>
                      <a:pt x="866044" y="2623"/>
                    </a:cubicBezTo>
                    <a:lnTo>
                      <a:pt x="1016808" y="4609"/>
                    </a:lnTo>
                    <a:lnTo>
                      <a:pt x="1070882" y="4485"/>
                    </a:lnTo>
                    <a:cubicBezTo>
                      <a:pt x="1146615" y="5328"/>
                      <a:pt x="1223559" y="7387"/>
                      <a:pt x="1319393" y="9236"/>
                    </a:cubicBezTo>
                    <a:lnTo>
                      <a:pt x="1340828" y="9597"/>
                    </a:lnTo>
                    <a:lnTo>
                      <a:pt x="1423208" y="5712"/>
                    </a:lnTo>
                    <a:cubicBezTo>
                      <a:pt x="1485651" y="2788"/>
                      <a:pt x="1558786" y="4"/>
                      <a:pt x="1645133" y="0"/>
                    </a:cubicBezTo>
                    <a:cubicBezTo>
                      <a:pt x="1702699" y="-3"/>
                      <a:pt x="1766136" y="1229"/>
                      <a:pt x="1836193" y="4479"/>
                    </a:cubicBezTo>
                    <a:lnTo>
                      <a:pt x="1836285" y="4484"/>
                    </a:lnTo>
                    <a:lnTo>
                      <a:pt x="1944390" y="3234"/>
                    </a:lnTo>
                    <a:cubicBezTo>
                      <a:pt x="2002456" y="3834"/>
                      <a:pt x="2065739" y="6038"/>
                      <a:pt x="2139446" y="10964"/>
                    </a:cubicBezTo>
                    <a:cubicBezTo>
                      <a:pt x="2434272" y="30668"/>
                      <a:pt x="2630550" y="-10197"/>
                      <a:pt x="2773952" y="10964"/>
                    </a:cubicBezTo>
                    <a:lnTo>
                      <a:pt x="2776115" y="111783"/>
                    </a:lnTo>
                    <a:lnTo>
                      <a:pt x="2777728" y="156787"/>
                    </a:lnTo>
                    <a:cubicBezTo>
                      <a:pt x="2784426" y="320091"/>
                      <a:pt x="2795706" y="521791"/>
                      <a:pt x="2773952" y="635441"/>
                    </a:cubicBezTo>
                    <a:lnTo>
                      <a:pt x="2772934" y="643763"/>
                    </a:lnTo>
                    <a:lnTo>
                      <a:pt x="2773952" y="661461"/>
                    </a:lnTo>
                    <a:cubicBezTo>
                      <a:pt x="2787074" y="756394"/>
                      <a:pt x="2787117" y="876025"/>
                      <a:pt x="2783859" y="993420"/>
                    </a:cubicBezTo>
                    <a:lnTo>
                      <a:pt x="2782059" y="1043529"/>
                    </a:lnTo>
                    <a:lnTo>
                      <a:pt x="2782533" y="1057032"/>
                    </a:lnTo>
                    <a:cubicBezTo>
                      <a:pt x="2782962" y="1087420"/>
                      <a:pt x="2782693" y="1119383"/>
                      <a:pt x="2781378" y="1153128"/>
                    </a:cubicBezTo>
                    <a:lnTo>
                      <a:pt x="2775050" y="1244120"/>
                    </a:lnTo>
                    <a:lnTo>
                      <a:pt x="2773952" y="1311958"/>
                    </a:lnTo>
                    <a:cubicBezTo>
                      <a:pt x="2773779" y="1483929"/>
                      <a:pt x="2780299" y="1737996"/>
                      <a:pt x="2773952" y="2014494"/>
                    </a:cubicBezTo>
                    <a:lnTo>
                      <a:pt x="2773295" y="2081809"/>
                    </a:lnTo>
                    <a:lnTo>
                      <a:pt x="2773961" y="2112026"/>
                    </a:lnTo>
                    <a:cubicBezTo>
                      <a:pt x="2779915" y="2276328"/>
                      <a:pt x="2797756" y="2474440"/>
                      <a:pt x="2773952" y="2612951"/>
                    </a:cubicBezTo>
                    <a:cubicBezTo>
                      <a:pt x="2726013" y="2619930"/>
                      <a:pt x="2679623" y="2622091"/>
                      <a:pt x="2632695" y="2621738"/>
                    </a:cubicBezTo>
                    <a:lnTo>
                      <a:pt x="2506677" y="2616250"/>
                    </a:lnTo>
                    <a:lnTo>
                      <a:pt x="2402390" y="2618214"/>
                    </a:lnTo>
                    <a:cubicBezTo>
                      <a:pt x="2349334" y="2619059"/>
                      <a:pt x="2299655" y="2619466"/>
                      <a:pt x="2251763" y="2618800"/>
                    </a:cubicBezTo>
                    <a:lnTo>
                      <a:pt x="2129811" y="2613702"/>
                    </a:lnTo>
                    <a:lnTo>
                      <a:pt x="2042584" y="2620496"/>
                    </a:lnTo>
                    <a:cubicBezTo>
                      <a:pt x="1830110" y="2636912"/>
                      <a:pt x="1700109" y="2643670"/>
                      <a:pt x="1394592" y="2612951"/>
                    </a:cubicBezTo>
                    <a:lnTo>
                      <a:pt x="1281658" y="2604501"/>
                    </a:lnTo>
                    <a:lnTo>
                      <a:pt x="1188009" y="2606181"/>
                    </a:lnTo>
                    <a:cubicBezTo>
                      <a:pt x="1102946" y="2609183"/>
                      <a:pt x="1007477" y="2613456"/>
                      <a:pt x="899667" y="2613930"/>
                    </a:cubicBezTo>
                    <a:lnTo>
                      <a:pt x="873126" y="2613698"/>
                    </a:lnTo>
                    <a:lnTo>
                      <a:pt x="825708" y="2616385"/>
                    </a:lnTo>
                    <a:cubicBezTo>
                      <a:pt x="781425" y="2618197"/>
                      <a:pt x="741732" y="2617911"/>
                      <a:pt x="704911" y="2612951"/>
                    </a:cubicBezTo>
                    <a:lnTo>
                      <a:pt x="664095" y="2611170"/>
                    </a:lnTo>
                    <a:lnTo>
                      <a:pt x="571898" y="2610896"/>
                    </a:lnTo>
                    <a:lnTo>
                      <a:pt x="468286" y="2611878"/>
                    </a:lnTo>
                    <a:lnTo>
                      <a:pt x="431359" y="2613585"/>
                    </a:lnTo>
                    <a:cubicBezTo>
                      <a:pt x="319523" y="2618756"/>
                      <a:pt x="183924" y="2623716"/>
                      <a:pt x="15231" y="2612951"/>
                    </a:cubicBezTo>
                    <a:cubicBezTo>
                      <a:pt x="33664" y="2493602"/>
                      <a:pt x="27116" y="2317929"/>
                      <a:pt x="18824" y="2072130"/>
                    </a:cubicBezTo>
                    <a:lnTo>
                      <a:pt x="16673" y="2006463"/>
                    </a:lnTo>
                    <a:lnTo>
                      <a:pt x="15231" y="1988474"/>
                    </a:lnTo>
                    <a:cubicBezTo>
                      <a:pt x="8916" y="1910981"/>
                      <a:pt x="6509" y="1842279"/>
                      <a:pt x="6263" y="1780547"/>
                    </a:cubicBezTo>
                    <a:lnTo>
                      <a:pt x="6594" y="1752557"/>
                    </a:lnTo>
                    <a:lnTo>
                      <a:pt x="3432" y="1682664"/>
                    </a:lnTo>
                    <a:cubicBezTo>
                      <a:pt x="-940" y="1577269"/>
                      <a:pt x="-2329" y="1485470"/>
                      <a:pt x="6541" y="1360549"/>
                    </a:cubicBezTo>
                    <a:lnTo>
                      <a:pt x="13352" y="1281680"/>
                    </a:lnTo>
                    <a:lnTo>
                      <a:pt x="12605" y="1248985"/>
                    </a:lnTo>
                    <a:cubicBezTo>
                      <a:pt x="14194" y="1167327"/>
                      <a:pt x="20622" y="1073895"/>
                      <a:pt x="20870" y="957872"/>
                    </a:cubicBezTo>
                    <a:lnTo>
                      <a:pt x="20816" y="953565"/>
                    </a:lnTo>
                    <a:lnTo>
                      <a:pt x="18553" y="869563"/>
                    </a:lnTo>
                    <a:cubicBezTo>
                      <a:pt x="9845" y="620222"/>
                      <a:pt x="-7007" y="323230"/>
                      <a:pt x="15231" y="10964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6F44B310-CA9A-4A2F-DC02-673B9EAB06F1}"/>
                  </a:ext>
                </a:extLst>
              </p:cNvPr>
              <p:cNvSpPr/>
              <p:nvPr/>
            </p:nvSpPr>
            <p:spPr>
              <a:xfrm>
                <a:off x="6248780" y="1418831"/>
                <a:ext cx="2308439" cy="1651645"/>
              </a:xfrm>
              <a:prstGeom prst="rect">
                <a:avLst/>
              </a:prstGeom>
              <a:blipFill>
                <a:blip r:embed="rId7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E29AABAC-048B-A772-1D31-43B27562A615}"/>
                  </a:ext>
                </a:extLst>
              </p:cNvPr>
              <p:cNvSpPr txBox="1"/>
              <p:nvPr/>
            </p:nvSpPr>
            <p:spPr>
              <a:xfrm>
                <a:off x="6248780" y="3152001"/>
                <a:ext cx="193948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添加描述文本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737411A4-52DB-8A93-299C-F882C4B11CA7}"/>
                  </a:ext>
                </a:extLst>
              </p:cNvPr>
              <p:cNvSpPr txBox="1"/>
              <p:nvPr/>
            </p:nvSpPr>
            <p:spPr>
              <a:xfrm>
                <a:off x="7884033" y="3152001"/>
                <a:ext cx="72808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</a:rPr>
                  <a:t>2023.05</a:t>
                </a:r>
                <a:endParaRPr lang="zh-CN" altLang="en-US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EA91586A-5089-0F9B-BD14-FB0F9F66E861}"/>
                </a:ext>
              </a:extLst>
            </p:cNvPr>
            <p:cNvGrpSpPr/>
            <p:nvPr/>
          </p:nvGrpSpPr>
          <p:grpSpPr>
            <a:xfrm>
              <a:off x="9061242" y="1090004"/>
              <a:ext cx="2614000" cy="2278986"/>
              <a:chOff x="6096000" y="1264314"/>
              <a:chExt cx="2614000" cy="2278986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3E7497F8-617F-23F3-B3F2-E10E310B6DF4}"/>
                  </a:ext>
                </a:extLst>
              </p:cNvPr>
              <p:cNvSpPr/>
              <p:nvPr/>
            </p:nvSpPr>
            <p:spPr>
              <a:xfrm>
                <a:off x="6096000" y="1264314"/>
                <a:ext cx="2614000" cy="2278986"/>
              </a:xfrm>
              <a:custGeom>
                <a:avLst/>
                <a:gdLst>
                  <a:gd name="connsiteX0" fmla="*/ 15231 w 2786685"/>
                  <a:gd name="connsiteY0" fmla="*/ 10964 h 2634400"/>
                  <a:gd name="connsiteX1" fmla="*/ 204431 w 2786685"/>
                  <a:gd name="connsiteY1" fmla="*/ 12984 h 2634400"/>
                  <a:gd name="connsiteX2" fmla="*/ 293123 w 2786685"/>
                  <a:gd name="connsiteY2" fmla="*/ 15552 h 2634400"/>
                  <a:gd name="connsiteX3" fmla="*/ 330307 w 2786685"/>
                  <a:gd name="connsiteY3" fmla="*/ 16136 h 2634400"/>
                  <a:gd name="connsiteX4" fmla="*/ 526140 w 2786685"/>
                  <a:gd name="connsiteY4" fmla="*/ 16598 h 2634400"/>
                  <a:gd name="connsiteX5" fmla="*/ 678655 w 2786685"/>
                  <a:gd name="connsiteY5" fmla="*/ 12434 h 2634400"/>
                  <a:gd name="connsiteX6" fmla="*/ 704911 w 2786685"/>
                  <a:gd name="connsiteY6" fmla="*/ 10964 h 2634400"/>
                  <a:gd name="connsiteX7" fmla="*/ 866044 w 2786685"/>
                  <a:gd name="connsiteY7" fmla="*/ 2623 h 2634400"/>
                  <a:gd name="connsiteX8" fmla="*/ 1016808 w 2786685"/>
                  <a:gd name="connsiteY8" fmla="*/ 4609 h 2634400"/>
                  <a:gd name="connsiteX9" fmla="*/ 1070882 w 2786685"/>
                  <a:gd name="connsiteY9" fmla="*/ 4485 h 2634400"/>
                  <a:gd name="connsiteX10" fmla="*/ 1319393 w 2786685"/>
                  <a:gd name="connsiteY10" fmla="*/ 9236 h 2634400"/>
                  <a:gd name="connsiteX11" fmla="*/ 1340828 w 2786685"/>
                  <a:gd name="connsiteY11" fmla="*/ 9597 h 2634400"/>
                  <a:gd name="connsiteX12" fmla="*/ 1423208 w 2786685"/>
                  <a:gd name="connsiteY12" fmla="*/ 5712 h 2634400"/>
                  <a:gd name="connsiteX13" fmla="*/ 1645133 w 2786685"/>
                  <a:gd name="connsiteY13" fmla="*/ 0 h 2634400"/>
                  <a:gd name="connsiteX14" fmla="*/ 1836193 w 2786685"/>
                  <a:gd name="connsiteY14" fmla="*/ 4479 h 2634400"/>
                  <a:gd name="connsiteX15" fmla="*/ 1836285 w 2786685"/>
                  <a:gd name="connsiteY15" fmla="*/ 4484 h 2634400"/>
                  <a:gd name="connsiteX16" fmla="*/ 1944390 w 2786685"/>
                  <a:gd name="connsiteY16" fmla="*/ 3234 h 2634400"/>
                  <a:gd name="connsiteX17" fmla="*/ 2139446 w 2786685"/>
                  <a:gd name="connsiteY17" fmla="*/ 10964 h 2634400"/>
                  <a:gd name="connsiteX18" fmla="*/ 2773952 w 2786685"/>
                  <a:gd name="connsiteY18" fmla="*/ 10964 h 2634400"/>
                  <a:gd name="connsiteX19" fmla="*/ 2776115 w 2786685"/>
                  <a:gd name="connsiteY19" fmla="*/ 111783 h 2634400"/>
                  <a:gd name="connsiteX20" fmla="*/ 2777728 w 2786685"/>
                  <a:gd name="connsiteY20" fmla="*/ 156787 h 2634400"/>
                  <a:gd name="connsiteX21" fmla="*/ 2773952 w 2786685"/>
                  <a:gd name="connsiteY21" fmla="*/ 635441 h 2634400"/>
                  <a:gd name="connsiteX22" fmla="*/ 2772934 w 2786685"/>
                  <a:gd name="connsiteY22" fmla="*/ 643763 h 2634400"/>
                  <a:gd name="connsiteX23" fmla="*/ 2773952 w 2786685"/>
                  <a:gd name="connsiteY23" fmla="*/ 661461 h 2634400"/>
                  <a:gd name="connsiteX24" fmla="*/ 2783859 w 2786685"/>
                  <a:gd name="connsiteY24" fmla="*/ 993420 h 2634400"/>
                  <a:gd name="connsiteX25" fmla="*/ 2782059 w 2786685"/>
                  <a:gd name="connsiteY25" fmla="*/ 1043529 h 2634400"/>
                  <a:gd name="connsiteX26" fmla="*/ 2782533 w 2786685"/>
                  <a:gd name="connsiteY26" fmla="*/ 1057032 h 2634400"/>
                  <a:gd name="connsiteX27" fmla="*/ 2781378 w 2786685"/>
                  <a:gd name="connsiteY27" fmla="*/ 1153128 h 2634400"/>
                  <a:gd name="connsiteX28" fmla="*/ 2775050 w 2786685"/>
                  <a:gd name="connsiteY28" fmla="*/ 1244120 h 2634400"/>
                  <a:gd name="connsiteX29" fmla="*/ 2773952 w 2786685"/>
                  <a:gd name="connsiteY29" fmla="*/ 1311958 h 2634400"/>
                  <a:gd name="connsiteX30" fmla="*/ 2773952 w 2786685"/>
                  <a:gd name="connsiteY30" fmla="*/ 2014494 h 2634400"/>
                  <a:gd name="connsiteX31" fmla="*/ 2773295 w 2786685"/>
                  <a:gd name="connsiteY31" fmla="*/ 2081809 h 2634400"/>
                  <a:gd name="connsiteX32" fmla="*/ 2773961 w 2786685"/>
                  <a:gd name="connsiteY32" fmla="*/ 2112026 h 2634400"/>
                  <a:gd name="connsiteX33" fmla="*/ 2773952 w 2786685"/>
                  <a:gd name="connsiteY33" fmla="*/ 2612951 h 2634400"/>
                  <a:gd name="connsiteX34" fmla="*/ 2632695 w 2786685"/>
                  <a:gd name="connsiteY34" fmla="*/ 2621738 h 2634400"/>
                  <a:gd name="connsiteX35" fmla="*/ 2506677 w 2786685"/>
                  <a:gd name="connsiteY35" fmla="*/ 2616250 h 2634400"/>
                  <a:gd name="connsiteX36" fmla="*/ 2402390 w 2786685"/>
                  <a:gd name="connsiteY36" fmla="*/ 2618214 h 2634400"/>
                  <a:gd name="connsiteX37" fmla="*/ 2251763 w 2786685"/>
                  <a:gd name="connsiteY37" fmla="*/ 2618800 h 2634400"/>
                  <a:gd name="connsiteX38" fmla="*/ 2129811 w 2786685"/>
                  <a:gd name="connsiteY38" fmla="*/ 2613702 h 2634400"/>
                  <a:gd name="connsiteX39" fmla="*/ 2042584 w 2786685"/>
                  <a:gd name="connsiteY39" fmla="*/ 2620496 h 2634400"/>
                  <a:gd name="connsiteX40" fmla="*/ 1394592 w 2786685"/>
                  <a:gd name="connsiteY40" fmla="*/ 2612951 h 2634400"/>
                  <a:gd name="connsiteX41" fmla="*/ 1281658 w 2786685"/>
                  <a:gd name="connsiteY41" fmla="*/ 2604501 h 2634400"/>
                  <a:gd name="connsiteX42" fmla="*/ 1188009 w 2786685"/>
                  <a:gd name="connsiteY42" fmla="*/ 2606181 h 2634400"/>
                  <a:gd name="connsiteX43" fmla="*/ 899667 w 2786685"/>
                  <a:gd name="connsiteY43" fmla="*/ 2613930 h 2634400"/>
                  <a:gd name="connsiteX44" fmla="*/ 873126 w 2786685"/>
                  <a:gd name="connsiteY44" fmla="*/ 2613698 h 2634400"/>
                  <a:gd name="connsiteX45" fmla="*/ 825708 w 2786685"/>
                  <a:gd name="connsiteY45" fmla="*/ 2616385 h 2634400"/>
                  <a:gd name="connsiteX46" fmla="*/ 704911 w 2786685"/>
                  <a:gd name="connsiteY46" fmla="*/ 2612951 h 2634400"/>
                  <a:gd name="connsiteX47" fmla="*/ 664095 w 2786685"/>
                  <a:gd name="connsiteY47" fmla="*/ 2611170 h 2634400"/>
                  <a:gd name="connsiteX48" fmla="*/ 571898 w 2786685"/>
                  <a:gd name="connsiteY48" fmla="*/ 2610896 h 2634400"/>
                  <a:gd name="connsiteX49" fmla="*/ 468286 w 2786685"/>
                  <a:gd name="connsiteY49" fmla="*/ 2611878 h 2634400"/>
                  <a:gd name="connsiteX50" fmla="*/ 431359 w 2786685"/>
                  <a:gd name="connsiteY50" fmla="*/ 2613585 h 2634400"/>
                  <a:gd name="connsiteX51" fmla="*/ 15231 w 2786685"/>
                  <a:gd name="connsiteY51" fmla="*/ 2612951 h 2634400"/>
                  <a:gd name="connsiteX52" fmla="*/ 18824 w 2786685"/>
                  <a:gd name="connsiteY52" fmla="*/ 2072130 h 2634400"/>
                  <a:gd name="connsiteX53" fmla="*/ 16673 w 2786685"/>
                  <a:gd name="connsiteY53" fmla="*/ 2006463 h 2634400"/>
                  <a:gd name="connsiteX54" fmla="*/ 15231 w 2786685"/>
                  <a:gd name="connsiteY54" fmla="*/ 1988474 h 2634400"/>
                  <a:gd name="connsiteX55" fmla="*/ 6263 w 2786685"/>
                  <a:gd name="connsiteY55" fmla="*/ 1780547 h 2634400"/>
                  <a:gd name="connsiteX56" fmla="*/ 6594 w 2786685"/>
                  <a:gd name="connsiteY56" fmla="*/ 1752557 h 2634400"/>
                  <a:gd name="connsiteX57" fmla="*/ 3432 w 2786685"/>
                  <a:gd name="connsiteY57" fmla="*/ 1682664 h 2634400"/>
                  <a:gd name="connsiteX58" fmla="*/ 6541 w 2786685"/>
                  <a:gd name="connsiteY58" fmla="*/ 1360549 h 2634400"/>
                  <a:gd name="connsiteX59" fmla="*/ 13352 w 2786685"/>
                  <a:gd name="connsiteY59" fmla="*/ 1281680 h 2634400"/>
                  <a:gd name="connsiteX60" fmla="*/ 12605 w 2786685"/>
                  <a:gd name="connsiteY60" fmla="*/ 1248985 h 2634400"/>
                  <a:gd name="connsiteX61" fmla="*/ 20870 w 2786685"/>
                  <a:gd name="connsiteY61" fmla="*/ 957872 h 2634400"/>
                  <a:gd name="connsiteX62" fmla="*/ 20816 w 2786685"/>
                  <a:gd name="connsiteY62" fmla="*/ 953565 h 2634400"/>
                  <a:gd name="connsiteX63" fmla="*/ 18553 w 2786685"/>
                  <a:gd name="connsiteY63" fmla="*/ 869563 h 2634400"/>
                  <a:gd name="connsiteX64" fmla="*/ 15231 w 2786685"/>
                  <a:gd name="connsiteY64" fmla="*/ 10964 h 263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2786685" h="2634400">
                    <a:moveTo>
                      <a:pt x="15231" y="10964"/>
                    </a:moveTo>
                    <a:cubicBezTo>
                      <a:pt x="80240" y="10370"/>
                      <a:pt x="143287" y="11416"/>
                      <a:pt x="204431" y="12984"/>
                    </a:cubicBezTo>
                    <a:lnTo>
                      <a:pt x="293123" y="15552"/>
                    </a:lnTo>
                    <a:lnTo>
                      <a:pt x="330307" y="16136"/>
                    </a:lnTo>
                    <a:cubicBezTo>
                      <a:pt x="392580" y="16916"/>
                      <a:pt x="458483" y="17265"/>
                      <a:pt x="526140" y="16598"/>
                    </a:cubicBezTo>
                    <a:lnTo>
                      <a:pt x="678655" y="12434"/>
                    </a:lnTo>
                    <a:lnTo>
                      <a:pt x="704911" y="10964"/>
                    </a:lnTo>
                    <a:cubicBezTo>
                      <a:pt x="755158" y="5591"/>
                      <a:pt x="809996" y="3227"/>
                      <a:pt x="866044" y="2623"/>
                    </a:cubicBezTo>
                    <a:lnTo>
                      <a:pt x="1016808" y="4609"/>
                    </a:lnTo>
                    <a:lnTo>
                      <a:pt x="1070882" y="4485"/>
                    </a:lnTo>
                    <a:cubicBezTo>
                      <a:pt x="1146615" y="5328"/>
                      <a:pt x="1223559" y="7387"/>
                      <a:pt x="1319393" y="9236"/>
                    </a:cubicBezTo>
                    <a:lnTo>
                      <a:pt x="1340828" y="9597"/>
                    </a:lnTo>
                    <a:lnTo>
                      <a:pt x="1423208" y="5712"/>
                    </a:lnTo>
                    <a:cubicBezTo>
                      <a:pt x="1485651" y="2788"/>
                      <a:pt x="1558786" y="4"/>
                      <a:pt x="1645133" y="0"/>
                    </a:cubicBezTo>
                    <a:cubicBezTo>
                      <a:pt x="1702699" y="-3"/>
                      <a:pt x="1766136" y="1229"/>
                      <a:pt x="1836193" y="4479"/>
                    </a:cubicBezTo>
                    <a:lnTo>
                      <a:pt x="1836285" y="4484"/>
                    </a:lnTo>
                    <a:lnTo>
                      <a:pt x="1944390" y="3234"/>
                    </a:lnTo>
                    <a:cubicBezTo>
                      <a:pt x="2002456" y="3834"/>
                      <a:pt x="2065739" y="6038"/>
                      <a:pt x="2139446" y="10964"/>
                    </a:cubicBezTo>
                    <a:cubicBezTo>
                      <a:pt x="2434272" y="30668"/>
                      <a:pt x="2630550" y="-10197"/>
                      <a:pt x="2773952" y="10964"/>
                    </a:cubicBezTo>
                    <a:lnTo>
                      <a:pt x="2776115" y="111783"/>
                    </a:lnTo>
                    <a:lnTo>
                      <a:pt x="2777728" y="156787"/>
                    </a:lnTo>
                    <a:cubicBezTo>
                      <a:pt x="2784426" y="320091"/>
                      <a:pt x="2795706" y="521791"/>
                      <a:pt x="2773952" y="635441"/>
                    </a:cubicBezTo>
                    <a:lnTo>
                      <a:pt x="2772934" y="643763"/>
                    </a:lnTo>
                    <a:lnTo>
                      <a:pt x="2773952" y="661461"/>
                    </a:lnTo>
                    <a:cubicBezTo>
                      <a:pt x="2787074" y="756394"/>
                      <a:pt x="2787117" y="876025"/>
                      <a:pt x="2783859" y="993420"/>
                    </a:cubicBezTo>
                    <a:lnTo>
                      <a:pt x="2782059" y="1043529"/>
                    </a:lnTo>
                    <a:lnTo>
                      <a:pt x="2782533" y="1057032"/>
                    </a:lnTo>
                    <a:cubicBezTo>
                      <a:pt x="2782962" y="1087420"/>
                      <a:pt x="2782693" y="1119383"/>
                      <a:pt x="2781378" y="1153128"/>
                    </a:cubicBezTo>
                    <a:lnTo>
                      <a:pt x="2775050" y="1244120"/>
                    </a:lnTo>
                    <a:lnTo>
                      <a:pt x="2773952" y="1311958"/>
                    </a:lnTo>
                    <a:cubicBezTo>
                      <a:pt x="2773779" y="1483929"/>
                      <a:pt x="2780299" y="1737996"/>
                      <a:pt x="2773952" y="2014494"/>
                    </a:cubicBezTo>
                    <a:lnTo>
                      <a:pt x="2773295" y="2081809"/>
                    </a:lnTo>
                    <a:lnTo>
                      <a:pt x="2773961" y="2112026"/>
                    </a:lnTo>
                    <a:cubicBezTo>
                      <a:pt x="2779915" y="2276328"/>
                      <a:pt x="2797756" y="2474440"/>
                      <a:pt x="2773952" y="2612951"/>
                    </a:cubicBezTo>
                    <a:cubicBezTo>
                      <a:pt x="2726013" y="2619930"/>
                      <a:pt x="2679623" y="2622091"/>
                      <a:pt x="2632695" y="2621738"/>
                    </a:cubicBezTo>
                    <a:lnTo>
                      <a:pt x="2506677" y="2616250"/>
                    </a:lnTo>
                    <a:lnTo>
                      <a:pt x="2402390" y="2618214"/>
                    </a:lnTo>
                    <a:cubicBezTo>
                      <a:pt x="2349334" y="2619059"/>
                      <a:pt x="2299655" y="2619466"/>
                      <a:pt x="2251763" y="2618800"/>
                    </a:cubicBezTo>
                    <a:lnTo>
                      <a:pt x="2129811" y="2613702"/>
                    </a:lnTo>
                    <a:lnTo>
                      <a:pt x="2042584" y="2620496"/>
                    </a:lnTo>
                    <a:cubicBezTo>
                      <a:pt x="1830110" y="2636912"/>
                      <a:pt x="1700109" y="2643670"/>
                      <a:pt x="1394592" y="2612951"/>
                    </a:cubicBezTo>
                    <a:lnTo>
                      <a:pt x="1281658" y="2604501"/>
                    </a:lnTo>
                    <a:lnTo>
                      <a:pt x="1188009" y="2606181"/>
                    </a:lnTo>
                    <a:cubicBezTo>
                      <a:pt x="1102946" y="2609183"/>
                      <a:pt x="1007477" y="2613456"/>
                      <a:pt x="899667" y="2613930"/>
                    </a:cubicBezTo>
                    <a:lnTo>
                      <a:pt x="873126" y="2613698"/>
                    </a:lnTo>
                    <a:lnTo>
                      <a:pt x="825708" y="2616385"/>
                    </a:lnTo>
                    <a:cubicBezTo>
                      <a:pt x="781425" y="2618197"/>
                      <a:pt x="741732" y="2617911"/>
                      <a:pt x="704911" y="2612951"/>
                    </a:cubicBezTo>
                    <a:lnTo>
                      <a:pt x="664095" y="2611170"/>
                    </a:lnTo>
                    <a:lnTo>
                      <a:pt x="571898" y="2610896"/>
                    </a:lnTo>
                    <a:lnTo>
                      <a:pt x="468286" y="2611878"/>
                    </a:lnTo>
                    <a:lnTo>
                      <a:pt x="431359" y="2613585"/>
                    </a:lnTo>
                    <a:cubicBezTo>
                      <a:pt x="319523" y="2618756"/>
                      <a:pt x="183924" y="2623716"/>
                      <a:pt x="15231" y="2612951"/>
                    </a:cubicBezTo>
                    <a:cubicBezTo>
                      <a:pt x="33664" y="2493602"/>
                      <a:pt x="27116" y="2317929"/>
                      <a:pt x="18824" y="2072130"/>
                    </a:cubicBezTo>
                    <a:lnTo>
                      <a:pt x="16673" y="2006463"/>
                    </a:lnTo>
                    <a:lnTo>
                      <a:pt x="15231" y="1988474"/>
                    </a:lnTo>
                    <a:cubicBezTo>
                      <a:pt x="8916" y="1910981"/>
                      <a:pt x="6509" y="1842279"/>
                      <a:pt x="6263" y="1780547"/>
                    </a:cubicBezTo>
                    <a:lnTo>
                      <a:pt x="6594" y="1752557"/>
                    </a:lnTo>
                    <a:lnTo>
                      <a:pt x="3432" y="1682664"/>
                    </a:lnTo>
                    <a:cubicBezTo>
                      <a:pt x="-940" y="1577269"/>
                      <a:pt x="-2329" y="1485470"/>
                      <a:pt x="6541" y="1360549"/>
                    </a:cubicBezTo>
                    <a:lnTo>
                      <a:pt x="13352" y="1281680"/>
                    </a:lnTo>
                    <a:lnTo>
                      <a:pt x="12605" y="1248985"/>
                    </a:lnTo>
                    <a:cubicBezTo>
                      <a:pt x="14194" y="1167327"/>
                      <a:pt x="20622" y="1073895"/>
                      <a:pt x="20870" y="957872"/>
                    </a:cubicBezTo>
                    <a:lnTo>
                      <a:pt x="20816" y="953565"/>
                    </a:lnTo>
                    <a:lnTo>
                      <a:pt x="18553" y="869563"/>
                    </a:lnTo>
                    <a:cubicBezTo>
                      <a:pt x="9845" y="620222"/>
                      <a:pt x="-7007" y="323230"/>
                      <a:pt x="15231" y="10964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F4E615E1-8CD0-40AE-07B3-7BC36C63F860}"/>
                  </a:ext>
                </a:extLst>
              </p:cNvPr>
              <p:cNvSpPr/>
              <p:nvPr/>
            </p:nvSpPr>
            <p:spPr>
              <a:xfrm>
                <a:off x="6248780" y="1418831"/>
                <a:ext cx="2308439" cy="1651645"/>
              </a:xfrm>
              <a:prstGeom prst="rect">
                <a:avLst/>
              </a:prstGeom>
              <a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EF2FEA8B-81C2-8276-6546-C0C810EFAB21}"/>
                  </a:ext>
                </a:extLst>
              </p:cNvPr>
              <p:cNvSpPr txBox="1"/>
              <p:nvPr/>
            </p:nvSpPr>
            <p:spPr>
              <a:xfrm>
                <a:off x="6248780" y="3152001"/>
                <a:ext cx="193948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添加描述文本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3F5C81FB-E907-C9E3-AF2C-AE40DDEE9159}"/>
                  </a:ext>
                </a:extLst>
              </p:cNvPr>
              <p:cNvSpPr txBox="1"/>
              <p:nvPr/>
            </p:nvSpPr>
            <p:spPr>
              <a:xfrm>
                <a:off x="7884033" y="3152001"/>
                <a:ext cx="72808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</a:rPr>
                  <a:t>2023.05</a:t>
                </a:r>
                <a:endParaRPr lang="zh-CN" altLang="en-US" sz="12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48784AE-AB2D-90A7-5CF5-5765573B0B33}"/>
              </a:ext>
            </a:extLst>
          </p:cNvPr>
          <p:cNvGrpSpPr/>
          <p:nvPr/>
        </p:nvGrpSpPr>
        <p:grpSpPr>
          <a:xfrm>
            <a:off x="2341238" y="3240315"/>
            <a:ext cx="2420083" cy="2109921"/>
            <a:chOff x="6096000" y="1264314"/>
            <a:chExt cx="2614000" cy="2278986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63DD307-AF65-CBE8-DEE7-83DBC10F355C}"/>
                </a:ext>
              </a:extLst>
            </p:cNvPr>
            <p:cNvSpPr/>
            <p:nvPr/>
          </p:nvSpPr>
          <p:spPr>
            <a:xfrm>
              <a:off x="6096000" y="1264314"/>
              <a:ext cx="2614000" cy="2278986"/>
            </a:xfrm>
            <a:custGeom>
              <a:avLst/>
              <a:gdLst>
                <a:gd name="connsiteX0" fmla="*/ 15231 w 2786685"/>
                <a:gd name="connsiteY0" fmla="*/ 10964 h 2634400"/>
                <a:gd name="connsiteX1" fmla="*/ 204431 w 2786685"/>
                <a:gd name="connsiteY1" fmla="*/ 12984 h 2634400"/>
                <a:gd name="connsiteX2" fmla="*/ 293123 w 2786685"/>
                <a:gd name="connsiteY2" fmla="*/ 15552 h 2634400"/>
                <a:gd name="connsiteX3" fmla="*/ 330307 w 2786685"/>
                <a:gd name="connsiteY3" fmla="*/ 16136 h 2634400"/>
                <a:gd name="connsiteX4" fmla="*/ 526140 w 2786685"/>
                <a:gd name="connsiteY4" fmla="*/ 16598 h 2634400"/>
                <a:gd name="connsiteX5" fmla="*/ 678655 w 2786685"/>
                <a:gd name="connsiteY5" fmla="*/ 12434 h 2634400"/>
                <a:gd name="connsiteX6" fmla="*/ 704911 w 2786685"/>
                <a:gd name="connsiteY6" fmla="*/ 10964 h 2634400"/>
                <a:gd name="connsiteX7" fmla="*/ 866044 w 2786685"/>
                <a:gd name="connsiteY7" fmla="*/ 2623 h 2634400"/>
                <a:gd name="connsiteX8" fmla="*/ 1016808 w 2786685"/>
                <a:gd name="connsiteY8" fmla="*/ 4609 h 2634400"/>
                <a:gd name="connsiteX9" fmla="*/ 1070882 w 2786685"/>
                <a:gd name="connsiteY9" fmla="*/ 4485 h 2634400"/>
                <a:gd name="connsiteX10" fmla="*/ 1319393 w 2786685"/>
                <a:gd name="connsiteY10" fmla="*/ 9236 h 2634400"/>
                <a:gd name="connsiteX11" fmla="*/ 1340828 w 2786685"/>
                <a:gd name="connsiteY11" fmla="*/ 9597 h 2634400"/>
                <a:gd name="connsiteX12" fmla="*/ 1423208 w 2786685"/>
                <a:gd name="connsiteY12" fmla="*/ 5712 h 2634400"/>
                <a:gd name="connsiteX13" fmla="*/ 1645133 w 2786685"/>
                <a:gd name="connsiteY13" fmla="*/ 0 h 2634400"/>
                <a:gd name="connsiteX14" fmla="*/ 1836193 w 2786685"/>
                <a:gd name="connsiteY14" fmla="*/ 4479 h 2634400"/>
                <a:gd name="connsiteX15" fmla="*/ 1836285 w 2786685"/>
                <a:gd name="connsiteY15" fmla="*/ 4484 h 2634400"/>
                <a:gd name="connsiteX16" fmla="*/ 1944390 w 2786685"/>
                <a:gd name="connsiteY16" fmla="*/ 3234 h 2634400"/>
                <a:gd name="connsiteX17" fmla="*/ 2139446 w 2786685"/>
                <a:gd name="connsiteY17" fmla="*/ 10964 h 2634400"/>
                <a:gd name="connsiteX18" fmla="*/ 2773952 w 2786685"/>
                <a:gd name="connsiteY18" fmla="*/ 10964 h 2634400"/>
                <a:gd name="connsiteX19" fmla="*/ 2776115 w 2786685"/>
                <a:gd name="connsiteY19" fmla="*/ 111783 h 2634400"/>
                <a:gd name="connsiteX20" fmla="*/ 2777728 w 2786685"/>
                <a:gd name="connsiteY20" fmla="*/ 156787 h 2634400"/>
                <a:gd name="connsiteX21" fmla="*/ 2773952 w 2786685"/>
                <a:gd name="connsiteY21" fmla="*/ 635441 h 2634400"/>
                <a:gd name="connsiteX22" fmla="*/ 2772934 w 2786685"/>
                <a:gd name="connsiteY22" fmla="*/ 643763 h 2634400"/>
                <a:gd name="connsiteX23" fmla="*/ 2773952 w 2786685"/>
                <a:gd name="connsiteY23" fmla="*/ 661461 h 2634400"/>
                <a:gd name="connsiteX24" fmla="*/ 2783859 w 2786685"/>
                <a:gd name="connsiteY24" fmla="*/ 993420 h 2634400"/>
                <a:gd name="connsiteX25" fmla="*/ 2782059 w 2786685"/>
                <a:gd name="connsiteY25" fmla="*/ 1043529 h 2634400"/>
                <a:gd name="connsiteX26" fmla="*/ 2782533 w 2786685"/>
                <a:gd name="connsiteY26" fmla="*/ 1057032 h 2634400"/>
                <a:gd name="connsiteX27" fmla="*/ 2781378 w 2786685"/>
                <a:gd name="connsiteY27" fmla="*/ 1153128 h 2634400"/>
                <a:gd name="connsiteX28" fmla="*/ 2775050 w 2786685"/>
                <a:gd name="connsiteY28" fmla="*/ 1244120 h 2634400"/>
                <a:gd name="connsiteX29" fmla="*/ 2773952 w 2786685"/>
                <a:gd name="connsiteY29" fmla="*/ 1311958 h 2634400"/>
                <a:gd name="connsiteX30" fmla="*/ 2773952 w 2786685"/>
                <a:gd name="connsiteY30" fmla="*/ 2014494 h 2634400"/>
                <a:gd name="connsiteX31" fmla="*/ 2773295 w 2786685"/>
                <a:gd name="connsiteY31" fmla="*/ 2081809 h 2634400"/>
                <a:gd name="connsiteX32" fmla="*/ 2773961 w 2786685"/>
                <a:gd name="connsiteY32" fmla="*/ 2112026 h 2634400"/>
                <a:gd name="connsiteX33" fmla="*/ 2773952 w 2786685"/>
                <a:gd name="connsiteY33" fmla="*/ 2612951 h 2634400"/>
                <a:gd name="connsiteX34" fmla="*/ 2632695 w 2786685"/>
                <a:gd name="connsiteY34" fmla="*/ 2621738 h 2634400"/>
                <a:gd name="connsiteX35" fmla="*/ 2506677 w 2786685"/>
                <a:gd name="connsiteY35" fmla="*/ 2616250 h 2634400"/>
                <a:gd name="connsiteX36" fmla="*/ 2402390 w 2786685"/>
                <a:gd name="connsiteY36" fmla="*/ 2618214 h 2634400"/>
                <a:gd name="connsiteX37" fmla="*/ 2251763 w 2786685"/>
                <a:gd name="connsiteY37" fmla="*/ 2618800 h 2634400"/>
                <a:gd name="connsiteX38" fmla="*/ 2129811 w 2786685"/>
                <a:gd name="connsiteY38" fmla="*/ 2613702 h 2634400"/>
                <a:gd name="connsiteX39" fmla="*/ 2042584 w 2786685"/>
                <a:gd name="connsiteY39" fmla="*/ 2620496 h 2634400"/>
                <a:gd name="connsiteX40" fmla="*/ 1394592 w 2786685"/>
                <a:gd name="connsiteY40" fmla="*/ 2612951 h 2634400"/>
                <a:gd name="connsiteX41" fmla="*/ 1281658 w 2786685"/>
                <a:gd name="connsiteY41" fmla="*/ 2604501 h 2634400"/>
                <a:gd name="connsiteX42" fmla="*/ 1188009 w 2786685"/>
                <a:gd name="connsiteY42" fmla="*/ 2606181 h 2634400"/>
                <a:gd name="connsiteX43" fmla="*/ 899667 w 2786685"/>
                <a:gd name="connsiteY43" fmla="*/ 2613930 h 2634400"/>
                <a:gd name="connsiteX44" fmla="*/ 873126 w 2786685"/>
                <a:gd name="connsiteY44" fmla="*/ 2613698 h 2634400"/>
                <a:gd name="connsiteX45" fmla="*/ 825708 w 2786685"/>
                <a:gd name="connsiteY45" fmla="*/ 2616385 h 2634400"/>
                <a:gd name="connsiteX46" fmla="*/ 704911 w 2786685"/>
                <a:gd name="connsiteY46" fmla="*/ 2612951 h 2634400"/>
                <a:gd name="connsiteX47" fmla="*/ 664095 w 2786685"/>
                <a:gd name="connsiteY47" fmla="*/ 2611170 h 2634400"/>
                <a:gd name="connsiteX48" fmla="*/ 571898 w 2786685"/>
                <a:gd name="connsiteY48" fmla="*/ 2610896 h 2634400"/>
                <a:gd name="connsiteX49" fmla="*/ 468286 w 2786685"/>
                <a:gd name="connsiteY49" fmla="*/ 2611878 h 2634400"/>
                <a:gd name="connsiteX50" fmla="*/ 431359 w 2786685"/>
                <a:gd name="connsiteY50" fmla="*/ 2613585 h 2634400"/>
                <a:gd name="connsiteX51" fmla="*/ 15231 w 2786685"/>
                <a:gd name="connsiteY51" fmla="*/ 2612951 h 2634400"/>
                <a:gd name="connsiteX52" fmla="*/ 18824 w 2786685"/>
                <a:gd name="connsiteY52" fmla="*/ 2072130 h 2634400"/>
                <a:gd name="connsiteX53" fmla="*/ 16673 w 2786685"/>
                <a:gd name="connsiteY53" fmla="*/ 2006463 h 2634400"/>
                <a:gd name="connsiteX54" fmla="*/ 15231 w 2786685"/>
                <a:gd name="connsiteY54" fmla="*/ 1988474 h 2634400"/>
                <a:gd name="connsiteX55" fmla="*/ 6263 w 2786685"/>
                <a:gd name="connsiteY55" fmla="*/ 1780547 h 2634400"/>
                <a:gd name="connsiteX56" fmla="*/ 6594 w 2786685"/>
                <a:gd name="connsiteY56" fmla="*/ 1752557 h 2634400"/>
                <a:gd name="connsiteX57" fmla="*/ 3432 w 2786685"/>
                <a:gd name="connsiteY57" fmla="*/ 1682664 h 2634400"/>
                <a:gd name="connsiteX58" fmla="*/ 6541 w 2786685"/>
                <a:gd name="connsiteY58" fmla="*/ 1360549 h 2634400"/>
                <a:gd name="connsiteX59" fmla="*/ 13352 w 2786685"/>
                <a:gd name="connsiteY59" fmla="*/ 1281680 h 2634400"/>
                <a:gd name="connsiteX60" fmla="*/ 12605 w 2786685"/>
                <a:gd name="connsiteY60" fmla="*/ 1248985 h 2634400"/>
                <a:gd name="connsiteX61" fmla="*/ 20870 w 2786685"/>
                <a:gd name="connsiteY61" fmla="*/ 957872 h 2634400"/>
                <a:gd name="connsiteX62" fmla="*/ 20816 w 2786685"/>
                <a:gd name="connsiteY62" fmla="*/ 953565 h 2634400"/>
                <a:gd name="connsiteX63" fmla="*/ 18553 w 2786685"/>
                <a:gd name="connsiteY63" fmla="*/ 869563 h 2634400"/>
                <a:gd name="connsiteX64" fmla="*/ 15231 w 2786685"/>
                <a:gd name="connsiteY64" fmla="*/ 10964 h 263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2786685" h="2634400">
                  <a:moveTo>
                    <a:pt x="15231" y="10964"/>
                  </a:moveTo>
                  <a:cubicBezTo>
                    <a:pt x="80240" y="10370"/>
                    <a:pt x="143287" y="11416"/>
                    <a:pt x="204431" y="12984"/>
                  </a:cubicBezTo>
                  <a:lnTo>
                    <a:pt x="293123" y="15552"/>
                  </a:lnTo>
                  <a:lnTo>
                    <a:pt x="330307" y="16136"/>
                  </a:lnTo>
                  <a:cubicBezTo>
                    <a:pt x="392580" y="16916"/>
                    <a:pt x="458483" y="17265"/>
                    <a:pt x="526140" y="16598"/>
                  </a:cubicBezTo>
                  <a:lnTo>
                    <a:pt x="678655" y="12434"/>
                  </a:lnTo>
                  <a:lnTo>
                    <a:pt x="704911" y="10964"/>
                  </a:lnTo>
                  <a:cubicBezTo>
                    <a:pt x="755158" y="5591"/>
                    <a:pt x="809996" y="3227"/>
                    <a:pt x="866044" y="2623"/>
                  </a:cubicBezTo>
                  <a:lnTo>
                    <a:pt x="1016808" y="4609"/>
                  </a:lnTo>
                  <a:lnTo>
                    <a:pt x="1070882" y="4485"/>
                  </a:lnTo>
                  <a:cubicBezTo>
                    <a:pt x="1146615" y="5328"/>
                    <a:pt x="1223559" y="7387"/>
                    <a:pt x="1319393" y="9236"/>
                  </a:cubicBezTo>
                  <a:lnTo>
                    <a:pt x="1340828" y="9597"/>
                  </a:lnTo>
                  <a:lnTo>
                    <a:pt x="1423208" y="5712"/>
                  </a:lnTo>
                  <a:cubicBezTo>
                    <a:pt x="1485651" y="2788"/>
                    <a:pt x="1558786" y="4"/>
                    <a:pt x="1645133" y="0"/>
                  </a:cubicBezTo>
                  <a:cubicBezTo>
                    <a:pt x="1702699" y="-3"/>
                    <a:pt x="1766136" y="1229"/>
                    <a:pt x="1836193" y="4479"/>
                  </a:cubicBezTo>
                  <a:lnTo>
                    <a:pt x="1836285" y="4484"/>
                  </a:lnTo>
                  <a:lnTo>
                    <a:pt x="1944390" y="3234"/>
                  </a:lnTo>
                  <a:cubicBezTo>
                    <a:pt x="2002456" y="3834"/>
                    <a:pt x="2065739" y="6038"/>
                    <a:pt x="2139446" y="10964"/>
                  </a:cubicBezTo>
                  <a:cubicBezTo>
                    <a:pt x="2434272" y="30668"/>
                    <a:pt x="2630550" y="-10197"/>
                    <a:pt x="2773952" y="10964"/>
                  </a:cubicBezTo>
                  <a:lnTo>
                    <a:pt x="2776115" y="111783"/>
                  </a:lnTo>
                  <a:lnTo>
                    <a:pt x="2777728" y="156787"/>
                  </a:lnTo>
                  <a:cubicBezTo>
                    <a:pt x="2784426" y="320091"/>
                    <a:pt x="2795706" y="521791"/>
                    <a:pt x="2773952" y="635441"/>
                  </a:cubicBezTo>
                  <a:lnTo>
                    <a:pt x="2772934" y="643763"/>
                  </a:lnTo>
                  <a:lnTo>
                    <a:pt x="2773952" y="661461"/>
                  </a:lnTo>
                  <a:cubicBezTo>
                    <a:pt x="2787074" y="756394"/>
                    <a:pt x="2787117" y="876025"/>
                    <a:pt x="2783859" y="993420"/>
                  </a:cubicBezTo>
                  <a:lnTo>
                    <a:pt x="2782059" y="1043529"/>
                  </a:lnTo>
                  <a:lnTo>
                    <a:pt x="2782533" y="1057032"/>
                  </a:lnTo>
                  <a:cubicBezTo>
                    <a:pt x="2782962" y="1087420"/>
                    <a:pt x="2782693" y="1119383"/>
                    <a:pt x="2781378" y="1153128"/>
                  </a:cubicBezTo>
                  <a:lnTo>
                    <a:pt x="2775050" y="1244120"/>
                  </a:lnTo>
                  <a:lnTo>
                    <a:pt x="2773952" y="1311958"/>
                  </a:lnTo>
                  <a:cubicBezTo>
                    <a:pt x="2773779" y="1483929"/>
                    <a:pt x="2780299" y="1737996"/>
                    <a:pt x="2773952" y="2014494"/>
                  </a:cubicBezTo>
                  <a:lnTo>
                    <a:pt x="2773295" y="2081809"/>
                  </a:lnTo>
                  <a:lnTo>
                    <a:pt x="2773961" y="2112026"/>
                  </a:lnTo>
                  <a:cubicBezTo>
                    <a:pt x="2779915" y="2276328"/>
                    <a:pt x="2797756" y="2474440"/>
                    <a:pt x="2773952" y="2612951"/>
                  </a:cubicBezTo>
                  <a:cubicBezTo>
                    <a:pt x="2726013" y="2619930"/>
                    <a:pt x="2679623" y="2622091"/>
                    <a:pt x="2632695" y="2621738"/>
                  </a:cubicBezTo>
                  <a:lnTo>
                    <a:pt x="2506677" y="2616250"/>
                  </a:lnTo>
                  <a:lnTo>
                    <a:pt x="2402390" y="2618214"/>
                  </a:lnTo>
                  <a:cubicBezTo>
                    <a:pt x="2349334" y="2619059"/>
                    <a:pt x="2299655" y="2619466"/>
                    <a:pt x="2251763" y="2618800"/>
                  </a:cubicBezTo>
                  <a:lnTo>
                    <a:pt x="2129811" y="2613702"/>
                  </a:lnTo>
                  <a:lnTo>
                    <a:pt x="2042584" y="2620496"/>
                  </a:lnTo>
                  <a:cubicBezTo>
                    <a:pt x="1830110" y="2636912"/>
                    <a:pt x="1700109" y="2643670"/>
                    <a:pt x="1394592" y="2612951"/>
                  </a:cubicBezTo>
                  <a:lnTo>
                    <a:pt x="1281658" y="2604501"/>
                  </a:lnTo>
                  <a:lnTo>
                    <a:pt x="1188009" y="2606181"/>
                  </a:lnTo>
                  <a:cubicBezTo>
                    <a:pt x="1102946" y="2609183"/>
                    <a:pt x="1007477" y="2613456"/>
                    <a:pt x="899667" y="2613930"/>
                  </a:cubicBezTo>
                  <a:lnTo>
                    <a:pt x="873126" y="2613698"/>
                  </a:lnTo>
                  <a:lnTo>
                    <a:pt x="825708" y="2616385"/>
                  </a:lnTo>
                  <a:cubicBezTo>
                    <a:pt x="781425" y="2618197"/>
                    <a:pt x="741732" y="2617911"/>
                    <a:pt x="704911" y="2612951"/>
                  </a:cubicBezTo>
                  <a:lnTo>
                    <a:pt x="664095" y="2611170"/>
                  </a:lnTo>
                  <a:lnTo>
                    <a:pt x="571898" y="2610896"/>
                  </a:lnTo>
                  <a:lnTo>
                    <a:pt x="468286" y="2611878"/>
                  </a:lnTo>
                  <a:lnTo>
                    <a:pt x="431359" y="2613585"/>
                  </a:lnTo>
                  <a:cubicBezTo>
                    <a:pt x="319523" y="2618756"/>
                    <a:pt x="183924" y="2623716"/>
                    <a:pt x="15231" y="2612951"/>
                  </a:cubicBezTo>
                  <a:cubicBezTo>
                    <a:pt x="33664" y="2493602"/>
                    <a:pt x="27116" y="2317929"/>
                    <a:pt x="18824" y="2072130"/>
                  </a:cubicBezTo>
                  <a:lnTo>
                    <a:pt x="16673" y="2006463"/>
                  </a:lnTo>
                  <a:lnTo>
                    <a:pt x="15231" y="1988474"/>
                  </a:lnTo>
                  <a:cubicBezTo>
                    <a:pt x="8916" y="1910981"/>
                    <a:pt x="6509" y="1842279"/>
                    <a:pt x="6263" y="1780547"/>
                  </a:cubicBezTo>
                  <a:lnTo>
                    <a:pt x="6594" y="1752557"/>
                  </a:lnTo>
                  <a:lnTo>
                    <a:pt x="3432" y="1682664"/>
                  </a:lnTo>
                  <a:cubicBezTo>
                    <a:pt x="-940" y="1577269"/>
                    <a:pt x="-2329" y="1485470"/>
                    <a:pt x="6541" y="1360549"/>
                  </a:cubicBezTo>
                  <a:lnTo>
                    <a:pt x="13352" y="1281680"/>
                  </a:lnTo>
                  <a:lnTo>
                    <a:pt x="12605" y="1248985"/>
                  </a:lnTo>
                  <a:cubicBezTo>
                    <a:pt x="14194" y="1167327"/>
                    <a:pt x="20622" y="1073895"/>
                    <a:pt x="20870" y="957872"/>
                  </a:cubicBezTo>
                  <a:lnTo>
                    <a:pt x="20816" y="953565"/>
                  </a:lnTo>
                  <a:lnTo>
                    <a:pt x="18553" y="869563"/>
                  </a:lnTo>
                  <a:cubicBezTo>
                    <a:pt x="9845" y="620222"/>
                    <a:pt x="-7007" y="323230"/>
                    <a:pt x="15231" y="1096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B9A9BB48-E006-9049-19BE-AA771BEB1BA1}"/>
                </a:ext>
              </a:extLst>
            </p:cNvPr>
            <p:cNvSpPr/>
            <p:nvPr/>
          </p:nvSpPr>
          <p:spPr>
            <a:xfrm>
              <a:off x="6248780" y="1418831"/>
              <a:ext cx="2308439" cy="1651645"/>
            </a:xfrm>
            <a:prstGeom prst="rect">
              <a:avLst/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667F1BE-3794-3797-BA17-9B9DC0032BF5}"/>
                </a:ext>
              </a:extLst>
            </p:cNvPr>
            <p:cNvSpPr txBox="1"/>
            <p:nvPr/>
          </p:nvSpPr>
          <p:spPr>
            <a:xfrm>
              <a:off x="6248780" y="3152001"/>
              <a:ext cx="193948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添加描述文本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3D96650-09BC-27F1-BD75-C89EFD713AF6}"/>
                </a:ext>
              </a:extLst>
            </p:cNvPr>
            <p:cNvSpPr txBox="1"/>
            <p:nvPr/>
          </p:nvSpPr>
          <p:spPr>
            <a:xfrm>
              <a:off x="7884033" y="3152001"/>
              <a:ext cx="7280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2023.05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E1364079-2DA6-3706-0169-CBB007B8CC57}"/>
              </a:ext>
            </a:extLst>
          </p:cNvPr>
          <p:cNvGrpSpPr/>
          <p:nvPr/>
        </p:nvGrpSpPr>
        <p:grpSpPr>
          <a:xfrm>
            <a:off x="5109837" y="3240315"/>
            <a:ext cx="2420083" cy="2109921"/>
            <a:chOff x="6096000" y="1264314"/>
            <a:chExt cx="2614000" cy="2278986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A244101-CBA7-1D04-F8F3-3E6C7CFF2A7D}"/>
                </a:ext>
              </a:extLst>
            </p:cNvPr>
            <p:cNvSpPr/>
            <p:nvPr/>
          </p:nvSpPr>
          <p:spPr>
            <a:xfrm>
              <a:off x="6096000" y="1264314"/>
              <a:ext cx="2614000" cy="2278986"/>
            </a:xfrm>
            <a:custGeom>
              <a:avLst/>
              <a:gdLst>
                <a:gd name="connsiteX0" fmla="*/ 15231 w 2786685"/>
                <a:gd name="connsiteY0" fmla="*/ 10964 h 2634400"/>
                <a:gd name="connsiteX1" fmla="*/ 204431 w 2786685"/>
                <a:gd name="connsiteY1" fmla="*/ 12984 h 2634400"/>
                <a:gd name="connsiteX2" fmla="*/ 293123 w 2786685"/>
                <a:gd name="connsiteY2" fmla="*/ 15552 h 2634400"/>
                <a:gd name="connsiteX3" fmla="*/ 330307 w 2786685"/>
                <a:gd name="connsiteY3" fmla="*/ 16136 h 2634400"/>
                <a:gd name="connsiteX4" fmla="*/ 526140 w 2786685"/>
                <a:gd name="connsiteY4" fmla="*/ 16598 h 2634400"/>
                <a:gd name="connsiteX5" fmla="*/ 678655 w 2786685"/>
                <a:gd name="connsiteY5" fmla="*/ 12434 h 2634400"/>
                <a:gd name="connsiteX6" fmla="*/ 704911 w 2786685"/>
                <a:gd name="connsiteY6" fmla="*/ 10964 h 2634400"/>
                <a:gd name="connsiteX7" fmla="*/ 866044 w 2786685"/>
                <a:gd name="connsiteY7" fmla="*/ 2623 h 2634400"/>
                <a:gd name="connsiteX8" fmla="*/ 1016808 w 2786685"/>
                <a:gd name="connsiteY8" fmla="*/ 4609 h 2634400"/>
                <a:gd name="connsiteX9" fmla="*/ 1070882 w 2786685"/>
                <a:gd name="connsiteY9" fmla="*/ 4485 h 2634400"/>
                <a:gd name="connsiteX10" fmla="*/ 1319393 w 2786685"/>
                <a:gd name="connsiteY10" fmla="*/ 9236 h 2634400"/>
                <a:gd name="connsiteX11" fmla="*/ 1340828 w 2786685"/>
                <a:gd name="connsiteY11" fmla="*/ 9597 h 2634400"/>
                <a:gd name="connsiteX12" fmla="*/ 1423208 w 2786685"/>
                <a:gd name="connsiteY12" fmla="*/ 5712 h 2634400"/>
                <a:gd name="connsiteX13" fmla="*/ 1645133 w 2786685"/>
                <a:gd name="connsiteY13" fmla="*/ 0 h 2634400"/>
                <a:gd name="connsiteX14" fmla="*/ 1836193 w 2786685"/>
                <a:gd name="connsiteY14" fmla="*/ 4479 h 2634400"/>
                <a:gd name="connsiteX15" fmla="*/ 1836285 w 2786685"/>
                <a:gd name="connsiteY15" fmla="*/ 4484 h 2634400"/>
                <a:gd name="connsiteX16" fmla="*/ 1944390 w 2786685"/>
                <a:gd name="connsiteY16" fmla="*/ 3234 h 2634400"/>
                <a:gd name="connsiteX17" fmla="*/ 2139446 w 2786685"/>
                <a:gd name="connsiteY17" fmla="*/ 10964 h 2634400"/>
                <a:gd name="connsiteX18" fmla="*/ 2773952 w 2786685"/>
                <a:gd name="connsiteY18" fmla="*/ 10964 h 2634400"/>
                <a:gd name="connsiteX19" fmla="*/ 2776115 w 2786685"/>
                <a:gd name="connsiteY19" fmla="*/ 111783 h 2634400"/>
                <a:gd name="connsiteX20" fmla="*/ 2777728 w 2786685"/>
                <a:gd name="connsiteY20" fmla="*/ 156787 h 2634400"/>
                <a:gd name="connsiteX21" fmla="*/ 2773952 w 2786685"/>
                <a:gd name="connsiteY21" fmla="*/ 635441 h 2634400"/>
                <a:gd name="connsiteX22" fmla="*/ 2772934 w 2786685"/>
                <a:gd name="connsiteY22" fmla="*/ 643763 h 2634400"/>
                <a:gd name="connsiteX23" fmla="*/ 2773952 w 2786685"/>
                <a:gd name="connsiteY23" fmla="*/ 661461 h 2634400"/>
                <a:gd name="connsiteX24" fmla="*/ 2783859 w 2786685"/>
                <a:gd name="connsiteY24" fmla="*/ 993420 h 2634400"/>
                <a:gd name="connsiteX25" fmla="*/ 2782059 w 2786685"/>
                <a:gd name="connsiteY25" fmla="*/ 1043529 h 2634400"/>
                <a:gd name="connsiteX26" fmla="*/ 2782533 w 2786685"/>
                <a:gd name="connsiteY26" fmla="*/ 1057032 h 2634400"/>
                <a:gd name="connsiteX27" fmla="*/ 2781378 w 2786685"/>
                <a:gd name="connsiteY27" fmla="*/ 1153128 h 2634400"/>
                <a:gd name="connsiteX28" fmla="*/ 2775050 w 2786685"/>
                <a:gd name="connsiteY28" fmla="*/ 1244120 h 2634400"/>
                <a:gd name="connsiteX29" fmla="*/ 2773952 w 2786685"/>
                <a:gd name="connsiteY29" fmla="*/ 1311958 h 2634400"/>
                <a:gd name="connsiteX30" fmla="*/ 2773952 w 2786685"/>
                <a:gd name="connsiteY30" fmla="*/ 2014494 h 2634400"/>
                <a:gd name="connsiteX31" fmla="*/ 2773295 w 2786685"/>
                <a:gd name="connsiteY31" fmla="*/ 2081809 h 2634400"/>
                <a:gd name="connsiteX32" fmla="*/ 2773961 w 2786685"/>
                <a:gd name="connsiteY32" fmla="*/ 2112026 h 2634400"/>
                <a:gd name="connsiteX33" fmla="*/ 2773952 w 2786685"/>
                <a:gd name="connsiteY33" fmla="*/ 2612951 h 2634400"/>
                <a:gd name="connsiteX34" fmla="*/ 2632695 w 2786685"/>
                <a:gd name="connsiteY34" fmla="*/ 2621738 h 2634400"/>
                <a:gd name="connsiteX35" fmla="*/ 2506677 w 2786685"/>
                <a:gd name="connsiteY35" fmla="*/ 2616250 h 2634400"/>
                <a:gd name="connsiteX36" fmla="*/ 2402390 w 2786685"/>
                <a:gd name="connsiteY36" fmla="*/ 2618214 h 2634400"/>
                <a:gd name="connsiteX37" fmla="*/ 2251763 w 2786685"/>
                <a:gd name="connsiteY37" fmla="*/ 2618800 h 2634400"/>
                <a:gd name="connsiteX38" fmla="*/ 2129811 w 2786685"/>
                <a:gd name="connsiteY38" fmla="*/ 2613702 h 2634400"/>
                <a:gd name="connsiteX39" fmla="*/ 2042584 w 2786685"/>
                <a:gd name="connsiteY39" fmla="*/ 2620496 h 2634400"/>
                <a:gd name="connsiteX40" fmla="*/ 1394592 w 2786685"/>
                <a:gd name="connsiteY40" fmla="*/ 2612951 h 2634400"/>
                <a:gd name="connsiteX41" fmla="*/ 1281658 w 2786685"/>
                <a:gd name="connsiteY41" fmla="*/ 2604501 h 2634400"/>
                <a:gd name="connsiteX42" fmla="*/ 1188009 w 2786685"/>
                <a:gd name="connsiteY42" fmla="*/ 2606181 h 2634400"/>
                <a:gd name="connsiteX43" fmla="*/ 899667 w 2786685"/>
                <a:gd name="connsiteY43" fmla="*/ 2613930 h 2634400"/>
                <a:gd name="connsiteX44" fmla="*/ 873126 w 2786685"/>
                <a:gd name="connsiteY44" fmla="*/ 2613698 h 2634400"/>
                <a:gd name="connsiteX45" fmla="*/ 825708 w 2786685"/>
                <a:gd name="connsiteY45" fmla="*/ 2616385 h 2634400"/>
                <a:gd name="connsiteX46" fmla="*/ 704911 w 2786685"/>
                <a:gd name="connsiteY46" fmla="*/ 2612951 h 2634400"/>
                <a:gd name="connsiteX47" fmla="*/ 664095 w 2786685"/>
                <a:gd name="connsiteY47" fmla="*/ 2611170 h 2634400"/>
                <a:gd name="connsiteX48" fmla="*/ 571898 w 2786685"/>
                <a:gd name="connsiteY48" fmla="*/ 2610896 h 2634400"/>
                <a:gd name="connsiteX49" fmla="*/ 468286 w 2786685"/>
                <a:gd name="connsiteY49" fmla="*/ 2611878 h 2634400"/>
                <a:gd name="connsiteX50" fmla="*/ 431359 w 2786685"/>
                <a:gd name="connsiteY50" fmla="*/ 2613585 h 2634400"/>
                <a:gd name="connsiteX51" fmla="*/ 15231 w 2786685"/>
                <a:gd name="connsiteY51" fmla="*/ 2612951 h 2634400"/>
                <a:gd name="connsiteX52" fmla="*/ 18824 w 2786685"/>
                <a:gd name="connsiteY52" fmla="*/ 2072130 h 2634400"/>
                <a:gd name="connsiteX53" fmla="*/ 16673 w 2786685"/>
                <a:gd name="connsiteY53" fmla="*/ 2006463 h 2634400"/>
                <a:gd name="connsiteX54" fmla="*/ 15231 w 2786685"/>
                <a:gd name="connsiteY54" fmla="*/ 1988474 h 2634400"/>
                <a:gd name="connsiteX55" fmla="*/ 6263 w 2786685"/>
                <a:gd name="connsiteY55" fmla="*/ 1780547 h 2634400"/>
                <a:gd name="connsiteX56" fmla="*/ 6594 w 2786685"/>
                <a:gd name="connsiteY56" fmla="*/ 1752557 h 2634400"/>
                <a:gd name="connsiteX57" fmla="*/ 3432 w 2786685"/>
                <a:gd name="connsiteY57" fmla="*/ 1682664 h 2634400"/>
                <a:gd name="connsiteX58" fmla="*/ 6541 w 2786685"/>
                <a:gd name="connsiteY58" fmla="*/ 1360549 h 2634400"/>
                <a:gd name="connsiteX59" fmla="*/ 13352 w 2786685"/>
                <a:gd name="connsiteY59" fmla="*/ 1281680 h 2634400"/>
                <a:gd name="connsiteX60" fmla="*/ 12605 w 2786685"/>
                <a:gd name="connsiteY60" fmla="*/ 1248985 h 2634400"/>
                <a:gd name="connsiteX61" fmla="*/ 20870 w 2786685"/>
                <a:gd name="connsiteY61" fmla="*/ 957872 h 2634400"/>
                <a:gd name="connsiteX62" fmla="*/ 20816 w 2786685"/>
                <a:gd name="connsiteY62" fmla="*/ 953565 h 2634400"/>
                <a:gd name="connsiteX63" fmla="*/ 18553 w 2786685"/>
                <a:gd name="connsiteY63" fmla="*/ 869563 h 2634400"/>
                <a:gd name="connsiteX64" fmla="*/ 15231 w 2786685"/>
                <a:gd name="connsiteY64" fmla="*/ 10964 h 263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2786685" h="2634400">
                  <a:moveTo>
                    <a:pt x="15231" y="10964"/>
                  </a:moveTo>
                  <a:cubicBezTo>
                    <a:pt x="80240" y="10370"/>
                    <a:pt x="143287" y="11416"/>
                    <a:pt x="204431" y="12984"/>
                  </a:cubicBezTo>
                  <a:lnTo>
                    <a:pt x="293123" y="15552"/>
                  </a:lnTo>
                  <a:lnTo>
                    <a:pt x="330307" y="16136"/>
                  </a:lnTo>
                  <a:cubicBezTo>
                    <a:pt x="392580" y="16916"/>
                    <a:pt x="458483" y="17265"/>
                    <a:pt x="526140" y="16598"/>
                  </a:cubicBezTo>
                  <a:lnTo>
                    <a:pt x="678655" y="12434"/>
                  </a:lnTo>
                  <a:lnTo>
                    <a:pt x="704911" y="10964"/>
                  </a:lnTo>
                  <a:cubicBezTo>
                    <a:pt x="755158" y="5591"/>
                    <a:pt x="809996" y="3227"/>
                    <a:pt x="866044" y="2623"/>
                  </a:cubicBezTo>
                  <a:lnTo>
                    <a:pt x="1016808" y="4609"/>
                  </a:lnTo>
                  <a:lnTo>
                    <a:pt x="1070882" y="4485"/>
                  </a:lnTo>
                  <a:cubicBezTo>
                    <a:pt x="1146615" y="5328"/>
                    <a:pt x="1223559" y="7387"/>
                    <a:pt x="1319393" y="9236"/>
                  </a:cubicBezTo>
                  <a:lnTo>
                    <a:pt x="1340828" y="9597"/>
                  </a:lnTo>
                  <a:lnTo>
                    <a:pt x="1423208" y="5712"/>
                  </a:lnTo>
                  <a:cubicBezTo>
                    <a:pt x="1485651" y="2788"/>
                    <a:pt x="1558786" y="4"/>
                    <a:pt x="1645133" y="0"/>
                  </a:cubicBezTo>
                  <a:cubicBezTo>
                    <a:pt x="1702699" y="-3"/>
                    <a:pt x="1766136" y="1229"/>
                    <a:pt x="1836193" y="4479"/>
                  </a:cubicBezTo>
                  <a:lnTo>
                    <a:pt x="1836285" y="4484"/>
                  </a:lnTo>
                  <a:lnTo>
                    <a:pt x="1944390" y="3234"/>
                  </a:lnTo>
                  <a:cubicBezTo>
                    <a:pt x="2002456" y="3834"/>
                    <a:pt x="2065739" y="6038"/>
                    <a:pt x="2139446" y="10964"/>
                  </a:cubicBezTo>
                  <a:cubicBezTo>
                    <a:pt x="2434272" y="30668"/>
                    <a:pt x="2630550" y="-10197"/>
                    <a:pt x="2773952" y="10964"/>
                  </a:cubicBezTo>
                  <a:lnTo>
                    <a:pt x="2776115" y="111783"/>
                  </a:lnTo>
                  <a:lnTo>
                    <a:pt x="2777728" y="156787"/>
                  </a:lnTo>
                  <a:cubicBezTo>
                    <a:pt x="2784426" y="320091"/>
                    <a:pt x="2795706" y="521791"/>
                    <a:pt x="2773952" y="635441"/>
                  </a:cubicBezTo>
                  <a:lnTo>
                    <a:pt x="2772934" y="643763"/>
                  </a:lnTo>
                  <a:lnTo>
                    <a:pt x="2773952" y="661461"/>
                  </a:lnTo>
                  <a:cubicBezTo>
                    <a:pt x="2787074" y="756394"/>
                    <a:pt x="2787117" y="876025"/>
                    <a:pt x="2783859" y="993420"/>
                  </a:cubicBezTo>
                  <a:lnTo>
                    <a:pt x="2782059" y="1043529"/>
                  </a:lnTo>
                  <a:lnTo>
                    <a:pt x="2782533" y="1057032"/>
                  </a:lnTo>
                  <a:cubicBezTo>
                    <a:pt x="2782962" y="1087420"/>
                    <a:pt x="2782693" y="1119383"/>
                    <a:pt x="2781378" y="1153128"/>
                  </a:cubicBezTo>
                  <a:lnTo>
                    <a:pt x="2775050" y="1244120"/>
                  </a:lnTo>
                  <a:lnTo>
                    <a:pt x="2773952" y="1311958"/>
                  </a:lnTo>
                  <a:cubicBezTo>
                    <a:pt x="2773779" y="1483929"/>
                    <a:pt x="2780299" y="1737996"/>
                    <a:pt x="2773952" y="2014494"/>
                  </a:cubicBezTo>
                  <a:lnTo>
                    <a:pt x="2773295" y="2081809"/>
                  </a:lnTo>
                  <a:lnTo>
                    <a:pt x="2773961" y="2112026"/>
                  </a:lnTo>
                  <a:cubicBezTo>
                    <a:pt x="2779915" y="2276328"/>
                    <a:pt x="2797756" y="2474440"/>
                    <a:pt x="2773952" y="2612951"/>
                  </a:cubicBezTo>
                  <a:cubicBezTo>
                    <a:pt x="2726013" y="2619930"/>
                    <a:pt x="2679623" y="2622091"/>
                    <a:pt x="2632695" y="2621738"/>
                  </a:cubicBezTo>
                  <a:lnTo>
                    <a:pt x="2506677" y="2616250"/>
                  </a:lnTo>
                  <a:lnTo>
                    <a:pt x="2402390" y="2618214"/>
                  </a:lnTo>
                  <a:cubicBezTo>
                    <a:pt x="2349334" y="2619059"/>
                    <a:pt x="2299655" y="2619466"/>
                    <a:pt x="2251763" y="2618800"/>
                  </a:cubicBezTo>
                  <a:lnTo>
                    <a:pt x="2129811" y="2613702"/>
                  </a:lnTo>
                  <a:lnTo>
                    <a:pt x="2042584" y="2620496"/>
                  </a:lnTo>
                  <a:cubicBezTo>
                    <a:pt x="1830110" y="2636912"/>
                    <a:pt x="1700109" y="2643670"/>
                    <a:pt x="1394592" y="2612951"/>
                  </a:cubicBezTo>
                  <a:lnTo>
                    <a:pt x="1281658" y="2604501"/>
                  </a:lnTo>
                  <a:lnTo>
                    <a:pt x="1188009" y="2606181"/>
                  </a:lnTo>
                  <a:cubicBezTo>
                    <a:pt x="1102946" y="2609183"/>
                    <a:pt x="1007477" y="2613456"/>
                    <a:pt x="899667" y="2613930"/>
                  </a:cubicBezTo>
                  <a:lnTo>
                    <a:pt x="873126" y="2613698"/>
                  </a:lnTo>
                  <a:lnTo>
                    <a:pt x="825708" y="2616385"/>
                  </a:lnTo>
                  <a:cubicBezTo>
                    <a:pt x="781425" y="2618197"/>
                    <a:pt x="741732" y="2617911"/>
                    <a:pt x="704911" y="2612951"/>
                  </a:cubicBezTo>
                  <a:lnTo>
                    <a:pt x="664095" y="2611170"/>
                  </a:lnTo>
                  <a:lnTo>
                    <a:pt x="571898" y="2610896"/>
                  </a:lnTo>
                  <a:lnTo>
                    <a:pt x="468286" y="2611878"/>
                  </a:lnTo>
                  <a:lnTo>
                    <a:pt x="431359" y="2613585"/>
                  </a:lnTo>
                  <a:cubicBezTo>
                    <a:pt x="319523" y="2618756"/>
                    <a:pt x="183924" y="2623716"/>
                    <a:pt x="15231" y="2612951"/>
                  </a:cubicBezTo>
                  <a:cubicBezTo>
                    <a:pt x="33664" y="2493602"/>
                    <a:pt x="27116" y="2317929"/>
                    <a:pt x="18824" y="2072130"/>
                  </a:cubicBezTo>
                  <a:lnTo>
                    <a:pt x="16673" y="2006463"/>
                  </a:lnTo>
                  <a:lnTo>
                    <a:pt x="15231" y="1988474"/>
                  </a:lnTo>
                  <a:cubicBezTo>
                    <a:pt x="8916" y="1910981"/>
                    <a:pt x="6509" y="1842279"/>
                    <a:pt x="6263" y="1780547"/>
                  </a:cubicBezTo>
                  <a:lnTo>
                    <a:pt x="6594" y="1752557"/>
                  </a:lnTo>
                  <a:lnTo>
                    <a:pt x="3432" y="1682664"/>
                  </a:lnTo>
                  <a:cubicBezTo>
                    <a:pt x="-940" y="1577269"/>
                    <a:pt x="-2329" y="1485470"/>
                    <a:pt x="6541" y="1360549"/>
                  </a:cubicBezTo>
                  <a:lnTo>
                    <a:pt x="13352" y="1281680"/>
                  </a:lnTo>
                  <a:lnTo>
                    <a:pt x="12605" y="1248985"/>
                  </a:lnTo>
                  <a:cubicBezTo>
                    <a:pt x="14194" y="1167327"/>
                    <a:pt x="20622" y="1073895"/>
                    <a:pt x="20870" y="957872"/>
                  </a:cubicBezTo>
                  <a:lnTo>
                    <a:pt x="20816" y="953565"/>
                  </a:lnTo>
                  <a:lnTo>
                    <a:pt x="18553" y="869563"/>
                  </a:lnTo>
                  <a:cubicBezTo>
                    <a:pt x="9845" y="620222"/>
                    <a:pt x="-7007" y="323230"/>
                    <a:pt x="15231" y="1096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8E273792-2975-0BBD-4D0C-96CE603F1D13}"/>
                </a:ext>
              </a:extLst>
            </p:cNvPr>
            <p:cNvSpPr/>
            <p:nvPr/>
          </p:nvSpPr>
          <p:spPr>
            <a:xfrm>
              <a:off x="6248780" y="1418831"/>
              <a:ext cx="2308439" cy="1651645"/>
            </a:xfrm>
            <a:prstGeom prst="rect">
              <a:avLst/>
            </a:prstGeom>
            <a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D4811C09-6ED3-594C-74E5-1789A9FB2B2F}"/>
                </a:ext>
              </a:extLst>
            </p:cNvPr>
            <p:cNvSpPr txBox="1"/>
            <p:nvPr/>
          </p:nvSpPr>
          <p:spPr>
            <a:xfrm>
              <a:off x="6248780" y="3152001"/>
              <a:ext cx="193948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添加描述文本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288C6CA9-F0D2-5E94-501A-BF9A0A799683}"/>
                </a:ext>
              </a:extLst>
            </p:cNvPr>
            <p:cNvSpPr txBox="1"/>
            <p:nvPr/>
          </p:nvSpPr>
          <p:spPr>
            <a:xfrm>
              <a:off x="7884033" y="3152001"/>
              <a:ext cx="7280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2023.05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105" name="图形 104">
            <a:extLst>
              <a:ext uri="{FF2B5EF4-FFF2-40B4-BE49-F238E27FC236}">
                <a16:creationId xmlns:a16="http://schemas.microsoft.com/office/drawing/2014/main" id="{B12D8D01-6329-1CA2-1085-E1DE54D1583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-161495" y="2865845"/>
            <a:ext cx="2664229" cy="463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3253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EA626833-1302-36B1-BB7D-2C070EAEDE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" name="图形 27">
            <a:extLst>
              <a:ext uri="{FF2B5EF4-FFF2-40B4-BE49-F238E27FC236}">
                <a16:creationId xmlns:a16="http://schemas.microsoft.com/office/drawing/2014/main" id="{A1A11009-4463-D03E-B0B2-8CC0E9A98886}"/>
              </a:ext>
            </a:extLst>
          </p:cNvPr>
          <p:cNvGrpSpPr/>
          <p:nvPr/>
        </p:nvGrpSpPr>
        <p:grpSpPr>
          <a:xfrm>
            <a:off x="4092272" y="1861900"/>
            <a:ext cx="4007456" cy="1465258"/>
            <a:chOff x="304833" y="2398787"/>
            <a:chExt cx="12191969" cy="4457787"/>
          </a:xfrm>
          <a:solidFill>
            <a:schemeClr val="bg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2E90C67-ED5A-2ADD-A564-98A49A5D7ADF}"/>
                </a:ext>
              </a:extLst>
            </p:cNvPr>
            <p:cNvSpPr/>
            <p:nvPr/>
          </p:nvSpPr>
          <p:spPr>
            <a:xfrm>
              <a:off x="304833" y="2398787"/>
              <a:ext cx="12191969" cy="4457787"/>
            </a:xfrm>
            <a:custGeom>
              <a:avLst/>
              <a:gdLst>
                <a:gd name="connsiteX0" fmla="*/ 7475567 w 12191969"/>
                <a:gd name="connsiteY0" fmla="*/ 422337 h 4457787"/>
                <a:gd name="connsiteX1" fmla="*/ 7437988 w 12191969"/>
                <a:gd name="connsiteY1" fmla="*/ 444862 h 4457787"/>
                <a:gd name="connsiteX2" fmla="*/ 7396756 w 12191969"/>
                <a:gd name="connsiteY2" fmla="*/ 485090 h 4457787"/>
                <a:gd name="connsiteX3" fmla="*/ 7427108 w 12191969"/>
                <a:gd name="connsiteY3" fmla="*/ 489119 h 4457787"/>
                <a:gd name="connsiteX4" fmla="*/ 7432743 w 12191969"/>
                <a:gd name="connsiteY4" fmla="*/ 516146 h 4457787"/>
                <a:gd name="connsiteX5" fmla="*/ 7459001 w 12191969"/>
                <a:gd name="connsiteY5" fmla="*/ 518950 h 4457787"/>
                <a:gd name="connsiteX6" fmla="*/ 7560330 w 12191969"/>
                <a:gd name="connsiteY6" fmla="*/ 546754 h 4457787"/>
                <a:gd name="connsiteX7" fmla="*/ 7572686 w 12191969"/>
                <a:gd name="connsiteY7" fmla="*/ 558153 h 4457787"/>
                <a:gd name="connsiteX8" fmla="*/ 7590237 w 12191969"/>
                <a:gd name="connsiteY8" fmla="*/ 578343 h 4457787"/>
                <a:gd name="connsiteX9" fmla="*/ 7631494 w 12191969"/>
                <a:gd name="connsiteY9" fmla="*/ 575286 h 4457787"/>
                <a:gd name="connsiteX10" fmla="*/ 7797046 w 12191969"/>
                <a:gd name="connsiteY10" fmla="*/ 549808 h 4457787"/>
                <a:gd name="connsiteX11" fmla="*/ 7919777 w 12191969"/>
                <a:gd name="connsiteY11" fmla="*/ 681832 h 4457787"/>
                <a:gd name="connsiteX12" fmla="*/ 7984717 w 12191969"/>
                <a:gd name="connsiteY12" fmla="*/ 751198 h 4457787"/>
                <a:gd name="connsiteX13" fmla="*/ 8187075 w 12191969"/>
                <a:gd name="connsiteY13" fmla="*/ 796031 h 4457787"/>
                <a:gd name="connsiteX14" fmla="*/ 8193956 w 12191969"/>
                <a:gd name="connsiteY14" fmla="*/ 807397 h 4457787"/>
                <a:gd name="connsiteX15" fmla="*/ 8179293 w 12191969"/>
                <a:gd name="connsiteY15" fmla="*/ 806873 h 4457787"/>
                <a:gd name="connsiteX16" fmla="*/ 7996498 w 12191969"/>
                <a:gd name="connsiteY16" fmla="*/ 766170 h 4457787"/>
                <a:gd name="connsiteX17" fmla="*/ 8194962 w 12191969"/>
                <a:gd name="connsiteY17" fmla="*/ 893985 h 4457787"/>
                <a:gd name="connsiteX18" fmla="*/ 8219252 w 12191969"/>
                <a:gd name="connsiteY18" fmla="*/ 903952 h 4457787"/>
                <a:gd name="connsiteX19" fmla="*/ 8267032 w 12191969"/>
                <a:gd name="connsiteY19" fmla="*/ 990137 h 4457787"/>
                <a:gd name="connsiteX20" fmla="*/ 8257026 w 12191969"/>
                <a:gd name="connsiteY20" fmla="*/ 1115648 h 4457787"/>
                <a:gd name="connsiteX21" fmla="*/ 8264518 w 12191969"/>
                <a:gd name="connsiteY21" fmla="*/ 1034845 h 4457787"/>
                <a:gd name="connsiteX22" fmla="*/ 8225067 w 12191969"/>
                <a:gd name="connsiteY22" fmla="*/ 948721 h 4457787"/>
                <a:gd name="connsiteX23" fmla="*/ 8214260 w 12191969"/>
                <a:gd name="connsiteY23" fmla="*/ 946578 h 4457787"/>
                <a:gd name="connsiteX24" fmla="*/ 8226897 w 12191969"/>
                <a:gd name="connsiteY24" fmla="*/ 1006962 h 4457787"/>
                <a:gd name="connsiteX25" fmla="*/ 8226707 w 12191969"/>
                <a:gd name="connsiteY25" fmla="*/ 1045757 h 4457787"/>
                <a:gd name="connsiteX26" fmla="*/ 8225473 w 12191969"/>
                <a:gd name="connsiteY26" fmla="*/ 1050390 h 4457787"/>
                <a:gd name="connsiteX27" fmla="*/ 8224305 w 12191969"/>
                <a:gd name="connsiteY27" fmla="*/ 1108269 h 4457787"/>
                <a:gd name="connsiteX28" fmla="*/ 8214854 w 12191969"/>
                <a:gd name="connsiteY28" fmla="*/ 1165662 h 4457787"/>
                <a:gd name="connsiteX29" fmla="*/ 8198919 w 12191969"/>
                <a:gd name="connsiteY29" fmla="*/ 1221282 h 4457787"/>
                <a:gd name="connsiteX30" fmla="*/ 8182621 w 12191969"/>
                <a:gd name="connsiteY30" fmla="*/ 1209325 h 4457787"/>
                <a:gd name="connsiteX31" fmla="*/ 8152333 w 12191969"/>
                <a:gd name="connsiteY31" fmla="*/ 1199520 h 4457787"/>
                <a:gd name="connsiteX32" fmla="*/ 8113468 w 12191969"/>
                <a:gd name="connsiteY32" fmla="*/ 1313237 h 4457787"/>
                <a:gd name="connsiteX33" fmla="*/ 8212019 w 12191969"/>
                <a:gd name="connsiteY33" fmla="*/ 1448581 h 4457787"/>
                <a:gd name="connsiteX34" fmla="*/ 8292343 w 12191969"/>
                <a:gd name="connsiteY34" fmla="*/ 1541444 h 4457787"/>
                <a:gd name="connsiteX35" fmla="*/ 8546220 w 12191969"/>
                <a:gd name="connsiteY35" fmla="*/ 1943597 h 4457787"/>
                <a:gd name="connsiteX36" fmla="*/ 8593193 w 12191969"/>
                <a:gd name="connsiteY36" fmla="*/ 2011775 h 4457787"/>
                <a:gd name="connsiteX37" fmla="*/ 8609707 w 12191969"/>
                <a:gd name="connsiteY37" fmla="*/ 2014244 h 4457787"/>
                <a:gd name="connsiteX38" fmla="*/ 8698215 w 12191969"/>
                <a:gd name="connsiteY38" fmla="*/ 2087100 h 4457787"/>
                <a:gd name="connsiteX39" fmla="*/ 8802950 w 12191969"/>
                <a:gd name="connsiteY39" fmla="*/ 2259014 h 4457787"/>
                <a:gd name="connsiteX40" fmla="*/ 8823877 w 12191969"/>
                <a:gd name="connsiteY40" fmla="*/ 2290198 h 4457787"/>
                <a:gd name="connsiteX41" fmla="*/ 8832006 w 12191969"/>
                <a:gd name="connsiteY41" fmla="*/ 2356193 h 4457787"/>
                <a:gd name="connsiteX42" fmla="*/ 8861087 w 12191969"/>
                <a:gd name="connsiteY42" fmla="*/ 2394518 h 4457787"/>
                <a:gd name="connsiteX43" fmla="*/ 8913068 w 12191969"/>
                <a:gd name="connsiteY43" fmla="*/ 2460215 h 4457787"/>
                <a:gd name="connsiteX44" fmla="*/ 8930070 w 12191969"/>
                <a:gd name="connsiteY44" fmla="*/ 2479353 h 4457787"/>
                <a:gd name="connsiteX45" fmla="*/ 8992999 w 12191969"/>
                <a:gd name="connsiteY45" fmla="*/ 2499775 h 4457787"/>
                <a:gd name="connsiteX46" fmla="*/ 9003286 w 12191969"/>
                <a:gd name="connsiteY46" fmla="*/ 2515286 h 4457787"/>
                <a:gd name="connsiteX47" fmla="*/ 9068166 w 12191969"/>
                <a:gd name="connsiteY47" fmla="*/ 2533239 h 4457787"/>
                <a:gd name="connsiteX48" fmla="*/ 9151565 w 12191969"/>
                <a:gd name="connsiteY48" fmla="*/ 2464415 h 4457787"/>
                <a:gd name="connsiteX49" fmla="*/ 9155134 w 12191969"/>
                <a:gd name="connsiteY49" fmla="*/ 2435605 h 4457787"/>
                <a:gd name="connsiteX50" fmla="*/ 9194277 w 12191969"/>
                <a:gd name="connsiteY50" fmla="*/ 2369692 h 4457787"/>
                <a:gd name="connsiteX51" fmla="*/ 9240853 w 12191969"/>
                <a:gd name="connsiteY51" fmla="*/ 2334345 h 4457787"/>
                <a:gd name="connsiteX52" fmla="*/ 9328913 w 12191969"/>
                <a:gd name="connsiteY52" fmla="*/ 2169747 h 4457787"/>
                <a:gd name="connsiteX53" fmla="*/ 9342098 w 12191969"/>
                <a:gd name="connsiteY53" fmla="*/ 2149194 h 4457787"/>
                <a:gd name="connsiteX54" fmla="*/ 9391778 w 12191969"/>
                <a:gd name="connsiteY54" fmla="*/ 2117553 h 4457787"/>
                <a:gd name="connsiteX55" fmla="*/ 9439287 w 12191969"/>
                <a:gd name="connsiteY55" fmla="*/ 1938230 h 4457787"/>
                <a:gd name="connsiteX56" fmla="*/ 9582893 w 12191969"/>
                <a:gd name="connsiteY56" fmla="*/ 1610500 h 4457787"/>
                <a:gd name="connsiteX57" fmla="*/ 9601370 w 12191969"/>
                <a:gd name="connsiteY57" fmla="*/ 1579416 h 4457787"/>
                <a:gd name="connsiteX58" fmla="*/ 9655479 w 12191969"/>
                <a:gd name="connsiteY58" fmla="*/ 1479061 h 4457787"/>
                <a:gd name="connsiteX59" fmla="*/ 9674492 w 12191969"/>
                <a:gd name="connsiteY59" fmla="*/ 1440461 h 4457787"/>
                <a:gd name="connsiteX60" fmla="*/ 9770099 w 12191969"/>
                <a:gd name="connsiteY60" fmla="*/ 1253265 h 4457787"/>
                <a:gd name="connsiteX61" fmla="*/ 9736379 w 12191969"/>
                <a:gd name="connsiteY61" fmla="*/ 1278740 h 4457787"/>
                <a:gd name="connsiteX62" fmla="*/ 9736418 w 12191969"/>
                <a:gd name="connsiteY62" fmla="*/ 1278752 h 4457787"/>
                <a:gd name="connsiteX63" fmla="*/ 9747418 w 12191969"/>
                <a:gd name="connsiteY63" fmla="*/ 1233648 h 4457787"/>
                <a:gd name="connsiteX64" fmla="*/ 9727835 w 12191969"/>
                <a:gd name="connsiteY64" fmla="*/ 1217356 h 4457787"/>
                <a:gd name="connsiteX65" fmla="*/ 9714607 w 12191969"/>
                <a:gd name="connsiteY65" fmla="*/ 1220837 h 4457787"/>
                <a:gd name="connsiteX66" fmla="*/ 9719892 w 12191969"/>
                <a:gd name="connsiteY66" fmla="*/ 1238430 h 4457787"/>
                <a:gd name="connsiteX67" fmla="*/ 9711479 w 12191969"/>
                <a:gd name="connsiteY67" fmla="*/ 1274479 h 4457787"/>
                <a:gd name="connsiteX68" fmla="*/ 9682200 w 12191969"/>
                <a:gd name="connsiteY68" fmla="*/ 1324643 h 4457787"/>
                <a:gd name="connsiteX69" fmla="*/ 9670950 w 12191969"/>
                <a:gd name="connsiteY69" fmla="*/ 1323750 h 4457787"/>
                <a:gd name="connsiteX70" fmla="*/ 9646322 w 12191969"/>
                <a:gd name="connsiteY70" fmla="*/ 1335085 h 4457787"/>
                <a:gd name="connsiteX71" fmla="*/ 9619713 w 12191969"/>
                <a:gd name="connsiteY71" fmla="*/ 1253475 h 4457787"/>
                <a:gd name="connsiteX72" fmla="*/ 9596411 w 12191969"/>
                <a:gd name="connsiteY72" fmla="*/ 1244069 h 4457787"/>
                <a:gd name="connsiteX73" fmla="*/ 9568159 w 12191969"/>
                <a:gd name="connsiteY73" fmla="*/ 1266896 h 4457787"/>
                <a:gd name="connsiteX74" fmla="*/ 9556126 w 12191969"/>
                <a:gd name="connsiteY74" fmla="*/ 1275915 h 4457787"/>
                <a:gd name="connsiteX75" fmla="*/ 9547936 w 12191969"/>
                <a:gd name="connsiteY75" fmla="*/ 1253588 h 4457787"/>
                <a:gd name="connsiteX76" fmla="*/ 9538527 w 12191969"/>
                <a:gd name="connsiteY76" fmla="*/ 1255514 h 4457787"/>
                <a:gd name="connsiteX77" fmla="*/ 9522052 w 12191969"/>
                <a:gd name="connsiteY77" fmla="*/ 1255024 h 4457787"/>
                <a:gd name="connsiteX78" fmla="*/ 9526615 w 12191969"/>
                <a:gd name="connsiteY78" fmla="*/ 1237565 h 4457787"/>
                <a:gd name="connsiteX79" fmla="*/ 9548015 w 12191969"/>
                <a:gd name="connsiteY79" fmla="*/ 1203805 h 4457787"/>
                <a:gd name="connsiteX80" fmla="*/ 9575017 w 12191969"/>
                <a:gd name="connsiteY80" fmla="*/ 1189275 h 4457787"/>
                <a:gd name="connsiteX81" fmla="*/ 9576075 w 12191969"/>
                <a:gd name="connsiteY81" fmla="*/ 1187105 h 4457787"/>
                <a:gd name="connsiteX82" fmla="*/ 9575533 w 12191969"/>
                <a:gd name="connsiteY82" fmla="*/ 1187654 h 4457787"/>
                <a:gd name="connsiteX83" fmla="*/ 9575533 w 12191969"/>
                <a:gd name="connsiteY83" fmla="*/ 1181820 h 4457787"/>
                <a:gd name="connsiteX84" fmla="*/ 9576075 w 12191969"/>
                <a:gd name="connsiteY84" fmla="*/ 1182365 h 4457787"/>
                <a:gd name="connsiteX85" fmla="*/ 9576240 w 12191969"/>
                <a:gd name="connsiteY85" fmla="*/ 1177656 h 4457787"/>
                <a:gd name="connsiteX86" fmla="*/ 9623779 w 12191969"/>
                <a:gd name="connsiteY86" fmla="*/ 1084394 h 4457787"/>
                <a:gd name="connsiteX87" fmla="*/ 9641086 w 12191969"/>
                <a:gd name="connsiteY87" fmla="*/ 1046833 h 4457787"/>
                <a:gd name="connsiteX88" fmla="*/ 9640900 w 12191969"/>
                <a:gd name="connsiteY88" fmla="*/ 1047565 h 4457787"/>
                <a:gd name="connsiteX89" fmla="*/ 9641988 w 12191969"/>
                <a:gd name="connsiteY89" fmla="*/ 1023930 h 4457787"/>
                <a:gd name="connsiteX90" fmla="*/ 9595271 w 12191969"/>
                <a:gd name="connsiteY90" fmla="*/ 1034796 h 4457787"/>
                <a:gd name="connsiteX91" fmla="*/ 9590824 w 12191969"/>
                <a:gd name="connsiteY91" fmla="*/ 1042319 h 4457787"/>
                <a:gd name="connsiteX92" fmla="*/ 9570369 w 12191969"/>
                <a:gd name="connsiteY92" fmla="*/ 1088959 h 4457787"/>
                <a:gd name="connsiteX93" fmla="*/ 9567833 w 12191969"/>
                <a:gd name="connsiteY93" fmla="*/ 1047912 h 4457787"/>
                <a:gd name="connsiteX94" fmla="*/ 9492981 w 12191969"/>
                <a:gd name="connsiteY94" fmla="*/ 1129153 h 4457787"/>
                <a:gd name="connsiteX95" fmla="*/ 9588078 w 12191969"/>
                <a:gd name="connsiteY95" fmla="*/ 1004298 h 4457787"/>
                <a:gd name="connsiteX96" fmla="*/ 9508016 w 12191969"/>
                <a:gd name="connsiteY96" fmla="*/ 1050207 h 4457787"/>
                <a:gd name="connsiteX97" fmla="*/ 9489305 w 12191969"/>
                <a:gd name="connsiteY97" fmla="*/ 1056410 h 4457787"/>
                <a:gd name="connsiteX98" fmla="*/ 9489847 w 12191969"/>
                <a:gd name="connsiteY98" fmla="*/ 1056840 h 4457787"/>
                <a:gd name="connsiteX99" fmla="*/ 9540343 w 12191969"/>
                <a:gd name="connsiteY99" fmla="*/ 1004228 h 4457787"/>
                <a:gd name="connsiteX100" fmla="*/ 9517215 w 12191969"/>
                <a:gd name="connsiteY100" fmla="*/ 981322 h 4457787"/>
                <a:gd name="connsiteX101" fmla="*/ 9493313 w 12191969"/>
                <a:gd name="connsiteY101" fmla="*/ 991679 h 4457787"/>
                <a:gd name="connsiteX102" fmla="*/ 9631223 w 12191969"/>
                <a:gd name="connsiteY102" fmla="*/ 907683 h 4457787"/>
                <a:gd name="connsiteX103" fmla="*/ 9490826 w 12191969"/>
                <a:gd name="connsiteY103" fmla="*/ 951580 h 4457787"/>
                <a:gd name="connsiteX104" fmla="*/ 9478978 w 12191969"/>
                <a:gd name="connsiteY104" fmla="*/ 940308 h 4457787"/>
                <a:gd name="connsiteX105" fmla="*/ 9629046 w 12191969"/>
                <a:gd name="connsiteY105" fmla="*/ 888526 h 4457787"/>
                <a:gd name="connsiteX106" fmla="*/ 9707602 w 12191969"/>
                <a:gd name="connsiteY106" fmla="*/ 841053 h 4457787"/>
                <a:gd name="connsiteX107" fmla="*/ 9718319 w 12191969"/>
                <a:gd name="connsiteY107" fmla="*/ 786531 h 4457787"/>
                <a:gd name="connsiteX108" fmla="*/ 9668375 w 12191969"/>
                <a:gd name="connsiteY108" fmla="*/ 818474 h 4457787"/>
                <a:gd name="connsiteX109" fmla="*/ 9693618 w 12191969"/>
                <a:gd name="connsiteY109" fmla="*/ 763491 h 4457787"/>
                <a:gd name="connsiteX110" fmla="*/ 9697611 w 12191969"/>
                <a:gd name="connsiteY110" fmla="*/ 756822 h 4457787"/>
                <a:gd name="connsiteX111" fmla="*/ 9788109 w 12191969"/>
                <a:gd name="connsiteY111" fmla="*/ 668674 h 4457787"/>
                <a:gd name="connsiteX112" fmla="*/ 9838989 w 12191969"/>
                <a:gd name="connsiteY112" fmla="*/ 600822 h 4457787"/>
                <a:gd name="connsiteX113" fmla="*/ 9918676 w 12191969"/>
                <a:gd name="connsiteY113" fmla="*/ 532102 h 4457787"/>
                <a:gd name="connsiteX114" fmla="*/ 9666262 w 12191969"/>
                <a:gd name="connsiteY114" fmla="*/ 761220 h 4457787"/>
                <a:gd name="connsiteX115" fmla="*/ 9658328 w 12191969"/>
                <a:gd name="connsiteY115" fmla="*/ 754582 h 4457787"/>
                <a:gd name="connsiteX116" fmla="*/ 9811878 w 12191969"/>
                <a:gd name="connsiteY116" fmla="*/ 572058 h 4457787"/>
                <a:gd name="connsiteX117" fmla="*/ 10034747 w 12191969"/>
                <a:gd name="connsiteY117" fmla="*/ 459395 h 4457787"/>
                <a:gd name="connsiteX118" fmla="*/ 10193255 w 12191969"/>
                <a:gd name="connsiteY118" fmla="*/ 410161 h 4457787"/>
                <a:gd name="connsiteX119" fmla="*/ 10388056 w 12191969"/>
                <a:gd name="connsiteY119" fmla="*/ 406506 h 4457787"/>
                <a:gd name="connsiteX120" fmla="*/ 10505179 w 12191969"/>
                <a:gd name="connsiteY120" fmla="*/ 493298 h 4457787"/>
                <a:gd name="connsiteX121" fmla="*/ 10529273 w 12191969"/>
                <a:gd name="connsiteY121" fmla="*/ 516030 h 4457787"/>
                <a:gd name="connsiteX122" fmla="*/ 10605147 w 12191969"/>
                <a:gd name="connsiteY122" fmla="*/ 667796 h 4457787"/>
                <a:gd name="connsiteX123" fmla="*/ 10615416 w 12191969"/>
                <a:gd name="connsiteY123" fmla="*/ 691116 h 4457787"/>
                <a:gd name="connsiteX124" fmla="*/ 10620725 w 12191969"/>
                <a:gd name="connsiteY124" fmla="*/ 752235 h 4457787"/>
                <a:gd name="connsiteX125" fmla="*/ 10640888 w 12191969"/>
                <a:gd name="connsiteY125" fmla="*/ 891571 h 4457787"/>
                <a:gd name="connsiteX126" fmla="*/ 10667686 w 12191969"/>
                <a:gd name="connsiteY126" fmla="*/ 967018 h 4457787"/>
                <a:gd name="connsiteX127" fmla="*/ 10666835 w 12191969"/>
                <a:gd name="connsiteY127" fmla="*/ 994706 h 4457787"/>
                <a:gd name="connsiteX128" fmla="*/ 10684593 w 12191969"/>
                <a:gd name="connsiteY128" fmla="*/ 998303 h 4457787"/>
                <a:gd name="connsiteX129" fmla="*/ 10735083 w 12191969"/>
                <a:gd name="connsiteY129" fmla="*/ 990820 h 4457787"/>
                <a:gd name="connsiteX130" fmla="*/ 10778432 w 12191969"/>
                <a:gd name="connsiteY130" fmla="*/ 971511 h 4457787"/>
                <a:gd name="connsiteX131" fmla="*/ 10788381 w 12191969"/>
                <a:gd name="connsiteY131" fmla="*/ 973562 h 4457787"/>
                <a:gd name="connsiteX132" fmla="*/ 10782147 w 12191969"/>
                <a:gd name="connsiteY132" fmla="*/ 981508 h 4457787"/>
                <a:gd name="connsiteX133" fmla="*/ 10722980 w 12191969"/>
                <a:gd name="connsiteY133" fmla="*/ 1019742 h 4457787"/>
                <a:gd name="connsiteX134" fmla="*/ 10710532 w 12191969"/>
                <a:gd name="connsiteY134" fmla="*/ 1030435 h 4457787"/>
                <a:gd name="connsiteX135" fmla="*/ 10728417 w 12191969"/>
                <a:gd name="connsiteY135" fmla="*/ 1033711 h 4457787"/>
                <a:gd name="connsiteX136" fmla="*/ 10778502 w 12191969"/>
                <a:gd name="connsiteY136" fmla="*/ 1023705 h 4457787"/>
                <a:gd name="connsiteX137" fmla="*/ 10849490 w 12191969"/>
                <a:gd name="connsiteY137" fmla="*/ 1024025 h 4457787"/>
                <a:gd name="connsiteX138" fmla="*/ 10858338 w 12191969"/>
                <a:gd name="connsiteY138" fmla="*/ 1033839 h 4457787"/>
                <a:gd name="connsiteX139" fmla="*/ 10869601 w 12191969"/>
                <a:gd name="connsiteY139" fmla="*/ 1053398 h 4457787"/>
                <a:gd name="connsiteX140" fmla="*/ 10876958 w 12191969"/>
                <a:gd name="connsiteY140" fmla="*/ 1100335 h 4457787"/>
                <a:gd name="connsiteX141" fmla="*/ 10860575 w 12191969"/>
                <a:gd name="connsiteY141" fmla="*/ 1102471 h 4457787"/>
                <a:gd name="connsiteX142" fmla="*/ 10852011 w 12191969"/>
                <a:gd name="connsiteY142" fmla="*/ 1079535 h 4457787"/>
                <a:gd name="connsiteX143" fmla="*/ 10830985 w 12191969"/>
                <a:gd name="connsiteY143" fmla="*/ 1063445 h 4457787"/>
                <a:gd name="connsiteX144" fmla="*/ 10820833 w 12191969"/>
                <a:gd name="connsiteY144" fmla="*/ 1081431 h 4457787"/>
                <a:gd name="connsiteX145" fmla="*/ 10864623 w 12191969"/>
                <a:gd name="connsiteY145" fmla="*/ 1201961 h 4457787"/>
                <a:gd name="connsiteX146" fmla="*/ 10879894 w 12191969"/>
                <a:gd name="connsiteY146" fmla="*/ 1192537 h 4457787"/>
                <a:gd name="connsiteX147" fmla="*/ 10896222 w 12191969"/>
                <a:gd name="connsiteY147" fmla="*/ 1218576 h 4457787"/>
                <a:gd name="connsiteX148" fmla="*/ 10900455 w 12191969"/>
                <a:gd name="connsiteY148" fmla="*/ 1223779 h 4457787"/>
                <a:gd name="connsiteX149" fmla="*/ 10913141 w 12191969"/>
                <a:gd name="connsiteY149" fmla="*/ 1296178 h 4457787"/>
                <a:gd name="connsiteX150" fmla="*/ 10915107 w 12191969"/>
                <a:gd name="connsiteY150" fmla="*/ 1300637 h 4457787"/>
                <a:gd name="connsiteX151" fmla="*/ 10899828 w 12191969"/>
                <a:gd name="connsiteY151" fmla="*/ 1339255 h 4457787"/>
                <a:gd name="connsiteX152" fmla="*/ 10864965 w 12191969"/>
                <a:gd name="connsiteY152" fmla="*/ 1289972 h 4457787"/>
                <a:gd name="connsiteX153" fmla="*/ 10884783 w 12191969"/>
                <a:gd name="connsiteY153" fmla="*/ 1350694 h 4457787"/>
                <a:gd name="connsiteX154" fmla="*/ 11043760 w 12191969"/>
                <a:gd name="connsiteY154" fmla="*/ 1517959 h 4457787"/>
                <a:gd name="connsiteX155" fmla="*/ 11051447 w 12191969"/>
                <a:gd name="connsiteY155" fmla="*/ 1526427 h 4457787"/>
                <a:gd name="connsiteX156" fmla="*/ 11096463 w 12191969"/>
                <a:gd name="connsiteY156" fmla="*/ 1590642 h 4457787"/>
                <a:gd name="connsiteX157" fmla="*/ 11178668 w 12191969"/>
                <a:gd name="connsiteY157" fmla="*/ 1707841 h 4457787"/>
                <a:gd name="connsiteX158" fmla="*/ 11290950 w 12191969"/>
                <a:gd name="connsiteY158" fmla="*/ 1797040 h 4457787"/>
                <a:gd name="connsiteX159" fmla="*/ 11414607 w 12191969"/>
                <a:gd name="connsiteY159" fmla="*/ 1907125 h 4457787"/>
                <a:gd name="connsiteX160" fmla="*/ 11575200 w 12191969"/>
                <a:gd name="connsiteY160" fmla="*/ 2000464 h 4457787"/>
                <a:gd name="connsiteX161" fmla="*/ 11698565 w 12191969"/>
                <a:gd name="connsiteY161" fmla="*/ 2053182 h 4457787"/>
                <a:gd name="connsiteX162" fmla="*/ 11783806 w 12191969"/>
                <a:gd name="connsiteY162" fmla="*/ 2104303 h 4457787"/>
                <a:gd name="connsiteX163" fmla="*/ 11845439 w 12191969"/>
                <a:gd name="connsiteY163" fmla="*/ 2122302 h 4457787"/>
                <a:gd name="connsiteX164" fmla="*/ 11967990 w 12191969"/>
                <a:gd name="connsiteY164" fmla="*/ 2084628 h 4457787"/>
                <a:gd name="connsiteX165" fmla="*/ 12028603 w 12191969"/>
                <a:gd name="connsiteY165" fmla="*/ 2065243 h 4457787"/>
                <a:gd name="connsiteX166" fmla="*/ 12176720 w 12191969"/>
                <a:gd name="connsiteY166" fmla="*/ 2062076 h 4457787"/>
                <a:gd name="connsiteX167" fmla="*/ 12155046 w 12191969"/>
                <a:gd name="connsiteY167" fmla="*/ 2121186 h 4457787"/>
                <a:gd name="connsiteX168" fmla="*/ 12099142 w 12191969"/>
                <a:gd name="connsiteY168" fmla="*/ 2137252 h 4457787"/>
                <a:gd name="connsiteX169" fmla="*/ 12083607 w 12191969"/>
                <a:gd name="connsiteY169" fmla="*/ 2210721 h 4457787"/>
                <a:gd name="connsiteX170" fmla="*/ 12077215 w 12191969"/>
                <a:gd name="connsiteY170" fmla="*/ 2269377 h 4457787"/>
                <a:gd name="connsiteX171" fmla="*/ 12035738 w 12191969"/>
                <a:gd name="connsiteY171" fmla="*/ 2324412 h 4457787"/>
                <a:gd name="connsiteX172" fmla="*/ 11749080 w 12191969"/>
                <a:gd name="connsiteY172" fmla="*/ 2320013 h 4457787"/>
                <a:gd name="connsiteX173" fmla="*/ 11683670 w 12191969"/>
                <a:gd name="connsiteY173" fmla="*/ 2331330 h 4457787"/>
                <a:gd name="connsiteX174" fmla="*/ 11608923 w 12191969"/>
                <a:gd name="connsiteY174" fmla="*/ 2334354 h 4457787"/>
                <a:gd name="connsiteX175" fmla="*/ 11442780 w 12191969"/>
                <a:gd name="connsiteY175" fmla="*/ 2304456 h 4457787"/>
                <a:gd name="connsiteX176" fmla="*/ 11397465 w 12191969"/>
                <a:gd name="connsiteY176" fmla="*/ 2281108 h 4457787"/>
                <a:gd name="connsiteX177" fmla="*/ 11273363 w 12191969"/>
                <a:gd name="connsiteY177" fmla="*/ 2224224 h 4457787"/>
                <a:gd name="connsiteX178" fmla="*/ 10897996 w 12191969"/>
                <a:gd name="connsiteY178" fmla="*/ 1971782 h 4457787"/>
                <a:gd name="connsiteX179" fmla="*/ 10883576 w 12191969"/>
                <a:gd name="connsiteY179" fmla="*/ 1984590 h 4457787"/>
                <a:gd name="connsiteX180" fmla="*/ 10920984 w 12191969"/>
                <a:gd name="connsiteY180" fmla="*/ 2244438 h 4457787"/>
                <a:gd name="connsiteX181" fmla="*/ 10971568 w 12191969"/>
                <a:gd name="connsiteY181" fmla="*/ 2420146 h 4457787"/>
                <a:gd name="connsiteX182" fmla="*/ 10965911 w 12191969"/>
                <a:gd name="connsiteY182" fmla="*/ 2526278 h 4457787"/>
                <a:gd name="connsiteX183" fmla="*/ 10898328 w 12191969"/>
                <a:gd name="connsiteY183" fmla="*/ 2639876 h 4457787"/>
                <a:gd name="connsiteX184" fmla="*/ 10870128 w 12191969"/>
                <a:gd name="connsiteY184" fmla="*/ 2765774 h 4457787"/>
                <a:gd name="connsiteX185" fmla="*/ 10847487 w 12191969"/>
                <a:gd name="connsiteY185" fmla="*/ 2827621 h 4457787"/>
                <a:gd name="connsiteX186" fmla="*/ 10779121 w 12191969"/>
                <a:gd name="connsiteY186" fmla="*/ 3005685 h 4457787"/>
                <a:gd name="connsiteX187" fmla="*/ 10688882 w 12191969"/>
                <a:gd name="connsiteY187" fmla="*/ 3190848 h 4457787"/>
                <a:gd name="connsiteX188" fmla="*/ 10662916 w 12191969"/>
                <a:gd name="connsiteY188" fmla="*/ 3242637 h 4457787"/>
                <a:gd name="connsiteX189" fmla="*/ 10585250 w 12191969"/>
                <a:gd name="connsiteY189" fmla="*/ 3398252 h 4457787"/>
                <a:gd name="connsiteX190" fmla="*/ 10587932 w 12191969"/>
                <a:gd name="connsiteY190" fmla="*/ 3468411 h 4457787"/>
                <a:gd name="connsiteX191" fmla="*/ 10723092 w 12191969"/>
                <a:gd name="connsiteY191" fmla="*/ 3502991 h 4457787"/>
                <a:gd name="connsiteX192" fmla="*/ 10889336 w 12191969"/>
                <a:gd name="connsiteY192" fmla="*/ 3582184 h 4457787"/>
                <a:gd name="connsiteX193" fmla="*/ 10971596 w 12191969"/>
                <a:gd name="connsiteY193" fmla="*/ 3620644 h 4457787"/>
                <a:gd name="connsiteX194" fmla="*/ 11074204 w 12191969"/>
                <a:gd name="connsiteY194" fmla="*/ 3648835 h 4457787"/>
                <a:gd name="connsiteX195" fmla="*/ 11292233 w 12191969"/>
                <a:gd name="connsiteY195" fmla="*/ 3595815 h 4457787"/>
                <a:gd name="connsiteX196" fmla="*/ 11420063 w 12191969"/>
                <a:gd name="connsiteY196" fmla="*/ 3617407 h 4457787"/>
                <a:gd name="connsiteX197" fmla="*/ 11547220 w 12191969"/>
                <a:gd name="connsiteY197" fmla="*/ 3999818 h 4457787"/>
                <a:gd name="connsiteX198" fmla="*/ 11418872 w 12191969"/>
                <a:gd name="connsiteY198" fmla="*/ 4418933 h 4457787"/>
                <a:gd name="connsiteX199" fmla="*/ 11308784 w 12191969"/>
                <a:gd name="connsiteY199" fmla="*/ 4397362 h 4457787"/>
                <a:gd name="connsiteX200" fmla="*/ 11240862 w 12191969"/>
                <a:gd name="connsiteY200" fmla="*/ 4283160 h 4457787"/>
                <a:gd name="connsiteX201" fmla="*/ 11183999 w 12191969"/>
                <a:gd name="connsiteY201" fmla="*/ 4151779 h 4457787"/>
                <a:gd name="connsiteX202" fmla="*/ 11160794 w 12191969"/>
                <a:gd name="connsiteY202" fmla="*/ 4121823 h 4457787"/>
                <a:gd name="connsiteX203" fmla="*/ 11045519 w 12191969"/>
                <a:gd name="connsiteY203" fmla="*/ 3996480 h 4457787"/>
                <a:gd name="connsiteX204" fmla="*/ 11014896 w 12191969"/>
                <a:gd name="connsiteY204" fmla="*/ 3967174 h 4457787"/>
                <a:gd name="connsiteX205" fmla="*/ 10949836 w 12191969"/>
                <a:gd name="connsiteY205" fmla="*/ 3892836 h 4457787"/>
                <a:gd name="connsiteX206" fmla="*/ 10819495 w 12191969"/>
                <a:gd name="connsiteY206" fmla="*/ 3850234 h 4457787"/>
                <a:gd name="connsiteX207" fmla="*/ 10435364 w 12191969"/>
                <a:gd name="connsiteY207" fmla="*/ 3783833 h 4457787"/>
                <a:gd name="connsiteX208" fmla="*/ 10150266 w 12191969"/>
                <a:gd name="connsiteY208" fmla="*/ 3475303 h 4457787"/>
                <a:gd name="connsiteX209" fmla="*/ 10244151 w 12191969"/>
                <a:gd name="connsiteY209" fmla="*/ 3070025 h 4457787"/>
                <a:gd name="connsiteX210" fmla="*/ 10210266 w 12191969"/>
                <a:gd name="connsiteY210" fmla="*/ 3049268 h 4457787"/>
                <a:gd name="connsiteX211" fmla="*/ 9956289 w 12191969"/>
                <a:gd name="connsiteY211" fmla="*/ 3248556 h 4457787"/>
                <a:gd name="connsiteX212" fmla="*/ 9761314 w 12191969"/>
                <a:gd name="connsiteY212" fmla="*/ 3492838 h 4457787"/>
                <a:gd name="connsiteX213" fmla="*/ 9712811 w 12191969"/>
                <a:gd name="connsiteY213" fmla="*/ 3565481 h 4457787"/>
                <a:gd name="connsiteX214" fmla="*/ 9703033 w 12191969"/>
                <a:gd name="connsiteY214" fmla="*/ 3639751 h 4457787"/>
                <a:gd name="connsiteX215" fmla="*/ 9657137 w 12191969"/>
                <a:gd name="connsiteY215" fmla="*/ 3829008 h 4457787"/>
                <a:gd name="connsiteX216" fmla="*/ 9536646 w 12191969"/>
                <a:gd name="connsiteY216" fmla="*/ 4092370 h 4457787"/>
                <a:gd name="connsiteX217" fmla="*/ 9459718 w 12191969"/>
                <a:gd name="connsiteY217" fmla="*/ 4259062 h 4457787"/>
                <a:gd name="connsiteX218" fmla="*/ 9321320 w 12191969"/>
                <a:gd name="connsiteY218" fmla="*/ 4317124 h 4457787"/>
                <a:gd name="connsiteX219" fmla="*/ 9211854 w 12191969"/>
                <a:gd name="connsiteY219" fmla="*/ 4233267 h 4457787"/>
                <a:gd name="connsiteX220" fmla="*/ 9191250 w 12191969"/>
                <a:gd name="connsiteY220" fmla="*/ 4106681 h 4457787"/>
                <a:gd name="connsiteX221" fmla="*/ 9295022 w 12191969"/>
                <a:gd name="connsiteY221" fmla="*/ 3830977 h 4457787"/>
                <a:gd name="connsiteX222" fmla="*/ 9341352 w 12191969"/>
                <a:gd name="connsiteY222" fmla="*/ 3680616 h 4457787"/>
                <a:gd name="connsiteX223" fmla="*/ 9307769 w 12191969"/>
                <a:gd name="connsiteY223" fmla="*/ 3559659 h 4457787"/>
                <a:gd name="connsiteX224" fmla="*/ 9325621 w 12191969"/>
                <a:gd name="connsiteY224" fmla="*/ 3459447 h 4457787"/>
                <a:gd name="connsiteX225" fmla="*/ 9726683 w 12191969"/>
                <a:gd name="connsiteY225" fmla="*/ 2662090 h 4457787"/>
                <a:gd name="connsiteX226" fmla="*/ 9789533 w 12191969"/>
                <a:gd name="connsiteY226" fmla="*/ 2517136 h 4457787"/>
                <a:gd name="connsiteX227" fmla="*/ 9799777 w 12191969"/>
                <a:gd name="connsiteY227" fmla="*/ 2475943 h 4457787"/>
                <a:gd name="connsiteX228" fmla="*/ 9844598 w 12191969"/>
                <a:gd name="connsiteY228" fmla="*/ 2401093 h 4457787"/>
                <a:gd name="connsiteX229" fmla="*/ 9849200 w 12191969"/>
                <a:gd name="connsiteY229" fmla="*/ 2273251 h 4457787"/>
                <a:gd name="connsiteX230" fmla="*/ 9891726 w 12191969"/>
                <a:gd name="connsiteY230" fmla="*/ 2165921 h 4457787"/>
                <a:gd name="connsiteX231" fmla="*/ 9855193 w 12191969"/>
                <a:gd name="connsiteY231" fmla="*/ 2046797 h 4457787"/>
                <a:gd name="connsiteX232" fmla="*/ 9865083 w 12191969"/>
                <a:gd name="connsiteY232" fmla="*/ 1961581 h 4457787"/>
                <a:gd name="connsiteX233" fmla="*/ 9857168 w 12191969"/>
                <a:gd name="connsiteY233" fmla="*/ 1943213 h 4457787"/>
                <a:gd name="connsiteX234" fmla="*/ 9841193 w 12191969"/>
                <a:gd name="connsiteY234" fmla="*/ 1955573 h 4457787"/>
                <a:gd name="connsiteX235" fmla="*/ 9800557 w 12191969"/>
                <a:gd name="connsiteY235" fmla="*/ 2036869 h 4457787"/>
                <a:gd name="connsiteX236" fmla="*/ 9769175 w 12191969"/>
                <a:gd name="connsiteY236" fmla="*/ 2150922 h 4457787"/>
                <a:gd name="connsiteX237" fmla="*/ 9688970 w 12191969"/>
                <a:gd name="connsiteY237" fmla="*/ 2284202 h 4457787"/>
                <a:gd name="connsiteX238" fmla="*/ 9517468 w 12191969"/>
                <a:gd name="connsiteY238" fmla="*/ 2476327 h 4457787"/>
                <a:gd name="connsiteX239" fmla="*/ 9433813 w 12191969"/>
                <a:gd name="connsiteY239" fmla="*/ 2537735 h 4457787"/>
                <a:gd name="connsiteX240" fmla="*/ 9309854 w 12191969"/>
                <a:gd name="connsiteY240" fmla="*/ 2602106 h 4457787"/>
                <a:gd name="connsiteX241" fmla="*/ 9277767 w 12191969"/>
                <a:gd name="connsiteY241" fmla="*/ 2615840 h 4457787"/>
                <a:gd name="connsiteX242" fmla="*/ 9219813 w 12191969"/>
                <a:gd name="connsiteY242" fmla="*/ 2672432 h 4457787"/>
                <a:gd name="connsiteX243" fmla="*/ 9206642 w 12191969"/>
                <a:gd name="connsiteY243" fmla="*/ 2676593 h 4457787"/>
                <a:gd name="connsiteX244" fmla="*/ 9086582 w 12191969"/>
                <a:gd name="connsiteY244" fmla="*/ 2727037 h 4457787"/>
                <a:gd name="connsiteX245" fmla="*/ 9041608 w 12191969"/>
                <a:gd name="connsiteY245" fmla="*/ 2737220 h 4457787"/>
                <a:gd name="connsiteX246" fmla="*/ 8936739 w 12191969"/>
                <a:gd name="connsiteY246" fmla="*/ 2745718 h 4457787"/>
                <a:gd name="connsiteX247" fmla="*/ 8913376 w 12191969"/>
                <a:gd name="connsiteY247" fmla="*/ 2750129 h 4457787"/>
                <a:gd name="connsiteX248" fmla="*/ 8885090 w 12191969"/>
                <a:gd name="connsiteY248" fmla="*/ 2750592 h 4457787"/>
                <a:gd name="connsiteX249" fmla="*/ 8828702 w 12191969"/>
                <a:gd name="connsiteY249" fmla="*/ 2752847 h 4457787"/>
                <a:gd name="connsiteX250" fmla="*/ 8804492 w 12191969"/>
                <a:gd name="connsiteY250" fmla="*/ 2734806 h 4457787"/>
                <a:gd name="connsiteX251" fmla="*/ 8740966 w 12191969"/>
                <a:gd name="connsiteY251" fmla="*/ 2650654 h 4457787"/>
                <a:gd name="connsiteX252" fmla="*/ 8725397 w 12191969"/>
                <a:gd name="connsiteY252" fmla="*/ 2563021 h 4457787"/>
                <a:gd name="connsiteX253" fmla="*/ 8695133 w 12191969"/>
                <a:gd name="connsiteY253" fmla="*/ 2518151 h 4457787"/>
                <a:gd name="connsiteX254" fmla="*/ 8593775 w 12191969"/>
                <a:gd name="connsiteY254" fmla="*/ 2477997 h 4457787"/>
                <a:gd name="connsiteX255" fmla="*/ 8427802 w 12191969"/>
                <a:gd name="connsiteY255" fmla="*/ 2345391 h 4457787"/>
                <a:gd name="connsiteX256" fmla="*/ 8330150 w 12191969"/>
                <a:gd name="connsiteY256" fmla="*/ 2153394 h 4457787"/>
                <a:gd name="connsiteX257" fmla="*/ 8301176 w 12191969"/>
                <a:gd name="connsiteY257" fmla="*/ 2131732 h 4457787"/>
                <a:gd name="connsiteX258" fmla="*/ 8240725 w 12191969"/>
                <a:gd name="connsiteY258" fmla="*/ 2085841 h 4457787"/>
                <a:gd name="connsiteX259" fmla="*/ 8161541 w 12191969"/>
                <a:gd name="connsiteY259" fmla="*/ 1956780 h 4457787"/>
                <a:gd name="connsiteX260" fmla="*/ 8081110 w 12191969"/>
                <a:gd name="connsiteY260" fmla="*/ 1875999 h 4457787"/>
                <a:gd name="connsiteX261" fmla="*/ 8002704 w 12191969"/>
                <a:gd name="connsiteY261" fmla="*/ 1790060 h 4457787"/>
                <a:gd name="connsiteX262" fmla="*/ 7983337 w 12191969"/>
                <a:gd name="connsiteY262" fmla="*/ 1843446 h 4457787"/>
                <a:gd name="connsiteX263" fmla="*/ 7958940 w 12191969"/>
                <a:gd name="connsiteY263" fmla="*/ 2281989 h 4457787"/>
                <a:gd name="connsiteX264" fmla="*/ 7967402 w 12191969"/>
                <a:gd name="connsiteY264" fmla="*/ 2426876 h 4457787"/>
                <a:gd name="connsiteX265" fmla="*/ 7943481 w 12191969"/>
                <a:gd name="connsiteY265" fmla="*/ 2539896 h 4457787"/>
                <a:gd name="connsiteX266" fmla="*/ 7882484 w 12191969"/>
                <a:gd name="connsiteY266" fmla="*/ 2595467 h 4457787"/>
                <a:gd name="connsiteX267" fmla="*/ 7861688 w 12191969"/>
                <a:gd name="connsiteY267" fmla="*/ 2687011 h 4457787"/>
                <a:gd name="connsiteX268" fmla="*/ 7833783 w 12191969"/>
                <a:gd name="connsiteY268" fmla="*/ 2867928 h 4457787"/>
                <a:gd name="connsiteX269" fmla="*/ 7782089 w 12191969"/>
                <a:gd name="connsiteY269" fmla="*/ 3308626 h 4457787"/>
                <a:gd name="connsiteX270" fmla="*/ 7780956 w 12191969"/>
                <a:gd name="connsiteY270" fmla="*/ 3329724 h 4457787"/>
                <a:gd name="connsiteX271" fmla="*/ 7779069 w 12191969"/>
                <a:gd name="connsiteY271" fmla="*/ 3394202 h 4457787"/>
                <a:gd name="connsiteX272" fmla="*/ 7997409 w 12191969"/>
                <a:gd name="connsiteY272" fmla="*/ 3553231 h 4457787"/>
                <a:gd name="connsiteX273" fmla="*/ 8085009 w 12191969"/>
                <a:gd name="connsiteY273" fmla="*/ 3622853 h 4457787"/>
                <a:gd name="connsiteX274" fmla="*/ 8278938 w 12191969"/>
                <a:gd name="connsiteY274" fmla="*/ 3794035 h 4457787"/>
                <a:gd name="connsiteX275" fmla="*/ 8582772 w 12191969"/>
                <a:gd name="connsiteY275" fmla="*/ 3866440 h 4457787"/>
                <a:gd name="connsiteX276" fmla="*/ 8791282 w 12191969"/>
                <a:gd name="connsiteY276" fmla="*/ 4189885 h 4457787"/>
                <a:gd name="connsiteX277" fmla="*/ 8788408 w 12191969"/>
                <a:gd name="connsiteY277" fmla="*/ 4263494 h 4457787"/>
                <a:gd name="connsiteX278" fmla="*/ 8706301 w 12191969"/>
                <a:gd name="connsiteY278" fmla="*/ 4444993 h 4457787"/>
                <a:gd name="connsiteX279" fmla="*/ 8665199 w 12191969"/>
                <a:gd name="connsiteY279" fmla="*/ 4453418 h 4457787"/>
                <a:gd name="connsiteX280" fmla="*/ 8489911 w 12191969"/>
                <a:gd name="connsiteY280" fmla="*/ 4270669 h 4457787"/>
                <a:gd name="connsiteX281" fmla="*/ 8335354 w 12191969"/>
                <a:gd name="connsiteY281" fmla="*/ 4170268 h 4457787"/>
                <a:gd name="connsiteX282" fmla="*/ 8283013 w 12191969"/>
                <a:gd name="connsiteY282" fmla="*/ 4139672 h 4457787"/>
                <a:gd name="connsiteX283" fmla="*/ 8279722 w 12191969"/>
                <a:gd name="connsiteY283" fmla="*/ 4107339 h 4457787"/>
                <a:gd name="connsiteX284" fmla="*/ 8247226 w 12191969"/>
                <a:gd name="connsiteY284" fmla="*/ 4051625 h 4457787"/>
                <a:gd name="connsiteX285" fmla="*/ 8211328 w 12191969"/>
                <a:gd name="connsiteY285" fmla="*/ 4047068 h 4457787"/>
                <a:gd name="connsiteX286" fmla="*/ 8105333 w 12191969"/>
                <a:gd name="connsiteY286" fmla="*/ 3952446 h 4457787"/>
                <a:gd name="connsiteX287" fmla="*/ 8085354 w 12191969"/>
                <a:gd name="connsiteY287" fmla="*/ 3938937 h 4457787"/>
                <a:gd name="connsiteX288" fmla="*/ 8003430 w 12191969"/>
                <a:gd name="connsiteY288" fmla="*/ 3878376 h 4457787"/>
                <a:gd name="connsiteX289" fmla="*/ 7766033 w 12191969"/>
                <a:gd name="connsiteY289" fmla="*/ 3735123 h 4457787"/>
                <a:gd name="connsiteX290" fmla="*/ 7429305 w 12191969"/>
                <a:gd name="connsiteY290" fmla="*/ 3248260 h 4457787"/>
                <a:gd name="connsiteX291" fmla="*/ 7433124 w 12191969"/>
                <a:gd name="connsiteY291" fmla="*/ 2979192 h 4457787"/>
                <a:gd name="connsiteX292" fmla="*/ 7427620 w 12191969"/>
                <a:gd name="connsiteY292" fmla="*/ 2943262 h 4457787"/>
                <a:gd name="connsiteX293" fmla="*/ 7382430 w 12191969"/>
                <a:gd name="connsiteY293" fmla="*/ 2822753 h 4457787"/>
                <a:gd name="connsiteX294" fmla="*/ 7328696 w 12191969"/>
                <a:gd name="connsiteY294" fmla="*/ 3013409 h 4457787"/>
                <a:gd name="connsiteX295" fmla="*/ 7323646 w 12191969"/>
                <a:gd name="connsiteY295" fmla="*/ 3108686 h 4457787"/>
                <a:gd name="connsiteX296" fmla="*/ 7321899 w 12191969"/>
                <a:gd name="connsiteY296" fmla="*/ 3184094 h 4457787"/>
                <a:gd name="connsiteX297" fmla="*/ 7223135 w 12191969"/>
                <a:gd name="connsiteY297" fmla="*/ 3583626 h 4457787"/>
                <a:gd name="connsiteX298" fmla="*/ 7133597 w 12191969"/>
                <a:gd name="connsiteY298" fmla="*/ 3626529 h 4457787"/>
                <a:gd name="connsiteX299" fmla="*/ 6705372 w 12191969"/>
                <a:gd name="connsiteY299" fmla="*/ 3688690 h 4457787"/>
                <a:gd name="connsiteX300" fmla="*/ 6616367 w 12191969"/>
                <a:gd name="connsiteY300" fmla="*/ 3721170 h 4457787"/>
                <a:gd name="connsiteX301" fmla="*/ 6594562 w 12191969"/>
                <a:gd name="connsiteY301" fmla="*/ 3730801 h 4457787"/>
                <a:gd name="connsiteX302" fmla="*/ 6531816 w 12191969"/>
                <a:gd name="connsiteY302" fmla="*/ 3763445 h 4457787"/>
                <a:gd name="connsiteX303" fmla="*/ 6497391 w 12191969"/>
                <a:gd name="connsiteY303" fmla="*/ 3814615 h 4457787"/>
                <a:gd name="connsiteX304" fmla="*/ 6404598 w 12191969"/>
                <a:gd name="connsiteY304" fmla="*/ 3843404 h 4457787"/>
                <a:gd name="connsiteX305" fmla="*/ 6329327 w 12191969"/>
                <a:gd name="connsiteY305" fmla="*/ 3941927 h 4457787"/>
                <a:gd name="connsiteX306" fmla="*/ 6309049 w 12191969"/>
                <a:gd name="connsiteY306" fmla="*/ 3936212 h 4457787"/>
                <a:gd name="connsiteX307" fmla="*/ 6285702 w 12191969"/>
                <a:gd name="connsiteY307" fmla="*/ 3930433 h 4457787"/>
                <a:gd name="connsiteX308" fmla="*/ 6125239 w 12191969"/>
                <a:gd name="connsiteY308" fmla="*/ 4055109 h 4457787"/>
                <a:gd name="connsiteX309" fmla="*/ 6036789 w 12191969"/>
                <a:gd name="connsiteY309" fmla="*/ 4077423 h 4457787"/>
                <a:gd name="connsiteX310" fmla="*/ 6019297 w 12191969"/>
                <a:gd name="connsiteY310" fmla="*/ 4065731 h 4457787"/>
                <a:gd name="connsiteX311" fmla="*/ 5966381 w 12191969"/>
                <a:gd name="connsiteY311" fmla="*/ 3956305 h 4457787"/>
                <a:gd name="connsiteX312" fmla="*/ 6035671 w 12191969"/>
                <a:gd name="connsiteY312" fmla="*/ 3732862 h 4457787"/>
                <a:gd name="connsiteX313" fmla="*/ 6174087 w 12191969"/>
                <a:gd name="connsiteY313" fmla="*/ 3614654 h 4457787"/>
                <a:gd name="connsiteX314" fmla="*/ 6321348 w 12191969"/>
                <a:gd name="connsiteY314" fmla="*/ 3460136 h 4457787"/>
                <a:gd name="connsiteX315" fmla="*/ 6541542 w 12191969"/>
                <a:gd name="connsiteY315" fmla="*/ 3477208 h 4457787"/>
                <a:gd name="connsiteX316" fmla="*/ 6648553 w 12191969"/>
                <a:gd name="connsiteY316" fmla="*/ 3476245 h 4457787"/>
                <a:gd name="connsiteX317" fmla="*/ 6721145 w 12191969"/>
                <a:gd name="connsiteY317" fmla="*/ 3429723 h 4457787"/>
                <a:gd name="connsiteX318" fmla="*/ 6861234 w 12191969"/>
                <a:gd name="connsiteY318" fmla="*/ 3372082 h 4457787"/>
                <a:gd name="connsiteX319" fmla="*/ 6952065 w 12191969"/>
                <a:gd name="connsiteY319" fmla="*/ 3337969 h 4457787"/>
                <a:gd name="connsiteX320" fmla="*/ 6972797 w 12191969"/>
                <a:gd name="connsiteY320" fmla="*/ 3125816 h 4457787"/>
                <a:gd name="connsiteX321" fmla="*/ 6933444 w 12191969"/>
                <a:gd name="connsiteY321" fmla="*/ 2758471 h 4457787"/>
                <a:gd name="connsiteX322" fmla="*/ 6907024 w 12191969"/>
                <a:gd name="connsiteY322" fmla="*/ 2645969 h 4457787"/>
                <a:gd name="connsiteX323" fmla="*/ 6874005 w 12191969"/>
                <a:gd name="connsiteY323" fmla="*/ 2589100 h 4457787"/>
                <a:gd name="connsiteX324" fmla="*/ 6835924 w 12191969"/>
                <a:gd name="connsiteY324" fmla="*/ 2405818 h 4457787"/>
                <a:gd name="connsiteX325" fmla="*/ 6855477 w 12191969"/>
                <a:gd name="connsiteY325" fmla="*/ 2134036 h 4457787"/>
                <a:gd name="connsiteX326" fmla="*/ 6892623 w 12191969"/>
                <a:gd name="connsiteY326" fmla="*/ 1954473 h 4457787"/>
                <a:gd name="connsiteX327" fmla="*/ 6823905 w 12191969"/>
                <a:gd name="connsiteY327" fmla="*/ 1986894 h 4457787"/>
                <a:gd name="connsiteX328" fmla="*/ 6755831 w 12191969"/>
                <a:gd name="connsiteY328" fmla="*/ 2010059 h 4457787"/>
                <a:gd name="connsiteX329" fmla="*/ 6653038 w 12191969"/>
                <a:gd name="connsiteY329" fmla="*/ 2017316 h 4457787"/>
                <a:gd name="connsiteX330" fmla="*/ 6518807 w 12191969"/>
                <a:gd name="connsiteY330" fmla="*/ 1721663 h 4457787"/>
                <a:gd name="connsiteX331" fmla="*/ 6544159 w 12191969"/>
                <a:gd name="connsiteY331" fmla="*/ 1632881 h 4457787"/>
                <a:gd name="connsiteX332" fmla="*/ 6538107 w 12191969"/>
                <a:gd name="connsiteY332" fmla="*/ 1572881 h 4457787"/>
                <a:gd name="connsiteX333" fmla="*/ 6516109 w 12191969"/>
                <a:gd name="connsiteY333" fmla="*/ 1558111 h 4457787"/>
                <a:gd name="connsiteX334" fmla="*/ 6477528 w 12191969"/>
                <a:gd name="connsiteY334" fmla="*/ 1564262 h 4457787"/>
                <a:gd name="connsiteX335" fmla="*/ 6378242 w 12191969"/>
                <a:gd name="connsiteY335" fmla="*/ 1637398 h 4457787"/>
                <a:gd name="connsiteX336" fmla="*/ 6224425 w 12191969"/>
                <a:gd name="connsiteY336" fmla="*/ 1704079 h 4457787"/>
                <a:gd name="connsiteX337" fmla="*/ 6071723 w 12191969"/>
                <a:gd name="connsiteY337" fmla="*/ 1726894 h 4457787"/>
                <a:gd name="connsiteX338" fmla="*/ 5911919 w 12191969"/>
                <a:gd name="connsiteY338" fmla="*/ 1761272 h 4457787"/>
                <a:gd name="connsiteX339" fmla="*/ 5600736 w 12191969"/>
                <a:gd name="connsiteY339" fmla="*/ 1765664 h 4457787"/>
                <a:gd name="connsiteX340" fmla="*/ 5485876 w 12191969"/>
                <a:gd name="connsiteY340" fmla="*/ 1755746 h 4457787"/>
                <a:gd name="connsiteX341" fmla="*/ 5363200 w 12191969"/>
                <a:gd name="connsiteY341" fmla="*/ 2055486 h 4457787"/>
                <a:gd name="connsiteX342" fmla="*/ 5309826 w 12191969"/>
                <a:gd name="connsiteY342" fmla="*/ 2212233 h 4457787"/>
                <a:gd name="connsiteX343" fmla="*/ 5293507 w 12191969"/>
                <a:gd name="connsiteY343" fmla="*/ 2494100 h 4457787"/>
                <a:gd name="connsiteX344" fmla="*/ 5280166 w 12191969"/>
                <a:gd name="connsiteY344" fmla="*/ 2759157 h 4457787"/>
                <a:gd name="connsiteX345" fmla="*/ 5276140 w 12191969"/>
                <a:gd name="connsiteY345" fmla="*/ 2859521 h 4457787"/>
                <a:gd name="connsiteX346" fmla="*/ 5262967 w 12191969"/>
                <a:gd name="connsiteY346" fmla="*/ 2916982 h 4457787"/>
                <a:gd name="connsiteX347" fmla="*/ 5257681 w 12191969"/>
                <a:gd name="connsiteY347" fmla="*/ 2951391 h 4457787"/>
                <a:gd name="connsiteX348" fmla="*/ 5257818 w 12191969"/>
                <a:gd name="connsiteY348" fmla="*/ 3183539 h 4457787"/>
                <a:gd name="connsiteX349" fmla="*/ 5254916 w 12191969"/>
                <a:gd name="connsiteY349" fmla="*/ 3223983 h 4457787"/>
                <a:gd name="connsiteX350" fmla="*/ 5248745 w 12191969"/>
                <a:gd name="connsiteY350" fmla="*/ 3239674 h 4457787"/>
                <a:gd name="connsiteX351" fmla="*/ 5231188 w 12191969"/>
                <a:gd name="connsiteY351" fmla="*/ 3315069 h 4457787"/>
                <a:gd name="connsiteX352" fmla="*/ 5266417 w 12191969"/>
                <a:gd name="connsiteY352" fmla="*/ 3411697 h 4457787"/>
                <a:gd name="connsiteX353" fmla="*/ 5429579 w 12191969"/>
                <a:gd name="connsiteY353" fmla="*/ 3425404 h 4457787"/>
                <a:gd name="connsiteX354" fmla="*/ 5601392 w 12191969"/>
                <a:gd name="connsiteY354" fmla="*/ 3584616 h 4457787"/>
                <a:gd name="connsiteX355" fmla="*/ 5672843 w 12191969"/>
                <a:gd name="connsiteY355" fmla="*/ 3636204 h 4457787"/>
                <a:gd name="connsiteX356" fmla="*/ 5790795 w 12191969"/>
                <a:gd name="connsiteY356" fmla="*/ 3790167 h 4457787"/>
                <a:gd name="connsiteX357" fmla="*/ 5749939 w 12191969"/>
                <a:gd name="connsiteY357" fmla="*/ 4055980 h 4457787"/>
                <a:gd name="connsiteX358" fmla="*/ 5451997 w 12191969"/>
                <a:gd name="connsiteY358" fmla="*/ 3905156 h 4457787"/>
                <a:gd name="connsiteX359" fmla="*/ 5410417 w 12191969"/>
                <a:gd name="connsiteY359" fmla="*/ 3915861 h 4457787"/>
                <a:gd name="connsiteX360" fmla="*/ 5341062 w 12191969"/>
                <a:gd name="connsiteY360" fmla="*/ 3886274 h 4457787"/>
                <a:gd name="connsiteX361" fmla="*/ 5365983 w 12191969"/>
                <a:gd name="connsiteY361" fmla="*/ 3860936 h 4457787"/>
                <a:gd name="connsiteX362" fmla="*/ 5352071 w 12191969"/>
                <a:gd name="connsiteY362" fmla="*/ 3853368 h 4457787"/>
                <a:gd name="connsiteX363" fmla="*/ 5254682 w 12191969"/>
                <a:gd name="connsiteY363" fmla="*/ 3760644 h 4457787"/>
                <a:gd name="connsiteX364" fmla="*/ 5225869 w 12191969"/>
                <a:gd name="connsiteY364" fmla="*/ 3744719 h 4457787"/>
                <a:gd name="connsiteX365" fmla="*/ 5100544 w 12191969"/>
                <a:gd name="connsiteY365" fmla="*/ 3765085 h 4457787"/>
                <a:gd name="connsiteX366" fmla="*/ 4863407 w 12191969"/>
                <a:gd name="connsiteY366" fmla="*/ 3652797 h 4457787"/>
                <a:gd name="connsiteX367" fmla="*/ 4765027 w 12191969"/>
                <a:gd name="connsiteY367" fmla="*/ 3314426 h 4457787"/>
                <a:gd name="connsiteX368" fmla="*/ 4759107 w 12191969"/>
                <a:gd name="connsiteY368" fmla="*/ 3275823 h 4457787"/>
                <a:gd name="connsiteX369" fmla="*/ 4690604 w 12191969"/>
                <a:gd name="connsiteY369" fmla="*/ 3202431 h 4457787"/>
                <a:gd name="connsiteX370" fmla="*/ 4659983 w 12191969"/>
                <a:gd name="connsiteY370" fmla="*/ 3205430 h 4457787"/>
                <a:gd name="connsiteX371" fmla="*/ 4651212 w 12191969"/>
                <a:gd name="connsiteY371" fmla="*/ 3216159 h 4457787"/>
                <a:gd name="connsiteX372" fmla="*/ 4603230 w 12191969"/>
                <a:gd name="connsiteY372" fmla="*/ 3431506 h 4457787"/>
                <a:gd name="connsiteX373" fmla="*/ 4462147 w 12191969"/>
                <a:gd name="connsiteY373" fmla="*/ 3601386 h 4457787"/>
                <a:gd name="connsiteX374" fmla="*/ 4227228 w 12191969"/>
                <a:gd name="connsiteY374" fmla="*/ 3696816 h 4457787"/>
                <a:gd name="connsiteX375" fmla="*/ 4002569 w 12191969"/>
                <a:gd name="connsiteY375" fmla="*/ 3836701 h 4457787"/>
                <a:gd name="connsiteX376" fmla="*/ 3894835 w 12191969"/>
                <a:gd name="connsiteY376" fmla="*/ 3928117 h 4457787"/>
                <a:gd name="connsiteX377" fmla="*/ 3878059 w 12191969"/>
                <a:gd name="connsiteY377" fmla="*/ 3950876 h 4457787"/>
                <a:gd name="connsiteX378" fmla="*/ 3834152 w 12191969"/>
                <a:gd name="connsiteY378" fmla="*/ 3988086 h 4457787"/>
                <a:gd name="connsiteX379" fmla="*/ 3651440 w 12191969"/>
                <a:gd name="connsiteY379" fmla="*/ 4125097 h 4457787"/>
                <a:gd name="connsiteX380" fmla="*/ 3525335 w 12191969"/>
                <a:gd name="connsiteY380" fmla="*/ 3800079 h 4457787"/>
                <a:gd name="connsiteX381" fmla="*/ 3719041 w 12191969"/>
                <a:gd name="connsiteY381" fmla="*/ 3588499 h 4457787"/>
                <a:gd name="connsiteX382" fmla="*/ 3927537 w 12191969"/>
                <a:gd name="connsiteY382" fmla="*/ 3420430 h 4457787"/>
                <a:gd name="connsiteX383" fmla="*/ 4041355 w 12191969"/>
                <a:gd name="connsiteY383" fmla="*/ 3437590 h 4457787"/>
                <a:gd name="connsiteX384" fmla="*/ 4172590 w 12191969"/>
                <a:gd name="connsiteY384" fmla="*/ 3324104 h 4457787"/>
                <a:gd name="connsiteX385" fmla="*/ 4181746 w 12191969"/>
                <a:gd name="connsiteY385" fmla="*/ 3311186 h 4457787"/>
                <a:gd name="connsiteX386" fmla="*/ 4152025 w 12191969"/>
                <a:gd name="connsiteY386" fmla="*/ 3179763 h 4457787"/>
                <a:gd name="connsiteX387" fmla="*/ 4151099 w 12191969"/>
                <a:gd name="connsiteY387" fmla="*/ 3029091 h 4457787"/>
                <a:gd name="connsiteX388" fmla="*/ 4166832 w 12191969"/>
                <a:gd name="connsiteY388" fmla="*/ 2934984 h 4457787"/>
                <a:gd name="connsiteX389" fmla="*/ 4167637 w 12191969"/>
                <a:gd name="connsiteY389" fmla="*/ 2884692 h 4457787"/>
                <a:gd name="connsiteX390" fmla="*/ 4172812 w 12191969"/>
                <a:gd name="connsiteY390" fmla="*/ 2813411 h 4457787"/>
                <a:gd name="connsiteX391" fmla="*/ 4184563 w 12191969"/>
                <a:gd name="connsiteY391" fmla="*/ 2764104 h 4457787"/>
                <a:gd name="connsiteX392" fmla="*/ 4165281 w 12191969"/>
                <a:gd name="connsiteY392" fmla="*/ 2724989 h 4457787"/>
                <a:gd name="connsiteX393" fmla="*/ 4147599 w 12191969"/>
                <a:gd name="connsiteY393" fmla="*/ 2587975 h 4457787"/>
                <a:gd name="connsiteX394" fmla="*/ 4191643 w 12191969"/>
                <a:gd name="connsiteY394" fmla="*/ 2397551 h 4457787"/>
                <a:gd name="connsiteX395" fmla="*/ 4194923 w 12191969"/>
                <a:gd name="connsiteY395" fmla="*/ 2370729 h 4457787"/>
                <a:gd name="connsiteX396" fmla="*/ 4216158 w 12191969"/>
                <a:gd name="connsiteY396" fmla="*/ 2233078 h 4457787"/>
                <a:gd name="connsiteX397" fmla="*/ 4246071 w 12191969"/>
                <a:gd name="connsiteY397" fmla="*/ 1833196 h 4457787"/>
                <a:gd name="connsiteX398" fmla="*/ 4230176 w 12191969"/>
                <a:gd name="connsiteY398" fmla="*/ 1523702 h 4457787"/>
                <a:gd name="connsiteX399" fmla="*/ 4080080 w 12191969"/>
                <a:gd name="connsiteY399" fmla="*/ 1340883 h 4457787"/>
                <a:gd name="connsiteX400" fmla="*/ 3903040 w 12191969"/>
                <a:gd name="connsiteY400" fmla="*/ 1115578 h 4457787"/>
                <a:gd name="connsiteX401" fmla="*/ 3833009 w 12191969"/>
                <a:gd name="connsiteY401" fmla="*/ 925017 h 4457787"/>
                <a:gd name="connsiteX402" fmla="*/ 3883015 w 12191969"/>
                <a:gd name="connsiteY402" fmla="*/ 675529 h 4457787"/>
                <a:gd name="connsiteX403" fmla="*/ 3972964 w 12191969"/>
                <a:gd name="connsiteY403" fmla="*/ 520827 h 4457787"/>
                <a:gd name="connsiteX404" fmla="*/ 3972998 w 12191969"/>
                <a:gd name="connsiteY404" fmla="*/ 467551 h 4457787"/>
                <a:gd name="connsiteX405" fmla="*/ 4024789 w 12191969"/>
                <a:gd name="connsiteY405" fmla="*/ 381509 h 4457787"/>
                <a:gd name="connsiteX406" fmla="*/ 4035174 w 12191969"/>
                <a:gd name="connsiteY406" fmla="*/ 340032 h 4457787"/>
                <a:gd name="connsiteX407" fmla="*/ 3963781 w 12191969"/>
                <a:gd name="connsiteY407" fmla="*/ 319440 h 4457787"/>
                <a:gd name="connsiteX408" fmla="*/ 3897234 w 12191969"/>
                <a:gd name="connsiteY408" fmla="*/ 349826 h 4457787"/>
                <a:gd name="connsiteX409" fmla="*/ 3838712 w 12191969"/>
                <a:gd name="connsiteY409" fmla="*/ 427144 h 4457787"/>
                <a:gd name="connsiteX410" fmla="*/ 3803188 w 12191969"/>
                <a:gd name="connsiteY410" fmla="*/ 469557 h 4457787"/>
                <a:gd name="connsiteX411" fmla="*/ 3744782 w 12191969"/>
                <a:gd name="connsiteY411" fmla="*/ 497778 h 4457787"/>
                <a:gd name="connsiteX412" fmla="*/ 3585871 w 12191969"/>
                <a:gd name="connsiteY412" fmla="*/ 591239 h 4457787"/>
                <a:gd name="connsiteX413" fmla="*/ 3385103 w 12191969"/>
                <a:gd name="connsiteY413" fmla="*/ 697288 h 4457787"/>
                <a:gd name="connsiteX414" fmla="*/ 3290624 w 12191969"/>
                <a:gd name="connsiteY414" fmla="*/ 747919 h 4457787"/>
                <a:gd name="connsiteX415" fmla="*/ 3031641 w 12191969"/>
                <a:gd name="connsiteY415" fmla="*/ 885719 h 4457787"/>
                <a:gd name="connsiteX416" fmla="*/ 2811826 w 12191969"/>
                <a:gd name="connsiteY416" fmla="*/ 1084320 h 4457787"/>
                <a:gd name="connsiteX417" fmla="*/ 2846716 w 12191969"/>
                <a:gd name="connsiteY417" fmla="*/ 1169588 h 4457787"/>
                <a:gd name="connsiteX418" fmla="*/ 2952524 w 12191969"/>
                <a:gd name="connsiteY418" fmla="*/ 1347503 h 4457787"/>
                <a:gd name="connsiteX419" fmla="*/ 2920606 w 12191969"/>
                <a:gd name="connsiteY419" fmla="*/ 1454494 h 4457787"/>
                <a:gd name="connsiteX420" fmla="*/ 2871362 w 12191969"/>
                <a:gd name="connsiteY420" fmla="*/ 1546489 h 4457787"/>
                <a:gd name="connsiteX421" fmla="*/ 2790234 w 12191969"/>
                <a:gd name="connsiteY421" fmla="*/ 1822610 h 4457787"/>
                <a:gd name="connsiteX422" fmla="*/ 2919911 w 12191969"/>
                <a:gd name="connsiteY422" fmla="*/ 2084320 h 4457787"/>
                <a:gd name="connsiteX423" fmla="*/ 2952329 w 12191969"/>
                <a:gd name="connsiteY423" fmla="*/ 2128434 h 4457787"/>
                <a:gd name="connsiteX424" fmla="*/ 2910428 w 12191969"/>
                <a:gd name="connsiteY424" fmla="*/ 2152858 h 4457787"/>
                <a:gd name="connsiteX425" fmla="*/ 2822293 w 12191969"/>
                <a:gd name="connsiteY425" fmla="*/ 2168034 h 4457787"/>
                <a:gd name="connsiteX426" fmla="*/ 2678466 w 12191969"/>
                <a:gd name="connsiteY426" fmla="*/ 2219673 h 4457787"/>
                <a:gd name="connsiteX427" fmla="*/ 2666540 w 12191969"/>
                <a:gd name="connsiteY427" fmla="*/ 2237330 h 4457787"/>
                <a:gd name="connsiteX428" fmla="*/ 2664342 w 12191969"/>
                <a:gd name="connsiteY428" fmla="*/ 2252302 h 4457787"/>
                <a:gd name="connsiteX429" fmla="*/ 2689217 w 12191969"/>
                <a:gd name="connsiteY429" fmla="*/ 2298193 h 4457787"/>
                <a:gd name="connsiteX430" fmla="*/ 2716633 w 12191969"/>
                <a:gd name="connsiteY430" fmla="*/ 2374066 h 4457787"/>
                <a:gd name="connsiteX431" fmla="*/ 2717578 w 12191969"/>
                <a:gd name="connsiteY431" fmla="*/ 2415300 h 4457787"/>
                <a:gd name="connsiteX432" fmla="*/ 2702317 w 12191969"/>
                <a:gd name="connsiteY432" fmla="*/ 2579505 h 4457787"/>
                <a:gd name="connsiteX433" fmla="*/ 2716179 w 12191969"/>
                <a:gd name="connsiteY433" fmla="*/ 2641016 h 4457787"/>
                <a:gd name="connsiteX434" fmla="*/ 2716058 w 12191969"/>
                <a:gd name="connsiteY434" fmla="*/ 2645793 h 4457787"/>
                <a:gd name="connsiteX435" fmla="*/ 2704615 w 12191969"/>
                <a:gd name="connsiteY435" fmla="*/ 2836731 h 4457787"/>
                <a:gd name="connsiteX436" fmla="*/ 2680929 w 12191969"/>
                <a:gd name="connsiteY436" fmla="*/ 3456460 h 4457787"/>
                <a:gd name="connsiteX437" fmla="*/ 2659404 w 12191969"/>
                <a:gd name="connsiteY437" fmla="*/ 3567349 h 4457787"/>
                <a:gd name="connsiteX438" fmla="*/ 2658612 w 12191969"/>
                <a:gd name="connsiteY438" fmla="*/ 3569647 h 4457787"/>
                <a:gd name="connsiteX439" fmla="*/ 2565215 w 12191969"/>
                <a:gd name="connsiteY439" fmla="*/ 3707499 h 4457787"/>
                <a:gd name="connsiteX440" fmla="*/ 2473297 w 12191969"/>
                <a:gd name="connsiteY440" fmla="*/ 3772099 h 4457787"/>
                <a:gd name="connsiteX441" fmla="*/ 2272016 w 12191969"/>
                <a:gd name="connsiteY441" fmla="*/ 3855916 h 4457787"/>
                <a:gd name="connsiteX442" fmla="*/ 2165159 w 12191969"/>
                <a:gd name="connsiteY442" fmla="*/ 3903501 h 4457787"/>
                <a:gd name="connsiteX443" fmla="*/ 2157185 w 12191969"/>
                <a:gd name="connsiteY443" fmla="*/ 3908384 h 4457787"/>
                <a:gd name="connsiteX444" fmla="*/ 2106912 w 12191969"/>
                <a:gd name="connsiteY444" fmla="*/ 3943314 h 4457787"/>
                <a:gd name="connsiteX445" fmla="*/ 2098926 w 12191969"/>
                <a:gd name="connsiteY445" fmla="*/ 4008718 h 4457787"/>
                <a:gd name="connsiteX446" fmla="*/ 2076883 w 12191969"/>
                <a:gd name="connsiteY446" fmla="*/ 4101917 h 4457787"/>
                <a:gd name="connsiteX447" fmla="*/ 1951137 w 12191969"/>
                <a:gd name="connsiteY447" fmla="*/ 4385655 h 4457787"/>
                <a:gd name="connsiteX448" fmla="*/ 1784506 w 12191969"/>
                <a:gd name="connsiteY448" fmla="*/ 4362161 h 4457787"/>
                <a:gd name="connsiteX449" fmla="*/ 1738192 w 12191969"/>
                <a:gd name="connsiteY449" fmla="*/ 4248663 h 4457787"/>
                <a:gd name="connsiteX450" fmla="*/ 1785396 w 12191969"/>
                <a:gd name="connsiteY450" fmla="*/ 4029332 h 4457787"/>
                <a:gd name="connsiteX451" fmla="*/ 1819820 w 12191969"/>
                <a:gd name="connsiteY451" fmla="*/ 3912176 h 4457787"/>
                <a:gd name="connsiteX452" fmla="*/ 1795558 w 12191969"/>
                <a:gd name="connsiteY452" fmla="*/ 3720091 h 4457787"/>
                <a:gd name="connsiteX453" fmla="*/ 1775399 w 12191969"/>
                <a:gd name="connsiteY453" fmla="*/ 3702665 h 4457787"/>
                <a:gd name="connsiteX454" fmla="*/ 1676589 w 12191969"/>
                <a:gd name="connsiteY454" fmla="*/ 3740518 h 4457787"/>
                <a:gd name="connsiteX455" fmla="*/ 1657261 w 12191969"/>
                <a:gd name="connsiteY455" fmla="*/ 3750302 h 4457787"/>
                <a:gd name="connsiteX456" fmla="*/ 1593351 w 12191969"/>
                <a:gd name="connsiteY456" fmla="*/ 3784922 h 4457787"/>
                <a:gd name="connsiteX457" fmla="*/ 1518800 w 12191969"/>
                <a:gd name="connsiteY457" fmla="*/ 3899289 h 4457787"/>
                <a:gd name="connsiteX458" fmla="*/ 1487308 w 12191969"/>
                <a:gd name="connsiteY458" fmla="*/ 3963867 h 4457787"/>
                <a:gd name="connsiteX459" fmla="*/ 1470425 w 12191969"/>
                <a:gd name="connsiteY459" fmla="*/ 3982551 h 4457787"/>
                <a:gd name="connsiteX460" fmla="*/ 1447891 w 12191969"/>
                <a:gd name="connsiteY460" fmla="*/ 4041124 h 4457787"/>
                <a:gd name="connsiteX461" fmla="*/ 1245769 w 12191969"/>
                <a:gd name="connsiteY461" fmla="*/ 4241363 h 4457787"/>
                <a:gd name="connsiteX462" fmla="*/ 1172303 w 12191969"/>
                <a:gd name="connsiteY462" fmla="*/ 3833162 h 4457787"/>
                <a:gd name="connsiteX463" fmla="*/ 1308116 w 12191969"/>
                <a:gd name="connsiteY463" fmla="*/ 3489272 h 4457787"/>
                <a:gd name="connsiteX464" fmla="*/ 1461235 w 12191969"/>
                <a:gd name="connsiteY464" fmla="*/ 3467838 h 4457787"/>
                <a:gd name="connsiteX465" fmla="*/ 1475104 w 12191969"/>
                <a:gd name="connsiteY465" fmla="*/ 3478006 h 4457787"/>
                <a:gd name="connsiteX466" fmla="*/ 1547664 w 12191969"/>
                <a:gd name="connsiteY466" fmla="*/ 3504274 h 4457787"/>
                <a:gd name="connsiteX467" fmla="*/ 1760366 w 12191969"/>
                <a:gd name="connsiteY467" fmla="*/ 3426416 h 4457787"/>
                <a:gd name="connsiteX468" fmla="*/ 1811929 w 12191969"/>
                <a:gd name="connsiteY468" fmla="*/ 3397375 h 4457787"/>
                <a:gd name="connsiteX469" fmla="*/ 1950884 w 12191969"/>
                <a:gd name="connsiteY469" fmla="*/ 3355224 h 4457787"/>
                <a:gd name="connsiteX470" fmla="*/ 1981989 w 12191969"/>
                <a:gd name="connsiteY470" fmla="*/ 3323320 h 4457787"/>
                <a:gd name="connsiteX471" fmla="*/ 1765292 w 12191969"/>
                <a:gd name="connsiteY471" fmla="*/ 2726613 h 4457787"/>
                <a:gd name="connsiteX472" fmla="*/ 1735784 w 12191969"/>
                <a:gd name="connsiteY472" fmla="*/ 2636243 h 4457787"/>
                <a:gd name="connsiteX473" fmla="*/ 1732934 w 12191969"/>
                <a:gd name="connsiteY473" fmla="*/ 2561659 h 4457787"/>
                <a:gd name="connsiteX474" fmla="*/ 1737302 w 12191969"/>
                <a:gd name="connsiteY474" fmla="*/ 2383390 h 4457787"/>
                <a:gd name="connsiteX475" fmla="*/ 1757955 w 12191969"/>
                <a:gd name="connsiteY475" fmla="*/ 2343532 h 4457787"/>
                <a:gd name="connsiteX476" fmla="*/ 1668414 w 12191969"/>
                <a:gd name="connsiteY476" fmla="*/ 2253911 h 4457787"/>
                <a:gd name="connsiteX477" fmla="*/ 1626830 w 12191969"/>
                <a:gd name="connsiteY477" fmla="*/ 2236397 h 4457787"/>
                <a:gd name="connsiteX478" fmla="*/ 1604991 w 12191969"/>
                <a:gd name="connsiteY478" fmla="*/ 2187233 h 4457787"/>
                <a:gd name="connsiteX479" fmla="*/ 1707358 w 12191969"/>
                <a:gd name="connsiteY479" fmla="*/ 1924581 h 4457787"/>
                <a:gd name="connsiteX480" fmla="*/ 1692624 w 12191969"/>
                <a:gd name="connsiteY480" fmla="*/ 1667528 h 4457787"/>
                <a:gd name="connsiteX481" fmla="*/ 1587551 w 12191969"/>
                <a:gd name="connsiteY481" fmla="*/ 1332120 h 4457787"/>
                <a:gd name="connsiteX482" fmla="*/ 1539657 w 12191969"/>
                <a:gd name="connsiteY482" fmla="*/ 1258352 h 4457787"/>
                <a:gd name="connsiteX483" fmla="*/ 1434306 w 12191969"/>
                <a:gd name="connsiteY483" fmla="*/ 1222483 h 4457787"/>
                <a:gd name="connsiteX484" fmla="*/ 1137230 w 12191969"/>
                <a:gd name="connsiteY484" fmla="*/ 1104718 h 4457787"/>
                <a:gd name="connsiteX485" fmla="*/ 1051218 w 12191969"/>
                <a:gd name="connsiteY485" fmla="*/ 1068160 h 4457787"/>
                <a:gd name="connsiteX486" fmla="*/ 1003539 w 12191969"/>
                <a:gd name="connsiteY486" fmla="*/ 1052627 h 4457787"/>
                <a:gd name="connsiteX487" fmla="*/ 759796 w 12191969"/>
                <a:gd name="connsiteY487" fmla="*/ 1004704 h 4457787"/>
                <a:gd name="connsiteX488" fmla="*/ 646663 w 12191969"/>
                <a:gd name="connsiteY488" fmla="*/ 984639 h 4457787"/>
                <a:gd name="connsiteX489" fmla="*/ 599980 w 12191969"/>
                <a:gd name="connsiteY489" fmla="*/ 972730 h 4457787"/>
                <a:gd name="connsiteX490" fmla="*/ 417939 w 12191969"/>
                <a:gd name="connsiteY490" fmla="*/ 912928 h 4457787"/>
                <a:gd name="connsiteX491" fmla="*/ 330001 w 12191969"/>
                <a:gd name="connsiteY491" fmla="*/ 872308 h 4457787"/>
                <a:gd name="connsiteX492" fmla="*/ 246900 w 12191969"/>
                <a:gd name="connsiteY492" fmla="*/ 865517 h 4457787"/>
                <a:gd name="connsiteX493" fmla="*/ 104482 w 12191969"/>
                <a:gd name="connsiteY493" fmla="*/ 855214 h 4457787"/>
                <a:gd name="connsiteX494" fmla="*/ 45668 w 12191969"/>
                <a:gd name="connsiteY494" fmla="*/ 773516 h 4457787"/>
                <a:gd name="connsiteX495" fmla="*/ 16642 w 12191969"/>
                <a:gd name="connsiteY495" fmla="*/ 704750 h 4457787"/>
                <a:gd name="connsiteX496" fmla="*/ 4883 w 12191969"/>
                <a:gd name="connsiteY496" fmla="*/ 636990 h 4457787"/>
                <a:gd name="connsiteX497" fmla="*/ 28011 w 12191969"/>
                <a:gd name="connsiteY497" fmla="*/ 589130 h 4457787"/>
                <a:gd name="connsiteX498" fmla="*/ 83963 w 12191969"/>
                <a:gd name="connsiteY498" fmla="*/ 575691 h 4457787"/>
                <a:gd name="connsiteX499" fmla="*/ 133859 w 12191969"/>
                <a:gd name="connsiteY499" fmla="*/ 588277 h 4457787"/>
                <a:gd name="connsiteX500" fmla="*/ 198440 w 12191969"/>
                <a:gd name="connsiteY500" fmla="*/ 606644 h 4457787"/>
                <a:gd name="connsiteX501" fmla="*/ 248854 w 12191969"/>
                <a:gd name="connsiteY501" fmla="*/ 617574 h 4457787"/>
                <a:gd name="connsiteX502" fmla="*/ 336697 w 12191969"/>
                <a:gd name="connsiteY502" fmla="*/ 665687 h 4457787"/>
                <a:gd name="connsiteX503" fmla="*/ 402683 w 12191969"/>
                <a:gd name="connsiteY503" fmla="*/ 687913 h 4457787"/>
                <a:gd name="connsiteX504" fmla="*/ 572631 w 12191969"/>
                <a:gd name="connsiteY504" fmla="*/ 739235 h 4457787"/>
                <a:gd name="connsiteX505" fmla="*/ 715003 w 12191969"/>
                <a:gd name="connsiteY505" fmla="*/ 768468 h 4457787"/>
                <a:gd name="connsiteX506" fmla="*/ 790441 w 12191969"/>
                <a:gd name="connsiteY506" fmla="*/ 776134 h 4457787"/>
                <a:gd name="connsiteX507" fmla="*/ 977637 w 12191969"/>
                <a:gd name="connsiteY507" fmla="*/ 795602 h 4457787"/>
                <a:gd name="connsiteX508" fmla="*/ 1072304 w 12191969"/>
                <a:gd name="connsiteY508" fmla="*/ 804843 h 4457787"/>
                <a:gd name="connsiteX509" fmla="*/ 1144871 w 12191969"/>
                <a:gd name="connsiteY509" fmla="*/ 815981 h 4457787"/>
                <a:gd name="connsiteX510" fmla="*/ 1209282 w 12191969"/>
                <a:gd name="connsiteY510" fmla="*/ 840526 h 4457787"/>
                <a:gd name="connsiteX511" fmla="*/ 1328510 w 12191969"/>
                <a:gd name="connsiteY511" fmla="*/ 860878 h 4457787"/>
                <a:gd name="connsiteX512" fmla="*/ 1530748 w 12191969"/>
                <a:gd name="connsiteY512" fmla="*/ 899849 h 4457787"/>
                <a:gd name="connsiteX513" fmla="*/ 1593705 w 12191969"/>
                <a:gd name="connsiteY513" fmla="*/ 862377 h 4457787"/>
                <a:gd name="connsiteX514" fmla="*/ 1598149 w 12191969"/>
                <a:gd name="connsiteY514" fmla="*/ 838956 h 4457787"/>
                <a:gd name="connsiteX515" fmla="*/ 1613084 w 12191969"/>
                <a:gd name="connsiteY515" fmla="*/ 716082 h 4457787"/>
                <a:gd name="connsiteX516" fmla="*/ 1669780 w 12191969"/>
                <a:gd name="connsiteY516" fmla="*/ 571244 h 4457787"/>
                <a:gd name="connsiteX517" fmla="*/ 1728740 w 12191969"/>
                <a:gd name="connsiteY517" fmla="*/ 454561 h 4457787"/>
                <a:gd name="connsiteX518" fmla="*/ 1947651 w 12191969"/>
                <a:gd name="connsiteY518" fmla="*/ 201470 h 4457787"/>
                <a:gd name="connsiteX519" fmla="*/ 2234157 w 12191969"/>
                <a:gd name="connsiteY519" fmla="*/ 100158 h 4457787"/>
                <a:gd name="connsiteX520" fmla="*/ 2334661 w 12191969"/>
                <a:gd name="connsiteY520" fmla="*/ 131927 h 4457787"/>
                <a:gd name="connsiteX521" fmla="*/ 2371582 w 12191969"/>
                <a:gd name="connsiteY521" fmla="*/ 133229 h 4457787"/>
                <a:gd name="connsiteX522" fmla="*/ 2444670 w 12191969"/>
                <a:gd name="connsiteY522" fmla="*/ 177089 h 4457787"/>
                <a:gd name="connsiteX523" fmla="*/ 2434803 w 12191969"/>
                <a:gd name="connsiteY523" fmla="*/ 189004 h 4457787"/>
                <a:gd name="connsiteX524" fmla="*/ 2458401 w 12191969"/>
                <a:gd name="connsiteY524" fmla="*/ 212763 h 4457787"/>
                <a:gd name="connsiteX525" fmla="*/ 2529943 w 12191969"/>
                <a:gd name="connsiteY525" fmla="*/ 243898 h 4457787"/>
                <a:gd name="connsiteX526" fmla="*/ 2557601 w 12191969"/>
                <a:gd name="connsiteY526" fmla="*/ 299832 h 4457787"/>
                <a:gd name="connsiteX527" fmla="*/ 2697349 w 12191969"/>
                <a:gd name="connsiteY527" fmla="*/ 420118 h 4457787"/>
                <a:gd name="connsiteX528" fmla="*/ 2778636 w 12191969"/>
                <a:gd name="connsiteY528" fmla="*/ 417397 h 4457787"/>
                <a:gd name="connsiteX529" fmla="*/ 2794845 w 12191969"/>
                <a:gd name="connsiteY529" fmla="*/ 453939 h 4457787"/>
                <a:gd name="connsiteX530" fmla="*/ 2771327 w 12191969"/>
                <a:gd name="connsiteY530" fmla="*/ 471901 h 4457787"/>
                <a:gd name="connsiteX531" fmla="*/ 2800197 w 12191969"/>
                <a:gd name="connsiteY531" fmla="*/ 486071 h 4457787"/>
                <a:gd name="connsiteX532" fmla="*/ 2795098 w 12191969"/>
                <a:gd name="connsiteY532" fmla="*/ 495331 h 4457787"/>
                <a:gd name="connsiteX533" fmla="*/ 2804587 w 12191969"/>
                <a:gd name="connsiteY533" fmla="*/ 571116 h 4457787"/>
                <a:gd name="connsiteX534" fmla="*/ 2813523 w 12191969"/>
                <a:gd name="connsiteY534" fmla="*/ 597040 h 4457787"/>
                <a:gd name="connsiteX535" fmla="*/ 2820954 w 12191969"/>
                <a:gd name="connsiteY535" fmla="*/ 610213 h 4457787"/>
                <a:gd name="connsiteX536" fmla="*/ 2767992 w 12191969"/>
                <a:gd name="connsiteY536" fmla="*/ 614133 h 4457787"/>
                <a:gd name="connsiteX537" fmla="*/ 2790170 w 12191969"/>
                <a:gd name="connsiteY537" fmla="*/ 645881 h 4457787"/>
                <a:gd name="connsiteX538" fmla="*/ 2750982 w 12191969"/>
                <a:gd name="connsiteY538" fmla="*/ 632281 h 4457787"/>
                <a:gd name="connsiteX539" fmla="*/ 2709330 w 12191969"/>
                <a:gd name="connsiteY539" fmla="*/ 659292 h 4457787"/>
                <a:gd name="connsiteX540" fmla="*/ 2748915 w 12191969"/>
                <a:gd name="connsiteY540" fmla="*/ 676864 h 4457787"/>
                <a:gd name="connsiteX541" fmla="*/ 2825828 w 12191969"/>
                <a:gd name="connsiteY541" fmla="*/ 646826 h 4457787"/>
                <a:gd name="connsiteX542" fmla="*/ 2930920 w 12191969"/>
                <a:gd name="connsiteY542" fmla="*/ 626584 h 4457787"/>
                <a:gd name="connsiteX543" fmla="*/ 3054956 w 12191969"/>
                <a:gd name="connsiteY543" fmla="*/ 557818 h 4457787"/>
                <a:gd name="connsiteX544" fmla="*/ 3118811 w 12191969"/>
                <a:gd name="connsiteY544" fmla="*/ 526677 h 4457787"/>
                <a:gd name="connsiteX545" fmla="*/ 3331302 w 12191969"/>
                <a:gd name="connsiteY545" fmla="*/ 402038 h 4457787"/>
                <a:gd name="connsiteX546" fmla="*/ 3497629 w 12191969"/>
                <a:gd name="connsiteY546" fmla="*/ 339505 h 4457787"/>
                <a:gd name="connsiteX547" fmla="*/ 3555032 w 12191969"/>
                <a:gd name="connsiteY547" fmla="*/ 313100 h 4457787"/>
                <a:gd name="connsiteX548" fmla="*/ 3669527 w 12191969"/>
                <a:gd name="connsiteY548" fmla="*/ 265938 h 4457787"/>
                <a:gd name="connsiteX549" fmla="*/ 3828523 w 12191969"/>
                <a:gd name="connsiteY549" fmla="*/ 183316 h 4457787"/>
                <a:gd name="connsiteX550" fmla="*/ 3920094 w 12191969"/>
                <a:gd name="connsiteY550" fmla="*/ 98582 h 4457787"/>
                <a:gd name="connsiteX551" fmla="*/ 4003761 w 12191969"/>
                <a:gd name="connsiteY551" fmla="*/ 30947 h 4457787"/>
                <a:gd name="connsiteX552" fmla="*/ 4083738 w 12191969"/>
                <a:gd name="connsiteY552" fmla="*/ 3695 h 4457787"/>
                <a:gd name="connsiteX553" fmla="*/ 4116016 w 12191969"/>
                <a:gd name="connsiteY553" fmla="*/ 23351 h 4457787"/>
                <a:gd name="connsiteX554" fmla="*/ 4119930 w 12191969"/>
                <a:gd name="connsiteY554" fmla="*/ 33044 h 4457787"/>
                <a:gd name="connsiteX555" fmla="*/ 4185017 w 12191969"/>
                <a:gd name="connsiteY555" fmla="*/ 88798 h 4457787"/>
                <a:gd name="connsiteX556" fmla="*/ 4219645 w 12191969"/>
                <a:gd name="connsiteY556" fmla="*/ 205262 h 4457787"/>
                <a:gd name="connsiteX557" fmla="*/ 4221416 w 12191969"/>
                <a:gd name="connsiteY557" fmla="*/ 237010 h 4457787"/>
                <a:gd name="connsiteX558" fmla="*/ 4238847 w 12191969"/>
                <a:gd name="connsiteY558" fmla="*/ 324573 h 4457787"/>
                <a:gd name="connsiteX559" fmla="*/ 4249909 w 12191969"/>
                <a:gd name="connsiteY559" fmla="*/ 344973 h 4457787"/>
                <a:gd name="connsiteX560" fmla="*/ 4249165 w 12191969"/>
                <a:gd name="connsiteY560" fmla="*/ 379583 h 4457787"/>
                <a:gd name="connsiteX561" fmla="*/ 4227107 w 12191969"/>
                <a:gd name="connsiteY561" fmla="*/ 467271 h 4457787"/>
                <a:gd name="connsiteX562" fmla="*/ 4235269 w 12191969"/>
                <a:gd name="connsiteY562" fmla="*/ 566739 h 4457787"/>
                <a:gd name="connsiteX563" fmla="*/ 4199101 w 12191969"/>
                <a:gd name="connsiteY563" fmla="*/ 623298 h 4457787"/>
                <a:gd name="connsiteX564" fmla="*/ 4190491 w 12191969"/>
                <a:gd name="connsiteY564" fmla="*/ 660892 h 4457787"/>
                <a:gd name="connsiteX565" fmla="*/ 4148197 w 12191969"/>
                <a:gd name="connsiteY565" fmla="*/ 859597 h 4457787"/>
                <a:gd name="connsiteX566" fmla="*/ 4163193 w 12191969"/>
                <a:gd name="connsiteY566" fmla="*/ 928028 h 4457787"/>
                <a:gd name="connsiteX567" fmla="*/ 4228201 w 12191969"/>
                <a:gd name="connsiteY567" fmla="*/ 964019 h 4457787"/>
                <a:gd name="connsiteX568" fmla="*/ 4340980 w 12191969"/>
                <a:gd name="connsiteY568" fmla="*/ 878849 h 4457787"/>
                <a:gd name="connsiteX569" fmla="*/ 4460510 w 12191969"/>
                <a:gd name="connsiteY569" fmla="*/ 596628 h 4457787"/>
                <a:gd name="connsiteX570" fmla="*/ 4653232 w 12191969"/>
                <a:gd name="connsiteY570" fmla="*/ 479472 h 4457787"/>
                <a:gd name="connsiteX571" fmla="*/ 4787479 w 12191969"/>
                <a:gd name="connsiteY571" fmla="*/ 463613 h 4457787"/>
                <a:gd name="connsiteX572" fmla="*/ 4956265 w 12191969"/>
                <a:gd name="connsiteY572" fmla="*/ 509568 h 4457787"/>
                <a:gd name="connsiteX573" fmla="*/ 5148191 w 12191969"/>
                <a:gd name="connsiteY573" fmla="*/ 813792 h 4457787"/>
                <a:gd name="connsiteX574" fmla="*/ 5286411 w 12191969"/>
                <a:gd name="connsiteY574" fmla="*/ 1003509 h 4457787"/>
                <a:gd name="connsiteX575" fmla="*/ 5366535 w 12191969"/>
                <a:gd name="connsiteY575" fmla="*/ 1072433 h 4457787"/>
                <a:gd name="connsiteX576" fmla="*/ 5370985 w 12191969"/>
                <a:gd name="connsiteY576" fmla="*/ 1090889 h 4457787"/>
                <a:gd name="connsiteX577" fmla="*/ 5356034 w 12191969"/>
                <a:gd name="connsiteY577" fmla="*/ 1082068 h 4457787"/>
                <a:gd name="connsiteX578" fmla="*/ 5306596 w 12191969"/>
                <a:gd name="connsiteY578" fmla="*/ 1038155 h 4457787"/>
                <a:gd name="connsiteX579" fmla="*/ 5283845 w 12191969"/>
                <a:gd name="connsiteY579" fmla="*/ 1034873 h 4457787"/>
                <a:gd name="connsiteX580" fmla="*/ 5283766 w 12191969"/>
                <a:gd name="connsiteY580" fmla="*/ 1032681 h 4457787"/>
                <a:gd name="connsiteX581" fmla="*/ 5284577 w 12191969"/>
                <a:gd name="connsiteY581" fmla="*/ 1034492 h 4457787"/>
                <a:gd name="connsiteX582" fmla="*/ 5339898 w 12191969"/>
                <a:gd name="connsiteY582" fmla="*/ 1181314 h 4457787"/>
                <a:gd name="connsiteX583" fmla="*/ 5378534 w 12191969"/>
                <a:gd name="connsiteY583" fmla="*/ 1211111 h 4457787"/>
                <a:gd name="connsiteX584" fmla="*/ 5424108 w 12191969"/>
                <a:gd name="connsiteY584" fmla="*/ 1222422 h 4457787"/>
                <a:gd name="connsiteX585" fmla="*/ 5455722 w 12191969"/>
                <a:gd name="connsiteY585" fmla="*/ 1243472 h 4457787"/>
                <a:gd name="connsiteX586" fmla="*/ 5567370 w 12191969"/>
                <a:gd name="connsiteY586" fmla="*/ 1311338 h 4457787"/>
                <a:gd name="connsiteX587" fmla="*/ 5664306 w 12191969"/>
                <a:gd name="connsiteY587" fmla="*/ 1385094 h 4457787"/>
                <a:gd name="connsiteX588" fmla="*/ 5711016 w 12191969"/>
                <a:gd name="connsiteY588" fmla="*/ 1401288 h 4457787"/>
                <a:gd name="connsiteX589" fmla="*/ 5739244 w 12191969"/>
                <a:gd name="connsiteY589" fmla="*/ 1413550 h 4457787"/>
                <a:gd name="connsiteX590" fmla="*/ 5797750 w 12191969"/>
                <a:gd name="connsiteY590" fmla="*/ 1438757 h 4457787"/>
                <a:gd name="connsiteX591" fmla="*/ 5834515 w 12191969"/>
                <a:gd name="connsiteY591" fmla="*/ 1427281 h 4457787"/>
                <a:gd name="connsiteX592" fmla="*/ 5921700 w 12191969"/>
                <a:gd name="connsiteY592" fmla="*/ 1438708 h 4457787"/>
                <a:gd name="connsiteX593" fmla="*/ 6018361 w 12191969"/>
                <a:gd name="connsiteY593" fmla="*/ 1456335 h 4457787"/>
                <a:gd name="connsiteX594" fmla="*/ 6051271 w 12191969"/>
                <a:gd name="connsiteY594" fmla="*/ 1457938 h 4457787"/>
                <a:gd name="connsiteX595" fmla="*/ 6097856 w 12191969"/>
                <a:gd name="connsiteY595" fmla="*/ 1448660 h 4457787"/>
                <a:gd name="connsiteX596" fmla="*/ 6159825 w 12191969"/>
                <a:gd name="connsiteY596" fmla="*/ 1433478 h 4457787"/>
                <a:gd name="connsiteX597" fmla="*/ 6255758 w 12191969"/>
                <a:gd name="connsiteY597" fmla="*/ 1429918 h 4457787"/>
                <a:gd name="connsiteX598" fmla="*/ 6313072 w 12191969"/>
                <a:gd name="connsiteY598" fmla="*/ 1409694 h 4457787"/>
                <a:gd name="connsiteX599" fmla="*/ 6429192 w 12191969"/>
                <a:gd name="connsiteY599" fmla="*/ 1400934 h 4457787"/>
                <a:gd name="connsiteX600" fmla="*/ 6477278 w 12191969"/>
                <a:gd name="connsiteY600" fmla="*/ 1391025 h 4457787"/>
                <a:gd name="connsiteX601" fmla="*/ 6560024 w 12191969"/>
                <a:gd name="connsiteY601" fmla="*/ 1349585 h 4457787"/>
                <a:gd name="connsiteX602" fmla="*/ 6707218 w 12191969"/>
                <a:gd name="connsiteY602" fmla="*/ 1340490 h 4457787"/>
                <a:gd name="connsiteX603" fmla="*/ 6743474 w 12191969"/>
                <a:gd name="connsiteY603" fmla="*/ 1372152 h 4457787"/>
                <a:gd name="connsiteX604" fmla="*/ 6775551 w 12191969"/>
                <a:gd name="connsiteY604" fmla="*/ 1391010 h 4457787"/>
                <a:gd name="connsiteX605" fmla="*/ 6798823 w 12191969"/>
                <a:gd name="connsiteY605" fmla="*/ 1421164 h 4457787"/>
                <a:gd name="connsiteX606" fmla="*/ 6805919 w 12191969"/>
                <a:gd name="connsiteY606" fmla="*/ 1432033 h 4457787"/>
                <a:gd name="connsiteX607" fmla="*/ 6843538 w 12191969"/>
                <a:gd name="connsiteY607" fmla="*/ 1387407 h 4457787"/>
                <a:gd name="connsiteX608" fmla="*/ 7000091 w 12191969"/>
                <a:gd name="connsiteY608" fmla="*/ 1149679 h 4457787"/>
                <a:gd name="connsiteX609" fmla="*/ 7006852 w 12191969"/>
                <a:gd name="connsiteY609" fmla="*/ 1114386 h 4457787"/>
                <a:gd name="connsiteX610" fmla="*/ 7208981 w 12191969"/>
                <a:gd name="connsiteY610" fmla="*/ 621984 h 4457787"/>
                <a:gd name="connsiteX611" fmla="*/ 7225437 w 12191969"/>
                <a:gd name="connsiteY611" fmla="*/ 587189 h 4457787"/>
                <a:gd name="connsiteX612" fmla="*/ 7245699 w 12191969"/>
                <a:gd name="connsiteY612" fmla="*/ 572278 h 4457787"/>
                <a:gd name="connsiteX613" fmla="*/ 7262378 w 12191969"/>
                <a:gd name="connsiteY613" fmla="*/ 546812 h 4457787"/>
                <a:gd name="connsiteX614" fmla="*/ 7283104 w 12191969"/>
                <a:gd name="connsiteY614" fmla="*/ 477025 h 4457787"/>
                <a:gd name="connsiteX615" fmla="*/ 7335860 w 12191969"/>
                <a:gd name="connsiteY615" fmla="*/ 383902 h 4457787"/>
                <a:gd name="connsiteX616" fmla="*/ 7335079 w 12191969"/>
                <a:gd name="connsiteY616" fmla="*/ 384771 h 4457787"/>
                <a:gd name="connsiteX617" fmla="*/ 7336344 w 12191969"/>
                <a:gd name="connsiteY617" fmla="*/ 384655 h 4457787"/>
                <a:gd name="connsiteX618" fmla="*/ 7461751 w 12191969"/>
                <a:gd name="connsiteY618" fmla="*/ 271827 h 4457787"/>
                <a:gd name="connsiteX619" fmla="*/ 7467094 w 12191969"/>
                <a:gd name="connsiteY619" fmla="*/ 301807 h 4457787"/>
                <a:gd name="connsiteX620" fmla="*/ 7432703 w 12191969"/>
                <a:gd name="connsiteY620" fmla="*/ 345424 h 4457787"/>
                <a:gd name="connsiteX621" fmla="*/ 7433404 w 12191969"/>
                <a:gd name="connsiteY621" fmla="*/ 346061 h 4457787"/>
                <a:gd name="connsiteX622" fmla="*/ 7414849 w 12191969"/>
                <a:gd name="connsiteY622" fmla="*/ 342839 h 4457787"/>
                <a:gd name="connsiteX623" fmla="*/ 7423935 w 12191969"/>
                <a:gd name="connsiteY623" fmla="*/ 361987 h 4457787"/>
                <a:gd name="connsiteX624" fmla="*/ 7432923 w 12191969"/>
                <a:gd name="connsiteY624" fmla="*/ 351252 h 4457787"/>
                <a:gd name="connsiteX625" fmla="*/ 7457457 w 12191969"/>
                <a:gd name="connsiteY625" fmla="*/ 358403 h 4457787"/>
                <a:gd name="connsiteX626" fmla="*/ 7470959 w 12191969"/>
                <a:gd name="connsiteY626" fmla="*/ 381543 h 4457787"/>
                <a:gd name="connsiteX627" fmla="*/ 7475397 w 12191969"/>
                <a:gd name="connsiteY627" fmla="*/ 422694 h 4457787"/>
                <a:gd name="connsiteX628" fmla="*/ 7475567 w 12191969"/>
                <a:gd name="connsiteY628" fmla="*/ 422337 h 4457787"/>
                <a:gd name="connsiteX629" fmla="*/ 2619393 w 12191969"/>
                <a:gd name="connsiteY629" fmla="*/ 593641 h 4457787"/>
                <a:gd name="connsiteX630" fmla="*/ 2598085 w 12191969"/>
                <a:gd name="connsiteY630" fmla="*/ 633466 h 4457787"/>
                <a:gd name="connsiteX631" fmla="*/ 2654799 w 12191969"/>
                <a:gd name="connsiteY631" fmla="*/ 672578 h 4457787"/>
                <a:gd name="connsiteX632" fmla="*/ 2681548 w 12191969"/>
                <a:gd name="connsiteY632" fmla="*/ 615288 h 4457787"/>
                <a:gd name="connsiteX633" fmla="*/ 2619393 w 12191969"/>
                <a:gd name="connsiteY633" fmla="*/ 593641 h 4457787"/>
                <a:gd name="connsiteX634" fmla="*/ 2240018 w 12191969"/>
                <a:gd name="connsiteY634" fmla="*/ 159603 h 4457787"/>
                <a:gd name="connsiteX635" fmla="*/ 2237335 w 12191969"/>
                <a:gd name="connsiteY635" fmla="*/ 155049 h 4457787"/>
                <a:gd name="connsiteX636" fmla="*/ 2101837 w 12191969"/>
                <a:gd name="connsiteY636" fmla="*/ 213034 h 4457787"/>
                <a:gd name="connsiteX637" fmla="*/ 2240018 w 12191969"/>
                <a:gd name="connsiteY637" fmla="*/ 159603 h 4457787"/>
                <a:gd name="connsiteX638" fmla="*/ 7865906 w 12191969"/>
                <a:gd name="connsiteY638" fmla="*/ 666126 h 4457787"/>
                <a:gd name="connsiteX639" fmla="*/ 7786247 w 12191969"/>
                <a:gd name="connsiteY639" fmla="*/ 601106 h 4457787"/>
                <a:gd name="connsiteX640" fmla="*/ 7801109 w 12191969"/>
                <a:gd name="connsiteY640" fmla="*/ 627898 h 4457787"/>
                <a:gd name="connsiteX641" fmla="*/ 7813728 w 12191969"/>
                <a:gd name="connsiteY641" fmla="*/ 638060 h 4457787"/>
                <a:gd name="connsiteX642" fmla="*/ 7840894 w 12191969"/>
                <a:gd name="connsiteY642" fmla="*/ 657856 h 4457787"/>
                <a:gd name="connsiteX643" fmla="*/ 7865906 w 12191969"/>
                <a:gd name="connsiteY643" fmla="*/ 666126 h 4457787"/>
                <a:gd name="connsiteX644" fmla="*/ 10819187 w 12191969"/>
                <a:gd name="connsiteY644" fmla="*/ 1212406 h 4457787"/>
                <a:gd name="connsiteX645" fmla="*/ 10770379 w 12191969"/>
                <a:gd name="connsiteY645" fmla="*/ 1191979 h 4457787"/>
                <a:gd name="connsiteX646" fmla="*/ 10750250 w 12191969"/>
                <a:gd name="connsiteY646" fmla="*/ 1200973 h 4457787"/>
                <a:gd name="connsiteX647" fmla="*/ 10844735 w 12191969"/>
                <a:gd name="connsiteY647" fmla="*/ 1278301 h 4457787"/>
                <a:gd name="connsiteX648" fmla="*/ 10854611 w 12191969"/>
                <a:gd name="connsiteY648" fmla="*/ 1284056 h 4457787"/>
                <a:gd name="connsiteX649" fmla="*/ 10819187 w 12191969"/>
                <a:gd name="connsiteY649" fmla="*/ 1212406 h 4457787"/>
                <a:gd name="connsiteX650" fmla="*/ 8044949 w 12191969"/>
                <a:gd name="connsiteY650" fmla="*/ 917644 h 4457787"/>
                <a:gd name="connsiteX651" fmla="*/ 7929628 w 12191969"/>
                <a:gd name="connsiteY651" fmla="*/ 868303 h 4457787"/>
                <a:gd name="connsiteX652" fmla="*/ 8044949 w 12191969"/>
                <a:gd name="connsiteY652" fmla="*/ 917644 h 4457787"/>
                <a:gd name="connsiteX653" fmla="*/ 2514890 w 12191969"/>
                <a:gd name="connsiteY653" fmla="*/ 527689 h 4457787"/>
                <a:gd name="connsiteX654" fmla="*/ 2478082 w 12191969"/>
                <a:gd name="connsiteY654" fmla="*/ 495779 h 4457787"/>
                <a:gd name="connsiteX655" fmla="*/ 2434288 w 12191969"/>
                <a:gd name="connsiteY655" fmla="*/ 485312 h 4457787"/>
                <a:gd name="connsiteX656" fmla="*/ 2429567 w 12191969"/>
                <a:gd name="connsiteY656" fmla="*/ 513034 h 4457787"/>
                <a:gd name="connsiteX657" fmla="*/ 2514890 w 12191969"/>
                <a:gd name="connsiteY657" fmla="*/ 527689 h 4457787"/>
                <a:gd name="connsiteX658" fmla="*/ 8001646 w 12191969"/>
                <a:gd name="connsiteY658" fmla="*/ 925068 h 4457787"/>
                <a:gd name="connsiteX659" fmla="*/ 8021257 w 12191969"/>
                <a:gd name="connsiteY659" fmla="*/ 941631 h 4457787"/>
                <a:gd name="connsiteX660" fmla="*/ 8059936 w 12191969"/>
                <a:gd name="connsiteY660" fmla="*/ 966335 h 4457787"/>
                <a:gd name="connsiteX661" fmla="*/ 8104726 w 12191969"/>
                <a:gd name="connsiteY661" fmla="*/ 1006932 h 4457787"/>
                <a:gd name="connsiteX662" fmla="*/ 8119293 w 12191969"/>
                <a:gd name="connsiteY662" fmla="*/ 1003469 h 4457787"/>
                <a:gd name="connsiteX663" fmla="*/ 8038683 w 12191969"/>
                <a:gd name="connsiteY663" fmla="*/ 930540 h 4457787"/>
                <a:gd name="connsiteX664" fmla="*/ 8001646 w 12191969"/>
                <a:gd name="connsiteY664" fmla="*/ 925068 h 4457787"/>
                <a:gd name="connsiteX665" fmla="*/ 2488198 w 12191969"/>
                <a:gd name="connsiteY665" fmla="*/ 475556 h 4457787"/>
                <a:gd name="connsiteX666" fmla="*/ 2556239 w 12191969"/>
                <a:gd name="connsiteY666" fmla="*/ 528865 h 4457787"/>
                <a:gd name="connsiteX667" fmla="*/ 2516517 w 12191969"/>
                <a:gd name="connsiteY667" fmla="*/ 468307 h 4457787"/>
                <a:gd name="connsiteX668" fmla="*/ 2488198 w 12191969"/>
                <a:gd name="connsiteY668" fmla="*/ 475556 h 4457787"/>
                <a:gd name="connsiteX669" fmla="*/ 4335905 w 12191969"/>
                <a:gd name="connsiteY669" fmla="*/ 911791 h 4457787"/>
                <a:gd name="connsiteX670" fmla="*/ 4306016 w 12191969"/>
                <a:gd name="connsiteY670" fmla="*/ 918747 h 4457787"/>
                <a:gd name="connsiteX671" fmla="*/ 4250049 w 12191969"/>
                <a:gd name="connsiteY671" fmla="*/ 987559 h 4457787"/>
                <a:gd name="connsiteX672" fmla="*/ 4263801 w 12191969"/>
                <a:gd name="connsiteY672" fmla="*/ 977802 h 4457787"/>
                <a:gd name="connsiteX673" fmla="*/ 4305983 w 12191969"/>
                <a:gd name="connsiteY673" fmla="*/ 936340 h 4457787"/>
                <a:gd name="connsiteX674" fmla="*/ 4335905 w 12191969"/>
                <a:gd name="connsiteY674" fmla="*/ 911791 h 4457787"/>
                <a:gd name="connsiteX675" fmla="*/ 2508918 w 12191969"/>
                <a:gd name="connsiteY675" fmla="*/ 591462 h 4457787"/>
                <a:gd name="connsiteX676" fmla="*/ 2429192 w 12191969"/>
                <a:gd name="connsiteY676" fmla="*/ 561046 h 4457787"/>
                <a:gd name="connsiteX677" fmla="*/ 2508918 w 12191969"/>
                <a:gd name="connsiteY677" fmla="*/ 591462 h 4457787"/>
                <a:gd name="connsiteX678" fmla="*/ 8035701 w 12191969"/>
                <a:gd name="connsiteY678" fmla="*/ 1102288 h 4457787"/>
                <a:gd name="connsiteX679" fmla="*/ 8090203 w 12191969"/>
                <a:gd name="connsiteY679" fmla="*/ 1174169 h 4457787"/>
                <a:gd name="connsiteX680" fmla="*/ 8035701 w 12191969"/>
                <a:gd name="connsiteY680" fmla="*/ 1102288 h 4457787"/>
                <a:gd name="connsiteX681" fmla="*/ 2556120 w 12191969"/>
                <a:gd name="connsiteY681" fmla="*/ 608546 h 4457787"/>
                <a:gd name="connsiteX682" fmla="*/ 2522070 w 12191969"/>
                <a:gd name="connsiteY682" fmla="*/ 559116 h 4457787"/>
                <a:gd name="connsiteX683" fmla="*/ 2556120 w 12191969"/>
                <a:gd name="connsiteY683" fmla="*/ 608546 h 4457787"/>
                <a:gd name="connsiteX684" fmla="*/ 10417728 w 12191969"/>
                <a:gd name="connsiteY684" fmla="*/ 450711 h 4457787"/>
                <a:gd name="connsiteX685" fmla="*/ 10430548 w 12191969"/>
                <a:gd name="connsiteY685" fmla="*/ 449343 h 4457787"/>
                <a:gd name="connsiteX686" fmla="*/ 10370731 w 12191969"/>
                <a:gd name="connsiteY686" fmla="*/ 424127 h 4457787"/>
                <a:gd name="connsiteX687" fmla="*/ 10369619 w 12191969"/>
                <a:gd name="connsiteY687" fmla="*/ 436831 h 4457787"/>
                <a:gd name="connsiteX688" fmla="*/ 10417728 w 12191969"/>
                <a:gd name="connsiteY688" fmla="*/ 450711 h 4457787"/>
                <a:gd name="connsiteX689" fmla="*/ 9755182 w 12191969"/>
                <a:gd name="connsiteY689" fmla="*/ 995230 h 4457787"/>
                <a:gd name="connsiteX690" fmla="*/ 9710775 w 12191969"/>
                <a:gd name="connsiteY690" fmla="*/ 997251 h 4457787"/>
                <a:gd name="connsiteX691" fmla="*/ 9721193 w 12191969"/>
                <a:gd name="connsiteY691" fmla="*/ 1013375 h 4457787"/>
                <a:gd name="connsiteX692" fmla="*/ 9724885 w 12191969"/>
                <a:gd name="connsiteY692" fmla="*/ 1024744 h 4457787"/>
                <a:gd name="connsiteX693" fmla="*/ 9755182 w 12191969"/>
                <a:gd name="connsiteY693" fmla="*/ 995230 h 4457787"/>
                <a:gd name="connsiteX694" fmla="*/ 9592467 w 12191969"/>
                <a:gd name="connsiteY694" fmla="*/ 1004844 h 4457787"/>
                <a:gd name="connsiteX695" fmla="*/ 9666293 w 12191969"/>
                <a:gd name="connsiteY695" fmla="*/ 993213 h 4457787"/>
                <a:gd name="connsiteX696" fmla="*/ 9660005 w 12191969"/>
                <a:gd name="connsiteY696" fmla="*/ 984102 h 4457787"/>
                <a:gd name="connsiteX697" fmla="*/ 9592467 w 12191969"/>
                <a:gd name="connsiteY697" fmla="*/ 1004844 h 4457787"/>
                <a:gd name="connsiteX698" fmla="*/ 9726723 w 12191969"/>
                <a:gd name="connsiteY698" fmla="*/ 1040822 h 4457787"/>
                <a:gd name="connsiteX699" fmla="*/ 9710961 w 12191969"/>
                <a:gd name="connsiteY699" fmla="*/ 1029993 h 4457787"/>
                <a:gd name="connsiteX700" fmla="*/ 9699105 w 12191969"/>
                <a:gd name="connsiteY700" fmla="*/ 1053792 h 4457787"/>
                <a:gd name="connsiteX701" fmla="*/ 9726723 w 12191969"/>
                <a:gd name="connsiteY701" fmla="*/ 1040822 h 4457787"/>
                <a:gd name="connsiteX702" fmla="*/ 7782507 w 12191969"/>
                <a:gd name="connsiteY702" fmla="*/ 639133 h 4457787"/>
                <a:gd name="connsiteX703" fmla="*/ 7749991 w 12191969"/>
                <a:gd name="connsiteY703" fmla="*/ 622807 h 4457787"/>
                <a:gd name="connsiteX704" fmla="*/ 7782507 w 12191969"/>
                <a:gd name="connsiteY704" fmla="*/ 639133 h 4457787"/>
                <a:gd name="connsiteX705" fmla="*/ 9680814 w 12191969"/>
                <a:gd name="connsiteY705" fmla="*/ 1186374 h 4457787"/>
                <a:gd name="connsiteX706" fmla="*/ 9704655 w 12191969"/>
                <a:gd name="connsiteY706" fmla="*/ 1159746 h 4457787"/>
                <a:gd name="connsiteX707" fmla="*/ 9680814 w 12191969"/>
                <a:gd name="connsiteY707" fmla="*/ 1186374 h 4457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</a:cxnLst>
              <a:rect l="l" t="t" r="r" b="b"/>
              <a:pathLst>
                <a:path w="12191969" h="4457787">
                  <a:moveTo>
                    <a:pt x="7475567" y="422337"/>
                  </a:moveTo>
                  <a:cubicBezTo>
                    <a:pt x="7453893" y="419189"/>
                    <a:pt x="7442996" y="425520"/>
                    <a:pt x="7437988" y="444862"/>
                  </a:cubicBezTo>
                  <a:cubicBezTo>
                    <a:pt x="7430329" y="474443"/>
                    <a:pt x="7387181" y="459633"/>
                    <a:pt x="7396756" y="485090"/>
                  </a:cubicBezTo>
                  <a:cubicBezTo>
                    <a:pt x="7402507" y="500385"/>
                    <a:pt x="7415604" y="490107"/>
                    <a:pt x="7427108" y="489119"/>
                  </a:cubicBezTo>
                  <a:cubicBezTo>
                    <a:pt x="7429016" y="497897"/>
                    <a:pt x="7423855" y="509199"/>
                    <a:pt x="7432743" y="516146"/>
                  </a:cubicBezTo>
                  <a:cubicBezTo>
                    <a:pt x="7440577" y="522269"/>
                    <a:pt x="7450196" y="518548"/>
                    <a:pt x="7459001" y="518950"/>
                  </a:cubicBezTo>
                  <a:cubicBezTo>
                    <a:pt x="7494895" y="520593"/>
                    <a:pt x="7528154" y="531858"/>
                    <a:pt x="7560330" y="546754"/>
                  </a:cubicBezTo>
                  <a:cubicBezTo>
                    <a:pt x="7565166" y="548994"/>
                    <a:pt x="7568470" y="554429"/>
                    <a:pt x="7572686" y="558153"/>
                  </a:cubicBezTo>
                  <a:cubicBezTo>
                    <a:pt x="7579450" y="564127"/>
                    <a:pt x="7577161" y="578084"/>
                    <a:pt x="7590237" y="578343"/>
                  </a:cubicBezTo>
                  <a:cubicBezTo>
                    <a:pt x="7604078" y="578621"/>
                    <a:pt x="7618265" y="581205"/>
                    <a:pt x="7631494" y="575286"/>
                  </a:cubicBezTo>
                  <a:cubicBezTo>
                    <a:pt x="7684358" y="551627"/>
                    <a:pt x="7740853" y="547205"/>
                    <a:pt x="7797046" y="549808"/>
                  </a:cubicBezTo>
                  <a:cubicBezTo>
                    <a:pt x="7902050" y="554672"/>
                    <a:pt x="7950727" y="636984"/>
                    <a:pt x="7919777" y="681832"/>
                  </a:cubicBezTo>
                  <a:cubicBezTo>
                    <a:pt x="7914717" y="689162"/>
                    <a:pt x="7929269" y="755908"/>
                    <a:pt x="7984717" y="751198"/>
                  </a:cubicBezTo>
                  <a:cubicBezTo>
                    <a:pt x="8081443" y="742981"/>
                    <a:pt x="8124035" y="754283"/>
                    <a:pt x="8187075" y="796031"/>
                  </a:cubicBezTo>
                  <a:cubicBezTo>
                    <a:pt x="8191164" y="798741"/>
                    <a:pt x="8196856" y="802057"/>
                    <a:pt x="8193956" y="807397"/>
                  </a:cubicBezTo>
                  <a:cubicBezTo>
                    <a:pt x="8189860" y="814935"/>
                    <a:pt x="8183527" y="809720"/>
                    <a:pt x="8179293" y="806873"/>
                  </a:cubicBezTo>
                  <a:cubicBezTo>
                    <a:pt x="8144743" y="783663"/>
                    <a:pt x="8084323" y="763058"/>
                    <a:pt x="7996498" y="766170"/>
                  </a:cubicBezTo>
                  <a:cubicBezTo>
                    <a:pt x="8016499" y="792782"/>
                    <a:pt x="8146728" y="847472"/>
                    <a:pt x="8194962" y="893985"/>
                  </a:cubicBezTo>
                  <a:cubicBezTo>
                    <a:pt x="8203122" y="901852"/>
                    <a:pt x="8216877" y="892159"/>
                    <a:pt x="8219252" y="903952"/>
                  </a:cubicBezTo>
                  <a:cubicBezTo>
                    <a:pt x="8228390" y="949370"/>
                    <a:pt x="8240296" y="924819"/>
                    <a:pt x="8267032" y="990137"/>
                  </a:cubicBezTo>
                  <a:cubicBezTo>
                    <a:pt x="8285610" y="1035522"/>
                    <a:pt x="8297549" y="1106940"/>
                    <a:pt x="8257026" y="1115648"/>
                  </a:cubicBezTo>
                  <a:cubicBezTo>
                    <a:pt x="8266423" y="1088097"/>
                    <a:pt x="8265338" y="1061509"/>
                    <a:pt x="8264518" y="1034845"/>
                  </a:cubicBezTo>
                  <a:cubicBezTo>
                    <a:pt x="8263457" y="1000403"/>
                    <a:pt x="8246489" y="973654"/>
                    <a:pt x="8225067" y="948721"/>
                  </a:cubicBezTo>
                  <a:cubicBezTo>
                    <a:pt x="8221846" y="944972"/>
                    <a:pt x="8218058" y="944179"/>
                    <a:pt x="8214260" y="946578"/>
                  </a:cubicBezTo>
                  <a:cubicBezTo>
                    <a:pt x="8207499" y="950845"/>
                    <a:pt x="8224488" y="981063"/>
                    <a:pt x="8226897" y="1006962"/>
                  </a:cubicBezTo>
                  <a:cubicBezTo>
                    <a:pt x="8228121" y="1020102"/>
                    <a:pt x="8231149" y="1032797"/>
                    <a:pt x="8226707" y="1045757"/>
                  </a:cubicBezTo>
                  <a:cubicBezTo>
                    <a:pt x="8226177" y="1047309"/>
                    <a:pt x="8224878" y="1049561"/>
                    <a:pt x="8225473" y="1050390"/>
                  </a:cubicBezTo>
                  <a:cubicBezTo>
                    <a:pt x="8239417" y="1069873"/>
                    <a:pt x="8220319" y="1088521"/>
                    <a:pt x="8224305" y="1108269"/>
                  </a:cubicBezTo>
                  <a:cubicBezTo>
                    <a:pt x="8228256" y="1127834"/>
                    <a:pt x="8224199" y="1147719"/>
                    <a:pt x="8214854" y="1165662"/>
                  </a:cubicBezTo>
                  <a:cubicBezTo>
                    <a:pt x="8203650" y="1187169"/>
                    <a:pt x="8218295" y="1213988"/>
                    <a:pt x="8198919" y="1221282"/>
                  </a:cubicBezTo>
                  <a:cubicBezTo>
                    <a:pt x="8187949" y="1225412"/>
                    <a:pt x="8187851" y="1213897"/>
                    <a:pt x="8182621" y="1209325"/>
                  </a:cubicBezTo>
                  <a:cubicBezTo>
                    <a:pt x="8175166" y="1202805"/>
                    <a:pt x="8167711" y="1192652"/>
                    <a:pt x="8152333" y="1199520"/>
                  </a:cubicBezTo>
                  <a:cubicBezTo>
                    <a:pt x="8109868" y="1218484"/>
                    <a:pt x="8077895" y="1265646"/>
                    <a:pt x="8113468" y="1313237"/>
                  </a:cubicBezTo>
                  <a:cubicBezTo>
                    <a:pt x="8146840" y="1357888"/>
                    <a:pt x="8181194" y="1402007"/>
                    <a:pt x="8212019" y="1448581"/>
                  </a:cubicBezTo>
                  <a:cubicBezTo>
                    <a:pt x="8222541" y="1464476"/>
                    <a:pt x="8269260" y="1502265"/>
                    <a:pt x="8292343" y="1541444"/>
                  </a:cubicBezTo>
                  <a:cubicBezTo>
                    <a:pt x="8332836" y="1610180"/>
                    <a:pt x="8489823" y="1766088"/>
                    <a:pt x="8546220" y="1943597"/>
                  </a:cubicBezTo>
                  <a:cubicBezTo>
                    <a:pt x="8554989" y="1971197"/>
                    <a:pt x="8578157" y="1988628"/>
                    <a:pt x="8593193" y="2011775"/>
                  </a:cubicBezTo>
                  <a:cubicBezTo>
                    <a:pt x="8595217" y="2014890"/>
                    <a:pt x="8604028" y="2014192"/>
                    <a:pt x="8609707" y="2014244"/>
                  </a:cubicBezTo>
                  <a:cubicBezTo>
                    <a:pt x="8659060" y="2014704"/>
                    <a:pt x="8663446" y="2040399"/>
                    <a:pt x="8698215" y="2087100"/>
                  </a:cubicBezTo>
                  <a:cubicBezTo>
                    <a:pt x="8749259" y="2155656"/>
                    <a:pt x="8712501" y="2203391"/>
                    <a:pt x="8802950" y="2259014"/>
                  </a:cubicBezTo>
                  <a:cubicBezTo>
                    <a:pt x="8817727" y="2268100"/>
                    <a:pt x="8817937" y="2279383"/>
                    <a:pt x="8823877" y="2290198"/>
                  </a:cubicBezTo>
                  <a:cubicBezTo>
                    <a:pt x="8835301" y="2311009"/>
                    <a:pt x="8841571" y="2332373"/>
                    <a:pt x="8832006" y="2356193"/>
                  </a:cubicBezTo>
                  <a:cubicBezTo>
                    <a:pt x="8828654" y="2364547"/>
                    <a:pt x="8849057" y="2387042"/>
                    <a:pt x="8861087" y="2394518"/>
                  </a:cubicBezTo>
                  <a:cubicBezTo>
                    <a:pt x="8885974" y="2409987"/>
                    <a:pt x="8913568" y="2423840"/>
                    <a:pt x="8913068" y="2460215"/>
                  </a:cubicBezTo>
                  <a:cubicBezTo>
                    <a:pt x="8912934" y="2470118"/>
                    <a:pt x="8917055" y="2477293"/>
                    <a:pt x="8930070" y="2479353"/>
                  </a:cubicBezTo>
                  <a:cubicBezTo>
                    <a:pt x="8951769" y="2482792"/>
                    <a:pt x="8969295" y="2500055"/>
                    <a:pt x="8992999" y="2499775"/>
                  </a:cubicBezTo>
                  <a:cubicBezTo>
                    <a:pt x="8999387" y="2499699"/>
                    <a:pt x="9000457" y="2509596"/>
                    <a:pt x="9003286" y="2515286"/>
                  </a:cubicBezTo>
                  <a:cubicBezTo>
                    <a:pt x="9014865" y="2538576"/>
                    <a:pt x="9045751" y="2546903"/>
                    <a:pt x="9068166" y="2533239"/>
                  </a:cubicBezTo>
                  <a:cubicBezTo>
                    <a:pt x="9099298" y="2514259"/>
                    <a:pt x="9125175" y="2489116"/>
                    <a:pt x="9151565" y="2464415"/>
                  </a:cubicBezTo>
                  <a:cubicBezTo>
                    <a:pt x="9161565" y="2455055"/>
                    <a:pt x="9159685" y="2445582"/>
                    <a:pt x="9155134" y="2435605"/>
                  </a:cubicBezTo>
                  <a:cubicBezTo>
                    <a:pt x="9140793" y="2404162"/>
                    <a:pt x="9163452" y="2369375"/>
                    <a:pt x="9194277" y="2369692"/>
                  </a:cubicBezTo>
                  <a:cubicBezTo>
                    <a:pt x="9227948" y="2370040"/>
                    <a:pt x="9232181" y="2367885"/>
                    <a:pt x="9240853" y="2334345"/>
                  </a:cubicBezTo>
                  <a:cubicBezTo>
                    <a:pt x="9256934" y="2272132"/>
                    <a:pt x="9295126" y="2222218"/>
                    <a:pt x="9328913" y="2169747"/>
                  </a:cubicBezTo>
                  <a:cubicBezTo>
                    <a:pt x="9333345" y="2162864"/>
                    <a:pt x="9340309" y="2156665"/>
                    <a:pt x="9342098" y="2149194"/>
                  </a:cubicBezTo>
                  <a:cubicBezTo>
                    <a:pt x="9348636" y="2121890"/>
                    <a:pt x="9369631" y="2119223"/>
                    <a:pt x="9391778" y="2117553"/>
                  </a:cubicBezTo>
                  <a:cubicBezTo>
                    <a:pt x="9457782" y="2112576"/>
                    <a:pt x="9366592" y="2072077"/>
                    <a:pt x="9439287" y="1938230"/>
                  </a:cubicBezTo>
                  <a:cubicBezTo>
                    <a:pt x="9470745" y="1880309"/>
                    <a:pt x="9561844" y="1693881"/>
                    <a:pt x="9582893" y="1610500"/>
                  </a:cubicBezTo>
                  <a:cubicBezTo>
                    <a:pt x="9586066" y="1597930"/>
                    <a:pt x="9596363" y="1590788"/>
                    <a:pt x="9601370" y="1579416"/>
                  </a:cubicBezTo>
                  <a:cubicBezTo>
                    <a:pt x="9616699" y="1544596"/>
                    <a:pt x="9628641" y="1507508"/>
                    <a:pt x="9655479" y="1479061"/>
                  </a:cubicBezTo>
                  <a:cubicBezTo>
                    <a:pt x="9666009" y="1467899"/>
                    <a:pt x="9665506" y="1452781"/>
                    <a:pt x="9674492" y="1440461"/>
                  </a:cubicBezTo>
                  <a:cubicBezTo>
                    <a:pt x="9760302" y="1322768"/>
                    <a:pt x="9747476" y="1295440"/>
                    <a:pt x="9770099" y="1253265"/>
                  </a:cubicBezTo>
                  <a:cubicBezTo>
                    <a:pt x="9751518" y="1255475"/>
                    <a:pt x="9743221" y="1266146"/>
                    <a:pt x="9736379" y="1278740"/>
                  </a:cubicBezTo>
                  <a:lnTo>
                    <a:pt x="9736418" y="1278752"/>
                  </a:lnTo>
                  <a:cubicBezTo>
                    <a:pt x="9727878" y="1263790"/>
                    <a:pt x="9755441" y="1250442"/>
                    <a:pt x="9747418" y="1233648"/>
                  </a:cubicBezTo>
                  <a:cubicBezTo>
                    <a:pt x="9743703" y="1225866"/>
                    <a:pt x="9730956" y="1227598"/>
                    <a:pt x="9727835" y="1217356"/>
                  </a:cubicBezTo>
                  <a:cubicBezTo>
                    <a:pt x="9727494" y="1216232"/>
                    <a:pt x="9717896" y="1216707"/>
                    <a:pt x="9714607" y="1220837"/>
                  </a:cubicBezTo>
                  <a:cubicBezTo>
                    <a:pt x="9705402" y="1232401"/>
                    <a:pt x="9730697" y="1229914"/>
                    <a:pt x="9719892" y="1238430"/>
                  </a:cubicBezTo>
                  <a:cubicBezTo>
                    <a:pt x="9707407" y="1248269"/>
                    <a:pt x="9709157" y="1261114"/>
                    <a:pt x="9711479" y="1274479"/>
                  </a:cubicBezTo>
                  <a:cubicBezTo>
                    <a:pt x="9715780" y="1299198"/>
                    <a:pt x="9696736" y="1310802"/>
                    <a:pt x="9682200" y="1324643"/>
                  </a:cubicBezTo>
                  <a:cubicBezTo>
                    <a:pt x="9679183" y="1327514"/>
                    <a:pt x="9674629" y="1326639"/>
                    <a:pt x="9670950" y="1323750"/>
                  </a:cubicBezTo>
                  <a:cubicBezTo>
                    <a:pt x="9651089" y="1308169"/>
                    <a:pt x="9658923" y="1318870"/>
                    <a:pt x="9646322" y="1335085"/>
                  </a:cubicBezTo>
                  <a:cubicBezTo>
                    <a:pt x="9641168" y="1305858"/>
                    <a:pt x="9619073" y="1283952"/>
                    <a:pt x="9619713" y="1253475"/>
                  </a:cubicBezTo>
                  <a:cubicBezTo>
                    <a:pt x="9619942" y="1242664"/>
                    <a:pt x="9605150" y="1236979"/>
                    <a:pt x="9596411" y="1244069"/>
                  </a:cubicBezTo>
                  <a:cubicBezTo>
                    <a:pt x="9587005" y="1251701"/>
                    <a:pt x="9574929" y="1256228"/>
                    <a:pt x="9568159" y="1266896"/>
                  </a:cubicBezTo>
                  <a:cubicBezTo>
                    <a:pt x="9565151" y="1271638"/>
                    <a:pt x="9563901" y="1278051"/>
                    <a:pt x="9556126" y="1275915"/>
                  </a:cubicBezTo>
                  <a:cubicBezTo>
                    <a:pt x="9548472" y="1273811"/>
                    <a:pt x="9552685" y="1270559"/>
                    <a:pt x="9547936" y="1253588"/>
                  </a:cubicBezTo>
                  <a:cubicBezTo>
                    <a:pt x="9544644" y="1254326"/>
                    <a:pt x="9541468" y="1255877"/>
                    <a:pt x="9538527" y="1255514"/>
                  </a:cubicBezTo>
                  <a:cubicBezTo>
                    <a:pt x="9532915" y="1254819"/>
                    <a:pt x="9526359" y="1264972"/>
                    <a:pt x="9522052" y="1255024"/>
                  </a:cubicBezTo>
                  <a:cubicBezTo>
                    <a:pt x="9519474" y="1249065"/>
                    <a:pt x="9518380" y="1243365"/>
                    <a:pt x="9526615" y="1237565"/>
                  </a:cubicBezTo>
                  <a:cubicBezTo>
                    <a:pt x="9537786" y="1229698"/>
                    <a:pt x="9530687" y="1207423"/>
                    <a:pt x="9548015" y="1203805"/>
                  </a:cubicBezTo>
                  <a:cubicBezTo>
                    <a:pt x="9559119" y="1201485"/>
                    <a:pt x="9565322" y="1192680"/>
                    <a:pt x="9575017" y="1189275"/>
                  </a:cubicBezTo>
                  <a:cubicBezTo>
                    <a:pt x="9575557" y="1189086"/>
                    <a:pt x="9575731" y="1187852"/>
                    <a:pt x="9576075" y="1187105"/>
                  </a:cubicBezTo>
                  <a:lnTo>
                    <a:pt x="9575533" y="1187654"/>
                  </a:lnTo>
                  <a:cubicBezTo>
                    <a:pt x="9578785" y="1185709"/>
                    <a:pt x="9578785" y="1183764"/>
                    <a:pt x="9575533" y="1181820"/>
                  </a:cubicBezTo>
                  <a:lnTo>
                    <a:pt x="9576075" y="1182365"/>
                  </a:lnTo>
                  <a:cubicBezTo>
                    <a:pt x="9576103" y="1180747"/>
                    <a:pt x="9575520" y="1178071"/>
                    <a:pt x="9576240" y="1177656"/>
                  </a:cubicBezTo>
                  <a:cubicBezTo>
                    <a:pt x="9612371" y="1156869"/>
                    <a:pt x="9615541" y="1119284"/>
                    <a:pt x="9623779" y="1084394"/>
                  </a:cubicBezTo>
                  <a:cubicBezTo>
                    <a:pt x="9627032" y="1070620"/>
                    <a:pt x="9635441" y="1059403"/>
                    <a:pt x="9641086" y="1046833"/>
                  </a:cubicBezTo>
                  <a:lnTo>
                    <a:pt x="9640900" y="1047565"/>
                  </a:lnTo>
                  <a:cubicBezTo>
                    <a:pt x="9653190" y="1040481"/>
                    <a:pt x="9644472" y="1030593"/>
                    <a:pt x="9641988" y="1023930"/>
                  </a:cubicBezTo>
                  <a:cubicBezTo>
                    <a:pt x="9637172" y="1011007"/>
                    <a:pt x="9611636" y="1037744"/>
                    <a:pt x="9595271" y="1034796"/>
                  </a:cubicBezTo>
                  <a:cubicBezTo>
                    <a:pt x="9592156" y="1034236"/>
                    <a:pt x="9590315" y="1038914"/>
                    <a:pt x="9590824" y="1042319"/>
                  </a:cubicBezTo>
                  <a:cubicBezTo>
                    <a:pt x="9593821" y="1062323"/>
                    <a:pt x="9568068" y="1068791"/>
                    <a:pt x="9570369" y="1088959"/>
                  </a:cubicBezTo>
                  <a:cubicBezTo>
                    <a:pt x="9563091" y="1075509"/>
                    <a:pt x="9576858" y="1063039"/>
                    <a:pt x="9567833" y="1047912"/>
                  </a:cubicBezTo>
                  <a:cubicBezTo>
                    <a:pt x="9536628" y="1069666"/>
                    <a:pt x="9513945" y="1098442"/>
                    <a:pt x="9492981" y="1129153"/>
                  </a:cubicBezTo>
                  <a:cubicBezTo>
                    <a:pt x="9527109" y="1017972"/>
                    <a:pt x="9582869" y="1047193"/>
                    <a:pt x="9588078" y="1004298"/>
                  </a:cubicBezTo>
                  <a:cubicBezTo>
                    <a:pt x="9557656" y="1014021"/>
                    <a:pt x="9532638" y="1031758"/>
                    <a:pt x="9508016" y="1050207"/>
                  </a:cubicBezTo>
                  <a:cubicBezTo>
                    <a:pt x="9502472" y="1054365"/>
                    <a:pt x="9498235" y="1062472"/>
                    <a:pt x="9489305" y="1056410"/>
                  </a:cubicBezTo>
                  <a:lnTo>
                    <a:pt x="9489847" y="1056840"/>
                  </a:lnTo>
                  <a:cubicBezTo>
                    <a:pt x="9497815" y="1030816"/>
                    <a:pt x="9519276" y="1017514"/>
                    <a:pt x="9540343" y="1004228"/>
                  </a:cubicBezTo>
                  <a:cubicBezTo>
                    <a:pt x="9580226" y="979079"/>
                    <a:pt x="9579995" y="935084"/>
                    <a:pt x="9517215" y="981322"/>
                  </a:cubicBezTo>
                  <a:cubicBezTo>
                    <a:pt x="9510927" y="985952"/>
                    <a:pt x="9505636" y="991661"/>
                    <a:pt x="9493313" y="991679"/>
                  </a:cubicBezTo>
                  <a:cubicBezTo>
                    <a:pt x="9529386" y="945618"/>
                    <a:pt x="9589188" y="944884"/>
                    <a:pt x="9631223" y="907683"/>
                  </a:cubicBezTo>
                  <a:cubicBezTo>
                    <a:pt x="9548411" y="897649"/>
                    <a:pt x="9536104" y="912971"/>
                    <a:pt x="9490826" y="951580"/>
                  </a:cubicBezTo>
                  <a:cubicBezTo>
                    <a:pt x="9481212" y="959776"/>
                    <a:pt x="9472260" y="950864"/>
                    <a:pt x="9478978" y="940308"/>
                  </a:cubicBezTo>
                  <a:cubicBezTo>
                    <a:pt x="9512287" y="887965"/>
                    <a:pt x="9590830" y="882619"/>
                    <a:pt x="9629046" y="888526"/>
                  </a:cubicBezTo>
                  <a:cubicBezTo>
                    <a:pt x="9666808" y="894363"/>
                    <a:pt x="9702409" y="870637"/>
                    <a:pt x="9707602" y="841053"/>
                  </a:cubicBezTo>
                  <a:cubicBezTo>
                    <a:pt x="9710663" y="823619"/>
                    <a:pt x="9715984" y="806541"/>
                    <a:pt x="9718319" y="786531"/>
                  </a:cubicBezTo>
                  <a:cubicBezTo>
                    <a:pt x="9698721" y="793563"/>
                    <a:pt x="9683447" y="804151"/>
                    <a:pt x="9668375" y="818474"/>
                  </a:cubicBezTo>
                  <a:cubicBezTo>
                    <a:pt x="9662782" y="796223"/>
                    <a:pt x="9696307" y="780953"/>
                    <a:pt x="9693618" y="763491"/>
                  </a:cubicBezTo>
                  <a:cubicBezTo>
                    <a:pt x="9693027" y="759644"/>
                    <a:pt x="9693661" y="758364"/>
                    <a:pt x="9697611" y="756822"/>
                  </a:cubicBezTo>
                  <a:cubicBezTo>
                    <a:pt x="9736415" y="741634"/>
                    <a:pt x="9742337" y="705545"/>
                    <a:pt x="9788109" y="668674"/>
                  </a:cubicBezTo>
                  <a:cubicBezTo>
                    <a:pt x="9828404" y="636216"/>
                    <a:pt x="9794525" y="632957"/>
                    <a:pt x="9838989" y="600822"/>
                  </a:cubicBezTo>
                  <a:cubicBezTo>
                    <a:pt x="9867610" y="580138"/>
                    <a:pt x="9890211" y="552682"/>
                    <a:pt x="9918676" y="532102"/>
                  </a:cubicBezTo>
                  <a:cubicBezTo>
                    <a:pt x="9808116" y="578008"/>
                    <a:pt x="9718243" y="647786"/>
                    <a:pt x="9666262" y="761220"/>
                  </a:cubicBezTo>
                  <a:cubicBezTo>
                    <a:pt x="9663617" y="759007"/>
                    <a:pt x="9660974" y="756794"/>
                    <a:pt x="9658328" y="754582"/>
                  </a:cubicBezTo>
                  <a:cubicBezTo>
                    <a:pt x="9683755" y="711864"/>
                    <a:pt x="9661584" y="674553"/>
                    <a:pt x="9811878" y="572058"/>
                  </a:cubicBezTo>
                  <a:cubicBezTo>
                    <a:pt x="9931768" y="490302"/>
                    <a:pt x="9931036" y="510412"/>
                    <a:pt x="10034747" y="459395"/>
                  </a:cubicBezTo>
                  <a:cubicBezTo>
                    <a:pt x="10063667" y="445170"/>
                    <a:pt x="10156655" y="410405"/>
                    <a:pt x="10193255" y="410161"/>
                  </a:cubicBezTo>
                  <a:cubicBezTo>
                    <a:pt x="10196303" y="410139"/>
                    <a:pt x="10381445" y="408768"/>
                    <a:pt x="10388056" y="406506"/>
                  </a:cubicBezTo>
                  <a:cubicBezTo>
                    <a:pt x="10442783" y="387770"/>
                    <a:pt x="10469252" y="464958"/>
                    <a:pt x="10505179" y="493298"/>
                  </a:cubicBezTo>
                  <a:cubicBezTo>
                    <a:pt x="10507276" y="494950"/>
                    <a:pt x="10529669" y="513390"/>
                    <a:pt x="10529273" y="516030"/>
                  </a:cubicBezTo>
                  <a:cubicBezTo>
                    <a:pt x="10521415" y="568126"/>
                    <a:pt x="10588557" y="562875"/>
                    <a:pt x="10605147" y="667796"/>
                  </a:cubicBezTo>
                  <a:cubicBezTo>
                    <a:pt x="10606522" y="676495"/>
                    <a:pt x="10606884" y="684721"/>
                    <a:pt x="10615416" y="691116"/>
                  </a:cubicBezTo>
                  <a:cubicBezTo>
                    <a:pt x="10633341" y="704546"/>
                    <a:pt x="10605583" y="717012"/>
                    <a:pt x="10620725" y="752235"/>
                  </a:cubicBezTo>
                  <a:cubicBezTo>
                    <a:pt x="10639980" y="797016"/>
                    <a:pt x="10639775" y="844351"/>
                    <a:pt x="10640888" y="891571"/>
                  </a:cubicBezTo>
                  <a:cubicBezTo>
                    <a:pt x="10642397" y="955753"/>
                    <a:pt x="10626733" y="954095"/>
                    <a:pt x="10667686" y="967018"/>
                  </a:cubicBezTo>
                  <a:cubicBezTo>
                    <a:pt x="10643829" y="975089"/>
                    <a:pt x="10665656" y="985904"/>
                    <a:pt x="10666835" y="994706"/>
                  </a:cubicBezTo>
                  <a:cubicBezTo>
                    <a:pt x="10668564" y="1007608"/>
                    <a:pt x="10678656" y="1004426"/>
                    <a:pt x="10684593" y="998303"/>
                  </a:cubicBezTo>
                  <a:cubicBezTo>
                    <a:pt x="10702613" y="979722"/>
                    <a:pt x="10697541" y="1012759"/>
                    <a:pt x="10735083" y="990820"/>
                  </a:cubicBezTo>
                  <a:cubicBezTo>
                    <a:pt x="10748933" y="982727"/>
                    <a:pt x="10764698" y="979491"/>
                    <a:pt x="10778432" y="971511"/>
                  </a:cubicBezTo>
                  <a:cubicBezTo>
                    <a:pt x="10782339" y="969240"/>
                    <a:pt x="10786567" y="968326"/>
                    <a:pt x="10788381" y="973562"/>
                  </a:cubicBezTo>
                  <a:cubicBezTo>
                    <a:pt x="10790094" y="978503"/>
                    <a:pt x="10786802" y="980030"/>
                    <a:pt x="10782147" y="981508"/>
                  </a:cubicBezTo>
                  <a:cubicBezTo>
                    <a:pt x="10756063" y="989784"/>
                    <a:pt x="10730161" y="1015426"/>
                    <a:pt x="10722980" y="1019742"/>
                  </a:cubicBezTo>
                  <a:cubicBezTo>
                    <a:pt x="10718069" y="1022693"/>
                    <a:pt x="10706850" y="1020510"/>
                    <a:pt x="10710532" y="1030435"/>
                  </a:cubicBezTo>
                  <a:cubicBezTo>
                    <a:pt x="10713049" y="1037217"/>
                    <a:pt x="10722239" y="1033154"/>
                    <a:pt x="10728417" y="1033711"/>
                  </a:cubicBezTo>
                  <a:cubicBezTo>
                    <a:pt x="10746004" y="1035299"/>
                    <a:pt x="10761009" y="1024025"/>
                    <a:pt x="10778502" y="1023705"/>
                  </a:cubicBezTo>
                  <a:cubicBezTo>
                    <a:pt x="10802176" y="1023272"/>
                    <a:pt x="10825798" y="1027137"/>
                    <a:pt x="10849490" y="1024025"/>
                  </a:cubicBezTo>
                  <a:cubicBezTo>
                    <a:pt x="10856220" y="1023141"/>
                    <a:pt x="10862523" y="1022757"/>
                    <a:pt x="10858338" y="1033839"/>
                  </a:cubicBezTo>
                  <a:cubicBezTo>
                    <a:pt x="10854915" y="1042895"/>
                    <a:pt x="10865513" y="1048378"/>
                    <a:pt x="10869601" y="1053398"/>
                  </a:cubicBezTo>
                  <a:cubicBezTo>
                    <a:pt x="10881957" y="1068565"/>
                    <a:pt x="10877239" y="1084409"/>
                    <a:pt x="10876958" y="1100335"/>
                  </a:cubicBezTo>
                  <a:cubicBezTo>
                    <a:pt x="10876773" y="1110914"/>
                    <a:pt x="10864779" y="1119528"/>
                    <a:pt x="10860575" y="1102471"/>
                  </a:cubicBezTo>
                  <a:cubicBezTo>
                    <a:pt x="10858610" y="1094501"/>
                    <a:pt x="10853114" y="1088173"/>
                    <a:pt x="10852011" y="1079535"/>
                  </a:cubicBezTo>
                  <a:cubicBezTo>
                    <a:pt x="10850584" y="1068364"/>
                    <a:pt x="10842540" y="1063469"/>
                    <a:pt x="10830985" y="1063445"/>
                  </a:cubicBezTo>
                  <a:cubicBezTo>
                    <a:pt x="10816486" y="1063414"/>
                    <a:pt x="10821159" y="1075271"/>
                    <a:pt x="10820833" y="1081431"/>
                  </a:cubicBezTo>
                  <a:cubicBezTo>
                    <a:pt x="10818470" y="1125904"/>
                    <a:pt x="10787134" y="1130909"/>
                    <a:pt x="10864623" y="1201961"/>
                  </a:cubicBezTo>
                  <a:cubicBezTo>
                    <a:pt x="10875697" y="1212117"/>
                    <a:pt x="10876641" y="1199154"/>
                    <a:pt x="10879894" y="1192537"/>
                  </a:cubicBezTo>
                  <a:cubicBezTo>
                    <a:pt x="10885453" y="1201516"/>
                    <a:pt x="10882597" y="1215159"/>
                    <a:pt x="10896222" y="1218576"/>
                  </a:cubicBezTo>
                  <a:cubicBezTo>
                    <a:pt x="10898447" y="1219133"/>
                    <a:pt x="10901495" y="1221041"/>
                    <a:pt x="10900455" y="1223779"/>
                  </a:cubicBezTo>
                  <a:cubicBezTo>
                    <a:pt x="10890315" y="1250464"/>
                    <a:pt x="10915571" y="1270888"/>
                    <a:pt x="10913141" y="1296178"/>
                  </a:cubicBezTo>
                  <a:cubicBezTo>
                    <a:pt x="10913007" y="1297583"/>
                    <a:pt x="10914802" y="1299073"/>
                    <a:pt x="10915107" y="1300637"/>
                  </a:cubicBezTo>
                  <a:cubicBezTo>
                    <a:pt x="10917351" y="1312216"/>
                    <a:pt x="10907301" y="1339682"/>
                    <a:pt x="10899828" y="1339255"/>
                  </a:cubicBezTo>
                  <a:cubicBezTo>
                    <a:pt x="10874575" y="1337819"/>
                    <a:pt x="10884051" y="1281556"/>
                    <a:pt x="10864965" y="1289972"/>
                  </a:cubicBezTo>
                  <a:cubicBezTo>
                    <a:pt x="10854867" y="1294422"/>
                    <a:pt x="10835999" y="1317181"/>
                    <a:pt x="10884783" y="1350694"/>
                  </a:cubicBezTo>
                  <a:cubicBezTo>
                    <a:pt x="10953811" y="1398109"/>
                    <a:pt x="11010936" y="1496791"/>
                    <a:pt x="11043760" y="1517959"/>
                  </a:cubicBezTo>
                  <a:cubicBezTo>
                    <a:pt x="11047454" y="1520340"/>
                    <a:pt x="11049951" y="1522382"/>
                    <a:pt x="11051447" y="1526427"/>
                  </a:cubicBezTo>
                  <a:cubicBezTo>
                    <a:pt x="11060814" y="1551743"/>
                    <a:pt x="11078556" y="1571479"/>
                    <a:pt x="11096463" y="1590642"/>
                  </a:cubicBezTo>
                  <a:cubicBezTo>
                    <a:pt x="11132847" y="1629565"/>
                    <a:pt x="11158554" y="1694923"/>
                    <a:pt x="11178668" y="1707841"/>
                  </a:cubicBezTo>
                  <a:cubicBezTo>
                    <a:pt x="11248415" y="1752631"/>
                    <a:pt x="11230901" y="1778999"/>
                    <a:pt x="11290950" y="1797040"/>
                  </a:cubicBezTo>
                  <a:cubicBezTo>
                    <a:pt x="11406856" y="1831858"/>
                    <a:pt x="11353867" y="1895134"/>
                    <a:pt x="11414607" y="1907125"/>
                  </a:cubicBezTo>
                  <a:cubicBezTo>
                    <a:pt x="11483428" y="1920710"/>
                    <a:pt x="11508599" y="1965781"/>
                    <a:pt x="11575200" y="2000464"/>
                  </a:cubicBezTo>
                  <a:cubicBezTo>
                    <a:pt x="11662401" y="2045870"/>
                    <a:pt x="11657987" y="2057196"/>
                    <a:pt x="11698565" y="2053182"/>
                  </a:cubicBezTo>
                  <a:cubicBezTo>
                    <a:pt x="11730895" y="2049982"/>
                    <a:pt x="11774585" y="2072464"/>
                    <a:pt x="11783806" y="2104303"/>
                  </a:cubicBezTo>
                  <a:cubicBezTo>
                    <a:pt x="11795772" y="2145619"/>
                    <a:pt x="11818446" y="2125667"/>
                    <a:pt x="11845439" y="2122302"/>
                  </a:cubicBezTo>
                  <a:cubicBezTo>
                    <a:pt x="11888459" y="2116937"/>
                    <a:pt x="11929610" y="2104474"/>
                    <a:pt x="11967990" y="2084628"/>
                  </a:cubicBezTo>
                  <a:cubicBezTo>
                    <a:pt x="11987372" y="2074606"/>
                    <a:pt x="12008400" y="2071275"/>
                    <a:pt x="12028603" y="2065243"/>
                  </a:cubicBezTo>
                  <a:cubicBezTo>
                    <a:pt x="12115193" y="2039387"/>
                    <a:pt x="12145454" y="2048086"/>
                    <a:pt x="12176720" y="2062076"/>
                  </a:cubicBezTo>
                  <a:cubicBezTo>
                    <a:pt x="12210282" y="2077094"/>
                    <a:pt x="12181789" y="2131760"/>
                    <a:pt x="12155046" y="2121186"/>
                  </a:cubicBezTo>
                  <a:cubicBezTo>
                    <a:pt x="12131165" y="2111743"/>
                    <a:pt x="12115580" y="2126938"/>
                    <a:pt x="12099142" y="2137252"/>
                  </a:cubicBezTo>
                  <a:cubicBezTo>
                    <a:pt x="12060710" y="2161365"/>
                    <a:pt x="12116653" y="2179799"/>
                    <a:pt x="12083607" y="2210721"/>
                  </a:cubicBezTo>
                  <a:cubicBezTo>
                    <a:pt x="12071165" y="2222361"/>
                    <a:pt x="12066672" y="2256828"/>
                    <a:pt x="12077215" y="2269377"/>
                  </a:cubicBezTo>
                  <a:cubicBezTo>
                    <a:pt x="12101553" y="2298336"/>
                    <a:pt x="12064033" y="2333385"/>
                    <a:pt x="12035738" y="2324412"/>
                  </a:cubicBezTo>
                  <a:cubicBezTo>
                    <a:pt x="11979874" y="2306694"/>
                    <a:pt x="11891187" y="2354135"/>
                    <a:pt x="11749080" y="2320013"/>
                  </a:cubicBezTo>
                  <a:cubicBezTo>
                    <a:pt x="11725287" y="2314298"/>
                    <a:pt x="11704487" y="2317480"/>
                    <a:pt x="11683670" y="2331330"/>
                  </a:cubicBezTo>
                  <a:cubicBezTo>
                    <a:pt x="11660310" y="2346869"/>
                    <a:pt x="11633384" y="2338207"/>
                    <a:pt x="11608923" y="2334354"/>
                  </a:cubicBezTo>
                  <a:cubicBezTo>
                    <a:pt x="11533482" y="2322464"/>
                    <a:pt x="11505816" y="2346266"/>
                    <a:pt x="11442780" y="2304456"/>
                  </a:cubicBezTo>
                  <a:cubicBezTo>
                    <a:pt x="11428406" y="2294922"/>
                    <a:pt x="11413559" y="2285373"/>
                    <a:pt x="11397465" y="2281108"/>
                  </a:cubicBezTo>
                  <a:cubicBezTo>
                    <a:pt x="11352620" y="2269227"/>
                    <a:pt x="11315221" y="2242021"/>
                    <a:pt x="11273363" y="2224224"/>
                  </a:cubicBezTo>
                  <a:cubicBezTo>
                    <a:pt x="11166832" y="2178934"/>
                    <a:pt x="11037515" y="1993399"/>
                    <a:pt x="10897996" y="1971782"/>
                  </a:cubicBezTo>
                  <a:cubicBezTo>
                    <a:pt x="10885298" y="1969816"/>
                    <a:pt x="10880308" y="1971438"/>
                    <a:pt x="10883576" y="1984590"/>
                  </a:cubicBezTo>
                  <a:cubicBezTo>
                    <a:pt x="10893695" y="2025348"/>
                    <a:pt x="10916269" y="2225879"/>
                    <a:pt x="10920984" y="2244438"/>
                  </a:cubicBezTo>
                  <a:cubicBezTo>
                    <a:pt x="10941762" y="2326234"/>
                    <a:pt x="10970876" y="2374505"/>
                    <a:pt x="10971568" y="2420146"/>
                  </a:cubicBezTo>
                  <a:cubicBezTo>
                    <a:pt x="10972114" y="2455722"/>
                    <a:pt x="10977299" y="2491783"/>
                    <a:pt x="10965911" y="2526278"/>
                  </a:cubicBezTo>
                  <a:cubicBezTo>
                    <a:pt x="10951857" y="2568858"/>
                    <a:pt x="10937489" y="2611813"/>
                    <a:pt x="10898328" y="2639876"/>
                  </a:cubicBezTo>
                  <a:cubicBezTo>
                    <a:pt x="10870466" y="2659844"/>
                    <a:pt x="10920018" y="2703062"/>
                    <a:pt x="10870128" y="2765774"/>
                  </a:cubicBezTo>
                  <a:cubicBezTo>
                    <a:pt x="10857143" y="2782096"/>
                    <a:pt x="10853522" y="2806407"/>
                    <a:pt x="10847487" y="2827621"/>
                  </a:cubicBezTo>
                  <a:cubicBezTo>
                    <a:pt x="10830013" y="2889072"/>
                    <a:pt x="10803941" y="2947054"/>
                    <a:pt x="10779121" y="3005685"/>
                  </a:cubicBezTo>
                  <a:cubicBezTo>
                    <a:pt x="10758763" y="3053783"/>
                    <a:pt x="10726954" y="3164221"/>
                    <a:pt x="10688882" y="3190848"/>
                  </a:cubicBezTo>
                  <a:cubicBezTo>
                    <a:pt x="10673108" y="3201882"/>
                    <a:pt x="10671962" y="3225306"/>
                    <a:pt x="10662916" y="3242637"/>
                  </a:cubicBezTo>
                  <a:cubicBezTo>
                    <a:pt x="10636087" y="3294017"/>
                    <a:pt x="10611197" y="3346406"/>
                    <a:pt x="10585250" y="3398252"/>
                  </a:cubicBezTo>
                  <a:cubicBezTo>
                    <a:pt x="10575075" y="3418583"/>
                    <a:pt x="10533873" y="3457387"/>
                    <a:pt x="10587932" y="3468411"/>
                  </a:cubicBezTo>
                  <a:cubicBezTo>
                    <a:pt x="10591175" y="3469073"/>
                    <a:pt x="10700010" y="3490826"/>
                    <a:pt x="10723092" y="3502991"/>
                  </a:cubicBezTo>
                  <a:cubicBezTo>
                    <a:pt x="10777463" y="3531648"/>
                    <a:pt x="10838008" y="3547595"/>
                    <a:pt x="10889336" y="3582184"/>
                  </a:cubicBezTo>
                  <a:cubicBezTo>
                    <a:pt x="10914927" y="3599429"/>
                    <a:pt x="10945081" y="3605742"/>
                    <a:pt x="10971596" y="3620644"/>
                  </a:cubicBezTo>
                  <a:cubicBezTo>
                    <a:pt x="10986040" y="3628763"/>
                    <a:pt x="11021799" y="3661822"/>
                    <a:pt x="11074204" y="3648835"/>
                  </a:cubicBezTo>
                  <a:cubicBezTo>
                    <a:pt x="11083409" y="3646555"/>
                    <a:pt x="11209699" y="3596317"/>
                    <a:pt x="11292233" y="3595815"/>
                  </a:cubicBezTo>
                  <a:cubicBezTo>
                    <a:pt x="11307894" y="3595720"/>
                    <a:pt x="11359125" y="3555316"/>
                    <a:pt x="11420063" y="3617407"/>
                  </a:cubicBezTo>
                  <a:cubicBezTo>
                    <a:pt x="11513128" y="3712230"/>
                    <a:pt x="11484821" y="3812341"/>
                    <a:pt x="11547220" y="3999818"/>
                  </a:cubicBezTo>
                  <a:cubicBezTo>
                    <a:pt x="11615221" y="4204122"/>
                    <a:pt x="11536875" y="4363466"/>
                    <a:pt x="11418872" y="4418933"/>
                  </a:cubicBezTo>
                  <a:cubicBezTo>
                    <a:pt x="11375672" y="4439239"/>
                    <a:pt x="11347972" y="4433737"/>
                    <a:pt x="11308784" y="4397362"/>
                  </a:cubicBezTo>
                  <a:cubicBezTo>
                    <a:pt x="11274939" y="4365947"/>
                    <a:pt x="11251018" y="4328337"/>
                    <a:pt x="11240862" y="4283160"/>
                  </a:cubicBezTo>
                  <a:cubicBezTo>
                    <a:pt x="11229228" y="4231399"/>
                    <a:pt x="11192820" y="4196432"/>
                    <a:pt x="11183999" y="4151779"/>
                  </a:cubicBezTo>
                  <a:cubicBezTo>
                    <a:pt x="11181219" y="4137712"/>
                    <a:pt x="11167119" y="4133384"/>
                    <a:pt x="11160794" y="4121823"/>
                  </a:cubicBezTo>
                  <a:cubicBezTo>
                    <a:pt x="11134963" y="4074588"/>
                    <a:pt x="11096299" y="3995794"/>
                    <a:pt x="11045519" y="3996480"/>
                  </a:cubicBezTo>
                  <a:cubicBezTo>
                    <a:pt x="11027228" y="3996727"/>
                    <a:pt x="11016956" y="3989049"/>
                    <a:pt x="11014896" y="3967174"/>
                  </a:cubicBezTo>
                  <a:cubicBezTo>
                    <a:pt x="11010095" y="3916165"/>
                    <a:pt x="10964848" y="3889645"/>
                    <a:pt x="10949836" y="3892836"/>
                  </a:cubicBezTo>
                  <a:cubicBezTo>
                    <a:pt x="10914723" y="3900304"/>
                    <a:pt x="10916171" y="3860018"/>
                    <a:pt x="10819495" y="3850234"/>
                  </a:cubicBezTo>
                  <a:cubicBezTo>
                    <a:pt x="10800292" y="3848290"/>
                    <a:pt x="10499997" y="3801250"/>
                    <a:pt x="10435364" y="3783833"/>
                  </a:cubicBezTo>
                  <a:cubicBezTo>
                    <a:pt x="10271979" y="3739805"/>
                    <a:pt x="10143594" y="3642992"/>
                    <a:pt x="10150266" y="3475303"/>
                  </a:cubicBezTo>
                  <a:cubicBezTo>
                    <a:pt x="10152952" y="3407857"/>
                    <a:pt x="10247617" y="3132799"/>
                    <a:pt x="10244151" y="3070025"/>
                  </a:cubicBezTo>
                  <a:cubicBezTo>
                    <a:pt x="10242508" y="3040247"/>
                    <a:pt x="10238915" y="3037982"/>
                    <a:pt x="10210266" y="3049268"/>
                  </a:cubicBezTo>
                  <a:cubicBezTo>
                    <a:pt x="10136675" y="3078261"/>
                    <a:pt x="10040090" y="3186081"/>
                    <a:pt x="9956289" y="3248556"/>
                  </a:cubicBezTo>
                  <a:cubicBezTo>
                    <a:pt x="9887267" y="3300012"/>
                    <a:pt x="9771918" y="3456594"/>
                    <a:pt x="9761314" y="3492838"/>
                  </a:cubicBezTo>
                  <a:cubicBezTo>
                    <a:pt x="9752801" y="3521940"/>
                    <a:pt x="9729615" y="3541780"/>
                    <a:pt x="9712811" y="3565481"/>
                  </a:cubicBezTo>
                  <a:cubicBezTo>
                    <a:pt x="9684428" y="3605510"/>
                    <a:pt x="9711467" y="3618379"/>
                    <a:pt x="9703033" y="3639751"/>
                  </a:cubicBezTo>
                  <a:cubicBezTo>
                    <a:pt x="9676117" y="3707950"/>
                    <a:pt x="9692951" y="3761223"/>
                    <a:pt x="9657137" y="3829008"/>
                  </a:cubicBezTo>
                  <a:cubicBezTo>
                    <a:pt x="9538542" y="4053444"/>
                    <a:pt x="9557903" y="3989531"/>
                    <a:pt x="9536646" y="4092370"/>
                  </a:cubicBezTo>
                  <a:cubicBezTo>
                    <a:pt x="9518133" y="4181936"/>
                    <a:pt x="9502941" y="4208267"/>
                    <a:pt x="9459718" y="4259062"/>
                  </a:cubicBezTo>
                  <a:cubicBezTo>
                    <a:pt x="9402452" y="4326356"/>
                    <a:pt x="9360091" y="4328901"/>
                    <a:pt x="9321320" y="4317124"/>
                  </a:cubicBezTo>
                  <a:cubicBezTo>
                    <a:pt x="9274671" y="4302951"/>
                    <a:pt x="9233187" y="4279326"/>
                    <a:pt x="9211854" y="4233267"/>
                  </a:cubicBezTo>
                  <a:cubicBezTo>
                    <a:pt x="9193481" y="4193604"/>
                    <a:pt x="9185129" y="4150240"/>
                    <a:pt x="9191250" y="4106681"/>
                  </a:cubicBezTo>
                  <a:cubicBezTo>
                    <a:pt x="9205201" y="4007447"/>
                    <a:pt x="9211931" y="3963647"/>
                    <a:pt x="9295022" y="3830977"/>
                  </a:cubicBezTo>
                  <a:cubicBezTo>
                    <a:pt x="9320933" y="3789603"/>
                    <a:pt x="9376577" y="3729927"/>
                    <a:pt x="9341352" y="3680616"/>
                  </a:cubicBezTo>
                  <a:cubicBezTo>
                    <a:pt x="9310009" y="3636737"/>
                    <a:pt x="9326154" y="3622725"/>
                    <a:pt x="9307769" y="3559659"/>
                  </a:cubicBezTo>
                  <a:cubicBezTo>
                    <a:pt x="9297098" y="3523044"/>
                    <a:pt x="9305452" y="3489820"/>
                    <a:pt x="9325621" y="3459447"/>
                  </a:cubicBezTo>
                  <a:cubicBezTo>
                    <a:pt x="9329068" y="3454256"/>
                    <a:pt x="9762412" y="2610408"/>
                    <a:pt x="9726683" y="2662090"/>
                  </a:cubicBezTo>
                  <a:cubicBezTo>
                    <a:pt x="9779090" y="2586277"/>
                    <a:pt x="9736461" y="2545660"/>
                    <a:pt x="9789533" y="2517136"/>
                  </a:cubicBezTo>
                  <a:cubicBezTo>
                    <a:pt x="9803535" y="2509611"/>
                    <a:pt x="9808927" y="2491890"/>
                    <a:pt x="9799777" y="2475943"/>
                  </a:cubicBezTo>
                  <a:cubicBezTo>
                    <a:pt x="9783479" y="2447539"/>
                    <a:pt x="9807821" y="2446204"/>
                    <a:pt x="9844598" y="2401093"/>
                  </a:cubicBezTo>
                  <a:cubicBezTo>
                    <a:pt x="9878476" y="2359543"/>
                    <a:pt x="9790154" y="2337521"/>
                    <a:pt x="9849200" y="2273251"/>
                  </a:cubicBezTo>
                  <a:cubicBezTo>
                    <a:pt x="9893338" y="2225208"/>
                    <a:pt x="9856836" y="2213858"/>
                    <a:pt x="9891726" y="2165921"/>
                  </a:cubicBezTo>
                  <a:cubicBezTo>
                    <a:pt x="9913940" y="2135399"/>
                    <a:pt x="9831223" y="2111076"/>
                    <a:pt x="9855193" y="2046797"/>
                  </a:cubicBezTo>
                  <a:cubicBezTo>
                    <a:pt x="9865562" y="2018987"/>
                    <a:pt x="9861103" y="1989884"/>
                    <a:pt x="9865083" y="1961581"/>
                  </a:cubicBezTo>
                  <a:cubicBezTo>
                    <a:pt x="9865912" y="1955692"/>
                    <a:pt x="9867394" y="1945752"/>
                    <a:pt x="9857168" y="1943213"/>
                  </a:cubicBezTo>
                  <a:cubicBezTo>
                    <a:pt x="9847100" y="1940717"/>
                    <a:pt x="9844424" y="1950172"/>
                    <a:pt x="9841193" y="1955573"/>
                  </a:cubicBezTo>
                  <a:cubicBezTo>
                    <a:pt x="9825615" y="1981591"/>
                    <a:pt x="9803721" y="2004432"/>
                    <a:pt x="9800557" y="2036869"/>
                  </a:cubicBezTo>
                  <a:cubicBezTo>
                    <a:pt x="9796686" y="2076566"/>
                    <a:pt x="9775728" y="2111655"/>
                    <a:pt x="9769175" y="2150922"/>
                  </a:cubicBezTo>
                  <a:cubicBezTo>
                    <a:pt x="9761631" y="2196142"/>
                    <a:pt x="9685614" y="2205738"/>
                    <a:pt x="9688970" y="2284202"/>
                  </a:cubicBezTo>
                  <a:cubicBezTo>
                    <a:pt x="9690351" y="2316487"/>
                    <a:pt x="9668838" y="2329803"/>
                    <a:pt x="9517468" y="2476327"/>
                  </a:cubicBezTo>
                  <a:cubicBezTo>
                    <a:pt x="9491399" y="2501564"/>
                    <a:pt x="9487430" y="2483514"/>
                    <a:pt x="9433813" y="2537735"/>
                  </a:cubicBezTo>
                  <a:cubicBezTo>
                    <a:pt x="9400065" y="2571860"/>
                    <a:pt x="9361039" y="2600411"/>
                    <a:pt x="9309854" y="2602106"/>
                  </a:cubicBezTo>
                  <a:cubicBezTo>
                    <a:pt x="9296494" y="2602547"/>
                    <a:pt x="9286180" y="2605321"/>
                    <a:pt x="9277767" y="2615840"/>
                  </a:cubicBezTo>
                  <a:cubicBezTo>
                    <a:pt x="9260790" y="2637072"/>
                    <a:pt x="9235470" y="2649843"/>
                    <a:pt x="9219813" y="2672432"/>
                  </a:cubicBezTo>
                  <a:cubicBezTo>
                    <a:pt x="9216286" y="2677522"/>
                    <a:pt x="9211123" y="2677516"/>
                    <a:pt x="9206642" y="2676593"/>
                  </a:cubicBezTo>
                  <a:cubicBezTo>
                    <a:pt x="9169774" y="2668991"/>
                    <a:pt x="9148477" y="2729171"/>
                    <a:pt x="9086582" y="2727037"/>
                  </a:cubicBezTo>
                  <a:cubicBezTo>
                    <a:pt x="9071534" y="2726519"/>
                    <a:pt x="9055922" y="2732682"/>
                    <a:pt x="9041608" y="2737220"/>
                  </a:cubicBezTo>
                  <a:cubicBezTo>
                    <a:pt x="9006855" y="2748236"/>
                    <a:pt x="8971858" y="2745532"/>
                    <a:pt x="8936739" y="2745718"/>
                  </a:cubicBezTo>
                  <a:cubicBezTo>
                    <a:pt x="8928616" y="2745761"/>
                    <a:pt x="8919953" y="2743131"/>
                    <a:pt x="8913376" y="2750129"/>
                  </a:cubicBezTo>
                  <a:cubicBezTo>
                    <a:pt x="8903900" y="2760212"/>
                    <a:pt x="8896908" y="2760867"/>
                    <a:pt x="8885090" y="2750592"/>
                  </a:cubicBezTo>
                  <a:cubicBezTo>
                    <a:pt x="8868214" y="2735916"/>
                    <a:pt x="8842126" y="2786763"/>
                    <a:pt x="8828702" y="2752847"/>
                  </a:cubicBezTo>
                  <a:cubicBezTo>
                    <a:pt x="8824661" y="2742637"/>
                    <a:pt x="8812527" y="2740473"/>
                    <a:pt x="8804492" y="2734806"/>
                  </a:cubicBezTo>
                  <a:cubicBezTo>
                    <a:pt x="8773924" y="2713239"/>
                    <a:pt x="8755523" y="2683676"/>
                    <a:pt x="8740966" y="2650654"/>
                  </a:cubicBezTo>
                  <a:cubicBezTo>
                    <a:pt x="8724580" y="2613481"/>
                    <a:pt x="8705737" y="2597470"/>
                    <a:pt x="8725397" y="2563021"/>
                  </a:cubicBezTo>
                  <a:cubicBezTo>
                    <a:pt x="8737232" y="2542280"/>
                    <a:pt x="8718661" y="2514683"/>
                    <a:pt x="8695133" y="2518151"/>
                  </a:cubicBezTo>
                  <a:cubicBezTo>
                    <a:pt x="8652559" y="2524427"/>
                    <a:pt x="8622039" y="2503387"/>
                    <a:pt x="8593775" y="2477997"/>
                  </a:cubicBezTo>
                  <a:cubicBezTo>
                    <a:pt x="8536774" y="2426791"/>
                    <a:pt x="8493694" y="2418656"/>
                    <a:pt x="8427802" y="2345391"/>
                  </a:cubicBezTo>
                  <a:cubicBezTo>
                    <a:pt x="8385977" y="2298885"/>
                    <a:pt x="8341352" y="2178059"/>
                    <a:pt x="8330150" y="2153394"/>
                  </a:cubicBezTo>
                  <a:cubicBezTo>
                    <a:pt x="8324761" y="2141528"/>
                    <a:pt x="8318303" y="2131839"/>
                    <a:pt x="8301176" y="2131732"/>
                  </a:cubicBezTo>
                  <a:cubicBezTo>
                    <a:pt x="8271043" y="2131543"/>
                    <a:pt x="8256667" y="2105775"/>
                    <a:pt x="8240725" y="2085841"/>
                  </a:cubicBezTo>
                  <a:cubicBezTo>
                    <a:pt x="8177998" y="2007419"/>
                    <a:pt x="8205329" y="1986498"/>
                    <a:pt x="8161541" y="1956780"/>
                  </a:cubicBezTo>
                  <a:cubicBezTo>
                    <a:pt x="8129784" y="1935228"/>
                    <a:pt x="8106512" y="1904202"/>
                    <a:pt x="8081110" y="1875999"/>
                  </a:cubicBezTo>
                  <a:cubicBezTo>
                    <a:pt x="8055175" y="1847204"/>
                    <a:pt x="8025777" y="1821562"/>
                    <a:pt x="8002704" y="1790060"/>
                  </a:cubicBezTo>
                  <a:cubicBezTo>
                    <a:pt x="7985760" y="1766929"/>
                    <a:pt x="7982337" y="1824725"/>
                    <a:pt x="7983337" y="1843446"/>
                  </a:cubicBezTo>
                  <a:cubicBezTo>
                    <a:pt x="7991402" y="1994880"/>
                    <a:pt x="7946094" y="2024168"/>
                    <a:pt x="7958940" y="2281989"/>
                  </a:cubicBezTo>
                  <a:cubicBezTo>
                    <a:pt x="7961345" y="2330239"/>
                    <a:pt x="7960858" y="2378754"/>
                    <a:pt x="7967402" y="2426876"/>
                  </a:cubicBezTo>
                  <a:cubicBezTo>
                    <a:pt x="7972861" y="2467027"/>
                    <a:pt x="7965808" y="2505018"/>
                    <a:pt x="7943481" y="2539896"/>
                  </a:cubicBezTo>
                  <a:cubicBezTo>
                    <a:pt x="7911023" y="2590599"/>
                    <a:pt x="7875987" y="2559702"/>
                    <a:pt x="7882484" y="2595467"/>
                  </a:cubicBezTo>
                  <a:cubicBezTo>
                    <a:pt x="7891958" y="2647658"/>
                    <a:pt x="7879915" y="2670259"/>
                    <a:pt x="7861688" y="2687011"/>
                  </a:cubicBezTo>
                  <a:cubicBezTo>
                    <a:pt x="7837807" y="2708962"/>
                    <a:pt x="7861401" y="2711087"/>
                    <a:pt x="7833783" y="2867928"/>
                  </a:cubicBezTo>
                  <a:cubicBezTo>
                    <a:pt x="7786583" y="3135938"/>
                    <a:pt x="7756642" y="3239208"/>
                    <a:pt x="7782089" y="3308626"/>
                  </a:cubicBezTo>
                  <a:cubicBezTo>
                    <a:pt x="7784848" y="3316148"/>
                    <a:pt x="7785339" y="3322848"/>
                    <a:pt x="7780956" y="3329724"/>
                  </a:cubicBezTo>
                  <a:cubicBezTo>
                    <a:pt x="7764613" y="3355370"/>
                    <a:pt x="7780231" y="3388346"/>
                    <a:pt x="7779069" y="3394202"/>
                  </a:cubicBezTo>
                  <a:cubicBezTo>
                    <a:pt x="7767511" y="3452525"/>
                    <a:pt x="7835088" y="3423648"/>
                    <a:pt x="7997409" y="3553231"/>
                  </a:cubicBezTo>
                  <a:cubicBezTo>
                    <a:pt x="8026472" y="3576432"/>
                    <a:pt x="8058753" y="3596086"/>
                    <a:pt x="8085009" y="3622853"/>
                  </a:cubicBezTo>
                  <a:cubicBezTo>
                    <a:pt x="8252677" y="3793807"/>
                    <a:pt x="8154114" y="3653379"/>
                    <a:pt x="8278938" y="3794035"/>
                  </a:cubicBezTo>
                  <a:cubicBezTo>
                    <a:pt x="8361785" y="3887389"/>
                    <a:pt x="8437809" y="3686898"/>
                    <a:pt x="8582772" y="3866440"/>
                  </a:cubicBezTo>
                  <a:cubicBezTo>
                    <a:pt x="8685864" y="3994127"/>
                    <a:pt x="8748339" y="4030435"/>
                    <a:pt x="8791282" y="4189885"/>
                  </a:cubicBezTo>
                  <a:cubicBezTo>
                    <a:pt x="8798061" y="4215055"/>
                    <a:pt x="8789679" y="4239064"/>
                    <a:pt x="8788408" y="4263494"/>
                  </a:cubicBezTo>
                  <a:cubicBezTo>
                    <a:pt x="8784726" y="4334272"/>
                    <a:pt x="8752624" y="4392873"/>
                    <a:pt x="8706301" y="4444993"/>
                  </a:cubicBezTo>
                  <a:cubicBezTo>
                    <a:pt x="8693804" y="4459054"/>
                    <a:pt x="8681627" y="4460989"/>
                    <a:pt x="8665199" y="4453418"/>
                  </a:cubicBezTo>
                  <a:cubicBezTo>
                    <a:pt x="8556102" y="4403132"/>
                    <a:pt x="8511381" y="4285876"/>
                    <a:pt x="8489911" y="4270669"/>
                  </a:cubicBezTo>
                  <a:cubicBezTo>
                    <a:pt x="8439805" y="4235175"/>
                    <a:pt x="8398444" y="4186849"/>
                    <a:pt x="8335354" y="4170268"/>
                  </a:cubicBezTo>
                  <a:cubicBezTo>
                    <a:pt x="8316468" y="4165306"/>
                    <a:pt x="8300518" y="4149904"/>
                    <a:pt x="8283013" y="4139672"/>
                  </a:cubicBezTo>
                  <a:cubicBezTo>
                    <a:pt x="8273220" y="4133948"/>
                    <a:pt x="8278666" y="4118068"/>
                    <a:pt x="8279722" y="4107339"/>
                  </a:cubicBezTo>
                  <a:cubicBezTo>
                    <a:pt x="8282397" y="4080130"/>
                    <a:pt x="8268495" y="4064490"/>
                    <a:pt x="8247226" y="4051625"/>
                  </a:cubicBezTo>
                  <a:cubicBezTo>
                    <a:pt x="8235507" y="4044538"/>
                    <a:pt x="8223206" y="4046669"/>
                    <a:pt x="8211328" y="4047068"/>
                  </a:cubicBezTo>
                  <a:cubicBezTo>
                    <a:pt x="8145744" y="4049278"/>
                    <a:pt x="8164218" y="3956018"/>
                    <a:pt x="8105333" y="3952446"/>
                  </a:cubicBezTo>
                  <a:cubicBezTo>
                    <a:pt x="8098310" y="3952019"/>
                    <a:pt x="8089651" y="3945243"/>
                    <a:pt x="8085354" y="3938937"/>
                  </a:cubicBezTo>
                  <a:cubicBezTo>
                    <a:pt x="8064980" y="3909030"/>
                    <a:pt x="8032328" y="3896177"/>
                    <a:pt x="8003430" y="3878376"/>
                  </a:cubicBezTo>
                  <a:cubicBezTo>
                    <a:pt x="7924736" y="3829895"/>
                    <a:pt x="7848628" y="3777015"/>
                    <a:pt x="7766033" y="3735123"/>
                  </a:cubicBezTo>
                  <a:cubicBezTo>
                    <a:pt x="7542084" y="3621531"/>
                    <a:pt x="7404290" y="3664065"/>
                    <a:pt x="7429305" y="3248260"/>
                  </a:cubicBezTo>
                  <a:cubicBezTo>
                    <a:pt x="7434706" y="3158448"/>
                    <a:pt x="7430359" y="3068837"/>
                    <a:pt x="7433124" y="2979192"/>
                  </a:cubicBezTo>
                  <a:cubicBezTo>
                    <a:pt x="7433505" y="2966783"/>
                    <a:pt x="7433093" y="2954326"/>
                    <a:pt x="7427620" y="2943262"/>
                  </a:cubicBezTo>
                  <a:cubicBezTo>
                    <a:pt x="7399715" y="2886850"/>
                    <a:pt x="7423292" y="2820711"/>
                    <a:pt x="7382430" y="2822753"/>
                  </a:cubicBezTo>
                  <a:cubicBezTo>
                    <a:pt x="7321004" y="2825823"/>
                    <a:pt x="7373974" y="2837243"/>
                    <a:pt x="7328696" y="3013409"/>
                  </a:cubicBezTo>
                  <a:cubicBezTo>
                    <a:pt x="7320570" y="3045029"/>
                    <a:pt x="7323003" y="3077264"/>
                    <a:pt x="7323646" y="3108686"/>
                  </a:cubicBezTo>
                  <a:cubicBezTo>
                    <a:pt x="7324161" y="3133878"/>
                    <a:pt x="7321838" y="3159021"/>
                    <a:pt x="7321899" y="3184094"/>
                  </a:cubicBezTo>
                  <a:cubicBezTo>
                    <a:pt x="7322088" y="3262354"/>
                    <a:pt x="7363642" y="3511708"/>
                    <a:pt x="7223135" y="3583626"/>
                  </a:cubicBezTo>
                  <a:cubicBezTo>
                    <a:pt x="7193613" y="3598738"/>
                    <a:pt x="7166952" y="3619434"/>
                    <a:pt x="7133597" y="3626529"/>
                  </a:cubicBezTo>
                  <a:cubicBezTo>
                    <a:pt x="6995624" y="3655885"/>
                    <a:pt x="6964040" y="3587131"/>
                    <a:pt x="6705372" y="3688690"/>
                  </a:cubicBezTo>
                  <a:cubicBezTo>
                    <a:pt x="6676113" y="3700178"/>
                    <a:pt x="6652824" y="3728808"/>
                    <a:pt x="6616367" y="3721170"/>
                  </a:cubicBezTo>
                  <a:cubicBezTo>
                    <a:pt x="6607948" y="3719405"/>
                    <a:pt x="6601084" y="3725925"/>
                    <a:pt x="6594562" y="3730801"/>
                  </a:cubicBezTo>
                  <a:cubicBezTo>
                    <a:pt x="6547001" y="3766353"/>
                    <a:pt x="6543636" y="3738525"/>
                    <a:pt x="6531816" y="3763445"/>
                  </a:cubicBezTo>
                  <a:cubicBezTo>
                    <a:pt x="6509687" y="3810083"/>
                    <a:pt x="6504090" y="3815106"/>
                    <a:pt x="6497391" y="3814615"/>
                  </a:cubicBezTo>
                  <a:cubicBezTo>
                    <a:pt x="6464805" y="3812238"/>
                    <a:pt x="6431789" y="3854114"/>
                    <a:pt x="6404598" y="3843404"/>
                  </a:cubicBezTo>
                  <a:cubicBezTo>
                    <a:pt x="6377645" y="3832787"/>
                    <a:pt x="6405174" y="3901870"/>
                    <a:pt x="6329327" y="3941927"/>
                  </a:cubicBezTo>
                  <a:cubicBezTo>
                    <a:pt x="6319147" y="3947304"/>
                    <a:pt x="6312902" y="3953488"/>
                    <a:pt x="6309049" y="3936212"/>
                  </a:cubicBezTo>
                  <a:cubicBezTo>
                    <a:pt x="6305925" y="3922207"/>
                    <a:pt x="6296668" y="3919942"/>
                    <a:pt x="6285702" y="3930433"/>
                  </a:cubicBezTo>
                  <a:cubicBezTo>
                    <a:pt x="6236504" y="3977482"/>
                    <a:pt x="6177982" y="4012558"/>
                    <a:pt x="6125239" y="4055109"/>
                  </a:cubicBezTo>
                  <a:cubicBezTo>
                    <a:pt x="6100017" y="4075457"/>
                    <a:pt x="6068961" y="4079864"/>
                    <a:pt x="6036789" y="4077423"/>
                  </a:cubicBezTo>
                  <a:cubicBezTo>
                    <a:pt x="6027847" y="4076743"/>
                    <a:pt x="6022662" y="4071958"/>
                    <a:pt x="6019297" y="4065731"/>
                  </a:cubicBezTo>
                  <a:cubicBezTo>
                    <a:pt x="6000052" y="4030115"/>
                    <a:pt x="5976460" y="3997053"/>
                    <a:pt x="5966381" y="3956305"/>
                  </a:cubicBezTo>
                  <a:cubicBezTo>
                    <a:pt x="5961226" y="3935475"/>
                    <a:pt x="5971642" y="3810924"/>
                    <a:pt x="6035671" y="3732862"/>
                  </a:cubicBezTo>
                  <a:cubicBezTo>
                    <a:pt x="6075167" y="3684706"/>
                    <a:pt x="6086106" y="3672819"/>
                    <a:pt x="6174087" y="3614654"/>
                  </a:cubicBezTo>
                  <a:cubicBezTo>
                    <a:pt x="6230831" y="3577136"/>
                    <a:pt x="6270075" y="3503009"/>
                    <a:pt x="6321348" y="3460136"/>
                  </a:cubicBezTo>
                  <a:cubicBezTo>
                    <a:pt x="6404251" y="3390815"/>
                    <a:pt x="6502015" y="3419530"/>
                    <a:pt x="6541542" y="3477208"/>
                  </a:cubicBezTo>
                  <a:cubicBezTo>
                    <a:pt x="6558943" y="3502598"/>
                    <a:pt x="6620932" y="3481560"/>
                    <a:pt x="6648553" y="3476245"/>
                  </a:cubicBezTo>
                  <a:cubicBezTo>
                    <a:pt x="6686644" y="3468914"/>
                    <a:pt x="6661514" y="3453439"/>
                    <a:pt x="6721145" y="3429723"/>
                  </a:cubicBezTo>
                  <a:cubicBezTo>
                    <a:pt x="6768081" y="3411054"/>
                    <a:pt x="6815806" y="3393936"/>
                    <a:pt x="6861234" y="3372082"/>
                  </a:cubicBezTo>
                  <a:cubicBezTo>
                    <a:pt x="6878602" y="3363725"/>
                    <a:pt x="6936791" y="3328563"/>
                    <a:pt x="6952065" y="3337969"/>
                  </a:cubicBezTo>
                  <a:cubicBezTo>
                    <a:pt x="6977369" y="3353550"/>
                    <a:pt x="6975809" y="3337871"/>
                    <a:pt x="6972797" y="3125816"/>
                  </a:cubicBezTo>
                  <a:cubicBezTo>
                    <a:pt x="6972050" y="3073299"/>
                    <a:pt x="6931475" y="2807611"/>
                    <a:pt x="6933444" y="2758471"/>
                  </a:cubicBezTo>
                  <a:cubicBezTo>
                    <a:pt x="6935352" y="2710791"/>
                    <a:pt x="6908628" y="2745517"/>
                    <a:pt x="6907024" y="2645969"/>
                  </a:cubicBezTo>
                  <a:cubicBezTo>
                    <a:pt x="6906006" y="2583022"/>
                    <a:pt x="6878799" y="2597506"/>
                    <a:pt x="6874005" y="2589100"/>
                  </a:cubicBezTo>
                  <a:cubicBezTo>
                    <a:pt x="6853069" y="2552377"/>
                    <a:pt x="6796339" y="2501863"/>
                    <a:pt x="6835924" y="2405818"/>
                  </a:cubicBezTo>
                  <a:cubicBezTo>
                    <a:pt x="6866626" y="2331324"/>
                    <a:pt x="6822890" y="2248858"/>
                    <a:pt x="6855477" y="2134036"/>
                  </a:cubicBezTo>
                  <a:cubicBezTo>
                    <a:pt x="6902980" y="1966637"/>
                    <a:pt x="6927878" y="1942585"/>
                    <a:pt x="6892623" y="1954473"/>
                  </a:cubicBezTo>
                  <a:cubicBezTo>
                    <a:pt x="6868832" y="1962495"/>
                    <a:pt x="6843446" y="1963860"/>
                    <a:pt x="6823905" y="1986894"/>
                  </a:cubicBezTo>
                  <a:cubicBezTo>
                    <a:pt x="6808863" y="2004627"/>
                    <a:pt x="6779435" y="2005146"/>
                    <a:pt x="6755831" y="2010059"/>
                  </a:cubicBezTo>
                  <a:cubicBezTo>
                    <a:pt x="6709139" y="2019779"/>
                    <a:pt x="6685715" y="2035479"/>
                    <a:pt x="6653038" y="2017316"/>
                  </a:cubicBezTo>
                  <a:cubicBezTo>
                    <a:pt x="6546214" y="1957935"/>
                    <a:pt x="6503959" y="1842788"/>
                    <a:pt x="6518807" y="1721663"/>
                  </a:cubicBezTo>
                  <a:cubicBezTo>
                    <a:pt x="6522506" y="1691476"/>
                    <a:pt x="6534753" y="1662230"/>
                    <a:pt x="6544159" y="1632881"/>
                  </a:cubicBezTo>
                  <a:cubicBezTo>
                    <a:pt x="6550942" y="1611713"/>
                    <a:pt x="6542538" y="1592459"/>
                    <a:pt x="6538107" y="1572881"/>
                  </a:cubicBezTo>
                  <a:cubicBezTo>
                    <a:pt x="6535915" y="1563198"/>
                    <a:pt x="6528551" y="1556431"/>
                    <a:pt x="6516109" y="1558111"/>
                  </a:cubicBezTo>
                  <a:cubicBezTo>
                    <a:pt x="6496922" y="1560695"/>
                    <a:pt x="6481557" y="1552865"/>
                    <a:pt x="6477528" y="1564262"/>
                  </a:cubicBezTo>
                  <a:cubicBezTo>
                    <a:pt x="6461020" y="1610948"/>
                    <a:pt x="6425059" y="1631314"/>
                    <a:pt x="6378242" y="1637398"/>
                  </a:cubicBezTo>
                  <a:cubicBezTo>
                    <a:pt x="6326258" y="1644156"/>
                    <a:pt x="6318504" y="1646798"/>
                    <a:pt x="6224425" y="1704079"/>
                  </a:cubicBezTo>
                  <a:cubicBezTo>
                    <a:pt x="6174873" y="1734248"/>
                    <a:pt x="6174495" y="1699090"/>
                    <a:pt x="6071723" y="1726894"/>
                  </a:cubicBezTo>
                  <a:cubicBezTo>
                    <a:pt x="6032175" y="1737592"/>
                    <a:pt x="5923584" y="1761144"/>
                    <a:pt x="5911919" y="1761272"/>
                  </a:cubicBezTo>
                  <a:cubicBezTo>
                    <a:pt x="5808174" y="1762415"/>
                    <a:pt x="5704475" y="1770194"/>
                    <a:pt x="5600736" y="1765664"/>
                  </a:cubicBezTo>
                  <a:cubicBezTo>
                    <a:pt x="5562463" y="1763994"/>
                    <a:pt x="5524817" y="1754249"/>
                    <a:pt x="5485876" y="1755746"/>
                  </a:cubicBezTo>
                  <a:cubicBezTo>
                    <a:pt x="5373618" y="1760059"/>
                    <a:pt x="5462811" y="1831419"/>
                    <a:pt x="5363200" y="2055486"/>
                  </a:cubicBezTo>
                  <a:cubicBezTo>
                    <a:pt x="5316788" y="2159890"/>
                    <a:pt x="5309229" y="2154296"/>
                    <a:pt x="5309826" y="2212233"/>
                  </a:cubicBezTo>
                  <a:cubicBezTo>
                    <a:pt x="5311844" y="2408140"/>
                    <a:pt x="5311433" y="2358116"/>
                    <a:pt x="5293507" y="2494100"/>
                  </a:cubicBezTo>
                  <a:cubicBezTo>
                    <a:pt x="5281651" y="2584034"/>
                    <a:pt x="5278578" y="2717049"/>
                    <a:pt x="5280166" y="2759157"/>
                  </a:cubicBezTo>
                  <a:cubicBezTo>
                    <a:pt x="5283010" y="2834500"/>
                    <a:pt x="5267505" y="2831800"/>
                    <a:pt x="5276140" y="2859521"/>
                  </a:cubicBezTo>
                  <a:cubicBezTo>
                    <a:pt x="5283160" y="2882058"/>
                    <a:pt x="5281788" y="2900645"/>
                    <a:pt x="5262967" y="2916982"/>
                  </a:cubicBezTo>
                  <a:cubicBezTo>
                    <a:pt x="5252527" y="2926044"/>
                    <a:pt x="5257989" y="2940900"/>
                    <a:pt x="5257681" y="2951391"/>
                  </a:cubicBezTo>
                  <a:cubicBezTo>
                    <a:pt x="5255435" y="3028737"/>
                    <a:pt x="5253118" y="3106239"/>
                    <a:pt x="5257818" y="3183539"/>
                  </a:cubicBezTo>
                  <a:cubicBezTo>
                    <a:pt x="5258681" y="3197721"/>
                    <a:pt x="5260193" y="3210736"/>
                    <a:pt x="5254916" y="3223983"/>
                  </a:cubicBezTo>
                  <a:cubicBezTo>
                    <a:pt x="5252811" y="3229265"/>
                    <a:pt x="5252545" y="3236617"/>
                    <a:pt x="5248745" y="3239674"/>
                  </a:cubicBezTo>
                  <a:cubicBezTo>
                    <a:pt x="5222940" y="3260443"/>
                    <a:pt x="5229956" y="3288552"/>
                    <a:pt x="5231188" y="3315069"/>
                  </a:cubicBezTo>
                  <a:cubicBezTo>
                    <a:pt x="5234181" y="3379489"/>
                    <a:pt x="5217094" y="3445076"/>
                    <a:pt x="5266417" y="3411697"/>
                  </a:cubicBezTo>
                  <a:cubicBezTo>
                    <a:pt x="5315105" y="3378745"/>
                    <a:pt x="5385389" y="3386091"/>
                    <a:pt x="5429579" y="3425404"/>
                  </a:cubicBezTo>
                  <a:cubicBezTo>
                    <a:pt x="5487945" y="3477330"/>
                    <a:pt x="5545677" y="3529874"/>
                    <a:pt x="5601392" y="3584616"/>
                  </a:cubicBezTo>
                  <a:cubicBezTo>
                    <a:pt x="5622649" y="3605504"/>
                    <a:pt x="5651583" y="3615209"/>
                    <a:pt x="5672843" y="3636204"/>
                  </a:cubicBezTo>
                  <a:cubicBezTo>
                    <a:pt x="5719386" y="3682161"/>
                    <a:pt x="5768157" y="3727467"/>
                    <a:pt x="5790795" y="3790167"/>
                  </a:cubicBezTo>
                  <a:cubicBezTo>
                    <a:pt x="5824917" y="3884680"/>
                    <a:pt x="5828721" y="3974946"/>
                    <a:pt x="5749939" y="4055980"/>
                  </a:cubicBezTo>
                  <a:cubicBezTo>
                    <a:pt x="5687815" y="4119882"/>
                    <a:pt x="5540197" y="3976104"/>
                    <a:pt x="5451997" y="3905156"/>
                  </a:cubicBezTo>
                  <a:cubicBezTo>
                    <a:pt x="5422422" y="3881366"/>
                    <a:pt x="5430804" y="3924416"/>
                    <a:pt x="5410417" y="3915861"/>
                  </a:cubicBezTo>
                  <a:cubicBezTo>
                    <a:pt x="5352809" y="3891696"/>
                    <a:pt x="5352154" y="3918009"/>
                    <a:pt x="5341062" y="3886274"/>
                  </a:cubicBezTo>
                  <a:cubicBezTo>
                    <a:pt x="5336511" y="3873250"/>
                    <a:pt x="5367440" y="3876319"/>
                    <a:pt x="5365983" y="3860936"/>
                  </a:cubicBezTo>
                  <a:cubicBezTo>
                    <a:pt x="5365312" y="3853852"/>
                    <a:pt x="5356979" y="3855693"/>
                    <a:pt x="5352071" y="3853368"/>
                  </a:cubicBezTo>
                  <a:cubicBezTo>
                    <a:pt x="5309513" y="3833217"/>
                    <a:pt x="5266399" y="3814051"/>
                    <a:pt x="5254682" y="3760644"/>
                  </a:cubicBezTo>
                  <a:cubicBezTo>
                    <a:pt x="5251954" y="3748205"/>
                    <a:pt x="5241393" y="3741515"/>
                    <a:pt x="5225869" y="3744719"/>
                  </a:cubicBezTo>
                  <a:cubicBezTo>
                    <a:pt x="5184431" y="3753265"/>
                    <a:pt x="5141845" y="3754167"/>
                    <a:pt x="5100544" y="3765085"/>
                  </a:cubicBezTo>
                  <a:cubicBezTo>
                    <a:pt x="5014320" y="3787875"/>
                    <a:pt x="4908847" y="3694381"/>
                    <a:pt x="4863407" y="3652797"/>
                  </a:cubicBezTo>
                  <a:cubicBezTo>
                    <a:pt x="4772592" y="3569690"/>
                    <a:pt x="4800731" y="3410450"/>
                    <a:pt x="4765027" y="3314426"/>
                  </a:cubicBezTo>
                  <a:cubicBezTo>
                    <a:pt x="4760199" y="3301442"/>
                    <a:pt x="4761936" y="3288585"/>
                    <a:pt x="4759107" y="3275823"/>
                  </a:cubicBezTo>
                  <a:cubicBezTo>
                    <a:pt x="4750753" y="3238135"/>
                    <a:pt x="4703012" y="3216409"/>
                    <a:pt x="4690604" y="3202431"/>
                  </a:cubicBezTo>
                  <a:cubicBezTo>
                    <a:pt x="4674029" y="3183758"/>
                    <a:pt x="4674416" y="3183716"/>
                    <a:pt x="4659983" y="3205430"/>
                  </a:cubicBezTo>
                  <a:cubicBezTo>
                    <a:pt x="4657499" y="3209167"/>
                    <a:pt x="4657597" y="3215671"/>
                    <a:pt x="4651212" y="3216159"/>
                  </a:cubicBezTo>
                  <a:cubicBezTo>
                    <a:pt x="4616147" y="3218835"/>
                    <a:pt x="4646694" y="3264881"/>
                    <a:pt x="4603230" y="3431506"/>
                  </a:cubicBezTo>
                  <a:cubicBezTo>
                    <a:pt x="4578465" y="3526454"/>
                    <a:pt x="4527719" y="3532602"/>
                    <a:pt x="4462147" y="3601386"/>
                  </a:cubicBezTo>
                  <a:cubicBezTo>
                    <a:pt x="4371374" y="3696606"/>
                    <a:pt x="4274881" y="3677294"/>
                    <a:pt x="4227228" y="3696816"/>
                  </a:cubicBezTo>
                  <a:cubicBezTo>
                    <a:pt x="4113901" y="3743246"/>
                    <a:pt x="4019074" y="3757907"/>
                    <a:pt x="4002569" y="3836701"/>
                  </a:cubicBezTo>
                  <a:cubicBezTo>
                    <a:pt x="3990542" y="3894122"/>
                    <a:pt x="3947827" y="3918470"/>
                    <a:pt x="3894835" y="3928117"/>
                  </a:cubicBezTo>
                  <a:cubicBezTo>
                    <a:pt x="3879476" y="3930912"/>
                    <a:pt x="3873938" y="3932548"/>
                    <a:pt x="3878059" y="3950876"/>
                  </a:cubicBezTo>
                  <a:cubicBezTo>
                    <a:pt x="3884859" y="3981100"/>
                    <a:pt x="3864151" y="3991768"/>
                    <a:pt x="3834152" y="3988086"/>
                  </a:cubicBezTo>
                  <a:cubicBezTo>
                    <a:pt x="3748269" y="3977537"/>
                    <a:pt x="3725768" y="4081879"/>
                    <a:pt x="3651440" y="4125097"/>
                  </a:cubicBezTo>
                  <a:cubicBezTo>
                    <a:pt x="3502362" y="4211776"/>
                    <a:pt x="3429716" y="3947804"/>
                    <a:pt x="3525335" y="3800079"/>
                  </a:cubicBezTo>
                  <a:cubicBezTo>
                    <a:pt x="3581662" y="3713062"/>
                    <a:pt x="3643180" y="3686739"/>
                    <a:pt x="3719041" y="3588499"/>
                  </a:cubicBezTo>
                  <a:cubicBezTo>
                    <a:pt x="3776850" y="3513640"/>
                    <a:pt x="3828608" y="3426772"/>
                    <a:pt x="3927537" y="3420430"/>
                  </a:cubicBezTo>
                  <a:cubicBezTo>
                    <a:pt x="4006818" y="3415346"/>
                    <a:pt x="4018285" y="3491174"/>
                    <a:pt x="4041355" y="3437590"/>
                  </a:cubicBezTo>
                  <a:cubicBezTo>
                    <a:pt x="4064959" y="3382765"/>
                    <a:pt x="4155536" y="3329977"/>
                    <a:pt x="4172590" y="3324104"/>
                  </a:cubicBezTo>
                  <a:cubicBezTo>
                    <a:pt x="4178390" y="3322104"/>
                    <a:pt x="4182395" y="3318047"/>
                    <a:pt x="4181746" y="3311186"/>
                  </a:cubicBezTo>
                  <a:cubicBezTo>
                    <a:pt x="4175553" y="3245679"/>
                    <a:pt x="4214000" y="3203522"/>
                    <a:pt x="4152025" y="3179763"/>
                  </a:cubicBezTo>
                  <a:cubicBezTo>
                    <a:pt x="4091202" y="3156448"/>
                    <a:pt x="4117467" y="3122954"/>
                    <a:pt x="4151099" y="3029091"/>
                  </a:cubicBezTo>
                  <a:cubicBezTo>
                    <a:pt x="4161983" y="2998711"/>
                    <a:pt x="4158133" y="2965826"/>
                    <a:pt x="4166832" y="2934984"/>
                  </a:cubicBezTo>
                  <a:cubicBezTo>
                    <a:pt x="4171477" y="2918512"/>
                    <a:pt x="4174181" y="2902084"/>
                    <a:pt x="4167637" y="2884692"/>
                  </a:cubicBezTo>
                  <a:cubicBezTo>
                    <a:pt x="4160779" y="2866468"/>
                    <a:pt x="4176437" y="2848545"/>
                    <a:pt x="4172812" y="2813411"/>
                  </a:cubicBezTo>
                  <a:cubicBezTo>
                    <a:pt x="4171100" y="2796800"/>
                    <a:pt x="4181768" y="2781090"/>
                    <a:pt x="4184563" y="2764104"/>
                  </a:cubicBezTo>
                  <a:cubicBezTo>
                    <a:pt x="4188869" y="2737921"/>
                    <a:pt x="4189726" y="2737656"/>
                    <a:pt x="4165281" y="2724989"/>
                  </a:cubicBezTo>
                  <a:cubicBezTo>
                    <a:pt x="4075542" y="2678485"/>
                    <a:pt x="4145923" y="2681241"/>
                    <a:pt x="4147599" y="2587975"/>
                  </a:cubicBezTo>
                  <a:cubicBezTo>
                    <a:pt x="4148096" y="2560290"/>
                    <a:pt x="4188208" y="2454403"/>
                    <a:pt x="4191643" y="2397551"/>
                  </a:cubicBezTo>
                  <a:cubicBezTo>
                    <a:pt x="4192189" y="2388511"/>
                    <a:pt x="4191701" y="2379504"/>
                    <a:pt x="4194923" y="2370729"/>
                  </a:cubicBezTo>
                  <a:cubicBezTo>
                    <a:pt x="4211223" y="2326310"/>
                    <a:pt x="4208965" y="2278947"/>
                    <a:pt x="4216158" y="2233078"/>
                  </a:cubicBezTo>
                  <a:cubicBezTo>
                    <a:pt x="4242252" y="2066727"/>
                    <a:pt x="4229185" y="2152858"/>
                    <a:pt x="4246071" y="1833196"/>
                  </a:cubicBezTo>
                  <a:cubicBezTo>
                    <a:pt x="4249515" y="1767999"/>
                    <a:pt x="4214177" y="1613703"/>
                    <a:pt x="4230176" y="1523702"/>
                  </a:cubicBezTo>
                  <a:cubicBezTo>
                    <a:pt x="4237379" y="1483182"/>
                    <a:pt x="4178585" y="1483480"/>
                    <a:pt x="4080080" y="1340883"/>
                  </a:cubicBezTo>
                  <a:cubicBezTo>
                    <a:pt x="4006690" y="1234639"/>
                    <a:pt x="3969535" y="1219283"/>
                    <a:pt x="3903040" y="1115578"/>
                  </a:cubicBezTo>
                  <a:cubicBezTo>
                    <a:pt x="3841656" y="1019843"/>
                    <a:pt x="3823100" y="987885"/>
                    <a:pt x="3833009" y="925017"/>
                  </a:cubicBezTo>
                  <a:cubicBezTo>
                    <a:pt x="3866900" y="710020"/>
                    <a:pt x="3846826" y="801009"/>
                    <a:pt x="3883015" y="675529"/>
                  </a:cubicBezTo>
                  <a:cubicBezTo>
                    <a:pt x="3915360" y="563378"/>
                    <a:pt x="3961181" y="545422"/>
                    <a:pt x="3972964" y="520827"/>
                  </a:cubicBezTo>
                  <a:cubicBezTo>
                    <a:pt x="3981889" y="502201"/>
                    <a:pt x="3956825" y="499193"/>
                    <a:pt x="3972998" y="467551"/>
                  </a:cubicBezTo>
                  <a:cubicBezTo>
                    <a:pt x="4011625" y="391982"/>
                    <a:pt x="4007087" y="389651"/>
                    <a:pt x="4024789" y="381509"/>
                  </a:cubicBezTo>
                  <a:cubicBezTo>
                    <a:pt x="4041956" y="373615"/>
                    <a:pt x="4045985" y="355723"/>
                    <a:pt x="4035174" y="340032"/>
                  </a:cubicBezTo>
                  <a:cubicBezTo>
                    <a:pt x="4012101" y="306541"/>
                    <a:pt x="4002408" y="303749"/>
                    <a:pt x="3963781" y="319440"/>
                  </a:cubicBezTo>
                  <a:cubicBezTo>
                    <a:pt x="3949275" y="325332"/>
                    <a:pt x="3943880" y="306135"/>
                    <a:pt x="3897234" y="349826"/>
                  </a:cubicBezTo>
                  <a:cubicBezTo>
                    <a:pt x="3881152" y="364886"/>
                    <a:pt x="3826194" y="372753"/>
                    <a:pt x="3838712" y="427144"/>
                  </a:cubicBezTo>
                  <a:cubicBezTo>
                    <a:pt x="3846500" y="460986"/>
                    <a:pt x="3838874" y="469658"/>
                    <a:pt x="3803188" y="469557"/>
                  </a:cubicBezTo>
                  <a:cubicBezTo>
                    <a:pt x="3778941" y="469487"/>
                    <a:pt x="3761150" y="484684"/>
                    <a:pt x="3744782" y="497778"/>
                  </a:cubicBezTo>
                  <a:cubicBezTo>
                    <a:pt x="3634889" y="585683"/>
                    <a:pt x="3679844" y="525082"/>
                    <a:pt x="3585871" y="591239"/>
                  </a:cubicBezTo>
                  <a:cubicBezTo>
                    <a:pt x="3585871" y="591239"/>
                    <a:pt x="3447355" y="655290"/>
                    <a:pt x="3385103" y="697288"/>
                  </a:cubicBezTo>
                  <a:cubicBezTo>
                    <a:pt x="3322484" y="739534"/>
                    <a:pt x="3312786" y="727012"/>
                    <a:pt x="3290624" y="747919"/>
                  </a:cubicBezTo>
                  <a:cubicBezTo>
                    <a:pt x="3230883" y="804273"/>
                    <a:pt x="3250619" y="752222"/>
                    <a:pt x="3031641" y="885719"/>
                  </a:cubicBezTo>
                  <a:cubicBezTo>
                    <a:pt x="2910102" y="959813"/>
                    <a:pt x="2778621" y="990311"/>
                    <a:pt x="2811826" y="1084320"/>
                  </a:cubicBezTo>
                  <a:cubicBezTo>
                    <a:pt x="2822070" y="1113325"/>
                    <a:pt x="2823481" y="1146579"/>
                    <a:pt x="2846716" y="1169588"/>
                  </a:cubicBezTo>
                  <a:cubicBezTo>
                    <a:pt x="2870847" y="1193484"/>
                    <a:pt x="2946797" y="1295166"/>
                    <a:pt x="2952524" y="1347503"/>
                  </a:cubicBezTo>
                  <a:cubicBezTo>
                    <a:pt x="2956993" y="1388304"/>
                    <a:pt x="2950485" y="1425072"/>
                    <a:pt x="2920606" y="1454494"/>
                  </a:cubicBezTo>
                  <a:cubicBezTo>
                    <a:pt x="2894405" y="1480292"/>
                    <a:pt x="2883664" y="1513753"/>
                    <a:pt x="2871362" y="1546489"/>
                  </a:cubicBezTo>
                  <a:cubicBezTo>
                    <a:pt x="2786664" y="1771873"/>
                    <a:pt x="2781361" y="1795233"/>
                    <a:pt x="2790234" y="1822610"/>
                  </a:cubicBezTo>
                  <a:cubicBezTo>
                    <a:pt x="2823646" y="1925699"/>
                    <a:pt x="2894210" y="2023873"/>
                    <a:pt x="2919911" y="2084320"/>
                  </a:cubicBezTo>
                  <a:cubicBezTo>
                    <a:pt x="2927080" y="2101182"/>
                    <a:pt x="2932843" y="2119504"/>
                    <a:pt x="2952329" y="2128434"/>
                  </a:cubicBezTo>
                  <a:cubicBezTo>
                    <a:pt x="2968285" y="2135746"/>
                    <a:pt x="2930691" y="2155644"/>
                    <a:pt x="2910428" y="2152858"/>
                  </a:cubicBezTo>
                  <a:cubicBezTo>
                    <a:pt x="2879464" y="2148600"/>
                    <a:pt x="2851114" y="2160240"/>
                    <a:pt x="2822293" y="2168034"/>
                  </a:cubicBezTo>
                  <a:cubicBezTo>
                    <a:pt x="2729417" y="2193149"/>
                    <a:pt x="2675464" y="2166973"/>
                    <a:pt x="2678466" y="2219673"/>
                  </a:cubicBezTo>
                  <a:cubicBezTo>
                    <a:pt x="2678747" y="2224571"/>
                    <a:pt x="2674010" y="2233212"/>
                    <a:pt x="2666540" y="2237330"/>
                  </a:cubicBezTo>
                  <a:cubicBezTo>
                    <a:pt x="2660477" y="2240671"/>
                    <a:pt x="2661709" y="2251494"/>
                    <a:pt x="2664342" y="2252302"/>
                  </a:cubicBezTo>
                  <a:cubicBezTo>
                    <a:pt x="2687717" y="2259455"/>
                    <a:pt x="2686251" y="2284242"/>
                    <a:pt x="2689217" y="2298193"/>
                  </a:cubicBezTo>
                  <a:cubicBezTo>
                    <a:pt x="2694959" y="2325204"/>
                    <a:pt x="2713646" y="2346320"/>
                    <a:pt x="2716633" y="2374066"/>
                  </a:cubicBezTo>
                  <a:cubicBezTo>
                    <a:pt x="2718139" y="2388069"/>
                    <a:pt x="2715753" y="2401681"/>
                    <a:pt x="2717578" y="2415300"/>
                  </a:cubicBezTo>
                  <a:cubicBezTo>
                    <a:pt x="2729380" y="2503332"/>
                    <a:pt x="2677235" y="2524357"/>
                    <a:pt x="2702317" y="2579505"/>
                  </a:cubicBezTo>
                  <a:cubicBezTo>
                    <a:pt x="2711004" y="2598606"/>
                    <a:pt x="2702326" y="2622445"/>
                    <a:pt x="2716179" y="2641016"/>
                  </a:cubicBezTo>
                  <a:cubicBezTo>
                    <a:pt x="2716941" y="2642038"/>
                    <a:pt x="2716661" y="2644403"/>
                    <a:pt x="2716058" y="2645793"/>
                  </a:cubicBezTo>
                  <a:cubicBezTo>
                    <a:pt x="2691064" y="2703516"/>
                    <a:pt x="2733358" y="2772681"/>
                    <a:pt x="2704615" y="2836731"/>
                  </a:cubicBezTo>
                  <a:cubicBezTo>
                    <a:pt x="2688205" y="2873292"/>
                    <a:pt x="2687159" y="3190376"/>
                    <a:pt x="2680929" y="3456460"/>
                  </a:cubicBezTo>
                  <a:cubicBezTo>
                    <a:pt x="2680070" y="3493121"/>
                    <a:pt x="2680329" y="3533145"/>
                    <a:pt x="2659404" y="3567349"/>
                  </a:cubicBezTo>
                  <a:cubicBezTo>
                    <a:pt x="2658990" y="3568029"/>
                    <a:pt x="2658624" y="3568873"/>
                    <a:pt x="2658612" y="3569647"/>
                  </a:cubicBezTo>
                  <a:cubicBezTo>
                    <a:pt x="2657536" y="3635969"/>
                    <a:pt x="2603028" y="3666089"/>
                    <a:pt x="2565215" y="3707499"/>
                  </a:cubicBezTo>
                  <a:cubicBezTo>
                    <a:pt x="2539374" y="3735800"/>
                    <a:pt x="2505090" y="3752378"/>
                    <a:pt x="2473297" y="3772099"/>
                  </a:cubicBezTo>
                  <a:cubicBezTo>
                    <a:pt x="2405518" y="3814143"/>
                    <a:pt x="2320954" y="3811095"/>
                    <a:pt x="2272016" y="3855916"/>
                  </a:cubicBezTo>
                  <a:cubicBezTo>
                    <a:pt x="2239942" y="3885292"/>
                    <a:pt x="2184154" y="3872997"/>
                    <a:pt x="2165159" y="3903501"/>
                  </a:cubicBezTo>
                  <a:cubicBezTo>
                    <a:pt x="2163644" y="3905930"/>
                    <a:pt x="2159718" y="3908631"/>
                    <a:pt x="2157185" y="3908384"/>
                  </a:cubicBezTo>
                  <a:cubicBezTo>
                    <a:pt x="2130445" y="3905763"/>
                    <a:pt x="2122255" y="3929985"/>
                    <a:pt x="2106912" y="3943314"/>
                  </a:cubicBezTo>
                  <a:cubicBezTo>
                    <a:pt x="2083994" y="3963220"/>
                    <a:pt x="2126964" y="3983310"/>
                    <a:pt x="2098926" y="4008718"/>
                  </a:cubicBezTo>
                  <a:cubicBezTo>
                    <a:pt x="2069345" y="4035519"/>
                    <a:pt x="2091894" y="4059242"/>
                    <a:pt x="2076883" y="4101917"/>
                  </a:cubicBezTo>
                  <a:cubicBezTo>
                    <a:pt x="2060238" y="4149234"/>
                    <a:pt x="2058881" y="4274622"/>
                    <a:pt x="1951137" y="4385655"/>
                  </a:cubicBezTo>
                  <a:cubicBezTo>
                    <a:pt x="1911260" y="4426748"/>
                    <a:pt x="1846820" y="4431092"/>
                    <a:pt x="1784506" y="4362161"/>
                  </a:cubicBezTo>
                  <a:cubicBezTo>
                    <a:pt x="1759821" y="4334851"/>
                    <a:pt x="1728259" y="4306511"/>
                    <a:pt x="1738192" y="4248663"/>
                  </a:cubicBezTo>
                  <a:cubicBezTo>
                    <a:pt x="1748793" y="4186928"/>
                    <a:pt x="1729999" y="4161481"/>
                    <a:pt x="1785396" y="4029332"/>
                  </a:cubicBezTo>
                  <a:cubicBezTo>
                    <a:pt x="1801249" y="3991518"/>
                    <a:pt x="1819570" y="3954680"/>
                    <a:pt x="1819820" y="3912176"/>
                  </a:cubicBezTo>
                  <a:cubicBezTo>
                    <a:pt x="1820662" y="3770428"/>
                    <a:pt x="1776676" y="3772888"/>
                    <a:pt x="1795558" y="3720091"/>
                  </a:cubicBezTo>
                  <a:cubicBezTo>
                    <a:pt x="1800307" y="3706811"/>
                    <a:pt x="1789804" y="3698151"/>
                    <a:pt x="1775399" y="3702665"/>
                  </a:cubicBezTo>
                  <a:cubicBezTo>
                    <a:pt x="1742752" y="3712897"/>
                    <a:pt x="1727920" y="3736532"/>
                    <a:pt x="1676589" y="3740518"/>
                  </a:cubicBezTo>
                  <a:cubicBezTo>
                    <a:pt x="1668326" y="3741161"/>
                    <a:pt x="1662882" y="3745630"/>
                    <a:pt x="1657261" y="3750302"/>
                  </a:cubicBezTo>
                  <a:cubicBezTo>
                    <a:pt x="1638245" y="3766115"/>
                    <a:pt x="1617116" y="3778146"/>
                    <a:pt x="1593351" y="3784922"/>
                  </a:cubicBezTo>
                  <a:cubicBezTo>
                    <a:pt x="1563971" y="3793301"/>
                    <a:pt x="1570012" y="3859305"/>
                    <a:pt x="1518800" y="3899289"/>
                  </a:cubicBezTo>
                  <a:cubicBezTo>
                    <a:pt x="1491130" y="3920893"/>
                    <a:pt x="1535021" y="3951108"/>
                    <a:pt x="1487308" y="3963867"/>
                  </a:cubicBezTo>
                  <a:cubicBezTo>
                    <a:pt x="1477503" y="3966488"/>
                    <a:pt x="1470459" y="3972532"/>
                    <a:pt x="1470425" y="3982551"/>
                  </a:cubicBezTo>
                  <a:cubicBezTo>
                    <a:pt x="1470352" y="4005149"/>
                    <a:pt x="1458401" y="4023230"/>
                    <a:pt x="1447891" y="4041124"/>
                  </a:cubicBezTo>
                  <a:cubicBezTo>
                    <a:pt x="1343503" y="4218887"/>
                    <a:pt x="1323048" y="4268386"/>
                    <a:pt x="1245769" y="4241363"/>
                  </a:cubicBezTo>
                  <a:cubicBezTo>
                    <a:pt x="1159752" y="4211285"/>
                    <a:pt x="1051267" y="3981877"/>
                    <a:pt x="1172303" y="3833162"/>
                  </a:cubicBezTo>
                  <a:cubicBezTo>
                    <a:pt x="1299835" y="3676465"/>
                    <a:pt x="1242959" y="3561918"/>
                    <a:pt x="1308116" y="3489272"/>
                  </a:cubicBezTo>
                  <a:cubicBezTo>
                    <a:pt x="1342092" y="3451388"/>
                    <a:pt x="1415720" y="3435231"/>
                    <a:pt x="1461235" y="3467838"/>
                  </a:cubicBezTo>
                  <a:cubicBezTo>
                    <a:pt x="1465920" y="3471194"/>
                    <a:pt x="1472034" y="3473547"/>
                    <a:pt x="1475104" y="3478006"/>
                  </a:cubicBezTo>
                  <a:cubicBezTo>
                    <a:pt x="1493334" y="3504484"/>
                    <a:pt x="1520921" y="3499885"/>
                    <a:pt x="1547664" y="3504274"/>
                  </a:cubicBezTo>
                  <a:cubicBezTo>
                    <a:pt x="1620152" y="3516167"/>
                    <a:pt x="1670901" y="3456625"/>
                    <a:pt x="1760366" y="3426416"/>
                  </a:cubicBezTo>
                  <a:cubicBezTo>
                    <a:pt x="1779425" y="3419982"/>
                    <a:pt x="1794360" y="3406424"/>
                    <a:pt x="1811929" y="3397375"/>
                  </a:cubicBezTo>
                  <a:cubicBezTo>
                    <a:pt x="1855729" y="3374813"/>
                    <a:pt x="1904073" y="3367614"/>
                    <a:pt x="1950884" y="3355224"/>
                  </a:cubicBezTo>
                  <a:cubicBezTo>
                    <a:pt x="1969825" y="3350213"/>
                    <a:pt x="1993550" y="3353337"/>
                    <a:pt x="1981989" y="3323320"/>
                  </a:cubicBezTo>
                  <a:cubicBezTo>
                    <a:pt x="1819784" y="2902138"/>
                    <a:pt x="1803224" y="2870028"/>
                    <a:pt x="1765292" y="2726613"/>
                  </a:cubicBezTo>
                  <a:cubicBezTo>
                    <a:pt x="1757202" y="2696027"/>
                    <a:pt x="1740447" y="2668342"/>
                    <a:pt x="1735784" y="2636243"/>
                  </a:cubicBezTo>
                  <a:cubicBezTo>
                    <a:pt x="1732169" y="2611356"/>
                    <a:pt x="1737113" y="2586744"/>
                    <a:pt x="1732934" y="2561659"/>
                  </a:cubicBezTo>
                  <a:cubicBezTo>
                    <a:pt x="1723043" y="2502262"/>
                    <a:pt x="1740786" y="2442997"/>
                    <a:pt x="1737302" y="2383390"/>
                  </a:cubicBezTo>
                  <a:cubicBezTo>
                    <a:pt x="1736305" y="2366331"/>
                    <a:pt x="1752612" y="2357985"/>
                    <a:pt x="1757955" y="2343532"/>
                  </a:cubicBezTo>
                  <a:cubicBezTo>
                    <a:pt x="1768980" y="2313713"/>
                    <a:pt x="1745498" y="2329502"/>
                    <a:pt x="1668414" y="2253911"/>
                  </a:cubicBezTo>
                  <a:cubicBezTo>
                    <a:pt x="1656591" y="2242317"/>
                    <a:pt x="1641278" y="2240744"/>
                    <a:pt x="1626830" y="2236397"/>
                  </a:cubicBezTo>
                  <a:cubicBezTo>
                    <a:pt x="1612145" y="2231981"/>
                    <a:pt x="1594076" y="2193210"/>
                    <a:pt x="1604991" y="2187233"/>
                  </a:cubicBezTo>
                  <a:cubicBezTo>
                    <a:pt x="1636188" y="2170152"/>
                    <a:pt x="1668783" y="2001552"/>
                    <a:pt x="1707358" y="1924581"/>
                  </a:cubicBezTo>
                  <a:cubicBezTo>
                    <a:pt x="1730136" y="1879129"/>
                    <a:pt x="1704633" y="1763921"/>
                    <a:pt x="1692624" y="1667528"/>
                  </a:cubicBezTo>
                  <a:cubicBezTo>
                    <a:pt x="1667515" y="1465979"/>
                    <a:pt x="1641558" y="1504643"/>
                    <a:pt x="1587551" y="1332120"/>
                  </a:cubicBezTo>
                  <a:cubicBezTo>
                    <a:pt x="1578855" y="1304343"/>
                    <a:pt x="1567565" y="1273802"/>
                    <a:pt x="1539657" y="1258352"/>
                  </a:cubicBezTo>
                  <a:cubicBezTo>
                    <a:pt x="1506940" y="1240241"/>
                    <a:pt x="1476375" y="1211516"/>
                    <a:pt x="1434306" y="1222483"/>
                  </a:cubicBezTo>
                  <a:cubicBezTo>
                    <a:pt x="1335243" y="1248309"/>
                    <a:pt x="1325331" y="1157994"/>
                    <a:pt x="1137230" y="1104718"/>
                  </a:cubicBezTo>
                  <a:cubicBezTo>
                    <a:pt x="1106695" y="1096070"/>
                    <a:pt x="1081403" y="1076508"/>
                    <a:pt x="1051218" y="1068160"/>
                  </a:cubicBezTo>
                  <a:cubicBezTo>
                    <a:pt x="1035085" y="1063698"/>
                    <a:pt x="1019208" y="1057894"/>
                    <a:pt x="1003539" y="1052627"/>
                  </a:cubicBezTo>
                  <a:cubicBezTo>
                    <a:pt x="975009" y="1043041"/>
                    <a:pt x="837231" y="1048680"/>
                    <a:pt x="759796" y="1004704"/>
                  </a:cubicBezTo>
                  <a:cubicBezTo>
                    <a:pt x="724528" y="984675"/>
                    <a:pt x="686031" y="980758"/>
                    <a:pt x="646663" y="984639"/>
                  </a:cubicBezTo>
                  <a:cubicBezTo>
                    <a:pt x="629265" y="986355"/>
                    <a:pt x="614644" y="977339"/>
                    <a:pt x="599980" y="972730"/>
                  </a:cubicBezTo>
                  <a:cubicBezTo>
                    <a:pt x="469529" y="931731"/>
                    <a:pt x="519135" y="984319"/>
                    <a:pt x="417939" y="912928"/>
                  </a:cubicBezTo>
                  <a:cubicBezTo>
                    <a:pt x="370015" y="879120"/>
                    <a:pt x="373651" y="912596"/>
                    <a:pt x="330001" y="872308"/>
                  </a:cubicBezTo>
                  <a:cubicBezTo>
                    <a:pt x="292248" y="837463"/>
                    <a:pt x="284137" y="865343"/>
                    <a:pt x="246900" y="865517"/>
                  </a:cubicBezTo>
                  <a:cubicBezTo>
                    <a:pt x="150361" y="865968"/>
                    <a:pt x="130631" y="868336"/>
                    <a:pt x="104482" y="855214"/>
                  </a:cubicBezTo>
                  <a:cubicBezTo>
                    <a:pt x="71573" y="838700"/>
                    <a:pt x="-4783" y="827889"/>
                    <a:pt x="45668" y="773516"/>
                  </a:cubicBezTo>
                  <a:cubicBezTo>
                    <a:pt x="69662" y="747654"/>
                    <a:pt x="60402" y="741960"/>
                    <a:pt x="16642" y="704750"/>
                  </a:cubicBezTo>
                  <a:cubicBezTo>
                    <a:pt x="-16947" y="676190"/>
                    <a:pt x="29785" y="662654"/>
                    <a:pt x="4883" y="636990"/>
                  </a:cubicBezTo>
                  <a:cubicBezTo>
                    <a:pt x="-8056" y="623658"/>
                    <a:pt x="6465" y="593662"/>
                    <a:pt x="28011" y="589130"/>
                  </a:cubicBezTo>
                  <a:cubicBezTo>
                    <a:pt x="52374" y="584006"/>
                    <a:pt x="60161" y="557906"/>
                    <a:pt x="83963" y="575691"/>
                  </a:cubicBezTo>
                  <a:cubicBezTo>
                    <a:pt x="95756" y="584503"/>
                    <a:pt x="117881" y="578892"/>
                    <a:pt x="133859" y="588277"/>
                  </a:cubicBezTo>
                  <a:cubicBezTo>
                    <a:pt x="153524" y="599829"/>
                    <a:pt x="177546" y="595543"/>
                    <a:pt x="198440" y="606644"/>
                  </a:cubicBezTo>
                  <a:cubicBezTo>
                    <a:pt x="212695" y="614215"/>
                    <a:pt x="232126" y="606604"/>
                    <a:pt x="248854" y="617574"/>
                  </a:cubicBezTo>
                  <a:cubicBezTo>
                    <a:pt x="276661" y="635807"/>
                    <a:pt x="310481" y="642787"/>
                    <a:pt x="336697" y="665687"/>
                  </a:cubicBezTo>
                  <a:cubicBezTo>
                    <a:pt x="354418" y="681164"/>
                    <a:pt x="380637" y="680195"/>
                    <a:pt x="402683" y="687913"/>
                  </a:cubicBezTo>
                  <a:cubicBezTo>
                    <a:pt x="540304" y="736089"/>
                    <a:pt x="514008" y="699078"/>
                    <a:pt x="572631" y="739235"/>
                  </a:cubicBezTo>
                  <a:cubicBezTo>
                    <a:pt x="587148" y="749178"/>
                    <a:pt x="568312" y="739290"/>
                    <a:pt x="715003" y="768468"/>
                  </a:cubicBezTo>
                  <a:cubicBezTo>
                    <a:pt x="740008" y="773443"/>
                    <a:pt x="765414" y="770578"/>
                    <a:pt x="790441" y="776134"/>
                  </a:cubicBezTo>
                  <a:cubicBezTo>
                    <a:pt x="851965" y="789798"/>
                    <a:pt x="915790" y="782858"/>
                    <a:pt x="977637" y="795602"/>
                  </a:cubicBezTo>
                  <a:cubicBezTo>
                    <a:pt x="1003987" y="801030"/>
                    <a:pt x="1041078" y="788777"/>
                    <a:pt x="1072304" y="804843"/>
                  </a:cubicBezTo>
                  <a:cubicBezTo>
                    <a:pt x="1094915" y="816477"/>
                    <a:pt x="1118939" y="821092"/>
                    <a:pt x="1144871" y="815981"/>
                  </a:cubicBezTo>
                  <a:cubicBezTo>
                    <a:pt x="1170630" y="810903"/>
                    <a:pt x="1188025" y="831791"/>
                    <a:pt x="1209282" y="840526"/>
                  </a:cubicBezTo>
                  <a:cubicBezTo>
                    <a:pt x="1261500" y="861984"/>
                    <a:pt x="1275996" y="833318"/>
                    <a:pt x="1328510" y="860878"/>
                  </a:cubicBezTo>
                  <a:cubicBezTo>
                    <a:pt x="1386288" y="891199"/>
                    <a:pt x="1456587" y="822013"/>
                    <a:pt x="1530748" y="899849"/>
                  </a:cubicBezTo>
                  <a:cubicBezTo>
                    <a:pt x="1545190" y="915007"/>
                    <a:pt x="1555763" y="900648"/>
                    <a:pt x="1593705" y="862377"/>
                  </a:cubicBezTo>
                  <a:cubicBezTo>
                    <a:pt x="1600258" y="855769"/>
                    <a:pt x="1599807" y="846909"/>
                    <a:pt x="1598149" y="838956"/>
                  </a:cubicBezTo>
                  <a:cubicBezTo>
                    <a:pt x="1589242" y="796226"/>
                    <a:pt x="1592162" y="755146"/>
                    <a:pt x="1613084" y="716082"/>
                  </a:cubicBezTo>
                  <a:cubicBezTo>
                    <a:pt x="1647157" y="652461"/>
                    <a:pt x="1597262" y="635536"/>
                    <a:pt x="1669780" y="571244"/>
                  </a:cubicBezTo>
                  <a:cubicBezTo>
                    <a:pt x="1723059" y="524010"/>
                    <a:pt x="1656603" y="502881"/>
                    <a:pt x="1728740" y="454561"/>
                  </a:cubicBezTo>
                  <a:cubicBezTo>
                    <a:pt x="1877876" y="354663"/>
                    <a:pt x="1884548" y="265539"/>
                    <a:pt x="1947651" y="201470"/>
                  </a:cubicBezTo>
                  <a:cubicBezTo>
                    <a:pt x="2010424" y="137737"/>
                    <a:pt x="2078199" y="70336"/>
                    <a:pt x="2234157" y="100158"/>
                  </a:cubicBezTo>
                  <a:cubicBezTo>
                    <a:pt x="2269279" y="106872"/>
                    <a:pt x="2300469" y="123880"/>
                    <a:pt x="2334661" y="131927"/>
                  </a:cubicBezTo>
                  <a:cubicBezTo>
                    <a:pt x="2346414" y="134695"/>
                    <a:pt x="2359259" y="132619"/>
                    <a:pt x="2371582" y="133229"/>
                  </a:cubicBezTo>
                  <a:cubicBezTo>
                    <a:pt x="2408493" y="135051"/>
                    <a:pt x="2477603" y="153019"/>
                    <a:pt x="2444670" y="177089"/>
                  </a:cubicBezTo>
                  <a:cubicBezTo>
                    <a:pt x="2439665" y="180747"/>
                    <a:pt x="2428543" y="183676"/>
                    <a:pt x="2434803" y="189004"/>
                  </a:cubicBezTo>
                  <a:cubicBezTo>
                    <a:pt x="2443356" y="196279"/>
                    <a:pt x="2440037" y="214232"/>
                    <a:pt x="2458401" y="212763"/>
                  </a:cubicBezTo>
                  <a:cubicBezTo>
                    <a:pt x="2491057" y="210148"/>
                    <a:pt x="2540752" y="213001"/>
                    <a:pt x="2529943" y="243898"/>
                  </a:cubicBezTo>
                  <a:cubicBezTo>
                    <a:pt x="2520577" y="270678"/>
                    <a:pt x="2541489" y="286406"/>
                    <a:pt x="2557601" y="299832"/>
                  </a:cubicBezTo>
                  <a:cubicBezTo>
                    <a:pt x="2596597" y="332324"/>
                    <a:pt x="2651678" y="421795"/>
                    <a:pt x="2697349" y="420118"/>
                  </a:cubicBezTo>
                  <a:cubicBezTo>
                    <a:pt x="2724445" y="419125"/>
                    <a:pt x="2751719" y="423124"/>
                    <a:pt x="2778636" y="417397"/>
                  </a:cubicBezTo>
                  <a:cubicBezTo>
                    <a:pt x="2796753" y="413541"/>
                    <a:pt x="2790959" y="437809"/>
                    <a:pt x="2794845" y="453939"/>
                  </a:cubicBezTo>
                  <a:cubicBezTo>
                    <a:pt x="2797954" y="466844"/>
                    <a:pt x="2783059" y="470042"/>
                    <a:pt x="2771327" y="471901"/>
                  </a:cubicBezTo>
                  <a:cubicBezTo>
                    <a:pt x="2776469" y="487098"/>
                    <a:pt x="2795687" y="473160"/>
                    <a:pt x="2800197" y="486071"/>
                  </a:cubicBezTo>
                  <a:cubicBezTo>
                    <a:pt x="2801834" y="490759"/>
                    <a:pt x="2798390" y="492399"/>
                    <a:pt x="2795098" y="495331"/>
                  </a:cubicBezTo>
                  <a:cubicBezTo>
                    <a:pt x="2750314" y="535238"/>
                    <a:pt x="2836100" y="541307"/>
                    <a:pt x="2804587" y="571116"/>
                  </a:cubicBezTo>
                  <a:cubicBezTo>
                    <a:pt x="2795147" y="580047"/>
                    <a:pt x="2803672" y="591754"/>
                    <a:pt x="2813523" y="597040"/>
                  </a:cubicBezTo>
                  <a:cubicBezTo>
                    <a:pt x="2819988" y="600508"/>
                    <a:pt x="2822619" y="604782"/>
                    <a:pt x="2820954" y="610213"/>
                  </a:cubicBezTo>
                  <a:cubicBezTo>
                    <a:pt x="2816620" y="624356"/>
                    <a:pt x="2782382" y="616660"/>
                    <a:pt x="2767992" y="614133"/>
                  </a:cubicBezTo>
                  <a:cubicBezTo>
                    <a:pt x="2768712" y="630607"/>
                    <a:pt x="2789459" y="630095"/>
                    <a:pt x="2790170" y="645881"/>
                  </a:cubicBezTo>
                  <a:cubicBezTo>
                    <a:pt x="2773409" y="652882"/>
                    <a:pt x="2763079" y="637770"/>
                    <a:pt x="2750982" y="632281"/>
                  </a:cubicBezTo>
                  <a:cubicBezTo>
                    <a:pt x="2727518" y="621634"/>
                    <a:pt x="2710547" y="628791"/>
                    <a:pt x="2709330" y="659292"/>
                  </a:cubicBezTo>
                  <a:cubicBezTo>
                    <a:pt x="2708953" y="668765"/>
                    <a:pt x="2735574" y="681137"/>
                    <a:pt x="2748915" y="676864"/>
                  </a:cubicBezTo>
                  <a:cubicBezTo>
                    <a:pt x="2797634" y="661267"/>
                    <a:pt x="2806257" y="647103"/>
                    <a:pt x="2825828" y="646826"/>
                  </a:cubicBezTo>
                  <a:cubicBezTo>
                    <a:pt x="2861913" y="646311"/>
                    <a:pt x="2893643" y="625499"/>
                    <a:pt x="2930920" y="626584"/>
                  </a:cubicBezTo>
                  <a:cubicBezTo>
                    <a:pt x="2972394" y="627794"/>
                    <a:pt x="2989235" y="562786"/>
                    <a:pt x="3054956" y="557818"/>
                  </a:cubicBezTo>
                  <a:cubicBezTo>
                    <a:pt x="3121344" y="552801"/>
                    <a:pt x="3101096" y="539003"/>
                    <a:pt x="3118811" y="526677"/>
                  </a:cubicBezTo>
                  <a:cubicBezTo>
                    <a:pt x="3205984" y="466000"/>
                    <a:pt x="3181771" y="447371"/>
                    <a:pt x="3331302" y="402038"/>
                  </a:cubicBezTo>
                  <a:cubicBezTo>
                    <a:pt x="3421051" y="374828"/>
                    <a:pt x="3445831" y="343440"/>
                    <a:pt x="3497629" y="339505"/>
                  </a:cubicBezTo>
                  <a:cubicBezTo>
                    <a:pt x="3519297" y="337859"/>
                    <a:pt x="3536451" y="323445"/>
                    <a:pt x="3555032" y="313100"/>
                  </a:cubicBezTo>
                  <a:cubicBezTo>
                    <a:pt x="3591266" y="292925"/>
                    <a:pt x="3630796" y="280416"/>
                    <a:pt x="3669527" y="265938"/>
                  </a:cubicBezTo>
                  <a:cubicBezTo>
                    <a:pt x="3722806" y="246023"/>
                    <a:pt x="3774482" y="198508"/>
                    <a:pt x="3828523" y="183316"/>
                  </a:cubicBezTo>
                  <a:cubicBezTo>
                    <a:pt x="3868912" y="171963"/>
                    <a:pt x="3901412" y="133634"/>
                    <a:pt x="3920094" y="98582"/>
                  </a:cubicBezTo>
                  <a:cubicBezTo>
                    <a:pt x="3945554" y="50808"/>
                    <a:pt x="3988686" y="51631"/>
                    <a:pt x="4003761" y="30947"/>
                  </a:cubicBezTo>
                  <a:cubicBezTo>
                    <a:pt x="4026777" y="-637"/>
                    <a:pt x="4029118" y="28566"/>
                    <a:pt x="4083738" y="3695"/>
                  </a:cubicBezTo>
                  <a:cubicBezTo>
                    <a:pt x="4103065" y="-5105"/>
                    <a:pt x="4115861" y="1957"/>
                    <a:pt x="4116016" y="23351"/>
                  </a:cubicBezTo>
                  <a:cubicBezTo>
                    <a:pt x="4116050" y="28027"/>
                    <a:pt x="4116047" y="32139"/>
                    <a:pt x="4119930" y="33044"/>
                  </a:cubicBezTo>
                  <a:cubicBezTo>
                    <a:pt x="4151321" y="40371"/>
                    <a:pt x="4166543" y="67142"/>
                    <a:pt x="4185017" y="88798"/>
                  </a:cubicBezTo>
                  <a:cubicBezTo>
                    <a:pt x="4215609" y="124664"/>
                    <a:pt x="4203046" y="189172"/>
                    <a:pt x="4219645" y="205262"/>
                  </a:cubicBezTo>
                  <a:cubicBezTo>
                    <a:pt x="4227524" y="212897"/>
                    <a:pt x="4228936" y="225936"/>
                    <a:pt x="4221416" y="237010"/>
                  </a:cubicBezTo>
                  <a:cubicBezTo>
                    <a:pt x="4204350" y="262135"/>
                    <a:pt x="4238220" y="274525"/>
                    <a:pt x="4238847" y="324573"/>
                  </a:cubicBezTo>
                  <a:cubicBezTo>
                    <a:pt x="4238948" y="332589"/>
                    <a:pt x="4242133" y="339353"/>
                    <a:pt x="4249909" y="344973"/>
                  </a:cubicBezTo>
                  <a:cubicBezTo>
                    <a:pt x="4265514" y="356257"/>
                    <a:pt x="4264527" y="370207"/>
                    <a:pt x="4249165" y="379583"/>
                  </a:cubicBezTo>
                  <a:cubicBezTo>
                    <a:pt x="4220663" y="396978"/>
                    <a:pt x="4209370" y="439879"/>
                    <a:pt x="4227107" y="467271"/>
                  </a:cubicBezTo>
                  <a:cubicBezTo>
                    <a:pt x="4247802" y="499232"/>
                    <a:pt x="4253381" y="531584"/>
                    <a:pt x="4235269" y="566739"/>
                  </a:cubicBezTo>
                  <a:cubicBezTo>
                    <a:pt x="4224982" y="586710"/>
                    <a:pt x="4219401" y="608424"/>
                    <a:pt x="4199101" y="623298"/>
                  </a:cubicBezTo>
                  <a:cubicBezTo>
                    <a:pt x="4190274" y="629766"/>
                    <a:pt x="4191402" y="647749"/>
                    <a:pt x="4190491" y="660892"/>
                  </a:cubicBezTo>
                  <a:cubicBezTo>
                    <a:pt x="4184654" y="745078"/>
                    <a:pt x="4125334" y="757367"/>
                    <a:pt x="4148197" y="859597"/>
                  </a:cubicBezTo>
                  <a:cubicBezTo>
                    <a:pt x="4161462" y="918912"/>
                    <a:pt x="4153814" y="920908"/>
                    <a:pt x="4163193" y="928028"/>
                  </a:cubicBezTo>
                  <a:cubicBezTo>
                    <a:pt x="4172166" y="934840"/>
                    <a:pt x="4217280" y="984209"/>
                    <a:pt x="4228201" y="964019"/>
                  </a:cubicBezTo>
                  <a:cubicBezTo>
                    <a:pt x="4264725" y="896493"/>
                    <a:pt x="4329254" y="906168"/>
                    <a:pt x="4340980" y="878849"/>
                  </a:cubicBezTo>
                  <a:cubicBezTo>
                    <a:pt x="4410511" y="716805"/>
                    <a:pt x="4358476" y="720222"/>
                    <a:pt x="4460510" y="596628"/>
                  </a:cubicBezTo>
                  <a:cubicBezTo>
                    <a:pt x="4489366" y="561674"/>
                    <a:pt x="4583677" y="479131"/>
                    <a:pt x="4653232" y="479472"/>
                  </a:cubicBezTo>
                  <a:cubicBezTo>
                    <a:pt x="4692591" y="479667"/>
                    <a:pt x="4685675" y="434651"/>
                    <a:pt x="4787479" y="463613"/>
                  </a:cubicBezTo>
                  <a:cubicBezTo>
                    <a:pt x="4877748" y="489296"/>
                    <a:pt x="4888995" y="474720"/>
                    <a:pt x="4956265" y="509568"/>
                  </a:cubicBezTo>
                  <a:cubicBezTo>
                    <a:pt x="5069793" y="568379"/>
                    <a:pt x="5084043" y="701303"/>
                    <a:pt x="5148191" y="813792"/>
                  </a:cubicBezTo>
                  <a:cubicBezTo>
                    <a:pt x="5264213" y="1017240"/>
                    <a:pt x="5246836" y="983157"/>
                    <a:pt x="5286411" y="1003509"/>
                  </a:cubicBezTo>
                  <a:cubicBezTo>
                    <a:pt x="5318897" y="1020212"/>
                    <a:pt x="5345954" y="1042288"/>
                    <a:pt x="5366535" y="1072433"/>
                  </a:cubicBezTo>
                  <a:cubicBezTo>
                    <a:pt x="5370481" y="1078215"/>
                    <a:pt x="5379531" y="1083510"/>
                    <a:pt x="5370985" y="1090889"/>
                  </a:cubicBezTo>
                  <a:cubicBezTo>
                    <a:pt x="5360021" y="1100356"/>
                    <a:pt x="5359737" y="1086384"/>
                    <a:pt x="5356034" y="1082068"/>
                  </a:cubicBezTo>
                  <a:cubicBezTo>
                    <a:pt x="5341507" y="1065148"/>
                    <a:pt x="5323015" y="1052844"/>
                    <a:pt x="5306596" y="1038155"/>
                  </a:cubicBezTo>
                  <a:cubicBezTo>
                    <a:pt x="5299887" y="1032157"/>
                    <a:pt x="5291990" y="1032111"/>
                    <a:pt x="5283845" y="1034873"/>
                  </a:cubicBezTo>
                  <a:cubicBezTo>
                    <a:pt x="5286738" y="1033842"/>
                    <a:pt x="5285232" y="1031105"/>
                    <a:pt x="5283766" y="1032681"/>
                  </a:cubicBezTo>
                  <a:cubicBezTo>
                    <a:pt x="5281519" y="1035098"/>
                    <a:pt x="5284114" y="1031224"/>
                    <a:pt x="5284577" y="1034492"/>
                  </a:cubicBezTo>
                  <a:cubicBezTo>
                    <a:pt x="5328788" y="1137206"/>
                    <a:pt x="5336908" y="1151050"/>
                    <a:pt x="5339898" y="1181314"/>
                  </a:cubicBezTo>
                  <a:cubicBezTo>
                    <a:pt x="5342190" y="1204521"/>
                    <a:pt x="5364699" y="1203305"/>
                    <a:pt x="5378534" y="1211111"/>
                  </a:cubicBezTo>
                  <a:cubicBezTo>
                    <a:pt x="5391723" y="1218551"/>
                    <a:pt x="5406838" y="1224623"/>
                    <a:pt x="5424108" y="1222422"/>
                  </a:cubicBezTo>
                  <a:cubicBezTo>
                    <a:pt x="5438464" y="1220590"/>
                    <a:pt x="5443149" y="1237699"/>
                    <a:pt x="5455722" y="1243472"/>
                  </a:cubicBezTo>
                  <a:cubicBezTo>
                    <a:pt x="5495331" y="1261656"/>
                    <a:pt x="5533720" y="1283751"/>
                    <a:pt x="5567370" y="1311338"/>
                  </a:cubicBezTo>
                  <a:cubicBezTo>
                    <a:pt x="5598792" y="1337097"/>
                    <a:pt x="5636362" y="1354248"/>
                    <a:pt x="5664306" y="1385094"/>
                  </a:cubicBezTo>
                  <a:cubicBezTo>
                    <a:pt x="5674663" y="1396527"/>
                    <a:pt x="5689567" y="1408963"/>
                    <a:pt x="5711016" y="1401288"/>
                  </a:cubicBezTo>
                  <a:cubicBezTo>
                    <a:pt x="5719227" y="1398350"/>
                    <a:pt x="5731947" y="1407777"/>
                    <a:pt x="5739244" y="1413550"/>
                  </a:cubicBezTo>
                  <a:cubicBezTo>
                    <a:pt x="5756861" y="1427486"/>
                    <a:pt x="5779289" y="1427571"/>
                    <a:pt x="5797750" y="1438757"/>
                  </a:cubicBezTo>
                  <a:cubicBezTo>
                    <a:pt x="5810848" y="1446694"/>
                    <a:pt x="5823021" y="1432960"/>
                    <a:pt x="5834515" y="1427281"/>
                  </a:cubicBezTo>
                  <a:cubicBezTo>
                    <a:pt x="5861618" y="1413888"/>
                    <a:pt x="5899288" y="1417738"/>
                    <a:pt x="5921700" y="1438708"/>
                  </a:cubicBezTo>
                  <a:cubicBezTo>
                    <a:pt x="5947062" y="1462440"/>
                    <a:pt x="5997513" y="1438705"/>
                    <a:pt x="6018361" y="1456335"/>
                  </a:cubicBezTo>
                  <a:cubicBezTo>
                    <a:pt x="6027185" y="1463796"/>
                    <a:pt x="6043644" y="1463239"/>
                    <a:pt x="6051271" y="1457938"/>
                  </a:cubicBezTo>
                  <a:cubicBezTo>
                    <a:pt x="6066688" y="1447224"/>
                    <a:pt x="6083549" y="1453869"/>
                    <a:pt x="6097856" y="1448660"/>
                  </a:cubicBezTo>
                  <a:cubicBezTo>
                    <a:pt x="6118190" y="1441256"/>
                    <a:pt x="6140290" y="1443082"/>
                    <a:pt x="6159825" y="1433478"/>
                  </a:cubicBezTo>
                  <a:cubicBezTo>
                    <a:pt x="6171874" y="1427556"/>
                    <a:pt x="6250466" y="1429695"/>
                    <a:pt x="6255758" y="1429918"/>
                  </a:cubicBezTo>
                  <a:cubicBezTo>
                    <a:pt x="6299368" y="1431762"/>
                    <a:pt x="6291633" y="1413760"/>
                    <a:pt x="6313072" y="1409694"/>
                  </a:cubicBezTo>
                  <a:cubicBezTo>
                    <a:pt x="6380957" y="1396820"/>
                    <a:pt x="6426144" y="1398164"/>
                    <a:pt x="6429192" y="1400934"/>
                  </a:cubicBezTo>
                  <a:cubicBezTo>
                    <a:pt x="6450275" y="1420082"/>
                    <a:pt x="6462205" y="1409950"/>
                    <a:pt x="6477278" y="1391025"/>
                  </a:cubicBezTo>
                  <a:cubicBezTo>
                    <a:pt x="6497708" y="1365367"/>
                    <a:pt x="6529950" y="1359805"/>
                    <a:pt x="6560024" y="1349585"/>
                  </a:cubicBezTo>
                  <a:cubicBezTo>
                    <a:pt x="6609018" y="1332934"/>
                    <a:pt x="6658375" y="1345397"/>
                    <a:pt x="6707218" y="1340490"/>
                  </a:cubicBezTo>
                  <a:cubicBezTo>
                    <a:pt x="6743981" y="1336795"/>
                    <a:pt x="6710858" y="1382936"/>
                    <a:pt x="6743474" y="1372152"/>
                  </a:cubicBezTo>
                  <a:cubicBezTo>
                    <a:pt x="6754148" y="1368623"/>
                    <a:pt x="6763039" y="1386289"/>
                    <a:pt x="6775551" y="1391010"/>
                  </a:cubicBezTo>
                  <a:cubicBezTo>
                    <a:pt x="6788124" y="1395753"/>
                    <a:pt x="6800054" y="1404141"/>
                    <a:pt x="6798823" y="1421164"/>
                  </a:cubicBezTo>
                  <a:cubicBezTo>
                    <a:pt x="6798427" y="1426617"/>
                    <a:pt x="6802197" y="1433603"/>
                    <a:pt x="6805919" y="1432033"/>
                  </a:cubicBezTo>
                  <a:cubicBezTo>
                    <a:pt x="6822637" y="1424971"/>
                    <a:pt x="6813746" y="1447023"/>
                    <a:pt x="6843538" y="1387407"/>
                  </a:cubicBezTo>
                  <a:cubicBezTo>
                    <a:pt x="6880818" y="1312795"/>
                    <a:pt x="6967204" y="1176169"/>
                    <a:pt x="7000091" y="1149679"/>
                  </a:cubicBezTo>
                  <a:cubicBezTo>
                    <a:pt x="7007891" y="1143394"/>
                    <a:pt x="7004526" y="1126428"/>
                    <a:pt x="7006852" y="1114386"/>
                  </a:cubicBezTo>
                  <a:cubicBezTo>
                    <a:pt x="7032550" y="981255"/>
                    <a:pt x="7149151" y="715116"/>
                    <a:pt x="7208981" y="621984"/>
                  </a:cubicBezTo>
                  <a:cubicBezTo>
                    <a:pt x="7215963" y="611118"/>
                    <a:pt x="7223979" y="600868"/>
                    <a:pt x="7225437" y="587189"/>
                  </a:cubicBezTo>
                  <a:cubicBezTo>
                    <a:pt x="7226604" y="576225"/>
                    <a:pt x="7239333" y="579157"/>
                    <a:pt x="7245699" y="572278"/>
                  </a:cubicBezTo>
                  <a:cubicBezTo>
                    <a:pt x="7253075" y="564307"/>
                    <a:pt x="7260522" y="556513"/>
                    <a:pt x="7262378" y="546812"/>
                  </a:cubicBezTo>
                  <a:cubicBezTo>
                    <a:pt x="7266980" y="522748"/>
                    <a:pt x="7278259" y="500829"/>
                    <a:pt x="7283104" y="477025"/>
                  </a:cubicBezTo>
                  <a:cubicBezTo>
                    <a:pt x="7290612" y="440162"/>
                    <a:pt x="7314847" y="412992"/>
                    <a:pt x="7335860" y="383902"/>
                  </a:cubicBezTo>
                  <a:cubicBezTo>
                    <a:pt x="7336113" y="385841"/>
                    <a:pt x="7334781" y="385828"/>
                    <a:pt x="7335079" y="384771"/>
                  </a:cubicBezTo>
                  <a:cubicBezTo>
                    <a:pt x="7335960" y="381641"/>
                    <a:pt x="7333049" y="384798"/>
                    <a:pt x="7336344" y="384655"/>
                  </a:cubicBezTo>
                  <a:cubicBezTo>
                    <a:pt x="7342053" y="377538"/>
                    <a:pt x="7405839" y="269453"/>
                    <a:pt x="7461751" y="271827"/>
                  </a:cubicBezTo>
                  <a:cubicBezTo>
                    <a:pt x="7490320" y="273040"/>
                    <a:pt x="7492139" y="297613"/>
                    <a:pt x="7467094" y="301807"/>
                  </a:cubicBezTo>
                  <a:cubicBezTo>
                    <a:pt x="7447395" y="305105"/>
                    <a:pt x="7446370" y="340995"/>
                    <a:pt x="7432703" y="345424"/>
                  </a:cubicBezTo>
                  <a:lnTo>
                    <a:pt x="7433404" y="346061"/>
                  </a:lnTo>
                  <a:cubicBezTo>
                    <a:pt x="7430479" y="327432"/>
                    <a:pt x="7420097" y="339036"/>
                    <a:pt x="7414849" y="342839"/>
                  </a:cubicBezTo>
                  <a:cubicBezTo>
                    <a:pt x="7395341" y="356970"/>
                    <a:pt x="7407421" y="386011"/>
                    <a:pt x="7423935" y="361987"/>
                  </a:cubicBezTo>
                  <a:cubicBezTo>
                    <a:pt x="7425726" y="359378"/>
                    <a:pt x="7432615" y="351496"/>
                    <a:pt x="7432923" y="351252"/>
                  </a:cubicBezTo>
                  <a:cubicBezTo>
                    <a:pt x="7442356" y="349097"/>
                    <a:pt x="7448505" y="357784"/>
                    <a:pt x="7457457" y="358403"/>
                  </a:cubicBezTo>
                  <a:cubicBezTo>
                    <a:pt x="7472181" y="359421"/>
                    <a:pt x="7477561" y="369150"/>
                    <a:pt x="7470959" y="381543"/>
                  </a:cubicBezTo>
                  <a:cubicBezTo>
                    <a:pt x="7462659" y="397124"/>
                    <a:pt x="7463131" y="410127"/>
                    <a:pt x="7475397" y="422694"/>
                  </a:cubicBezTo>
                  <a:lnTo>
                    <a:pt x="7475567" y="422337"/>
                  </a:lnTo>
                  <a:close/>
                  <a:moveTo>
                    <a:pt x="2619393" y="593641"/>
                  </a:moveTo>
                  <a:cubicBezTo>
                    <a:pt x="2596490" y="593297"/>
                    <a:pt x="2569034" y="614432"/>
                    <a:pt x="2598085" y="633466"/>
                  </a:cubicBezTo>
                  <a:cubicBezTo>
                    <a:pt x="2631686" y="655485"/>
                    <a:pt x="2639379" y="694661"/>
                    <a:pt x="2654799" y="672578"/>
                  </a:cubicBezTo>
                  <a:cubicBezTo>
                    <a:pt x="2666753" y="655458"/>
                    <a:pt x="2695432" y="622033"/>
                    <a:pt x="2681548" y="615288"/>
                  </a:cubicBezTo>
                  <a:cubicBezTo>
                    <a:pt x="2660389" y="605004"/>
                    <a:pt x="2636398" y="603187"/>
                    <a:pt x="2619393" y="593641"/>
                  </a:cubicBezTo>
                  <a:close/>
                  <a:moveTo>
                    <a:pt x="2240018" y="159603"/>
                  </a:moveTo>
                  <a:cubicBezTo>
                    <a:pt x="2238918" y="157655"/>
                    <a:pt x="2238427" y="155387"/>
                    <a:pt x="2237335" y="155049"/>
                  </a:cubicBezTo>
                  <a:cubicBezTo>
                    <a:pt x="2127742" y="121015"/>
                    <a:pt x="2047646" y="233831"/>
                    <a:pt x="2101837" y="213034"/>
                  </a:cubicBezTo>
                  <a:cubicBezTo>
                    <a:pt x="2147916" y="195353"/>
                    <a:pt x="2193911" y="177464"/>
                    <a:pt x="2240018" y="159603"/>
                  </a:cubicBezTo>
                  <a:close/>
                  <a:moveTo>
                    <a:pt x="7865906" y="666126"/>
                  </a:moveTo>
                  <a:cubicBezTo>
                    <a:pt x="7872411" y="611944"/>
                    <a:pt x="7845488" y="590435"/>
                    <a:pt x="7786247" y="601106"/>
                  </a:cubicBezTo>
                  <a:cubicBezTo>
                    <a:pt x="7784342" y="613877"/>
                    <a:pt x="7795245" y="619436"/>
                    <a:pt x="7801109" y="627898"/>
                  </a:cubicBezTo>
                  <a:cubicBezTo>
                    <a:pt x="7804504" y="632796"/>
                    <a:pt x="7814276" y="631491"/>
                    <a:pt x="7813728" y="638060"/>
                  </a:cubicBezTo>
                  <a:cubicBezTo>
                    <a:pt x="7811857" y="660441"/>
                    <a:pt x="7827606" y="658381"/>
                    <a:pt x="7840894" y="657856"/>
                  </a:cubicBezTo>
                  <a:cubicBezTo>
                    <a:pt x="7850045" y="657494"/>
                    <a:pt x="7855922" y="663660"/>
                    <a:pt x="7865906" y="666126"/>
                  </a:cubicBezTo>
                  <a:close/>
                  <a:moveTo>
                    <a:pt x="10819187" y="1212406"/>
                  </a:moveTo>
                  <a:cubicBezTo>
                    <a:pt x="10803337" y="1205167"/>
                    <a:pt x="10782516" y="1210005"/>
                    <a:pt x="10770379" y="1191979"/>
                  </a:cubicBezTo>
                  <a:cubicBezTo>
                    <a:pt x="10766871" y="1186767"/>
                    <a:pt x="10743456" y="1190187"/>
                    <a:pt x="10750250" y="1200973"/>
                  </a:cubicBezTo>
                  <a:cubicBezTo>
                    <a:pt x="10783306" y="1253472"/>
                    <a:pt x="10761247" y="1174907"/>
                    <a:pt x="10844735" y="1278301"/>
                  </a:cubicBezTo>
                  <a:cubicBezTo>
                    <a:pt x="10847405" y="1281605"/>
                    <a:pt x="10850520" y="1285409"/>
                    <a:pt x="10854611" y="1284056"/>
                  </a:cubicBezTo>
                  <a:cubicBezTo>
                    <a:pt x="10872917" y="1277993"/>
                    <a:pt x="10846561" y="1224909"/>
                    <a:pt x="10819187" y="1212406"/>
                  </a:cubicBezTo>
                  <a:close/>
                  <a:moveTo>
                    <a:pt x="8044949" y="917644"/>
                  </a:moveTo>
                  <a:cubicBezTo>
                    <a:pt x="8013747" y="882354"/>
                    <a:pt x="7973098" y="871789"/>
                    <a:pt x="7929628" y="868303"/>
                  </a:cubicBezTo>
                  <a:cubicBezTo>
                    <a:pt x="7958761" y="907454"/>
                    <a:pt x="8004237" y="907265"/>
                    <a:pt x="8044949" y="917644"/>
                  </a:cubicBezTo>
                  <a:close/>
                  <a:moveTo>
                    <a:pt x="2514890" y="527689"/>
                  </a:moveTo>
                  <a:cubicBezTo>
                    <a:pt x="2502956" y="513345"/>
                    <a:pt x="2488716" y="506426"/>
                    <a:pt x="2478082" y="495779"/>
                  </a:cubicBezTo>
                  <a:cubicBezTo>
                    <a:pt x="2465043" y="482721"/>
                    <a:pt x="2449830" y="484733"/>
                    <a:pt x="2434288" y="485312"/>
                  </a:cubicBezTo>
                  <a:cubicBezTo>
                    <a:pt x="2418121" y="485916"/>
                    <a:pt x="2415802" y="509693"/>
                    <a:pt x="2429567" y="513034"/>
                  </a:cubicBezTo>
                  <a:cubicBezTo>
                    <a:pt x="2456517" y="519572"/>
                    <a:pt x="2482465" y="532614"/>
                    <a:pt x="2514890" y="527689"/>
                  </a:cubicBezTo>
                  <a:close/>
                  <a:moveTo>
                    <a:pt x="8001646" y="925068"/>
                  </a:moveTo>
                  <a:cubicBezTo>
                    <a:pt x="8008141" y="930844"/>
                    <a:pt x="8014012" y="940449"/>
                    <a:pt x="8021257" y="941631"/>
                  </a:cubicBezTo>
                  <a:cubicBezTo>
                    <a:pt x="8038377" y="944426"/>
                    <a:pt x="8048141" y="957063"/>
                    <a:pt x="8059936" y="966335"/>
                  </a:cubicBezTo>
                  <a:cubicBezTo>
                    <a:pt x="8075698" y="978722"/>
                    <a:pt x="8094205" y="988531"/>
                    <a:pt x="8104726" y="1006932"/>
                  </a:cubicBezTo>
                  <a:cubicBezTo>
                    <a:pt x="8111765" y="1019243"/>
                    <a:pt x="8123215" y="1010190"/>
                    <a:pt x="8119293" y="1003469"/>
                  </a:cubicBezTo>
                  <a:cubicBezTo>
                    <a:pt x="8079349" y="935032"/>
                    <a:pt x="8066871" y="954777"/>
                    <a:pt x="8038683" y="930540"/>
                  </a:cubicBezTo>
                  <a:cubicBezTo>
                    <a:pt x="8029386" y="922542"/>
                    <a:pt x="8016813" y="920524"/>
                    <a:pt x="8001646" y="925068"/>
                  </a:cubicBezTo>
                  <a:close/>
                  <a:moveTo>
                    <a:pt x="2488198" y="475556"/>
                  </a:moveTo>
                  <a:cubicBezTo>
                    <a:pt x="2529898" y="521379"/>
                    <a:pt x="2543172" y="541834"/>
                    <a:pt x="2556239" y="528865"/>
                  </a:cubicBezTo>
                  <a:cubicBezTo>
                    <a:pt x="2571055" y="514155"/>
                    <a:pt x="2528874" y="475970"/>
                    <a:pt x="2516517" y="468307"/>
                  </a:cubicBezTo>
                  <a:cubicBezTo>
                    <a:pt x="2508394" y="463269"/>
                    <a:pt x="2477222" y="463495"/>
                    <a:pt x="2488198" y="475556"/>
                  </a:cubicBezTo>
                  <a:close/>
                  <a:moveTo>
                    <a:pt x="4335905" y="911791"/>
                  </a:moveTo>
                  <a:cubicBezTo>
                    <a:pt x="4322289" y="912934"/>
                    <a:pt x="4313725" y="913611"/>
                    <a:pt x="4306016" y="918747"/>
                  </a:cubicBezTo>
                  <a:cubicBezTo>
                    <a:pt x="4213881" y="980146"/>
                    <a:pt x="4235336" y="981438"/>
                    <a:pt x="4250049" y="987559"/>
                  </a:cubicBezTo>
                  <a:cubicBezTo>
                    <a:pt x="4259485" y="991484"/>
                    <a:pt x="4260790" y="982740"/>
                    <a:pt x="4263801" y="977802"/>
                  </a:cubicBezTo>
                  <a:cubicBezTo>
                    <a:pt x="4274415" y="960398"/>
                    <a:pt x="4286713" y="945295"/>
                    <a:pt x="4305983" y="936340"/>
                  </a:cubicBezTo>
                  <a:cubicBezTo>
                    <a:pt x="4315828" y="931771"/>
                    <a:pt x="4326502" y="926943"/>
                    <a:pt x="4335905" y="911791"/>
                  </a:cubicBezTo>
                  <a:close/>
                  <a:moveTo>
                    <a:pt x="2508918" y="591462"/>
                  </a:moveTo>
                  <a:cubicBezTo>
                    <a:pt x="2495910" y="559970"/>
                    <a:pt x="2472080" y="550756"/>
                    <a:pt x="2429192" y="561046"/>
                  </a:cubicBezTo>
                  <a:cubicBezTo>
                    <a:pt x="2448913" y="589846"/>
                    <a:pt x="2476293" y="593928"/>
                    <a:pt x="2508918" y="591462"/>
                  </a:cubicBezTo>
                  <a:close/>
                  <a:moveTo>
                    <a:pt x="8035701" y="1102288"/>
                  </a:moveTo>
                  <a:cubicBezTo>
                    <a:pt x="8087974" y="1177504"/>
                    <a:pt x="8085042" y="1175712"/>
                    <a:pt x="8090203" y="1174169"/>
                  </a:cubicBezTo>
                  <a:cubicBezTo>
                    <a:pt x="8108302" y="1168759"/>
                    <a:pt x="8082214" y="1104090"/>
                    <a:pt x="8035701" y="1102288"/>
                  </a:cubicBezTo>
                  <a:close/>
                  <a:moveTo>
                    <a:pt x="2556120" y="608546"/>
                  </a:moveTo>
                  <a:cubicBezTo>
                    <a:pt x="2553035" y="587179"/>
                    <a:pt x="2551255" y="557001"/>
                    <a:pt x="2522070" y="559116"/>
                  </a:cubicBezTo>
                  <a:cubicBezTo>
                    <a:pt x="2493694" y="561171"/>
                    <a:pt x="2517861" y="605778"/>
                    <a:pt x="2556120" y="608546"/>
                  </a:cubicBezTo>
                  <a:close/>
                  <a:moveTo>
                    <a:pt x="10417728" y="450711"/>
                  </a:moveTo>
                  <a:cubicBezTo>
                    <a:pt x="10424041" y="452567"/>
                    <a:pt x="10428500" y="454329"/>
                    <a:pt x="10430548" y="449343"/>
                  </a:cubicBezTo>
                  <a:cubicBezTo>
                    <a:pt x="10438022" y="431097"/>
                    <a:pt x="10396466" y="409457"/>
                    <a:pt x="10370731" y="424127"/>
                  </a:cubicBezTo>
                  <a:cubicBezTo>
                    <a:pt x="10362298" y="428936"/>
                    <a:pt x="10361706" y="430421"/>
                    <a:pt x="10369619" y="436831"/>
                  </a:cubicBezTo>
                  <a:cubicBezTo>
                    <a:pt x="10384725" y="449071"/>
                    <a:pt x="10402748" y="448648"/>
                    <a:pt x="10417728" y="450711"/>
                  </a:cubicBezTo>
                  <a:close/>
                  <a:moveTo>
                    <a:pt x="9755182" y="995230"/>
                  </a:moveTo>
                  <a:cubicBezTo>
                    <a:pt x="9760717" y="969898"/>
                    <a:pt x="9712272" y="994203"/>
                    <a:pt x="9710775" y="997251"/>
                  </a:cubicBezTo>
                  <a:cubicBezTo>
                    <a:pt x="9705673" y="1007651"/>
                    <a:pt x="9716871" y="1008593"/>
                    <a:pt x="9721193" y="1013375"/>
                  </a:cubicBezTo>
                  <a:cubicBezTo>
                    <a:pt x="9724318" y="1016835"/>
                    <a:pt x="9723745" y="1020931"/>
                    <a:pt x="9724885" y="1024744"/>
                  </a:cubicBezTo>
                  <a:cubicBezTo>
                    <a:pt x="9729984" y="1041816"/>
                    <a:pt x="9745955" y="1003326"/>
                    <a:pt x="9755182" y="995230"/>
                  </a:cubicBezTo>
                  <a:close/>
                  <a:moveTo>
                    <a:pt x="9592467" y="1004844"/>
                  </a:moveTo>
                  <a:cubicBezTo>
                    <a:pt x="9622517" y="1014134"/>
                    <a:pt x="9643183" y="996047"/>
                    <a:pt x="9666293" y="993213"/>
                  </a:cubicBezTo>
                  <a:cubicBezTo>
                    <a:pt x="9670868" y="992652"/>
                    <a:pt x="9669252" y="980938"/>
                    <a:pt x="9660005" y="984102"/>
                  </a:cubicBezTo>
                  <a:cubicBezTo>
                    <a:pt x="9639248" y="991201"/>
                    <a:pt x="9616504" y="992207"/>
                    <a:pt x="9592467" y="1004844"/>
                  </a:cubicBezTo>
                  <a:close/>
                  <a:moveTo>
                    <a:pt x="9726723" y="1040822"/>
                  </a:moveTo>
                  <a:cubicBezTo>
                    <a:pt x="9722970" y="1036159"/>
                    <a:pt x="9718148" y="1027841"/>
                    <a:pt x="9710961" y="1029993"/>
                  </a:cubicBezTo>
                  <a:cubicBezTo>
                    <a:pt x="9700683" y="1033074"/>
                    <a:pt x="9700879" y="1044727"/>
                    <a:pt x="9699105" y="1053792"/>
                  </a:cubicBezTo>
                  <a:cubicBezTo>
                    <a:pt x="9695157" y="1074018"/>
                    <a:pt x="9727478" y="1053914"/>
                    <a:pt x="9726723" y="1040822"/>
                  </a:cubicBezTo>
                  <a:close/>
                  <a:moveTo>
                    <a:pt x="7782507" y="639133"/>
                  </a:moveTo>
                  <a:cubicBezTo>
                    <a:pt x="7778154" y="614240"/>
                    <a:pt x="7769846" y="609747"/>
                    <a:pt x="7749991" y="622807"/>
                  </a:cubicBezTo>
                  <a:cubicBezTo>
                    <a:pt x="7761009" y="628827"/>
                    <a:pt x="7767578" y="641370"/>
                    <a:pt x="7782507" y="639133"/>
                  </a:cubicBezTo>
                  <a:close/>
                  <a:moveTo>
                    <a:pt x="9680814" y="1186374"/>
                  </a:moveTo>
                  <a:cubicBezTo>
                    <a:pt x="9695587" y="1181597"/>
                    <a:pt x="9703478" y="1175053"/>
                    <a:pt x="9704655" y="1159746"/>
                  </a:cubicBezTo>
                  <a:cubicBezTo>
                    <a:pt x="9688909" y="1162050"/>
                    <a:pt x="9684538" y="1171734"/>
                    <a:pt x="9680814" y="1186374"/>
                  </a:cubicBezTo>
                  <a:close/>
                </a:path>
              </a:pathLst>
            </a:custGeom>
            <a:grpFill/>
            <a:ln w="3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F5A382BD-F881-952F-3F4B-D8BB550A947B}"/>
                </a:ext>
              </a:extLst>
            </p:cNvPr>
            <p:cNvSpPr/>
            <p:nvPr/>
          </p:nvSpPr>
          <p:spPr>
            <a:xfrm>
              <a:off x="10670716" y="2776411"/>
              <a:ext cx="1697" cy="1106"/>
            </a:xfrm>
            <a:custGeom>
              <a:avLst/>
              <a:gdLst>
                <a:gd name="connsiteX0" fmla="*/ 0 w 1697"/>
                <a:gd name="connsiteY0" fmla="*/ 293 h 1106"/>
                <a:gd name="connsiteX1" fmla="*/ 1697 w 1697"/>
                <a:gd name="connsiteY1" fmla="*/ 0 h 1106"/>
                <a:gd name="connsiteX2" fmla="*/ 1405 w 1697"/>
                <a:gd name="connsiteY2" fmla="*/ 1106 h 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7" h="1106">
                  <a:moveTo>
                    <a:pt x="0" y="293"/>
                  </a:moveTo>
                  <a:lnTo>
                    <a:pt x="1697" y="0"/>
                  </a:lnTo>
                  <a:lnTo>
                    <a:pt x="1405" y="1106"/>
                  </a:lnTo>
                  <a:close/>
                </a:path>
              </a:pathLst>
            </a:custGeom>
            <a:grpFill/>
            <a:ln w="3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FA0A5D6-6FEC-98B3-BC1F-ECEDEB0AA82F}"/>
                </a:ext>
              </a:extLst>
            </p:cNvPr>
            <p:cNvSpPr/>
            <p:nvPr/>
          </p:nvSpPr>
          <p:spPr>
            <a:xfrm>
              <a:off x="7903400" y="2948332"/>
              <a:ext cx="5770" cy="3474"/>
            </a:xfrm>
            <a:custGeom>
              <a:avLst/>
              <a:gdLst>
                <a:gd name="connsiteX0" fmla="*/ 5770 w 5770"/>
                <a:gd name="connsiteY0" fmla="*/ 1376 h 3474"/>
                <a:gd name="connsiteX1" fmla="*/ 0 w 5770"/>
                <a:gd name="connsiteY1" fmla="*/ 1400 h 3474"/>
                <a:gd name="connsiteX2" fmla="*/ 5770 w 5770"/>
                <a:gd name="connsiteY2" fmla="*/ 1376 h 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70" h="3474">
                  <a:moveTo>
                    <a:pt x="5770" y="1376"/>
                  </a:moveTo>
                  <a:cubicBezTo>
                    <a:pt x="2581" y="3994"/>
                    <a:pt x="4069" y="4341"/>
                    <a:pt x="0" y="1400"/>
                  </a:cubicBezTo>
                  <a:cubicBezTo>
                    <a:pt x="2314" y="-517"/>
                    <a:pt x="676" y="-407"/>
                    <a:pt x="5770" y="1376"/>
                  </a:cubicBezTo>
                  <a:close/>
                </a:path>
              </a:pathLst>
            </a:custGeom>
            <a:grpFill/>
            <a:ln w="3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C43F338-B761-F96D-B6FF-938692D416F0}"/>
                </a:ext>
              </a:extLst>
            </p:cNvPr>
            <p:cNvSpPr/>
            <p:nvPr/>
          </p:nvSpPr>
          <p:spPr>
            <a:xfrm>
              <a:off x="10009949" y="3716465"/>
              <a:ext cx="3845" cy="6150"/>
            </a:xfrm>
            <a:custGeom>
              <a:avLst/>
              <a:gdLst>
                <a:gd name="connsiteX0" fmla="*/ 2402 w 3845"/>
                <a:gd name="connsiteY0" fmla="*/ 6151 h 6150"/>
                <a:gd name="connsiteX1" fmla="*/ 1387 w 3845"/>
                <a:gd name="connsiteY1" fmla="*/ 0 h 6150"/>
                <a:gd name="connsiteX2" fmla="*/ 2402 w 3845"/>
                <a:gd name="connsiteY2" fmla="*/ 6151 h 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45" h="6150">
                  <a:moveTo>
                    <a:pt x="2402" y="6151"/>
                  </a:moveTo>
                  <a:cubicBezTo>
                    <a:pt x="-546" y="3402"/>
                    <a:pt x="-653" y="5066"/>
                    <a:pt x="1387" y="0"/>
                  </a:cubicBezTo>
                  <a:cubicBezTo>
                    <a:pt x="4309" y="2448"/>
                    <a:pt x="4599" y="759"/>
                    <a:pt x="2402" y="6151"/>
                  </a:cubicBezTo>
                  <a:close/>
                </a:path>
              </a:pathLst>
            </a:custGeom>
            <a:grpFill/>
            <a:ln w="3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2092BB2-F6B9-7D8E-8923-615A15BA5376}"/>
                </a:ext>
              </a:extLst>
            </p:cNvPr>
            <p:cNvSpPr/>
            <p:nvPr/>
          </p:nvSpPr>
          <p:spPr>
            <a:xfrm>
              <a:off x="7780178" y="2819010"/>
              <a:ext cx="8896" cy="4016"/>
            </a:xfrm>
            <a:custGeom>
              <a:avLst/>
              <a:gdLst>
                <a:gd name="connsiteX0" fmla="*/ 0 w 8896"/>
                <a:gd name="connsiteY0" fmla="*/ 2462 h 4016"/>
                <a:gd name="connsiteX1" fmla="*/ 8357 w 8896"/>
                <a:gd name="connsiteY1" fmla="*/ 636 h 4016"/>
                <a:gd name="connsiteX2" fmla="*/ 8897 w 8896"/>
                <a:gd name="connsiteY2" fmla="*/ 4017 h 4016"/>
                <a:gd name="connsiteX3" fmla="*/ 222 w 8896"/>
                <a:gd name="connsiteY3" fmla="*/ 2118 h 4016"/>
                <a:gd name="connsiteX4" fmla="*/ 0 w 8896"/>
                <a:gd name="connsiteY4" fmla="*/ 2462 h 4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6" h="4016">
                  <a:moveTo>
                    <a:pt x="0" y="2462"/>
                  </a:moveTo>
                  <a:cubicBezTo>
                    <a:pt x="2484" y="429"/>
                    <a:pt x="5251" y="-830"/>
                    <a:pt x="8357" y="636"/>
                  </a:cubicBezTo>
                  <a:cubicBezTo>
                    <a:pt x="8940" y="911"/>
                    <a:pt x="8738" y="2846"/>
                    <a:pt x="8897" y="4017"/>
                  </a:cubicBezTo>
                  <a:cubicBezTo>
                    <a:pt x="6004" y="3383"/>
                    <a:pt x="3115" y="2752"/>
                    <a:pt x="222" y="2118"/>
                  </a:cubicBezTo>
                  <a:lnTo>
                    <a:pt x="0" y="2462"/>
                  </a:lnTo>
                  <a:close/>
                </a:path>
              </a:pathLst>
            </a:custGeom>
            <a:grpFill/>
            <a:ln w="3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860D57A-9E1A-0A10-F7D4-744CA2AA4A5B}"/>
                </a:ext>
              </a:extLst>
            </p:cNvPr>
            <p:cNvSpPr/>
            <p:nvPr/>
          </p:nvSpPr>
          <p:spPr>
            <a:xfrm>
              <a:off x="7736728" y="2744205"/>
              <a:ext cx="1482" cy="5821"/>
            </a:xfrm>
            <a:custGeom>
              <a:avLst/>
              <a:gdLst>
                <a:gd name="connsiteX0" fmla="*/ 757 w 1482"/>
                <a:gd name="connsiteY0" fmla="*/ 0 h 5821"/>
                <a:gd name="connsiteX1" fmla="*/ 973 w 1482"/>
                <a:gd name="connsiteY1" fmla="*/ 5822 h 5821"/>
                <a:gd name="connsiteX2" fmla="*/ 1482 w 1482"/>
                <a:gd name="connsiteY2" fmla="*/ 5422 h 5821"/>
                <a:gd name="connsiteX3" fmla="*/ 1458 w 1482"/>
                <a:gd name="connsiteY3" fmla="*/ 637 h 5821"/>
                <a:gd name="connsiteX4" fmla="*/ 757 w 1482"/>
                <a:gd name="connsiteY4" fmla="*/ 0 h 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" h="5821">
                  <a:moveTo>
                    <a:pt x="757" y="0"/>
                  </a:moveTo>
                  <a:cubicBezTo>
                    <a:pt x="827" y="1939"/>
                    <a:pt x="900" y="3880"/>
                    <a:pt x="973" y="5822"/>
                  </a:cubicBezTo>
                  <a:cubicBezTo>
                    <a:pt x="976" y="5825"/>
                    <a:pt x="1482" y="5422"/>
                    <a:pt x="1482" y="5422"/>
                  </a:cubicBezTo>
                  <a:cubicBezTo>
                    <a:pt x="-103" y="4304"/>
                    <a:pt x="-840" y="5340"/>
                    <a:pt x="1458" y="637"/>
                  </a:cubicBezTo>
                  <a:cubicBezTo>
                    <a:pt x="1458" y="637"/>
                    <a:pt x="757" y="0"/>
                    <a:pt x="757" y="0"/>
                  </a:cubicBezTo>
                  <a:close/>
                </a:path>
              </a:pathLst>
            </a:custGeom>
            <a:grpFill/>
            <a:ln w="3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83D5B76-E761-CD84-E3B6-A9CCB45A464A}"/>
                </a:ext>
              </a:extLst>
            </p:cNvPr>
            <p:cNvSpPr/>
            <p:nvPr/>
          </p:nvSpPr>
          <p:spPr>
            <a:xfrm>
              <a:off x="9944094" y="3445626"/>
              <a:ext cx="1816" cy="1590"/>
            </a:xfrm>
            <a:custGeom>
              <a:avLst/>
              <a:gdLst>
                <a:gd name="connsiteX0" fmla="*/ 1816 w 1816"/>
                <a:gd name="connsiteY0" fmla="*/ 0 h 1590"/>
                <a:gd name="connsiteX1" fmla="*/ 0 w 1816"/>
                <a:gd name="connsiteY1" fmla="*/ 1344 h 1590"/>
                <a:gd name="connsiteX2" fmla="*/ 1816 w 1816"/>
                <a:gd name="connsiteY2" fmla="*/ 0 h 1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6" h="1590">
                  <a:moveTo>
                    <a:pt x="1816" y="0"/>
                  </a:moveTo>
                  <a:cubicBezTo>
                    <a:pt x="1188" y="2106"/>
                    <a:pt x="1524" y="1606"/>
                    <a:pt x="0" y="1344"/>
                  </a:cubicBezTo>
                  <a:cubicBezTo>
                    <a:pt x="1158" y="905"/>
                    <a:pt x="1575" y="945"/>
                    <a:pt x="1816" y="0"/>
                  </a:cubicBezTo>
                  <a:close/>
                </a:path>
              </a:pathLst>
            </a:custGeom>
            <a:grpFill/>
            <a:ln w="3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BDF472B-C590-FBD9-9949-774B99446A38}"/>
                </a:ext>
              </a:extLst>
            </p:cNvPr>
            <p:cNvSpPr/>
            <p:nvPr/>
          </p:nvSpPr>
          <p:spPr>
            <a:xfrm>
              <a:off x="9793635" y="3455206"/>
              <a:ext cx="2141" cy="4887"/>
            </a:xfrm>
            <a:custGeom>
              <a:avLst/>
              <a:gdLst>
                <a:gd name="connsiteX0" fmla="*/ 497 w 2141"/>
                <a:gd name="connsiteY0" fmla="*/ 0 h 4887"/>
                <a:gd name="connsiteX1" fmla="*/ 1280 w 2141"/>
                <a:gd name="connsiteY1" fmla="*/ 4858 h 4887"/>
                <a:gd name="connsiteX2" fmla="*/ 0 w 2141"/>
                <a:gd name="connsiteY2" fmla="*/ 4453 h 4887"/>
                <a:gd name="connsiteX3" fmla="*/ 1037 w 2141"/>
                <a:gd name="connsiteY3" fmla="*/ 430 h 4887"/>
                <a:gd name="connsiteX4" fmla="*/ 497 w 2141"/>
                <a:gd name="connsiteY4" fmla="*/ 0 h 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1" h="4887">
                  <a:moveTo>
                    <a:pt x="497" y="0"/>
                  </a:moveTo>
                  <a:cubicBezTo>
                    <a:pt x="1549" y="1503"/>
                    <a:pt x="3149" y="2935"/>
                    <a:pt x="1280" y="4858"/>
                  </a:cubicBezTo>
                  <a:cubicBezTo>
                    <a:pt x="1134" y="5011"/>
                    <a:pt x="-9" y="4505"/>
                    <a:pt x="0" y="4453"/>
                  </a:cubicBezTo>
                  <a:cubicBezTo>
                    <a:pt x="290" y="3100"/>
                    <a:pt x="671" y="1768"/>
                    <a:pt x="1037" y="430"/>
                  </a:cubicBezTo>
                  <a:lnTo>
                    <a:pt x="497" y="0"/>
                  </a:lnTo>
                  <a:close/>
                </a:path>
              </a:pathLst>
            </a:custGeom>
            <a:grpFill/>
            <a:ln w="3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B4575EF-A3C1-54D4-9ABE-3CC8130A4B52}"/>
                </a:ext>
              </a:extLst>
            </p:cNvPr>
            <p:cNvSpPr/>
            <p:nvPr/>
          </p:nvSpPr>
          <p:spPr>
            <a:xfrm>
              <a:off x="9877228" y="3580613"/>
              <a:ext cx="3665" cy="5833"/>
            </a:xfrm>
            <a:custGeom>
              <a:avLst/>
              <a:gdLst>
                <a:gd name="connsiteX0" fmla="*/ 3665 w 3665"/>
                <a:gd name="connsiteY0" fmla="*/ 5282 h 5833"/>
                <a:gd name="connsiteX1" fmla="*/ 133 w 3665"/>
                <a:gd name="connsiteY1" fmla="*/ 2152 h 5833"/>
                <a:gd name="connsiteX2" fmla="*/ 3665 w 3665"/>
                <a:gd name="connsiteY2" fmla="*/ 549 h 5833"/>
                <a:gd name="connsiteX3" fmla="*/ 3126 w 3665"/>
                <a:gd name="connsiteY3" fmla="*/ 0 h 5833"/>
                <a:gd name="connsiteX4" fmla="*/ 3126 w 3665"/>
                <a:gd name="connsiteY4" fmla="*/ 5834 h 5833"/>
                <a:gd name="connsiteX5" fmla="*/ 3665 w 3665"/>
                <a:gd name="connsiteY5" fmla="*/ 5282 h 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5" h="5833">
                  <a:moveTo>
                    <a:pt x="3665" y="5282"/>
                  </a:moveTo>
                  <a:cubicBezTo>
                    <a:pt x="1745" y="5026"/>
                    <a:pt x="-584" y="4895"/>
                    <a:pt x="133" y="2152"/>
                  </a:cubicBezTo>
                  <a:cubicBezTo>
                    <a:pt x="337" y="1365"/>
                    <a:pt x="2434" y="1070"/>
                    <a:pt x="3665" y="549"/>
                  </a:cubicBezTo>
                  <a:cubicBezTo>
                    <a:pt x="3668" y="546"/>
                    <a:pt x="3126" y="0"/>
                    <a:pt x="3126" y="0"/>
                  </a:cubicBezTo>
                  <a:cubicBezTo>
                    <a:pt x="3126" y="1945"/>
                    <a:pt x="3126" y="3889"/>
                    <a:pt x="3126" y="5834"/>
                  </a:cubicBezTo>
                  <a:lnTo>
                    <a:pt x="3665" y="5282"/>
                  </a:lnTo>
                  <a:close/>
                </a:path>
              </a:pathLst>
            </a:custGeom>
            <a:grpFill/>
            <a:ln w="3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81A5877-5974-BE42-5567-088CA190EE8F}"/>
                </a:ext>
              </a:extLst>
            </p:cNvPr>
            <p:cNvSpPr/>
            <p:nvPr/>
          </p:nvSpPr>
          <p:spPr>
            <a:xfrm>
              <a:off x="7620268" y="2770650"/>
              <a:ext cx="2614" cy="2740"/>
            </a:xfrm>
            <a:custGeom>
              <a:avLst/>
              <a:gdLst>
                <a:gd name="connsiteX0" fmla="*/ 2615 w 2614"/>
                <a:gd name="connsiteY0" fmla="*/ 1478 h 2740"/>
                <a:gd name="connsiteX1" fmla="*/ 1161 w 2614"/>
                <a:gd name="connsiteY1" fmla="*/ 2740 h 2740"/>
                <a:gd name="connsiteX2" fmla="*/ 1383 w 2614"/>
                <a:gd name="connsiteY2" fmla="*/ 0 h 2740"/>
                <a:gd name="connsiteX3" fmla="*/ 2615 w 2614"/>
                <a:gd name="connsiteY3" fmla="*/ 1478 h 2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4" h="2740">
                  <a:moveTo>
                    <a:pt x="2615" y="1478"/>
                  </a:moveTo>
                  <a:cubicBezTo>
                    <a:pt x="2130" y="1899"/>
                    <a:pt x="1645" y="2320"/>
                    <a:pt x="1161" y="2740"/>
                  </a:cubicBezTo>
                  <a:cubicBezTo>
                    <a:pt x="-391" y="881"/>
                    <a:pt x="-455" y="1591"/>
                    <a:pt x="1383" y="0"/>
                  </a:cubicBezTo>
                  <a:cubicBezTo>
                    <a:pt x="1795" y="491"/>
                    <a:pt x="2203" y="985"/>
                    <a:pt x="2615" y="1478"/>
                  </a:cubicBezTo>
                  <a:close/>
                </a:path>
              </a:pathLst>
            </a:custGeom>
            <a:grpFill/>
            <a:ln w="3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9D0D917-5FFD-E74C-A5D6-8234892F49CD}"/>
                </a:ext>
              </a:extLst>
            </p:cNvPr>
            <p:cNvSpPr/>
            <p:nvPr/>
          </p:nvSpPr>
          <p:spPr>
            <a:xfrm>
              <a:off x="10036594" y="3675722"/>
              <a:ext cx="4638" cy="2061"/>
            </a:xfrm>
            <a:custGeom>
              <a:avLst/>
              <a:gdLst>
                <a:gd name="connsiteX0" fmla="*/ 4600 w 4638"/>
                <a:gd name="connsiteY0" fmla="*/ 1808 h 2061"/>
                <a:gd name="connsiteX1" fmla="*/ 0 w 4638"/>
                <a:gd name="connsiteY1" fmla="*/ 2061 h 2061"/>
                <a:gd name="connsiteX2" fmla="*/ 4639 w 4638"/>
                <a:gd name="connsiteY2" fmla="*/ 1820 h 2061"/>
                <a:gd name="connsiteX3" fmla="*/ 4600 w 4638"/>
                <a:gd name="connsiteY3" fmla="*/ 1808 h 2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8" h="2061">
                  <a:moveTo>
                    <a:pt x="4600" y="1808"/>
                  </a:moveTo>
                  <a:cubicBezTo>
                    <a:pt x="3067" y="1894"/>
                    <a:pt x="1534" y="1976"/>
                    <a:pt x="0" y="2061"/>
                  </a:cubicBezTo>
                  <a:cubicBezTo>
                    <a:pt x="1296" y="-2831"/>
                    <a:pt x="3131" y="2628"/>
                    <a:pt x="4639" y="1820"/>
                  </a:cubicBezTo>
                  <a:lnTo>
                    <a:pt x="4600" y="1808"/>
                  </a:lnTo>
                  <a:close/>
                </a:path>
              </a:pathLst>
            </a:custGeom>
            <a:grpFill/>
            <a:ln w="3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A13314ED-3FAA-8A68-923A-1899AF28D6AD}"/>
              </a:ext>
            </a:extLst>
          </p:cNvPr>
          <p:cNvSpPr txBox="1"/>
          <p:nvPr/>
        </p:nvSpPr>
        <p:spPr>
          <a:xfrm>
            <a:off x="4092272" y="4604477"/>
            <a:ext cx="4076127" cy="1451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岁月初改人面，情谊愈加弥新，执手多欢言。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长夜不胜醉，何惜贪杯酣。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忆往昔，多少事，萦梦阑。叹今宵别梦远，相对尽泪眼。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幸蓝屏堪邀友，一线万水可连，远山入眼帘。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惟求心相依，天涯共团圆。</a:t>
            </a:r>
            <a:endParaRPr lang="zh-CN" altLang="en-US" sz="1200" dirty="0"/>
          </a:p>
        </p:txBody>
      </p:sp>
      <p:pic>
        <p:nvPicPr>
          <p:cNvPr id="46" name="图形 45" descr="D:\51PPT模板网\51pptmoban.com\图片.jpg">
            <a:extLst>
              <a:ext uri="{FF2B5EF4-FFF2-40B4-BE49-F238E27FC236}">
                <a16:creationId xmlns:a16="http://schemas.microsoft.com/office/drawing/2014/main" id="{C1AA118A-1638-79B6-ACA4-A23A8851AC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15657" y="911543"/>
            <a:ext cx="4760686" cy="336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3500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>
            <a:extLst>
              <a:ext uri="{FF2B5EF4-FFF2-40B4-BE49-F238E27FC236}">
                <a16:creationId xmlns:a16="http://schemas.microsoft.com/office/drawing/2014/main" id="{11A89E3E-67EC-DDD8-1707-6F9200BD9C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76" name="图形 75">
            <a:extLst>
              <a:ext uri="{FF2B5EF4-FFF2-40B4-BE49-F238E27FC236}">
                <a16:creationId xmlns:a16="http://schemas.microsoft.com/office/drawing/2014/main" id="{802C2A8C-1E69-68A6-DA8A-99992429A8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5333751" y="1730383"/>
            <a:ext cx="883014" cy="3049081"/>
          </a:xfrm>
          <a:prstGeom prst="rect">
            <a:avLst/>
          </a:prstGeom>
        </p:spPr>
      </p:pic>
      <p:grpSp>
        <p:nvGrpSpPr>
          <p:cNvPr id="26" name="组合 25" descr="D:\51PPT模板网\51pptmoban.com\图片.jpg">
            <a:extLst>
              <a:ext uri="{FF2B5EF4-FFF2-40B4-BE49-F238E27FC236}">
                <a16:creationId xmlns:a16="http://schemas.microsoft.com/office/drawing/2014/main" id="{8D752A75-F1B4-DAC7-D332-29D87F23DF4F}"/>
              </a:ext>
            </a:extLst>
          </p:cNvPr>
          <p:cNvGrpSpPr/>
          <p:nvPr/>
        </p:nvGrpSpPr>
        <p:grpSpPr>
          <a:xfrm>
            <a:off x="2549884" y="577206"/>
            <a:ext cx="7344056" cy="3342780"/>
            <a:chOff x="3811877" y="1414582"/>
            <a:chExt cx="4743870" cy="2159257"/>
          </a:xfrm>
          <a:solidFill>
            <a:schemeClr val="bg1"/>
          </a:solidFill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503A498-D760-B780-557C-57A81131E3BF}"/>
                </a:ext>
              </a:extLst>
            </p:cNvPr>
            <p:cNvSpPr txBox="1"/>
            <p:nvPr/>
          </p:nvSpPr>
          <p:spPr>
            <a:xfrm>
              <a:off x="3811877" y="1414582"/>
              <a:ext cx="1059676" cy="2006810"/>
            </a:xfrm>
            <a:custGeom>
              <a:avLst/>
              <a:gdLst/>
              <a:ahLst/>
              <a:cxnLst/>
              <a:rect l="l" t="t" r="r" b="b"/>
              <a:pathLst>
                <a:path w="577267" h="1093226">
                  <a:moveTo>
                    <a:pt x="251074" y="998787"/>
                  </a:moveTo>
                  <a:lnTo>
                    <a:pt x="251808" y="999669"/>
                  </a:lnTo>
                  <a:cubicBezTo>
                    <a:pt x="252471" y="1000996"/>
                    <a:pt x="252140" y="1001659"/>
                    <a:pt x="250812" y="1001659"/>
                  </a:cubicBezTo>
                  <a:close/>
                  <a:moveTo>
                    <a:pt x="258775" y="993697"/>
                  </a:moveTo>
                  <a:cubicBezTo>
                    <a:pt x="258775" y="999005"/>
                    <a:pt x="257448" y="1002986"/>
                    <a:pt x="254794" y="1005640"/>
                  </a:cubicBezTo>
                  <a:cubicBezTo>
                    <a:pt x="252140" y="1008294"/>
                    <a:pt x="250812" y="1006967"/>
                    <a:pt x="250812" y="1001659"/>
                  </a:cubicBezTo>
                  <a:close/>
                  <a:moveTo>
                    <a:pt x="238869" y="870281"/>
                  </a:moveTo>
                  <a:lnTo>
                    <a:pt x="238869" y="882225"/>
                  </a:lnTo>
                  <a:cubicBezTo>
                    <a:pt x="241523" y="882225"/>
                    <a:pt x="242850" y="880234"/>
                    <a:pt x="242850" y="876253"/>
                  </a:cubicBezTo>
                  <a:cubicBezTo>
                    <a:pt x="242850" y="872272"/>
                    <a:pt x="241523" y="870281"/>
                    <a:pt x="238869" y="870281"/>
                  </a:cubicBezTo>
                  <a:close/>
                  <a:moveTo>
                    <a:pt x="505606" y="814545"/>
                  </a:moveTo>
                  <a:cubicBezTo>
                    <a:pt x="508260" y="814545"/>
                    <a:pt x="509587" y="815208"/>
                    <a:pt x="509587" y="816536"/>
                  </a:cubicBezTo>
                  <a:cubicBezTo>
                    <a:pt x="509587" y="817863"/>
                    <a:pt x="508260" y="818526"/>
                    <a:pt x="505606" y="818526"/>
                  </a:cubicBezTo>
                  <a:close/>
                  <a:moveTo>
                    <a:pt x="402096" y="699092"/>
                  </a:moveTo>
                  <a:cubicBezTo>
                    <a:pt x="404750" y="699092"/>
                    <a:pt x="406078" y="699755"/>
                    <a:pt x="406078" y="701082"/>
                  </a:cubicBezTo>
                  <a:cubicBezTo>
                    <a:pt x="406078" y="702409"/>
                    <a:pt x="404750" y="703073"/>
                    <a:pt x="402096" y="703073"/>
                  </a:cubicBezTo>
                  <a:close/>
                  <a:moveTo>
                    <a:pt x="246831" y="675205"/>
                  </a:moveTo>
                  <a:cubicBezTo>
                    <a:pt x="252140" y="680513"/>
                    <a:pt x="254794" y="681840"/>
                    <a:pt x="254794" y="679186"/>
                  </a:cubicBezTo>
                  <a:cubicBezTo>
                    <a:pt x="257448" y="679186"/>
                    <a:pt x="258775" y="677859"/>
                    <a:pt x="258775" y="675205"/>
                  </a:cubicBezTo>
                  <a:lnTo>
                    <a:pt x="250812" y="675205"/>
                  </a:lnTo>
                  <a:close/>
                  <a:moveTo>
                    <a:pt x="139340" y="571695"/>
                  </a:moveTo>
                  <a:cubicBezTo>
                    <a:pt x="139340" y="574349"/>
                    <a:pt x="136686" y="577003"/>
                    <a:pt x="131378" y="579657"/>
                  </a:cubicBezTo>
                  <a:cubicBezTo>
                    <a:pt x="126070" y="582311"/>
                    <a:pt x="122089" y="583638"/>
                    <a:pt x="119434" y="583638"/>
                  </a:cubicBezTo>
                  <a:cubicBezTo>
                    <a:pt x="122089" y="575676"/>
                    <a:pt x="128724" y="571695"/>
                    <a:pt x="139340" y="571695"/>
                  </a:cubicBezTo>
                  <a:close/>
                  <a:moveTo>
                    <a:pt x="258775" y="562026"/>
                  </a:moveTo>
                  <a:lnTo>
                    <a:pt x="256784" y="563732"/>
                  </a:lnTo>
                  <a:cubicBezTo>
                    <a:pt x="255457" y="566386"/>
                    <a:pt x="252140" y="569041"/>
                    <a:pt x="246831" y="571695"/>
                  </a:cubicBezTo>
                  <a:close/>
                  <a:moveTo>
                    <a:pt x="260376" y="560730"/>
                  </a:moveTo>
                  <a:lnTo>
                    <a:pt x="258775" y="562026"/>
                  </a:lnTo>
                  <a:lnTo>
                    <a:pt x="260268" y="560747"/>
                  </a:lnTo>
                  <a:close/>
                  <a:moveTo>
                    <a:pt x="108671" y="559014"/>
                  </a:moveTo>
                  <a:lnTo>
                    <a:pt x="103510" y="559751"/>
                  </a:lnTo>
                  <a:lnTo>
                    <a:pt x="107491" y="559751"/>
                  </a:lnTo>
                  <a:close/>
                  <a:moveTo>
                    <a:pt x="390153" y="527902"/>
                  </a:moveTo>
                  <a:cubicBezTo>
                    <a:pt x="384845" y="527902"/>
                    <a:pt x="380864" y="528565"/>
                    <a:pt x="378209" y="529893"/>
                  </a:cubicBezTo>
                  <a:cubicBezTo>
                    <a:pt x="375555" y="531220"/>
                    <a:pt x="371574" y="531883"/>
                    <a:pt x="366266" y="531883"/>
                  </a:cubicBezTo>
                  <a:cubicBezTo>
                    <a:pt x="350341" y="531883"/>
                    <a:pt x="341052" y="533210"/>
                    <a:pt x="338398" y="535864"/>
                  </a:cubicBezTo>
                  <a:cubicBezTo>
                    <a:pt x="322473" y="541173"/>
                    <a:pt x="314511" y="543827"/>
                    <a:pt x="314511" y="543827"/>
                  </a:cubicBezTo>
                  <a:lnTo>
                    <a:pt x="318492" y="539845"/>
                  </a:lnTo>
                  <a:lnTo>
                    <a:pt x="314511" y="539845"/>
                  </a:lnTo>
                  <a:lnTo>
                    <a:pt x="310530" y="543827"/>
                  </a:lnTo>
                  <a:cubicBezTo>
                    <a:pt x="310530" y="546481"/>
                    <a:pt x="309203" y="547808"/>
                    <a:pt x="306549" y="547808"/>
                  </a:cubicBezTo>
                  <a:cubicBezTo>
                    <a:pt x="303895" y="547808"/>
                    <a:pt x="302567" y="549135"/>
                    <a:pt x="302567" y="551789"/>
                  </a:cubicBezTo>
                  <a:cubicBezTo>
                    <a:pt x="305222" y="551789"/>
                    <a:pt x="298586" y="554443"/>
                    <a:pt x="282662" y="559751"/>
                  </a:cubicBezTo>
                  <a:lnTo>
                    <a:pt x="290624" y="551789"/>
                  </a:lnTo>
                  <a:cubicBezTo>
                    <a:pt x="287970" y="551789"/>
                    <a:pt x="282662" y="554443"/>
                    <a:pt x="274699" y="559751"/>
                  </a:cubicBezTo>
                  <a:cubicBezTo>
                    <a:pt x="266737" y="565059"/>
                    <a:pt x="261429" y="569041"/>
                    <a:pt x="258775" y="571695"/>
                  </a:cubicBezTo>
                  <a:lnTo>
                    <a:pt x="246831" y="587619"/>
                  </a:lnTo>
                  <a:cubicBezTo>
                    <a:pt x="238869" y="595582"/>
                    <a:pt x="234888" y="600890"/>
                    <a:pt x="234888" y="603544"/>
                  </a:cubicBezTo>
                  <a:lnTo>
                    <a:pt x="238869" y="611506"/>
                  </a:lnTo>
                  <a:cubicBezTo>
                    <a:pt x="241523" y="614160"/>
                    <a:pt x="242850" y="616814"/>
                    <a:pt x="242850" y="619469"/>
                  </a:cubicBezTo>
                  <a:lnTo>
                    <a:pt x="234888" y="635393"/>
                  </a:lnTo>
                  <a:cubicBezTo>
                    <a:pt x="234888" y="648664"/>
                    <a:pt x="233561" y="656626"/>
                    <a:pt x="230907" y="659280"/>
                  </a:cubicBezTo>
                  <a:cubicBezTo>
                    <a:pt x="230907" y="669896"/>
                    <a:pt x="232234" y="676532"/>
                    <a:pt x="234888" y="679186"/>
                  </a:cubicBezTo>
                  <a:lnTo>
                    <a:pt x="234888" y="667242"/>
                  </a:lnTo>
                  <a:cubicBezTo>
                    <a:pt x="234888" y="675205"/>
                    <a:pt x="236215" y="679186"/>
                    <a:pt x="238869" y="679186"/>
                  </a:cubicBezTo>
                  <a:lnTo>
                    <a:pt x="238869" y="671224"/>
                  </a:lnTo>
                  <a:lnTo>
                    <a:pt x="242850" y="671224"/>
                  </a:lnTo>
                  <a:lnTo>
                    <a:pt x="250812" y="671224"/>
                  </a:lnTo>
                  <a:lnTo>
                    <a:pt x="258775" y="671224"/>
                  </a:lnTo>
                  <a:cubicBezTo>
                    <a:pt x="264083" y="671224"/>
                    <a:pt x="268064" y="670560"/>
                    <a:pt x="270718" y="669233"/>
                  </a:cubicBezTo>
                  <a:cubicBezTo>
                    <a:pt x="273372" y="667906"/>
                    <a:pt x="277353" y="667242"/>
                    <a:pt x="282662" y="667242"/>
                  </a:cubicBezTo>
                  <a:cubicBezTo>
                    <a:pt x="285316" y="664588"/>
                    <a:pt x="293278" y="663261"/>
                    <a:pt x="306549" y="663261"/>
                  </a:cubicBezTo>
                  <a:cubicBezTo>
                    <a:pt x="314511" y="663261"/>
                    <a:pt x="318492" y="660607"/>
                    <a:pt x="318492" y="655299"/>
                  </a:cubicBezTo>
                  <a:cubicBezTo>
                    <a:pt x="321146" y="657953"/>
                    <a:pt x="325127" y="659280"/>
                    <a:pt x="330436" y="659280"/>
                  </a:cubicBezTo>
                  <a:lnTo>
                    <a:pt x="334417" y="663261"/>
                  </a:lnTo>
                  <a:cubicBezTo>
                    <a:pt x="334417" y="660607"/>
                    <a:pt x="337734" y="659944"/>
                    <a:pt x="344370" y="661271"/>
                  </a:cubicBezTo>
                  <a:cubicBezTo>
                    <a:pt x="351005" y="662598"/>
                    <a:pt x="352996" y="660607"/>
                    <a:pt x="350341" y="655299"/>
                  </a:cubicBezTo>
                  <a:lnTo>
                    <a:pt x="358304" y="655299"/>
                  </a:lnTo>
                  <a:lnTo>
                    <a:pt x="366266" y="655299"/>
                  </a:lnTo>
                  <a:cubicBezTo>
                    <a:pt x="374228" y="663261"/>
                    <a:pt x="378209" y="663261"/>
                    <a:pt x="378209" y="655299"/>
                  </a:cubicBezTo>
                  <a:cubicBezTo>
                    <a:pt x="380864" y="657953"/>
                    <a:pt x="381527" y="659944"/>
                    <a:pt x="380200" y="661271"/>
                  </a:cubicBezTo>
                  <a:cubicBezTo>
                    <a:pt x="378873" y="662598"/>
                    <a:pt x="380864" y="663261"/>
                    <a:pt x="386172" y="663261"/>
                  </a:cubicBezTo>
                  <a:cubicBezTo>
                    <a:pt x="388826" y="663261"/>
                    <a:pt x="390153" y="664588"/>
                    <a:pt x="390153" y="667242"/>
                  </a:cubicBezTo>
                  <a:cubicBezTo>
                    <a:pt x="387499" y="667242"/>
                    <a:pt x="387499" y="668569"/>
                    <a:pt x="390153" y="671224"/>
                  </a:cubicBezTo>
                  <a:cubicBezTo>
                    <a:pt x="395461" y="671224"/>
                    <a:pt x="399442" y="672551"/>
                    <a:pt x="402096" y="675205"/>
                  </a:cubicBezTo>
                  <a:cubicBezTo>
                    <a:pt x="404750" y="669896"/>
                    <a:pt x="406741" y="669233"/>
                    <a:pt x="408068" y="673214"/>
                  </a:cubicBezTo>
                  <a:cubicBezTo>
                    <a:pt x="409395" y="677195"/>
                    <a:pt x="408732" y="680513"/>
                    <a:pt x="406078" y="683167"/>
                  </a:cubicBezTo>
                  <a:lnTo>
                    <a:pt x="406078" y="691129"/>
                  </a:lnTo>
                  <a:lnTo>
                    <a:pt x="398115" y="691129"/>
                  </a:lnTo>
                  <a:cubicBezTo>
                    <a:pt x="400769" y="696437"/>
                    <a:pt x="400769" y="700419"/>
                    <a:pt x="398115" y="703073"/>
                  </a:cubicBezTo>
                  <a:lnTo>
                    <a:pt x="402096" y="707054"/>
                  </a:lnTo>
                  <a:cubicBezTo>
                    <a:pt x="402096" y="709708"/>
                    <a:pt x="401433" y="711035"/>
                    <a:pt x="400106" y="711035"/>
                  </a:cubicBezTo>
                  <a:cubicBezTo>
                    <a:pt x="398779" y="711035"/>
                    <a:pt x="398115" y="709708"/>
                    <a:pt x="398115" y="707054"/>
                  </a:cubicBezTo>
                  <a:lnTo>
                    <a:pt x="394134" y="711035"/>
                  </a:lnTo>
                  <a:cubicBezTo>
                    <a:pt x="391480" y="713689"/>
                    <a:pt x="388826" y="714353"/>
                    <a:pt x="386172" y="713026"/>
                  </a:cubicBezTo>
                  <a:cubicBezTo>
                    <a:pt x="383518" y="711699"/>
                    <a:pt x="382191" y="712362"/>
                    <a:pt x="382191" y="715016"/>
                  </a:cubicBezTo>
                  <a:cubicBezTo>
                    <a:pt x="376882" y="720324"/>
                    <a:pt x="377546" y="721651"/>
                    <a:pt x="384181" y="718997"/>
                  </a:cubicBezTo>
                  <a:cubicBezTo>
                    <a:pt x="390816" y="716343"/>
                    <a:pt x="392807" y="717670"/>
                    <a:pt x="390153" y="722978"/>
                  </a:cubicBezTo>
                  <a:lnTo>
                    <a:pt x="366266" y="722978"/>
                  </a:lnTo>
                  <a:lnTo>
                    <a:pt x="354322" y="722978"/>
                  </a:lnTo>
                  <a:cubicBezTo>
                    <a:pt x="351668" y="722978"/>
                    <a:pt x="349014" y="721651"/>
                    <a:pt x="346360" y="718997"/>
                  </a:cubicBezTo>
                  <a:cubicBezTo>
                    <a:pt x="343706" y="716343"/>
                    <a:pt x="339725" y="715016"/>
                    <a:pt x="334417" y="715016"/>
                  </a:cubicBezTo>
                  <a:lnTo>
                    <a:pt x="326454" y="722978"/>
                  </a:lnTo>
                  <a:lnTo>
                    <a:pt x="318492" y="726960"/>
                  </a:lnTo>
                  <a:cubicBezTo>
                    <a:pt x="313184" y="726960"/>
                    <a:pt x="307876" y="729614"/>
                    <a:pt x="302567" y="734922"/>
                  </a:cubicBezTo>
                  <a:lnTo>
                    <a:pt x="290624" y="754828"/>
                  </a:lnTo>
                  <a:cubicBezTo>
                    <a:pt x="285316" y="760136"/>
                    <a:pt x="281335" y="763453"/>
                    <a:pt x="278681" y="764781"/>
                  </a:cubicBezTo>
                  <a:cubicBezTo>
                    <a:pt x="276026" y="766108"/>
                    <a:pt x="273372" y="769425"/>
                    <a:pt x="270718" y="774733"/>
                  </a:cubicBezTo>
                  <a:cubicBezTo>
                    <a:pt x="265410" y="788004"/>
                    <a:pt x="264083" y="794639"/>
                    <a:pt x="266737" y="794639"/>
                  </a:cubicBezTo>
                  <a:cubicBezTo>
                    <a:pt x="269391" y="797293"/>
                    <a:pt x="276026" y="798620"/>
                    <a:pt x="286643" y="798620"/>
                  </a:cubicBezTo>
                  <a:lnTo>
                    <a:pt x="320918" y="798620"/>
                  </a:lnTo>
                  <a:cubicBezTo>
                    <a:pt x="326641" y="798620"/>
                    <a:pt x="330218" y="797957"/>
                    <a:pt x="331649" y="796630"/>
                  </a:cubicBezTo>
                  <a:cubicBezTo>
                    <a:pt x="333079" y="795303"/>
                    <a:pt x="336656" y="794639"/>
                    <a:pt x="342379" y="794639"/>
                  </a:cubicBezTo>
                  <a:lnTo>
                    <a:pt x="359797" y="798620"/>
                  </a:lnTo>
                  <a:lnTo>
                    <a:pt x="370247" y="798620"/>
                  </a:lnTo>
                  <a:cubicBezTo>
                    <a:pt x="370247" y="801274"/>
                    <a:pt x="371574" y="802601"/>
                    <a:pt x="374228" y="802601"/>
                  </a:cubicBezTo>
                  <a:lnTo>
                    <a:pt x="374228" y="798620"/>
                  </a:lnTo>
                  <a:cubicBezTo>
                    <a:pt x="376882" y="801274"/>
                    <a:pt x="379536" y="801274"/>
                    <a:pt x="382191" y="798620"/>
                  </a:cubicBezTo>
                  <a:cubicBezTo>
                    <a:pt x="384845" y="795966"/>
                    <a:pt x="388826" y="795966"/>
                    <a:pt x="394134" y="798620"/>
                  </a:cubicBezTo>
                  <a:lnTo>
                    <a:pt x="398115" y="802601"/>
                  </a:lnTo>
                  <a:cubicBezTo>
                    <a:pt x="398115" y="799947"/>
                    <a:pt x="399442" y="798620"/>
                    <a:pt x="402096" y="798620"/>
                  </a:cubicBezTo>
                  <a:lnTo>
                    <a:pt x="410059" y="802601"/>
                  </a:lnTo>
                  <a:cubicBezTo>
                    <a:pt x="407404" y="805256"/>
                    <a:pt x="407404" y="806583"/>
                    <a:pt x="410059" y="806583"/>
                  </a:cubicBezTo>
                  <a:lnTo>
                    <a:pt x="422002" y="814545"/>
                  </a:lnTo>
                  <a:lnTo>
                    <a:pt x="422002" y="790658"/>
                  </a:lnTo>
                  <a:lnTo>
                    <a:pt x="422002" y="766771"/>
                  </a:lnTo>
                  <a:cubicBezTo>
                    <a:pt x="422002" y="761463"/>
                    <a:pt x="422666" y="756818"/>
                    <a:pt x="423993" y="752837"/>
                  </a:cubicBezTo>
                  <a:cubicBezTo>
                    <a:pt x="425320" y="748856"/>
                    <a:pt x="424656" y="744211"/>
                    <a:pt x="422002" y="738903"/>
                  </a:cubicBezTo>
                  <a:lnTo>
                    <a:pt x="422002" y="730941"/>
                  </a:lnTo>
                  <a:cubicBezTo>
                    <a:pt x="422002" y="728287"/>
                    <a:pt x="420675" y="726960"/>
                    <a:pt x="418021" y="726960"/>
                  </a:cubicBezTo>
                  <a:lnTo>
                    <a:pt x="418021" y="718997"/>
                  </a:lnTo>
                  <a:cubicBezTo>
                    <a:pt x="418021" y="716343"/>
                    <a:pt x="417357" y="714353"/>
                    <a:pt x="416030" y="713026"/>
                  </a:cubicBezTo>
                  <a:cubicBezTo>
                    <a:pt x="414703" y="711699"/>
                    <a:pt x="414040" y="709708"/>
                    <a:pt x="414040" y="707054"/>
                  </a:cubicBezTo>
                  <a:lnTo>
                    <a:pt x="418021" y="703073"/>
                  </a:lnTo>
                  <a:cubicBezTo>
                    <a:pt x="423329" y="695110"/>
                    <a:pt x="423329" y="688475"/>
                    <a:pt x="418021" y="683167"/>
                  </a:cubicBezTo>
                  <a:lnTo>
                    <a:pt x="418021" y="663261"/>
                  </a:lnTo>
                  <a:cubicBezTo>
                    <a:pt x="415367" y="660607"/>
                    <a:pt x="414040" y="657953"/>
                    <a:pt x="414040" y="655299"/>
                  </a:cubicBezTo>
                  <a:lnTo>
                    <a:pt x="414040" y="643355"/>
                  </a:lnTo>
                  <a:cubicBezTo>
                    <a:pt x="414040" y="635393"/>
                    <a:pt x="413376" y="627431"/>
                    <a:pt x="412049" y="619469"/>
                  </a:cubicBezTo>
                  <a:cubicBezTo>
                    <a:pt x="410722" y="611506"/>
                    <a:pt x="410059" y="602217"/>
                    <a:pt x="410059" y="591600"/>
                  </a:cubicBezTo>
                  <a:cubicBezTo>
                    <a:pt x="407404" y="583638"/>
                    <a:pt x="406741" y="575012"/>
                    <a:pt x="408068" y="565723"/>
                  </a:cubicBezTo>
                  <a:cubicBezTo>
                    <a:pt x="409395" y="556434"/>
                    <a:pt x="408732" y="546481"/>
                    <a:pt x="406078" y="535864"/>
                  </a:cubicBezTo>
                  <a:cubicBezTo>
                    <a:pt x="406078" y="530556"/>
                    <a:pt x="400769" y="527902"/>
                    <a:pt x="390153" y="527902"/>
                  </a:cubicBezTo>
                  <a:close/>
                  <a:moveTo>
                    <a:pt x="402096" y="500034"/>
                  </a:moveTo>
                  <a:lnTo>
                    <a:pt x="410059" y="500034"/>
                  </a:lnTo>
                  <a:cubicBezTo>
                    <a:pt x="412713" y="500034"/>
                    <a:pt x="415367" y="501361"/>
                    <a:pt x="418021" y="504015"/>
                  </a:cubicBezTo>
                  <a:cubicBezTo>
                    <a:pt x="420675" y="504015"/>
                    <a:pt x="423993" y="505342"/>
                    <a:pt x="427974" y="507996"/>
                  </a:cubicBezTo>
                  <a:cubicBezTo>
                    <a:pt x="431955" y="510650"/>
                    <a:pt x="435273" y="511977"/>
                    <a:pt x="437927" y="511977"/>
                  </a:cubicBezTo>
                  <a:lnTo>
                    <a:pt x="445889" y="511977"/>
                  </a:lnTo>
                  <a:cubicBezTo>
                    <a:pt x="448543" y="511977"/>
                    <a:pt x="452524" y="514632"/>
                    <a:pt x="457832" y="519940"/>
                  </a:cubicBezTo>
                  <a:cubicBezTo>
                    <a:pt x="463141" y="522594"/>
                    <a:pt x="465131" y="523257"/>
                    <a:pt x="463804" y="521930"/>
                  </a:cubicBezTo>
                  <a:cubicBezTo>
                    <a:pt x="462477" y="520603"/>
                    <a:pt x="464468" y="519940"/>
                    <a:pt x="469776" y="519940"/>
                  </a:cubicBezTo>
                  <a:cubicBezTo>
                    <a:pt x="475084" y="519940"/>
                    <a:pt x="477738" y="521267"/>
                    <a:pt x="477738" y="523921"/>
                  </a:cubicBezTo>
                  <a:lnTo>
                    <a:pt x="481719" y="527902"/>
                  </a:lnTo>
                  <a:cubicBezTo>
                    <a:pt x="481719" y="530556"/>
                    <a:pt x="482383" y="533210"/>
                    <a:pt x="483710" y="535864"/>
                  </a:cubicBezTo>
                  <a:cubicBezTo>
                    <a:pt x="485037" y="538518"/>
                    <a:pt x="485701" y="541173"/>
                    <a:pt x="485701" y="543827"/>
                  </a:cubicBezTo>
                  <a:cubicBezTo>
                    <a:pt x="488355" y="549135"/>
                    <a:pt x="489018" y="553780"/>
                    <a:pt x="487691" y="557761"/>
                  </a:cubicBezTo>
                  <a:cubicBezTo>
                    <a:pt x="486364" y="561742"/>
                    <a:pt x="485701" y="566386"/>
                    <a:pt x="485701" y="571695"/>
                  </a:cubicBezTo>
                  <a:cubicBezTo>
                    <a:pt x="488355" y="579657"/>
                    <a:pt x="489682" y="595582"/>
                    <a:pt x="489682" y="619469"/>
                  </a:cubicBezTo>
                  <a:cubicBezTo>
                    <a:pt x="489682" y="624777"/>
                    <a:pt x="490345" y="628758"/>
                    <a:pt x="491672" y="631412"/>
                  </a:cubicBezTo>
                  <a:cubicBezTo>
                    <a:pt x="492999" y="634066"/>
                    <a:pt x="493663" y="638047"/>
                    <a:pt x="493663" y="643355"/>
                  </a:cubicBezTo>
                  <a:lnTo>
                    <a:pt x="493663" y="647337"/>
                  </a:lnTo>
                  <a:cubicBezTo>
                    <a:pt x="491009" y="649991"/>
                    <a:pt x="489682" y="652645"/>
                    <a:pt x="489682" y="655299"/>
                  </a:cubicBezTo>
                  <a:lnTo>
                    <a:pt x="489682" y="667242"/>
                  </a:lnTo>
                  <a:cubicBezTo>
                    <a:pt x="489682" y="672551"/>
                    <a:pt x="490345" y="676532"/>
                    <a:pt x="491672" y="679186"/>
                  </a:cubicBezTo>
                  <a:cubicBezTo>
                    <a:pt x="492999" y="681840"/>
                    <a:pt x="493663" y="685821"/>
                    <a:pt x="493663" y="691129"/>
                  </a:cubicBezTo>
                  <a:lnTo>
                    <a:pt x="493663" y="703073"/>
                  </a:lnTo>
                  <a:lnTo>
                    <a:pt x="493663" y="711035"/>
                  </a:lnTo>
                  <a:cubicBezTo>
                    <a:pt x="493663" y="716343"/>
                    <a:pt x="494990" y="717670"/>
                    <a:pt x="497644" y="715016"/>
                  </a:cubicBezTo>
                  <a:lnTo>
                    <a:pt x="497644" y="726960"/>
                  </a:lnTo>
                  <a:cubicBezTo>
                    <a:pt x="494990" y="726960"/>
                    <a:pt x="494990" y="728287"/>
                    <a:pt x="497644" y="730941"/>
                  </a:cubicBezTo>
                  <a:cubicBezTo>
                    <a:pt x="497644" y="736249"/>
                    <a:pt x="496980" y="739567"/>
                    <a:pt x="495653" y="740894"/>
                  </a:cubicBezTo>
                  <a:cubicBezTo>
                    <a:pt x="494326" y="742221"/>
                    <a:pt x="493663" y="745538"/>
                    <a:pt x="493663" y="750847"/>
                  </a:cubicBezTo>
                  <a:lnTo>
                    <a:pt x="497644" y="750847"/>
                  </a:lnTo>
                  <a:cubicBezTo>
                    <a:pt x="497644" y="756155"/>
                    <a:pt x="496317" y="757482"/>
                    <a:pt x="493663" y="754828"/>
                  </a:cubicBezTo>
                  <a:cubicBezTo>
                    <a:pt x="493663" y="760136"/>
                    <a:pt x="494990" y="761463"/>
                    <a:pt x="497644" y="758809"/>
                  </a:cubicBezTo>
                  <a:lnTo>
                    <a:pt x="497644" y="778715"/>
                  </a:lnTo>
                  <a:lnTo>
                    <a:pt x="497644" y="794639"/>
                  </a:lnTo>
                  <a:lnTo>
                    <a:pt x="497644" y="802601"/>
                  </a:lnTo>
                  <a:lnTo>
                    <a:pt x="497644" y="810564"/>
                  </a:lnTo>
                  <a:lnTo>
                    <a:pt x="497644" y="826488"/>
                  </a:lnTo>
                  <a:lnTo>
                    <a:pt x="501625" y="822507"/>
                  </a:lnTo>
                  <a:lnTo>
                    <a:pt x="501625" y="850375"/>
                  </a:lnTo>
                  <a:lnTo>
                    <a:pt x="501625" y="878243"/>
                  </a:lnTo>
                  <a:lnTo>
                    <a:pt x="501625" y="890187"/>
                  </a:lnTo>
                  <a:cubicBezTo>
                    <a:pt x="501625" y="892841"/>
                    <a:pt x="501625" y="896822"/>
                    <a:pt x="501625" y="902130"/>
                  </a:cubicBezTo>
                  <a:cubicBezTo>
                    <a:pt x="501625" y="907439"/>
                    <a:pt x="502952" y="907439"/>
                    <a:pt x="505606" y="902130"/>
                  </a:cubicBezTo>
                  <a:lnTo>
                    <a:pt x="505606" y="918055"/>
                  </a:lnTo>
                  <a:lnTo>
                    <a:pt x="505606" y="937961"/>
                  </a:lnTo>
                  <a:cubicBezTo>
                    <a:pt x="505606" y="943269"/>
                    <a:pt x="504943" y="947250"/>
                    <a:pt x="503616" y="949904"/>
                  </a:cubicBezTo>
                  <a:cubicBezTo>
                    <a:pt x="502289" y="952558"/>
                    <a:pt x="502952" y="956539"/>
                    <a:pt x="505606" y="961848"/>
                  </a:cubicBezTo>
                  <a:lnTo>
                    <a:pt x="505606" y="981753"/>
                  </a:lnTo>
                  <a:lnTo>
                    <a:pt x="505606" y="993697"/>
                  </a:lnTo>
                  <a:lnTo>
                    <a:pt x="505606" y="1005640"/>
                  </a:lnTo>
                  <a:cubicBezTo>
                    <a:pt x="505606" y="1018911"/>
                    <a:pt x="506933" y="1026873"/>
                    <a:pt x="509587" y="1029527"/>
                  </a:cubicBezTo>
                  <a:lnTo>
                    <a:pt x="509587" y="1025546"/>
                  </a:lnTo>
                  <a:lnTo>
                    <a:pt x="509587" y="1021565"/>
                  </a:lnTo>
                  <a:lnTo>
                    <a:pt x="513569" y="1025546"/>
                  </a:lnTo>
                  <a:lnTo>
                    <a:pt x="513569" y="1029527"/>
                  </a:lnTo>
                  <a:cubicBezTo>
                    <a:pt x="513569" y="1032181"/>
                    <a:pt x="512905" y="1033508"/>
                    <a:pt x="511578" y="1033508"/>
                  </a:cubicBezTo>
                  <a:cubicBezTo>
                    <a:pt x="510251" y="1033508"/>
                    <a:pt x="509587" y="1034835"/>
                    <a:pt x="509587" y="1037489"/>
                  </a:cubicBezTo>
                  <a:cubicBezTo>
                    <a:pt x="509587" y="1037489"/>
                    <a:pt x="508260" y="1042798"/>
                    <a:pt x="505606" y="1053414"/>
                  </a:cubicBezTo>
                  <a:lnTo>
                    <a:pt x="505606" y="1057395"/>
                  </a:lnTo>
                  <a:cubicBezTo>
                    <a:pt x="500298" y="1078628"/>
                    <a:pt x="489682" y="1089244"/>
                    <a:pt x="473757" y="1089244"/>
                  </a:cubicBezTo>
                  <a:cubicBezTo>
                    <a:pt x="468449" y="1089244"/>
                    <a:pt x="464468" y="1089908"/>
                    <a:pt x="461814" y="1091235"/>
                  </a:cubicBezTo>
                  <a:cubicBezTo>
                    <a:pt x="459160" y="1092562"/>
                    <a:pt x="455178" y="1093226"/>
                    <a:pt x="449870" y="1093226"/>
                  </a:cubicBezTo>
                  <a:lnTo>
                    <a:pt x="441908" y="1093226"/>
                  </a:lnTo>
                  <a:lnTo>
                    <a:pt x="433946" y="1093226"/>
                  </a:lnTo>
                  <a:cubicBezTo>
                    <a:pt x="431291" y="1093226"/>
                    <a:pt x="429964" y="1091899"/>
                    <a:pt x="429964" y="1089244"/>
                  </a:cubicBezTo>
                  <a:lnTo>
                    <a:pt x="425983" y="1085263"/>
                  </a:lnTo>
                  <a:cubicBezTo>
                    <a:pt x="423329" y="1087917"/>
                    <a:pt x="420675" y="1087917"/>
                    <a:pt x="418021" y="1085263"/>
                  </a:cubicBezTo>
                  <a:cubicBezTo>
                    <a:pt x="415367" y="1082609"/>
                    <a:pt x="412713" y="1081282"/>
                    <a:pt x="410059" y="1081282"/>
                  </a:cubicBezTo>
                  <a:cubicBezTo>
                    <a:pt x="407404" y="1078628"/>
                    <a:pt x="405414" y="1077964"/>
                    <a:pt x="404087" y="1079292"/>
                  </a:cubicBezTo>
                  <a:cubicBezTo>
                    <a:pt x="402760" y="1080619"/>
                    <a:pt x="400769" y="1079955"/>
                    <a:pt x="398115" y="1077301"/>
                  </a:cubicBezTo>
                  <a:lnTo>
                    <a:pt x="394134" y="1073320"/>
                  </a:lnTo>
                  <a:cubicBezTo>
                    <a:pt x="391480" y="1073320"/>
                    <a:pt x="390153" y="1071993"/>
                    <a:pt x="390153" y="1069339"/>
                  </a:cubicBezTo>
                  <a:cubicBezTo>
                    <a:pt x="390153" y="1066685"/>
                    <a:pt x="391480" y="1066021"/>
                    <a:pt x="394134" y="1067348"/>
                  </a:cubicBezTo>
                  <a:cubicBezTo>
                    <a:pt x="396788" y="1068675"/>
                    <a:pt x="399442" y="1068012"/>
                    <a:pt x="402096" y="1065358"/>
                  </a:cubicBezTo>
                  <a:lnTo>
                    <a:pt x="402096" y="1061376"/>
                  </a:lnTo>
                  <a:lnTo>
                    <a:pt x="402096" y="1053414"/>
                  </a:lnTo>
                  <a:cubicBezTo>
                    <a:pt x="402096" y="1053414"/>
                    <a:pt x="394134" y="1050760"/>
                    <a:pt x="378209" y="1045452"/>
                  </a:cubicBezTo>
                  <a:cubicBezTo>
                    <a:pt x="375555" y="1045452"/>
                    <a:pt x="374228" y="1044788"/>
                    <a:pt x="374228" y="1043461"/>
                  </a:cubicBezTo>
                  <a:cubicBezTo>
                    <a:pt x="374228" y="1042134"/>
                    <a:pt x="372901" y="1041471"/>
                    <a:pt x="370247" y="1041471"/>
                  </a:cubicBezTo>
                  <a:cubicBezTo>
                    <a:pt x="367593" y="1038817"/>
                    <a:pt x="362285" y="1037489"/>
                    <a:pt x="354322" y="1037489"/>
                  </a:cubicBezTo>
                  <a:lnTo>
                    <a:pt x="354322" y="1033508"/>
                  </a:lnTo>
                  <a:lnTo>
                    <a:pt x="358304" y="1029527"/>
                  </a:lnTo>
                  <a:lnTo>
                    <a:pt x="354322" y="1025546"/>
                  </a:lnTo>
                  <a:cubicBezTo>
                    <a:pt x="351668" y="1025546"/>
                    <a:pt x="350341" y="1022892"/>
                    <a:pt x="350341" y="1017584"/>
                  </a:cubicBezTo>
                  <a:lnTo>
                    <a:pt x="354322" y="1017584"/>
                  </a:lnTo>
                  <a:cubicBezTo>
                    <a:pt x="354322" y="1014930"/>
                    <a:pt x="351668" y="1010948"/>
                    <a:pt x="346360" y="1005640"/>
                  </a:cubicBezTo>
                  <a:cubicBezTo>
                    <a:pt x="351668" y="1008294"/>
                    <a:pt x="360958" y="1009621"/>
                    <a:pt x="374228" y="1009621"/>
                  </a:cubicBezTo>
                  <a:lnTo>
                    <a:pt x="402096" y="1009621"/>
                  </a:lnTo>
                  <a:cubicBezTo>
                    <a:pt x="418021" y="1006967"/>
                    <a:pt x="425983" y="996351"/>
                    <a:pt x="425983" y="977772"/>
                  </a:cubicBezTo>
                  <a:lnTo>
                    <a:pt x="425983" y="914074"/>
                  </a:lnTo>
                  <a:lnTo>
                    <a:pt x="425983" y="882225"/>
                  </a:lnTo>
                  <a:cubicBezTo>
                    <a:pt x="425983" y="876916"/>
                    <a:pt x="425320" y="873599"/>
                    <a:pt x="423993" y="872272"/>
                  </a:cubicBezTo>
                  <a:cubicBezTo>
                    <a:pt x="422666" y="870945"/>
                    <a:pt x="422002" y="868954"/>
                    <a:pt x="422002" y="866300"/>
                  </a:cubicBezTo>
                  <a:lnTo>
                    <a:pt x="422002" y="850375"/>
                  </a:lnTo>
                  <a:lnTo>
                    <a:pt x="418021" y="854357"/>
                  </a:lnTo>
                  <a:lnTo>
                    <a:pt x="406078" y="854357"/>
                  </a:lnTo>
                  <a:cubicBezTo>
                    <a:pt x="403423" y="854357"/>
                    <a:pt x="402096" y="855684"/>
                    <a:pt x="402096" y="858338"/>
                  </a:cubicBezTo>
                  <a:cubicBezTo>
                    <a:pt x="396788" y="863646"/>
                    <a:pt x="394134" y="864973"/>
                    <a:pt x="394134" y="862319"/>
                  </a:cubicBezTo>
                  <a:lnTo>
                    <a:pt x="390153" y="862319"/>
                  </a:lnTo>
                  <a:lnTo>
                    <a:pt x="386172" y="862319"/>
                  </a:lnTo>
                  <a:lnTo>
                    <a:pt x="378209" y="862319"/>
                  </a:lnTo>
                  <a:cubicBezTo>
                    <a:pt x="375555" y="862319"/>
                    <a:pt x="373565" y="861655"/>
                    <a:pt x="372238" y="860328"/>
                  </a:cubicBezTo>
                  <a:cubicBezTo>
                    <a:pt x="370911" y="859001"/>
                    <a:pt x="368920" y="858338"/>
                    <a:pt x="366266" y="858338"/>
                  </a:cubicBezTo>
                  <a:cubicBezTo>
                    <a:pt x="360958" y="855684"/>
                    <a:pt x="354322" y="853693"/>
                    <a:pt x="346360" y="852366"/>
                  </a:cubicBezTo>
                  <a:cubicBezTo>
                    <a:pt x="338398" y="851039"/>
                    <a:pt x="331763" y="847721"/>
                    <a:pt x="326454" y="842413"/>
                  </a:cubicBezTo>
                  <a:lnTo>
                    <a:pt x="323921" y="840241"/>
                  </a:lnTo>
                  <a:lnTo>
                    <a:pt x="322473" y="842413"/>
                  </a:lnTo>
                  <a:lnTo>
                    <a:pt x="314511" y="842413"/>
                  </a:lnTo>
                  <a:cubicBezTo>
                    <a:pt x="315838" y="841086"/>
                    <a:pt x="317165" y="840091"/>
                    <a:pt x="318492" y="839427"/>
                  </a:cubicBezTo>
                  <a:lnTo>
                    <a:pt x="321960" y="838560"/>
                  </a:lnTo>
                  <a:lnTo>
                    <a:pt x="319487" y="836441"/>
                  </a:lnTo>
                  <a:cubicBezTo>
                    <a:pt x="317497" y="835114"/>
                    <a:pt x="315838" y="834451"/>
                    <a:pt x="314511" y="834451"/>
                  </a:cubicBezTo>
                  <a:lnTo>
                    <a:pt x="290624" y="822507"/>
                  </a:lnTo>
                  <a:cubicBezTo>
                    <a:pt x="274699" y="819853"/>
                    <a:pt x="264083" y="813218"/>
                    <a:pt x="258775" y="802601"/>
                  </a:cubicBezTo>
                  <a:cubicBezTo>
                    <a:pt x="256121" y="794639"/>
                    <a:pt x="257448" y="788004"/>
                    <a:pt x="262756" y="782696"/>
                  </a:cubicBezTo>
                  <a:lnTo>
                    <a:pt x="274699" y="758809"/>
                  </a:lnTo>
                  <a:cubicBezTo>
                    <a:pt x="285316" y="748192"/>
                    <a:pt x="291951" y="734922"/>
                    <a:pt x="294605" y="718997"/>
                  </a:cubicBezTo>
                  <a:cubicBezTo>
                    <a:pt x="297259" y="716343"/>
                    <a:pt x="298586" y="712362"/>
                    <a:pt x="298586" y="707054"/>
                  </a:cubicBezTo>
                  <a:lnTo>
                    <a:pt x="294605" y="703073"/>
                  </a:lnTo>
                  <a:cubicBezTo>
                    <a:pt x="291951" y="703073"/>
                    <a:pt x="290624" y="701746"/>
                    <a:pt x="290624" y="699092"/>
                  </a:cubicBezTo>
                  <a:cubicBezTo>
                    <a:pt x="287970" y="699092"/>
                    <a:pt x="285979" y="698428"/>
                    <a:pt x="284652" y="697101"/>
                  </a:cubicBezTo>
                  <a:cubicBezTo>
                    <a:pt x="283325" y="695774"/>
                    <a:pt x="281335" y="695110"/>
                    <a:pt x="278681" y="695110"/>
                  </a:cubicBezTo>
                  <a:lnTo>
                    <a:pt x="274699" y="695110"/>
                  </a:lnTo>
                  <a:cubicBezTo>
                    <a:pt x="272045" y="695110"/>
                    <a:pt x="270055" y="694447"/>
                    <a:pt x="268728" y="693120"/>
                  </a:cubicBezTo>
                  <a:cubicBezTo>
                    <a:pt x="267401" y="691793"/>
                    <a:pt x="265410" y="691129"/>
                    <a:pt x="262756" y="691129"/>
                  </a:cubicBezTo>
                  <a:cubicBezTo>
                    <a:pt x="249485" y="685821"/>
                    <a:pt x="241523" y="684494"/>
                    <a:pt x="238869" y="687148"/>
                  </a:cubicBezTo>
                  <a:lnTo>
                    <a:pt x="234888" y="683167"/>
                  </a:lnTo>
                  <a:cubicBezTo>
                    <a:pt x="232234" y="683167"/>
                    <a:pt x="230907" y="681840"/>
                    <a:pt x="230907" y="679186"/>
                  </a:cubicBezTo>
                  <a:lnTo>
                    <a:pt x="230907" y="683167"/>
                  </a:lnTo>
                  <a:lnTo>
                    <a:pt x="236132" y="695359"/>
                  </a:lnTo>
                  <a:lnTo>
                    <a:pt x="236878" y="693120"/>
                  </a:lnTo>
                  <a:cubicBezTo>
                    <a:pt x="238206" y="691793"/>
                    <a:pt x="238869" y="689802"/>
                    <a:pt x="238869" y="687148"/>
                  </a:cubicBezTo>
                  <a:cubicBezTo>
                    <a:pt x="238869" y="689802"/>
                    <a:pt x="238537" y="692125"/>
                    <a:pt x="237874" y="694115"/>
                  </a:cubicBezTo>
                  <a:lnTo>
                    <a:pt x="236547" y="696327"/>
                  </a:lnTo>
                  <a:lnTo>
                    <a:pt x="236878" y="697101"/>
                  </a:lnTo>
                  <a:cubicBezTo>
                    <a:pt x="235551" y="701082"/>
                    <a:pt x="234888" y="705727"/>
                    <a:pt x="234888" y="711035"/>
                  </a:cubicBezTo>
                  <a:cubicBezTo>
                    <a:pt x="232234" y="711035"/>
                    <a:pt x="230907" y="713689"/>
                    <a:pt x="230907" y="718997"/>
                  </a:cubicBezTo>
                  <a:cubicBezTo>
                    <a:pt x="233561" y="718997"/>
                    <a:pt x="234888" y="720324"/>
                    <a:pt x="234888" y="722978"/>
                  </a:cubicBezTo>
                  <a:lnTo>
                    <a:pt x="234888" y="734922"/>
                  </a:lnTo>
                  <a:lnTo>
                    <a:pt x="238869" y="726960"/>
                  </a:lnTo>
                  <a:lnTo>
                    <a:pt x="238869" y="774733"/>
                  </a:lnTo>
                  <a:lnTo>
                    <a:pt x="238869" y="794639"/>
                  </a:lnTo>
                  <a:lnTo>
                    <a:pt x="238869" y="806583"/>
                  </a:lnTo>
                  <a:lnTo>
                    <a:pt x="238869" y="810564"/>
                  </a:lnTo>
                  <a:lnTo>
                    <a:pt x="238869" y="818526"/>
                  </a:lnTo>
                  <a:lnTo>
                    <a:pt x="238869" y="826488"/>
                  </a:lnTo>
                  <a:lnTo>
                    <a:pt x="238869" y="846394"/>
                  </a:lnTo>
                  <a:cubicBezTo>
                    <a:pt x="241523" y="846394"/>
                    <a:pt x="242850" y="845067"/>
                    <a:pt x="242850" y="842413"/>
                  </a:cubicBezTo>
                  <a:lnTo>
                    <a:pt x="242850" y="854357"/>
                  </a:lnTo>
                  <a:cubicBezTo>
                    <a:pt x="242850" y="870281"/>
                    <a:pt x="244177" y="879570"/>
                    <a:pt x="246831" y="882225"/>
                  </a:cubicBezTo>
                  <a:lnTo>
                    <a:pt x="246831" y="846394"/>
                  </a:lnTo>
                  <a:cubicBezTo>
                    <a:pt x="246831" y="833124"/>
                    <a:pt x="248158" y="823834"/>
                    <a:pt x="250812" y="818526"/>
                  </a:cubicBezTo>
                  <a:cubicBezTo>
                    <a:pt x="256121" y="823834"/>
                    <a:pt x="256784" y="830470"/>
                    <a:pt x="252803" y="838432"/>
                  </a:cubicBezTo>
                  <a:cubicBezTo>
                    <a:pt x="248822" y="846394"/>
                    <a:pt x="248158" y="854357"/>
                    <a:pt x="250812" y="862319"/>
                  </a:cubicBezTo>
                  <a:lnTo>
                    <a:pt x="250812" y="866300"/>
                  </a:lnTo>
                  <a:lnTo>
                    <a:pt x="250812" y="870281"/>
                  </a:lnTo>
                  <a:lnTo>
                    <a:pt x="250812" y="890187"/>
                  </a:lnTo>
                  <a:lnTo>
                    <a:pt x="250812" y="910093"/>
                  </a:lnTo>
                  <a:cubicBezTo>
                    <a:pt x="256121" y="915401"/>
                    <a:pt x="256121" y="918055"/>
                    <a:pt x="250812" y="918055"/>
                  </a:cubicBezTo>
                  <a:lnTo>
                    <a:pt x="250812" y="926017"/>
                  </a:lnTo>
                  <a:lnTo>
                    <a:pt x="250812" y="957866"/>
                  </a:lnTo>
                  <a:cubicBezTo>
                    <a:pt x="253467" y="965829"/>
                    <a:pt x="254130" y="973128"/>
                    <a:pt x="252803" y="979763"/>
                  </a:cubicBezTo>
                  <a:lnTo>
                    <a:pt x="251074" y="998787"/>
                  </a:lnTo>
                  <a:lnTo>
                    <a:pt x="246831" y="993697"/>
                  </a:lnTo>
                  <a:lnTo>
                    <a:pt x="238869" y="985735"/>
                  </a:lnTo>
                  <a:cubicBezTo>
                    <a:pt x="236215" y="985735"/>
                    <a:pt x="234888" y="984407"/>
                    <a:pt x="234888" y="981753"/>
                  </a:cubicBezTo>
                  <a:cubicBezTo>
                    <a:pt x="234888" y="979099"/>
                    <a:pt x="234224" y="977772"/>
                    <a:pt x="232897" y="977772"/>
                  </a:cubicBezTo>
                  <a:cubicBezTo>
                    <a:pt x="231570" y="977772"/>
                    <a:pt x="230907" y="975118"/>
                    <a:pt x="230907" y="969810"/>
                  </a:cubicBezTo>
                  <a:cubicBezTo>
                    <a:pt x="230907" y="967156"/>
                    <a:pt x="230243" y="965829"/>
                    <a:pt x="228916" y="965829"/>
                  </a:cubicBezTo>
                  <a:cubicBezTo>
                    <a:pt x="227589" y="965829"/>
                    <a:pt x="226926" y="964502"/>
                    <a:pt x="226926" y="961848"/>
                  </a:cubicBezTo>
                  <a:cubicBezTo>
                    <a:pt x="224271" y="961848"/>
                    <a:pt x="223608" y="963175"/>
                    <a:pt x="224935" y="965829"/>
                  </a:cubicBezTo>
                  <a:cubicBezTo>
                    <a:pt x="226262" y="968483"/>
                    <a:pt x="225599" y="969810"/>
                    <a:pt x="222944" y="969810"/>
                  </a:cubicBezTo>
                  <a:cubicBezTo>
                    <a:pt x="220290" y="969810"/>
                    <a:pt x="219627" y="969146"/>
                    <a:pt x="220954" y="967819"/>
                  </a:cubicBezTo>
                  <a:cubicBezTo>
                    <a:pt x="222281" y="966492"/>
                    <a:pt x="220290" y="967156"/>
                    <a:pt x="214982" y="969810"/>
                  </a:cubicBezTo>
                  <a:cubicBezTo>
                    <a:pt x="214982" y="964502"/>
                    <a:pt x="213842" y="961848"/>
                    <a:pt x="211561" y="961848"/>
                  </a:cubicBezTo>
                  <a:lnTo>
                    <a:pt x="204718" y="953885"/>
                  </a:lnTo>
                  <a:cubicBezTo>
                    <a:pt x="202479" y="953885"/>
                    <a:pt x="200789" y="951895"/>
                    <a:pt x="199648" y="947913"/>
                  </a:cubicBezTo>
                  <a:cubicBezTo>
                    <a:pt x="198508" y="943932"/>
                    <a:pt x="196797" y="941942"/>
                    <a:pt x="194517" y="941942"/>
                  </a:cubicBezTo>
                  <a:cubicBezTo>
                    <a:pt x="194517" y="939288"/>
                    <a:pt x="193946" y="937961"/>
                    <a:pt x="192806" y="937961"/>
                  </a:cubicBezTo>
                  <a:cubicBezTo>
                    <a:pt x="191665" y="937961"/>
                    <a:pt x="191095" y="939288"/>
                    <a:pt x="191095" y="941942"/>
                  </a:cubicBezTo>
                  <a:lnTo>
                    <a:pt x="183133" y="941942"/>
                  </a:lnTo>
                  <a:lnTo>
                    <a:pt x="183133" y="933980"/>
                  </a:lnTo>
                  <a:cubicBezTo>
                    <a:pt x="189768" y="933980"/>
                    <a:pt x="193418" y="928671"/>
                    <a:pt x="194081" y="918055"/>
                  </a:cubicBezTo>
                  <a:cubicBezTo>
                    <a:pt x="194745" y="907439"/>
                    <a:pt x="195076" y="899476"/>
                    <a:pt x="195076" y="894168"/>
                  </a:cubicBezTo>
                  <a:lnTo>
                    <a:pt x="195076" y="870281"/>
                  </a:lnTo>
                  <a:lnTo>
                    <a:pt x="195076" y="842413"/>
                  </a:lnTo>
                  <a:cubicBezTo>
                    <a:pt x="197730" y="845067"/>
                    <a:pt x="199058" y="847721"/>
                    <a:pt x="199058" y="850375"/>
                  </a:cubicBezTo>
                  <a:lnTo>
                    <a:pt x="199058" y="846394"/>
                  </a:lnTo>
                  <a:cubicBezTo>
                    <a:pt x="199058" y="841086"/>
                    <a:pt x="198394" y="837768"/>
                    <a:pt x="197067" y="836441"/>
                  </a:cubicBezTo>
                  <a:cubicBezTo>
                    <a:pt x="195740" y="835114"/>
                    <a:pt x="196403" y="831797"/>
                    <a:pt x="199058" y="826488"/>
                  </a:cubicBezTo>
                  <a:cubicBezTo>
                    <a:pt x="199058" y="810564"/>
                    <a:pt x="200385" y="799947"/>
                    <a:pt x="203039" y="794639"/>
                  </a:cubicBezTo>
                  <a:lnTo>
                    <a:pt x="203039" y="782696"/>
                  </a:lnTo>
                  <a:lnTo>
                    <a:pt x="203039" y="766771"/>
                  </a:lnTo>
                  <a:cubicBezTo>
                    <a:pt x="203039" y="761463"/>
                    <a:pt x="203702" y="756155"/>
                    <a:pt x="205029" y="750847"/>
                  </a:cubicBezTo>
                  <a:cubicBezTo>
                    <a:pt x="206356" y="745538"/>
                    <a:pt x="207020" y="740230"/>
                    <a:pt x="207020" y="734922"/>
                  </a:cubicBezTo>
                  <a:lnTo>
                    <a:pt x="214982" y="703073"/>
                  </a:lnTo>
                  <a:lnTo>
                    <a:pt x="214982" y="671224"/>
                  </a:lnTo>
                  <a:cubicBezTo>
                    <a:pt x="214982" y="652645"/>
                    <a:pt x="220290" y="631412"/>
                    <a:pt x="230907" y="607525"/>
                  </a:cubicBezTo>
                  <a:lnTo>
                    <a:pt x="242850" y="583638"/>
                  </a:lnTo>
                  <a:lnTo>
                    <a:pt x="266737" y="559751"/>
                  </a:lnTo>
                  <a:lnTo>
                    <a:pt x="260376" y="560730"/>
                  </a:lnTo>
                  <a:lnTo>
                    <a:pt x="267732" y="554775"/>
                  </a:lnTo>
                  <a:cubicBezTo>
                    <a:pt x="275031" y="550130"/>
                    <a:pt x="282662" y="546481"/>
                    <a:pt x="290624" y="543827"/>
                  </a:cubicBezTo>
                  <a:cubicBezTo>
                    <a:pt x="301240" y="538518"/>
                    <a:pt x="310530" y="534537"/>
                    <a:pt x="318492" y="531883"/>
                  </a:cubicBezTo>
                  <a:cubicBezTo>
                    <a:pt x="326454" y="529229"/>
                    <a:pt x="334417" y="526575"/>
                    <a:pt x="342379" y="523921"/>
                  </a:cubicBezTo>
                  <a:lnTo>
                    <a:pt x="370247" y="515959"/>
                  </a:lnTo>
                  <a:lnTo>
                    <a:pt x="382191" y="515959"/>
                  </a:lnTo>
                  <a:lnTo>
                    <a:pt x="390153" y="507996"/>
                  </a:lnTo>
                  <a:cubicBezTo>
                    <a:pt x="392807" y="502688"/>
                    <a:pt x="394798" y="500698"/>
                    <a:pt x="396125" y="502025"/>
                  </a:cubicBezTo>
                  <a:cubicBezTo>
                    <a:pt x="397452" y="503352"/>
                    <a:pt x="399442" y="502688"/>
                    <a:pt x="402096" y="500034"/>
                  </a:cubicBezTo>
                  <a:close/>
                  <a:moveTo>
                    <a:pt x="387167" y="450270"/>
                  </a:moveTo>
                  <a:cubicBezTo>
                    <a:pt x="387831" y="450270"/>
                    <a:pt x="388826" y="450933"/>
                    <a:pt x="390153" y="452260"/>
                  </a:cubicBezTo>
                  <a:lnTo>
                    <a:pt x="386172" y="452260"/>
                  </a:lnTo>
                  <a:cubicBezTo>
                    <a:pt x="386172" y="450933"/>
                    <a:pt x="386504" y="450270"/>
                    <a:pt x="387167" y="450270"/>
                  </a:cubicBezTo>
                  <a:close/>
                  <a:moveTo>
                    <a:pt x="270718" y="444298"/>
                  </a:moveTo>
                  <a:lnTo>
                    <a:pt x="271515" y="444298"/>
                  </a:lnTo>
                  <a:lnTo>
                    <a:pt x="270718" y="448279"/>
                  </a:lnTo>
                  <a:close/>
                  <a:moveTo>
                    <a:pt x="262756" y="444298"/>
                  </a:moveTo>
                  <a:lnTo>
                    <a:pt x="266737" y="444298"/>
                  </a:lnTo>
                  <a:lnTo>
                    <a:pt x="266737" y="448279"/>
                  </a:lnTo>
                  <a:lnTo>
                    <a:pt x="262756" y="448279"/>
                  </a:lnTo>
                  <a:close/>
                  <a:moveTo>
                    <a:pt x="271714" y="443303"/>
                  </a:moveTo>
                  <a:cubicBezTo>
                    <a:pt x="272377" y="442639"/>
                    <a:pt x="273372" y="442971"/>
                    <a:pt x="274699" y="444298"/>
                  </a:cubicBezTo>
                  <a:lnTo>
                    <a:pt x="271515" y="444298"/>
                  </a:lnTo>
                  <a:close/>
                  <a:moveTo>
                    <a:pt x="350341" y="440317"/>
                  </a:moveTo>
                  <a:cubicBezTo>
                    <a:pt x="347687" y="440317"/>
                    <a:pt x="346360" y="442307"/>
                    <a:pt x="346360" y="446288"/>
                  </a:cubicBezTo>
                  <a:cubicBezTo>
                    <a:pt x="346360" y="450270"/>
                    <a:pt x="347687" y="450933"/>
                    <a:pt x="350341" y="448279"/>
                  </a:cubicBezTo>
                  <a:cubicBezTo>
                    <a:pt x="347687" y="445625"/>
                    <a:pt x="347687" y="443634"/>
                    <a:pt x="350341" y="442307"/>
                  </a:cubicBezTo>
                  <a:cubicBezTo>
                    <a:pt x="352996" y="440980"/>
                    <a:pt x="352996" y="440317"/>
                    <a:pt x="350341" y="440317"/>
                  </a:cubicBezTo>
                  <a:close/>
                  <a:moveTo>
                    <a:pt x="334417" y="440317"/>
                  </a:moveTo>
                  <a:cubicBezTo>
                    <a:pt x="329108" y="440317"/>
                    <a:pt x="323800" y="442971"/>
                    <a:pt x="318492" y="448279"/>
                  </a:cubicBezTo>
                  <a:cubicBezTo>
                    <a:pt x="310530" y="448279"/>
                    <a:pt x="303895" y="450933"/>
                    <a:pt x="298586" y="456241"/>
                  </a:cubicBezTo>
                  <a:cubicBezTo>
                    <a:pt x="280008" y="461549"/>
                    <a:pt x="269391" y="465531"/>
                    <a:pt x="266737" y="468185"/>
                  </a:cubicBezTo>
                  <a:cubicBezTo>
                    <a:pt x="253467" y="476147"/>
                    <a:pt x="238869" y="482782"/>
                    <a:pt x="222944" y="488090"/>
                  </a:cubicBezTo>
                  <a:cubicBezTo>
                    <a:pt x="212328" y="490745"/>
                    <a:pt x="199058" y="498707"/>
                    <a:pt x="183133" y="511977"/>
                  </a:cubicBezTo>
                  <a:cubicBezTo>
                    <a:pt x="183133" y="514632"/>
                    <a:pt x="179152" y="515959"/>
                    <a:pt x="171189" y="515959"/>
                  </a:cubicBezTo>
                  <a:cubicBezTo>
                    <a:pt x="171189" y="521267"/>
                    <a:pt x="168535" y="523921"/>
                    <a:pt x="163227" y="523921"/>
                  </a:cubicBezTo>
                  <a:cubicBezTo>
                    <a:pt x="160573" y="526575"/>
                    <a:pt x="157919" y="527902"/>
                    <a:pt x="155265" y="527902"/>
                  </a:cubicBezTo>
                  <a:lnTo>
                    <a:pt x="151284" y="531883"/>
                  </a:lnTo>
                  <a:cubicBezTo>
                    <a:pt x="148630" y="534537"/>
                    <a:pt x="147303" y="534537"/>
                    <a:pt x="147303" y="531883"/>
                  </a:cubicBezTo>
                  <a:lnTo>
                    <a:pt x="143321" y="535864"/>
                  </a:lnTo>
                  <a:cubicBezTo>
                    <a:pt x="140667" y="535864"/>
                    <a:pt x="139340" y="536528"/>
                    <a:pt x="139340" y="537855"/>
                  </a:cubicBezTo>
                  <a:cubicBezTo>
                    <a:pt x="139340" y="539182"/>
                    <a:pt x="138013" y="539845"/>
                    <a:pt x="135359" y="539845"/>
                  </a:cubicBezTo>
                  <a:cubicBezTo>
                    <a:pt x="130051" y="539845"/>
                    <a:pt x="127397" y="542500"/>
                    <a:pt x="127397" y="547808"/>
                  </a:cubicBezTo>
                  <a:cubicBezTo>
                    <a:pt x="126070" y="547808"/>
                    <a:pt x="124411" y="548471"/>
                    <a:pt x="122420" y="549798"/>
                  </a:cubicBezTo>
                  <a:lnTo>
                    <a:pt x="116467" y="554901"/>
                  </a:lnTo>
                  <a:lnTo>
                    <a:pt x="123416" y="555770"/>
                  </a:lnTo>
                  <a:lnTo>
                    <a:pt x="119434" y="555770"/>
                  </a:lnTo>
                  <a:cubicBezTo>
                    <a:pt x="122089" y="561078"/>
                    <a:pt x="129387" y="559751"/>
                    <a:pt x="141331" y="551789"/>
                  </a:cubicBezTo>
                  <a:cubicBezTo>
                    <a:pt x="153274" y="543827"/>
                    <a:pt x="160573" y="538518"/>
                    <a:pt x="163227" y="535864"/>
                  </a:cubicBezTo>
                  <a:cubicBezTo>
                    <a:pt x="168535" y="533210"/>
                    <a:pt x="173844" y="530556"/>
                    <a:pt x="179152" y="527902"/>
                  </a:cubicBezTo>
                  <a:cubicBezTo>
                    <a:pt x="184460" y="525248"/>
                    <a:pt x="191095" y="521267"/>
                    <a:pt x="199058" y="515959"/>
                  </a:cubicBezTo>
                  <a:lnTo>
                    <a:pt x="278681" y="476147"/>
                  </a:lnTo>
                  <a:cubicBezTo>
                    <a:pt x="283989" y="470839"/>
                    <a:pt x="290624" y="467521"/>
                    <a:pt x="298586" y="466194"/>
                  </a:cubicBezTo>
                  <a:cubicBezTo>
                    <a:pt x="306549" y="464867"/>
                    <a:pt x="313184" y="462876"/>
                    <a:pt x="318492" y="460222"/>
                  </a:cubicBezTo>
                  <a:cubicBezTo>
                    <a:pt x="326454" y="460222"/>
                    <a:pt x="333090" y="457568"/>
                    <a:pt x="338398" y="452260"/>
                  </a:cubicBezTo>
                  <a:lnTo>
                    <a:pt x="338398" y="444298"/>
                  </a:lnTo>
                  <a:cubicBezTo>
                    <a:pt x="338398" y="441644"/>
                    <a:pt x="337071" y="440317"/>
                    <a:pt x="334417" y="440317"/>
                  </a:cubicBezTo>
                  <a:close/>
                  <a:moveTo>
                    <a:pt x="293942" y="436999"/>
                  </a:moveTo>
                  <a:lnTo>
                    <a:pt x="292615" y="438326"/>
                  </a:lnTo>
                  <a:lnTo>
                    <a:pt x="290375" y="438077"/>
                  </a:lnTo>
                  <a:lnTo>
                    <a:pt x="291619" y="437331"/>
                  </a:lnTo>
                  <a:close/>
                  <a:moveTo>
                    <a:pt x="286643" y="432354"/>
                  </a:moveTo>
                  <a:cubicBezTo>
                    <a:pt x="286643" y="435008"/>
                    <a:pt x="287141" y="436833"/>
                    <a:pt x="288136" y="437828"/>
                  </a:cubicBezTo>
                  <a:lnTo>
                    <a:pt x="290375" y="438077"/>
                  </a:lnTo>
                  <a:lnTo>
                    <a:pt x="286643" y="440317"/>
                  </a:lnTo>
                  <a:cubicBezTo>
                    <a:pt x="286643" y="442971"/>
                    <a:pt x="285316" y="444298"/>
                    <a:pt x="282662" y="444298"/>
                  </a:cubicBezTo>
                  <a:lnTo>
                    <a:pt x="282662" y="440317"/>
                  </a:lnTo>
                  <a:cubicBezTo>
                    <a:pt x="282662" y="437663"/>
                    <a:pt x="283325" y="436335"/>
                    <a:pt x="284652" y="436335"/>
                  </a:cubicBezTo>
                  <a:cubicBezTo>
                    <a:pt x="285979" y="436335"/>
                    <a:pt x="286643" y="435008"/>
                    <a:pt x="286643" y="432354"/>
                  </a:cubicBezTo>
                  <a:close/>
                  <a:moveTo>
                    <a:pt x="298586" y="426383"/>
                  </a:moveTo>
                  <a:cubicBezTo>
                    <a:pt x="301240" y="425056"/>
                    <a:pt x="303895" y="427046"/>
                    <a:pt x="306549" y="432354"/>
                  </a:cubicBezTo>
                  <a:cubicBezTo>
                    <a:pt x="303895" y="432354"/>
                    <a:pt x="301240" y="433681"/>
                    <a:pt x="298586" y="436335"/>
                  </a:cubicBezTo>
                  <a:lnTo>
                    <a:pt x="293942" y="436999"/>
                  </a:lnTo>
                  <a:lnTo>
                    <a:pt x="298586" y="432354"/>
                  </a:lnTo>
                  <a:cubicBezTo>
                    <a:pt x="295932" y="429700"/>
                    <a:pt x="295932" y="427710"/>
                    <a:pt x="298586" y="426383"/>
                  </a:cubicBezTo>
                  <a:close/>
                  <a:moveTo>
                    <a:pt x="485701" y="401687"/>
                  </a:moveTo>
                  <a:cubicBezTo>
                    <a:pt x="477738" y="404341"/>
                    <a:pt x="469112" y="406332"/>
                    <a:pt x="459823" y="407659"/>
                  </a:cubicBezTo>
                  <a:cubicBezTo>
                    <a:pt x="450534" y="408986"/>
                    <a:pt x="440581" y="412303"/>
                    <a:pt x="429964" y="417612"/>
                  </a:cubicBezTo>
                  <a:cubicBezTo>
                    <a:pt x="424656" y="417612"/>
                    <a:pt x="420011" y="418275"/>
                    <a:pt x="416030" y="419602"/>
                  </a:cubicBezTo>
                  <a:cubicBezTo>
                    <a:pt x="412049" y="420929"/>
                    <a:pt x="407404" y="421593"/>
                    <a:pt x="402096" y="421593"/>
                  </a:cubicBezTo>
                  <a:cubicBezTo>
                    <a:pt x="402096" y="424247"/>
                    <a:pt x="399442" y="425574"/>
                    <a:pt x="394134" y="425574"/>
                  </a:cubicBezTo>
                  <a:lnTo>
                    <a:pt x="390153" y="425574"/>
                  </a:lnTo>
                  <a:cubicBezTo>
                    <a:pt x="384845" y="430882"/>
                    <a:pt x="384845" y="433536"/>
                    <a:pt x="390153" y="433536"/>
                  </a:cubicBezTo>
                  <a:cubicBezTo>
                    <a:pt x="392807" y="436190"/>
                    <a:pt x="397452" y="436190"/>
                    <a:pt x="404087" y="433536"/>
                  </a:cubicBezTo>
                  <a:cubicBezTo>
                    <a:pt x="410722" y="430882"/>
                    <a:pt x="415367" y="429555"/>
                    <a:pt x="418021" y="429555"/>
                  </a:cubicBezTo>
                  <a:lnTo>
                    <a:pt x="441908" y="421593"/>
                  </a:lnTo>
                  <a:lnTo>
                    <a:pt x="469776" y="413631"/>
                  </a:lnTo>
                  <a:cubicBezTo>
                    <a:pt x="480392" y="413631"/>
                    <a:pt x="485701" y="409649"/>
                    <a:pt x="485701" y="401687"/>
                  </a:cubicBezTo>
                  <a:close/>
                  <a:moveTo>
                    <a:pt x="188109" y="382590"/>
                  </a:moveTo>
                  <a:cubicBezTo>
                    <a:pt x="188773" y="382590"/>
                    <a:pt x="189768" y="383253"/>
                    <a:pt x="191095" y="384580"/>
                  </a:cubicBezTo>
                  <a:lnTo>
                    <a:pt x="187114" y="384580"/>
                  </a:lnTo>
                  <a:cubicBezTo>
                    <a:pt x="187114" y="383253"/>
                    <a:pt x="187446" y="382590"/>
                    <a:pt x="188109" y="382590"/>
                  </a:cubicBezTo>
                  <a:close/>
                  <a:moveTo>
                    <a:pt x="497644" y="376618"/>
                  </a:moveTo>
                  <a:cubicBezTo>
                    <a:pt x="492336" y="376618"/>
                    <a:pt x="488355" y="377945"/>
                    <a:pt x="485701" y="380599"/>
                  </a:cubicBezTo>
                  <a:lnTo>
                    <a:pt x="489682" y="380599"/>
                  </a:lnTo>
                  <a:cubicBezTo>
                    <a:pt x="492336" y="380599"/>
                    <a:pt x="493663" y="379936"/>
                    <a:pt x="493663" y="378609"/>
                  </a:cubicBezTo>
                  <a:cubicBezTo>
                    <a:pt x="493663" y="377282"/>
                    <a:pt x="494990" y="376618"/>
                    <a:pt x="497644" y="376618"/>
                  </a:cubicBezTo>
                  <a:close/>
                  <a:moveTo>
                    <a:pt x="181142" y="372637"/>
                  </a:moveTo>
                  <a:cubicBezTo>
                    <a:pt x="179815" y="372637"/>
                    <a:pt x="179152" y="373964"/>
                    <a:pt x="179152" y="376618"/>
                  </a:cubicBezTo>
                  <a:lnTo>
                    <a:pt x="187114" y="376618"/>
                  </a:lnTo>
                  <a:cubicBezTo>
                    <a:pt x="184460" y="373964"/>
                    <a:pt x="182469" y="372637"/>
                    <a:pt x="181142" y="372637"/>
                  </a:cubicBezTo>
                  <a:close/>
                  <a:moveTo>
                    <a:pt x="194081" y="351736"/>
                  </a:moveTo>
                  <a:cubicBezTo>
                    <a:pt x="192091" y="352400"/>
                    <a:pt x="191095" y="354058"/>
                    <a:pt x="191095" y="356712"/>
                  </a:cubicBezTo>
                  <a:cubicBezTo>
                    <a:pt x="193749" y="354058"/>
                    <a:pt x="197730" y="352731"/>
                    <a:pt x="203039" y="352731"/>
                  </a:cubicBezTo>
                  <a:cubicBezTo>
                    <a:pt x="199058" y="351404"/>
                    <a:pt x="196072" y="351072"/>
                    <a:pt x="194081" y="351736"/>
                  </a:cubicBezTo>
                  <a:close/>
                  <a:moveTo>
                    <a:pt x="270718" y="273108"/>
                  </a:moveTo>
                  <a:lnTo>
                    <a:pt x="274699" y="273108"/>
                  </a:lnTo>
                  <a:cubicBezTo>
                    <a:pt x="274699" y="275762"/>
                    <a:pt x="274036" y="277089"/>
                    <a:pt x="272709" y="277089"/>
                  </a:cubicBezTo>
                  <a:cubicBezTo>
                    <a:pt x="271382" y="277089"/>
                    <a:pt x="270718" y="275762"/>
                    <a:pt x="270718" y="273108"/>
                  </a:cubicBezTo>
                  <a:close/>
                  <a:moveTo>
                    <a:pt x="472762" y="180049"/>
                  </a:moveTo>
                  <a:cubicBezTo>
                    <a:pt x="474752" y="179717"/>
                    <a:pt x="476411" y="180215"/>
                    <a:pt x="477738" y="181542"/>
                  </a:cubicBezTo>
                  <a:cubicBezTo>
                    <a:pt x="469776" y="184196"/>
                    <a:pt x="463141" y="188177"/>
                    <a:pt x="457832" y="193485"/>
                  </a:cubicBezTo>
                  <a:lnTo>
                    <a:pt x="433946" y="201447"/>
                  </a:lnTo>
                  <a:cubicBezTo>
                    <a:pt x="428637" y="206756"/>
                    <a:pt x="419348" y="210737"/>
                    <a:pt x="406078" y="213391"/>
                  </a:cubicBezTo>
                  <a:lnTo>
                    <a:pt x="382191" y="221353"/>
                  </a:lnTo>
                  <a:cubicBezTo>
                    <a:pt x="392807" y="216045"/>
                    <a:pt x="402096" y="212064"/>
                    <a:pt x="410059" y="209410"/>
                  </a:cubicBezTo>
                  <a:cubicBezTo>
                    <a:pt x="418021" y="206756"/>
                    <a:pt x="424656" y="204102"/>
                    <a:pt x="429964" y="201447"/>
                  </a:cubicBezTo>
                  <a:lnTo>
                    <a:pt x="453851" y="189504"/>
                  </a:lnTo>
                  <a:cubicBezTo>
                    <a:pt x="456505" y="189504"/>
                    <a:pt x="460487" y="187513"/>
                    <a:pt x="465795" y="183532"/>
                  </a:cubicBezTo>
                  <a:cubicBezTo>
                    <a:pt x="468449" y="181542"/>
                    <a:pt x="470771" y="180381"/>
                    <a:pt x="472762" y="180049"/>
                  </a:cubicBezTo>
                  <a:close/>
                  <a:moveTo>
                    <a:pt x="362782" y="155167"/>
                  </a:moveTo>
                  <a:cubicBezTo>
                    <a:pt x="359797" y="154171"/>
                    <a:pt x="358304" y="157655"/>
                    <a:pt x="358304" y="165617"/>
                  </a:cubicBezTo>
                  <a:cubicBezTo>
                    <a:pt x="368920" y="165617"/>
                    <a:pt x="371574" y="162963"/>
                    <a:pt x="366266" y="157655"/>
                  </a:cubicBezTo>
                  <a:cubicBezTo>
                    <a:pt x="364939" y="156328"/>
                    <a:pt x="363778" y="155498"/>
                    <a:pt x="362782" y="155167"/>
                  </a:cubicBezTo>
                  <a:close/>
                  <a:moveTo>
                    <a:pt x="338398" y="399"/>
                  </a:moveTo>
                  <a:cubicBezTo>
                    <a:pt x="343706" y="1726"/>
                    <a:pt x="347687" y="2390"/>
                    <a:pt x="350341" y="2390"/>
                  </a:cubicBezTo>
                  <a:cubicBezTo>
                    <a:pt x="355650" y="7698"/>
                    <a:pt x="362285" y="10352"/>
                    <a:pt x="370247" y="10352"/>
                  </a:cubicBezTo>
                  <a:cubicBezTo>
                    <a:pt x="375555" y="15660"/>
                    <a:pt x="380200" y="19641"/>
                    <a:pt x="384181" y="22296"/>
                  </a:cubicBezTo>
                  <a:cubicBezTo>
                    <a:pt x="388162" y="24950"/>
                    <a:pt x="391480" y="28931"/>
                    <a:pt x="394134" y="34239"/>
                  </a:cubicBezTo>
                  <a:cubicBezTo>
                    <a:pt x="399442" y="39547"/>
                    <a:pt x="400106" y="44855"/>
                    <a:pt x="396125" y="50164"/>
                  </a:cubicBezTo>
                  <a:cubicBezTo>
                    <a:pt x="392143" y="55472"/>
                    <a:pt x="388826" y="60780"/>
                    <a:pt x="386172" y="66088"/>
                  </a:cubicBezTo>
                  <a:cubicBezTo>
                    <a:pt x="380864" y="74051"/>
                    <a:pt x="377546" y="82013"/>
                    <a:pt x="376219" y="89975"/>
                  </a:cubicBezTo>
                  <a:cubicBezTo>
                    <a:pt x="374892" y="97937"/>
                    <a:pt x="371574" y="105900"/>
                    <a:pt x="366266" y="113862"/>
                  </a:cubicBezTo>
                  <a:cubicBezTo>
                    <a:pt x="366266" y="127133"/>
                    <a:pt x="364939" y="135095"/>
                    <a:pt x="362285" y="137749"/>
                  </a:cubicBezTo>
                  <a:lnTo>
                    <a:pt x="362285" y="145711"/>
                  </a:lnTo>
                  <a:cubicBezTo>
                    <a:pt x="362285" y="148365"/>
                    <a:pt x="364939" y="149692"/>
                    <a:pt x="370247" y="149692"/>
                  </a:cubicBezTo>
                  <a:cubicBezTo>
                    <a:pt x="372901" y="149692"/>
                    <a:pt x="374228" y="150356"/>
                    <a:pt x="374228" y="151683"/>
                  </a:cubicBezTo>
                  <a:cubicBezTo>
                    <a:pt x="374228" y="153010"/>
                    <a:pt x="376882" y="152347"/>
                    <a:pt x="382191" y="149692"/>
                  </a:cubicBezTo>
                  <a:lnTo>
                    <a:pt x="386172" y="149692"/>
                  </a:lnTo>
                  <a:lnTo>
                    <a:pt x="398115" y="149692"/>
                  </a:lnTo>
                  <a:cubicBezTo>
                    <a:pt x="400769" y="149692"/>
                    <a:pt x="403423" y="151020"/>
                    <a:pt x="406078" y="153674"/>
                  </a:cubicBezTo>
                  <a:cubicBezTo>
                    <a:pt x="408732" y="153674"/>
                    <a:pt x="411386" y="155001"/>
                    <a:pt x="414040" y="157655"/>
                  </a:cubicBezTo>
                  <a:lnTo>
                    <a:pt x="422002" y="157655"/>
                  </a:lnTo>
                  <a:cubicBezTo>
                    <a:pt x="422002" y="160309"/>
                    <a:pt x="423329" y="161636"/>
                    <a:pt x="425983" y="161636"/>
                  </a:cubicBezTo>
                  <a:lnTo>
                    <a:pt x="433946" y="161636"/>
                  </a:lnTo>
                  <a:cubicBezTo>
                    <a:pt x="428637" y="166944"/>
                    <a:pt x="427310" y="169598"/>
                    <a:pt x="429964" y="169598"/>
                  </a:cubicBezTo>
                  <a:cubicBezTo>
                    <a:pt x="435273" y="169598"/>
                    <a:pt x="437927" y="170925"/>
                    <a:pt x="437927" y="173579"/>
                  </a:cubicBezTo>
                  <a:lnTo>
                    <a:pt x="457832" y="173579"/>
                  </a:lnTo>
                  <a:cubicBezTo>
                    <a:pt x="455178" y="176234"/>
                    <a:pt x="457832" y="177561"/>
                    <a:pt x="465795" y="177561"/>
                  </a:cubicBezTo>
                  <a:cubicBezTo>
                    <a:pt x="465795" y="180215"/>
                    <a:pt x="462477" y="182869"/>
                    <a:pt x="455842" y="185523"/>
                  </a:cubicBezTo>
                  <a:cubicBezTo>
                    <a:pt x="449207" y="188177"/>
                    <a:pt x="444562" y="189504"/>
                    <a:pt x="441908" y="189504"/>
                  </a:cubicBezTo>
                  <a:lnTo>
                    <a:pt x="414040" y="201447"/>
                  </a:lnTo>
                  <a:lnTo>
                    <a:pt x="386172" y="213391"/>
                  </a:lnTo>
                  <a:cubicBezTo>
                    <a:pt x="375555" y="216045"/>
                    <a:pt x="370247" y="220026"/>
                    <a:pt x="370247" y="225334"/>
                  </a:cubicBezTo>
                  <a:cubicBezTo>
                    <a:pt x="372901" y="225334"/>
                    <a:pt x="375555" y="224007"/>
                    <a:pt x="378209" y="221353"/>
                  </a:cubicBezTo>
                  <a:cubicBezTo>
                    <a:pt x="372901" y="226661"/>
                    <a:pt x="370247" y="230643"/>
                    <a:pt x="370247" y="233297"/>
                  </a:cubicBezTo>
                  <a:cubicBezTo>
                    <a:pt x="367593" y="238605"/>
                    <a:pt x="366929" y="243913"/>
                    <a:pt x="368257" y="249221"/>
                  </a:cubicBezTo>
                  <a:cubicBezTo>
                    <a:pt x="369584" y="254529"/>
                    <a:pt x="370247" y="259838"/>
                    <a:pt x="370247" y="265146"/>
                  </a:cubicBezTo>
                  <a:cubicBezTo>
                    <a:pt x="370247" y="267800"/>
                    <a:pt x="370247" y="272445"/>
                    <a:pt x="370247" y="279080"/>
                  </a:cubicBezTo>
                  <a:cubicBezTo>
                    <a:pt x="370247" y="285715"/>
                    <a:pt x="371574" y="286379"/>
                    <a:pt x="374228" y="281071"/>
                  </a:cubicBezTo>
                  <a:lnTo>
                    <a:pt x="374228" y="273108"/>
                  </a:lnTo>
                  <a:cubicBezTo>
                    <a:pt x="376882" y="270454"/>
                    <a:pt x="378209" y="267800"/>
                    <a:pt x="378209" y="265146"/>
                  </a:cubicBezTo>
                  <a:cubicBezTo>
                    <a:pt x="380864" y="265146"/>
                    <a:pt x="384845" y="267800"/>
                    <a:pt x="390153" y="273108"/>
                  </a:cubicBezTo>
                  <a:lnTo>
                    <a:pt x="390153" y="277089"/>
                  </a:lnTo>
                  <a:lnTo>
                    <a:pt x="394134" y="277089"/>
                  </a:lnTo>
                  <a:lnTo>
                    <a:pt x="394134" y="281071"/>
                  </a:lnTo>
                  <a:lnTo>
                    <a:pt x="402096" y="281071"/>
                  </a:lnTo>
                  <a:cubicBezTo>
                    <a:pt x="404750" y="283725"/>
                    <a:pt x="407404" y="285052"/>
                    <a:pt x="410059" y="285052"/>
                  </a:cubicBezTo>
                  <a:lnTo>
                    <a:pt x="414040" y="285052"/>
                  </a:lnTo>
                  <a:cubicBezTo>
                    <a:pt x="416694" y="285052"/>
                    <a:pt x="418684" y="285715"/>
                    <a:pt x="420011" y="287042"/>
                  </a:cubicBezTo>
                  <a:cubicBezTo>
                    <a:pt x="421339" y="288369"/>
                    <a:pt x="423329" y="289033"/>
                    <a:pt x="425983" y="289033"/>
                  </a:cubicBezTo>
                  <a:cubicBezTo>
                    <a:pt x="428637" y="289033"/>
                    <a:pt x="431291" y="289696"/>
                    <a:pt x="433946" y="291023"/>
                  </a:cubicBezTo>
                  <a:cubicBezTo>
                    <a:pt x="436600" y="292350"/>
                    <a:pt x="439254" y="293014"/>
                    <a:pt x="441908" y="293014"/>
                  </a:cubicBezTo>
                  <a:lnTo>
                    <a:pt x="457832" y="293014"/>
                  </a:lnTo>
                  <a:cubicBezTo>
                    <a:pt x="465795" y="293014"/>
                    <a:pt x="469776" y="294341"/>
                    <a:pt x="469776" y="296995"/>
                  </a:cubicBezTo>
                  <a:lnTo>
                    <a:pt x="469776" y="304957"/>
                  </a:lnTo>
                  <a:lnTo>
                    <a:pt x="481719" y="304957"/>
                  </a:lnTo>
                  <a:lnTo>
                    <a:pt x="481719" y="312920"/>
                  </a:lnTo>
                  <a:lnTo>
                    <a:pt x="481719" y="317088"/>
                  </a:lnTo>
                  <a:cubicBezTo>
                    <a:pt x="481719" y="322645"/>
                    <a:pt x="481056" y="324728"/>
                    <a:pt x="479729" y="323339"/>
                  </a:cubicBezTo>
                  <a:cubicBezTo>
                    <a:pt x="478402" y="321950"/>
                    <a:pt x="476411" y="322645"/>
                    <a:pt x="473757" y="325423"/>
                  </a:cubicBezTo>
                  <a:cubicBezTo>
                    <a:pt x="468449" y="328202"/>
                    <a:pt x="464468" y="329591"/>
                    <a:pt x="461814" y="329591"/>
                  </a:cubicBezTo>
                  <a:cubicBezTo>
                    <a:pt x="459160" y="329591"/>
                    <a:pt x="455178" y="332349"/>
                    <a:pt x="449870" y="337864"/>
                  </a:cubicBezTo>
                  <a:cubicBezTo>
                    <a:pt x="447216" y="337864"/>
                    <a:pt x="445889" y="338559"/>
                    <a:pt x="445889" y="339948"/>
                  </a:cubicBezTo>
                  <a:cubicBezTo>
                    <a:pt x="445889" y="341337"/>
                    <a:pt x="444562" y="342032"/>
                    <a:pt x="441908" y="342032"/>
                  </a:cubicBezTo>
                  <a:lnTo>
                    <a:pt x="441908" y="337864"/>
                  </a:lnTo>
                  <a:lnTo>
                    <a:pt x="441908" y="333759"/>
                  </a:lnTo>
                  <a:lnTo>
                    <a:pt x="433946" y="333759"/>
                  </a:lnTo>
                  <a:cubicBezTo>
                    <a:pt x="428637" y="339274"/>
                    <a:pt x="422002" y="342727"/>
                    <a:pt x="414040" y="344116"/>
                  </a:cubicBezTo>
                  <a:cubicBezTo>
                    <a:pt x="406078" y="345505"/>
                    <a:pt x="399442" y="348978"/>
                    <a:pt x="394134" y="354535"/>
                  </a:cubicBezTo>
                  <a:cubicBezTo>
                    <a:pt x="394134" y="351757"/>
                    <a:pt x="394798" y="349673"/>
                    <a:pt x="396125" y="348284"/>
                  </a:cubicBezTo>
                  <a:cubicBezTo>
                    <a:pt x="397452" y="346894"/>
                    <a:pt x="398115" y="343421"/>
                    <a:pt x="398115" y="337864"/>
                  </a:cubicBezTo>
                  <a:cubicBezTo>
                    <a:pt x="395461" y="337864"/>
                    <a:pt x="394134" y="338559"/>
                    <a:pt x="394134" y="339948"/>
                  </a:cubicBezTo>
                  <a:cubicBezTo>
                    <a:pt x="394134" y="341337"/>
                    <a:pt x="392807" y="342032"/>
                    <a:pt x="390153" y="342032"/>
                  </a:cubicBezTo>
                  <a:cubicBezTo>
                    <a:pt x="390153" y="344810"/>
                    <a:pt x="388826" y="346200"/>
                    <a:pt x="386172" y="346200"/>
                  </a:cubicBezTo>
                  <a:lnTo>
                    <a:pt x="386172" y="342032"/>
                  </a:lnTo>
                  <a:cubicBezTo>
                    <a:pt x="380864" y="347589"/>
                    <a:pt x="378209" y="351757"/>
                    <a:pt x="378209" y="354535"/>
                  </a:cubicBezTo>
                  <a:cubicBezTo>
                    <a:pt x="378209" y="371206"/>
                    <a:pt x="379536" y="380910"/>
                    <a:pt x="382191" y="383647"/>
                  </a:cubicBezTo>
                  <a:lnTo>
                    <a:pt x="382191" y="391983"/>
                  </a:lnTo>
                  <a:lnTo>
                    <a:pt x="382191" y="400319"/>
                  </a:lnTo>
                  <a:lnTo>
                    <a:pt x="386172" y="404486"/>
                  </a:lnTo>
                  <a:cubicBezTo>
                    <a:pt x="391480" y="404486"/>
                    <a:pt x="395461" y="402496"/>
                    <a:pt x="398115" y="398515"/>
                  </a:cubicBezTo>
                  <a:cubicBezTo>
                    <a:pt x="400769" y="394533"/>
                    <a:pt x="403423" y="396524"/>
                    <a:pt x="406078" y="404486"/>
                  </a:cubicBezTo>
                  <a:cubicBezTo>
                    <a:pt x="408732" y="404486"/>
                    <a:pt x="410059" y="403491"/>
                    <a:pt x="410059" y="401500"/>
                  </a:cubicBezTo>
                  <a:cubicBezTo>
                    <a:pt x="410059" y="399510"/>
                    <a:pt x="411386" y="398515"/>
                    <a:pt x="414040" y="398515"/>
                  </a:cubicBezTo>
                  <a:lnTo>
                    <a:pt x="417249" y="395038"/>
                  </a:lnTo>
                  <a:lnTo>
                    <a:pt x="417026" y="394036"/>
                  </a:lnTo>
                  <a:lnTo>
                    <a:pt x="418614" y="393559"/>
                  </a:lnTo>
                  <a:lnTo>
                    <a:pt x="420011" y="392045"/>
                  </a:lnTo>
                  <a:cubicBezTo>
                    <a:pt x="421339" y="391050"/>
                    <a:pt x="422002" y="391216"/>
                    <a:pt x="422002" y="392543"/>
                  </a:cubicBezTo>
                  <a:lnTo>
                    <a:pt x="429964" y="392543"/>
                  </a:lnTo>
                  <a:lnTo>
                    <a:pt x="433946" y="392543"/>
                  </a:lnTo>
                  <a:lnTo>
                    <a:pt x="437927" y="388562"/>
                  </a:lnTo>
                  <a:lnTo>
                    <a:pt x="441908" y="388562"/>
                  </a:lnTo>
                  <a:lnTo>
                    <a:pt x="441908" y="384580"/>
                  </a:lnTo>
                  <a:lnTo>
                    <a:pt x="445889" y="384580"/>
                  </a:lnTo>
                  <a:cubicBezTo>
                    <a:pt x="448543" y="384580"/>
                    <a:pt x="450534" y="383917"/>
                    <a:pt x="451861" y="382590"/>
                  </a:cubicBezTo>
                  <a:cubicBezTo>
                    <a:pt x="453188" y="381263"/>
                    <a:pt x="455178" y="380599"/>
                    <a:pt x="457832" y="380599"/>
                  </a:cubicBezTo>
                  <a:lnTo>
                    <a:pt x="465795" y="380599"/>
                  </a:lnTo>
                  <a:lnTo>
                    <a:pt x="469776" y="380599"/>
                  </a:lnTo>
                  <a:lnTo>
                    <a:pt x="473757" y="380599"/>
                  </a:lnTo>
                  <a:cubicBezTo>
                    <a:pt x="476411" y="377945"/>
                    <a:pt x="479065" y="376618"/>
                    <a:pt x="481719" y="376618"/>
                  </a:cubicBezTo>
                  <a:cubicBezTo>
                    <a:pt x="484374" y="373964"/>
                    <a:pt x="489018" y="372637"/>
                    <a:pt x="495653" y="372637"/>
                  </a:cubicBezTo>
                  <a:cubicBezTo>
                    <a:pt x="502289" y="372637"/>
                    <a:pt x="505606" y="369983"/>
                    <a:pt x="505606" y="364675"/>
                  </a:cubicBezTo>
                  <a:cubicBezTo>
                    <a:pt x="508260" y="367329"/>
                    <a:pt x="510915" y="368656"/>
                    <a:pt x="513569" y="368656"/>
                  </a:cubicBezTo>
                  <a:lnTo>
                    <a:pt x="517550" y="368656"/>
                  </a:lnTo>
                  <a:cubicBezTo>
                    <a:pt x="517550" y="371310"/>
                    <a:pt x="518877" y="372637"/>
                    <a:pt x="521531" y="372637"/>
                  </a:cubicBezTo>
                  <a:cubicBezTo>
                    <a:pt x="524185" y="372637"/>
                    <a:pt x="526839" y="373964"/>
                    <a:pt x="529493" y="376618"/>
                  </a:cubicBezTo>
                  <a:cubicBezTo>
                    <a:pt x="532147" y="376618"/>
                    <a:pt x="533474" y="377945"/>
                    <a:pt x="533474" y="380599"/>
                  </a:cubicBezTo>
                  <a:lnTo>
                    <a:pt x="537456" y="376618"/>
                  </a:lnTo>
                  <a:cubicBezTo>
                    <a:pt x="534801" y="381926"/>
                    <a:pt x="535465" y="383917"/>
                    <a:pt x="539446" y="382590"/>
                  </a:cubicBezTo>
                  <a:cubicBezTo>
                    <a:pt x="543427" y="381263"/>
                    <a:pt x="546745" y="381926"/>
                    <a:pt x="549399" y="384580"/>
                  </a:cubicBezTo>
                  <a:lnTo>
                    <a:pt x="545418" y="384580"/>
                  </a:lnTo>
                  <a:cubicBezTo>
                    <a:pt x="550726" y="387235"/>
                    <a:pt x="551390" y="388562"/>
                    <a:pt x="547408" y="388562"/>
                  </a:cubicBezTo>
                  <a:cubicBezTo>
                    <a:pt x="543427" y="388562"/>
                    <a:pt x="541437" y="389889"/>
                    <a:pt x="541437" y="392543"/>
                  </a:cubicBezTo>
                  <a:cubicBezTo>
                    <a:pt x="536129" y="392543"/>
                    <a:pt x="532811" y="393206"/>
                    <a:pt x="531484" y="394533"/>
                  </a:cubicBezTo>
                  <a:cubicBezTo>
                    <a:pt x="530157" y="395860"/>
                    <a:pt x="528166" y="396524"/>
                    <a:pt x="525512" y="396524"/>
                  </a:cubicBezTo>
                  <a:lnTo>
                    <a:pt x="521531" y="392543"/>
                  </a:lnTo>
                  <a:cubicBezTo>
                    <a:pt x="518877" y="392543"/>
                    <a:pt x="517550" y="393870"/>
                    <a:pt x="517550" y="396524"/>
                  </a:cubicBezTo>
                  <a:cubicBezTo>
                    <a:pt x="514896" y="396524"/>
                    <a:pt x="512242" y="397851"/>
                    <a:pt x="509587" y="400505"/>
                  </a:cubicBezTo>
                  <a:cubicBezTo>
                    <a:pt x="506933" y="400505"/>
                    <a:pt x="504279" y="401832"/>
                    <a:pt x="501625" y="404486"/>
                  </a:cubicBezTo>
                  <a:cubicBezTo>
                    <a:pt x="504279" y="404486"/>
                    <a:pt x="516223" y="401832"/>
                    <a:pt x="537456" y="396524"/>
                  </a:cubicBezTo>
                  <a:cubicBezTo>
                    <a:pt x="540110" y="393870"/>
                    <a:pt x="546745" y="392543"/>
                    <a:pt x="557361" y="392543"/>
                  </a:cubicBezTo>
                  <a:lnTo>
                    <a:pt x="565324" y="392543"/>
                  </a:lnTo>
                  <a:lnTo>
                    <a:pt x="577267" y="392543"/>
                  </a:lnTo>
                  <a:cubicBezTo>
                    <a:pt x="571959" y="400505"/>
                    <a:pt x="563997" y="404486"/>
                    <a:pt x="553380" y="404486"/>
                  </a:cubicBezTo>
                  <a:lnTo>
                    <a:pt x="513569" y="414750"/>
                  </a:lnTo>
                  <a:lnTo>
                    <a:pt x="437927" y="428373"/>
                  </a:lnTo>
                  <a:cubicBezTo>
                    <a:pt x="435273" y="428373"/>
                    <a:pt x="425983" y="431027"/>
                    <a:pt x="410059" y="436335"/>
                  </a:cubicBezTo>
                  <a:cubicBezTo>
                    <a:pt x="399442" y="436335"/>
                    <a:pt x="392807" y="437663"/>
                    <a:pt x="390153" y="440317"/>
                  </a:cubicBezTo>
                  <a:lnTo>
                    <a:pt x="386172" y="444298"/>
                  </a:lnTo>
                  <a:lnTo>
                    <a:pt x="378209" y="448279"/>
                  </a:lnTo>
                  <a:cubicBezTo>
                    <a:pt x="378209" y="450933"/>
                    <a:pt x="378873" y="455578"/>
                    <a:pt x="380200" y="462213"/>
                  </a:cubicBezTo>
                  <a:cubicBezTo>
                    <a:pt x="381527" y="468848"/>
                    <a:pt x="379536" y="469512"/>
                    <a:pt x="374228" y="464204"/>
                  </a:cubicBezTo>
                  <a:cubicBezTo>
                    <a:pt x="368920" y="461549"/>
                    <a:pt x="364939" y="458232"/>
                    <a:pt x="362285" y="454251"/>
                  </a:cubicBezTo>
                  <a:cubicBezTo>
                    <a:pt x="359631" y="450270"/>
                    <a:pt x="355650" y="449606"/>
                    <a:pt x="350341" y="452260"/>
                  </a:cubicBezTo>
                  <a:lnTo>
                    <a:pt x="282662" y="480128"/>
                  </a:lnTo>
                  <a:cubicBezTo>
                    <a:pt x="282662" y="482782"/>
                    <a:pt x="281335" y="484109"/>
                    <a:pt x="278681" y="484109"/>
                  </a:cubicBezTo>
                  <a:cubicBezTo>
                    <a:pt x="276026" y="484109"/>
                    <a:pt x="274036" y="484773"/>
                    <a:pt x="272709" y="486100"/>
                  </a:cubicBezTo>
                  <a:cubicBezTo>
                    <a:pt x="271382" y="487427"/>
                    <a:pt x="269391" y="488090"/>
                    <a:pt x="266737" y="488090"/>
                  </a:cubicBezTo>
                  <a:cubicBezTo>
                    <a:pt x="264083" y="488090"/>
                    <a:pt x="261429" y="489418"/>
                    <a:pt x="258775" y="492072"/>
                  </a:cubicBezTo>
                  <a:cubicBezTo>
                    <a:pt x="253467" y="497380"/>
                    <a:pt x="249485" y="500034"/>
                    <a:pt x="246831" y="500034"/>
                  </a:cubicBezTo>
                  <a:lnTo>
                    <a:pt x="242850" y="500034"/>
                  </a:lnTo>
                  <a:cubicBezTo>
                    <a:pt x="242850" y="502688"/>
                    <a:pt x="241523" y="504015"/>
                    <a:pt x="238869" y="504015"/>
                  </a:cubicBezTo>
                  <a:cubicBezTo>
                    <a:pt x="217636" y="517286"/>
                    <a:pt x="196403" y="529893"/>
                    <a:pt x="175171" y="541836"/>
                  </a:cubicBezTo>
                  <a:cubicBezTo>
                    <a:pt x="153938" y="553780"/>
                    <a:pt x="132705" y="565059"/>
                    <a:pt x="111472" y="575676"/>
                  </a:cubicBezTo>
                  <a:cubicBezTo>
                    <a:pt x="95548" y="580984"/>
                    <a:pt x="83604" y="582311"/>
                    <a:pt x="75642" y="579657"/>
                  </a:cubicBezTo>
                  <a:cubicBezTo>
                    <a:pt x="72988" y="579657"/>
                    <a:pt x="70997" y="578993"/>
                    <a:pt x="69670" y="577666"/>
                  </a:cubicBezTo>
                  <a:cubicBezTo>
                    <a:pt x="68343" y="576339"/>
                    <a:pt x="65025" y="575676"/>
                    <a:pt x="59717" y="575676"/>
                  </a:cubicBezTo>
                  <a:cubicBezTo>
                    <a:pt x="57063" y="573022"/>
                    <a:pt x="51755" y="571695"/>
                    <a:pt x="43793" y="571695"/>
                  </a:cubicBezTo>
                  <a:cubicBezTo>
                    <a:pt x="27868" y="566386"/>
                    <a:pt x="21233" y="563732"/>
                    <a:pt x="23887" y="563732"/>
                  </a:cubicBezTo>
                  <a:lnTo>
                    <a:pt x="19906" y="563732"/>
                  </a:lnTo>
                  <a:lnTo>
                    <a:pt x="19906" y="567714"/>
                  </a:lnTo>
                  <a:lnTo>
                    <a:pt x="11943" y="571695"/>
                  </a:lnTo>
                  <a:lnTo>
                    <a:pt x="0" y="559751"/>
                  </a:lnTo>
                  <a:lnTo>
                    <a:pt x="7962" y="555770"/>
                  </a:lnTo>
                  <a:cubicBezTo>
                    <a:pt x="7962" y="553116"/>
                    <a:pt x="9289" y="550462"/>
                    <a:pt x="11943" y="547808"/>
                  </a:cubicBezTo>
                  <a:cubicBezTo>
                    <a:pt x="14597" y="542500"/>
                    <a:pt x="17915" y="541173"/>
                    <a:pt x="21896" y="543827"/>
                  </a:cubicBezTo>
                  <a:cubicBezTo>
                    <a:pt x="25877" y="546481"/>
                    <a:pt x="29195" y="547808"/>
                    <a:pt x="31849" y="547808"/>
                  </a:cubicBezTo>
                  <a:cubicBezTo>
                    <a:pt x="42466" y="550462"/>
                    <a:pt x="52418" y="549135"/>
                    <a:pt x="61708" y="543827"/>
                  </a:cubicBezTo>
                  <a:cubicBezTo>
                    <a:pt x="70997" y="538518"/>
                    <a:pt x="79623" y="534537"/>
                    <a:pt x="87585" y="531883"/>
                  </a:cubicBezTo>
                  <a:lnTo>
                    <a:pt x="131378" y="504015"/>
                  </a:lnTo>
                  <a:cubicBezTo>
                    <a:pt x="139340" y="501361"/>
                    <a:pt x="145975" y="497380"/>
                    <a:pt x="151284" y="492072"/>
                  </a:cubicBezTo>
                  <a:cubicBezTo>
                    <a:pt x="156592" y="492072"/>
                    <a:pt x="160573" y="490745"/>
                    <a:pt x="163227" y="488090"/>
                  </a:cubicBezTo>
                  <a:cubicBezTo>
                    <a:pt x="165881" y="485436"/>
                    <a:pt x="169862" y="484109"/>
                    <a:pt x="175171" y="484109"/>
                  </a:cubicBezTo>
                  <a:cubicBezTo>
                    <a:pt x="172517" y="486763"/>
                    <a:pt x="172517" y="488090"/>
                    <a:pt x="175171" y="488090"/>
                  </a:cubicBezTo>
                  <a:lnTo>
                    <a:pt x="179152" y="488090"/>
                  </a:lnTo>
                  <a:lnTo>
                    <a:pt x="183133" y="484109"/>
                  </a:lnTo>
                  <a:lnTo>
                    <a:pt x="179152" y="484109"/>
                  </a:lnTo>
                  <a:lnTo>
                    <a:pt x="183133" y="480128"/>
                  </a:lnTo>
                  <a:lnTo>
                    <a:pt x="191095" y="480128"/>
                  </a:lnTo>
                  <a:cubicBezTo>
                    <a:pt x="193749" y="477474"/>
                    <a:pt x="196403" y="476147"/>
                    <a:pt x="199058" y="476147"/>
                  </a:cubicBezTo>
                  <a:cubicBezTo>
                    <a:pt x="209674" y="473493"/>
                    <a:pt x="214982" y="469512"/>
                    <a:pt x="214982" y="464204"/>
                  </a:cubicBezTo>
                  <a:cubicBezTo>
                    <a:pt x="217636" y="466858"/>
                    <a:pt x="220290" y="466858"/>
                    <a:pt x="222944" y="464204"/>
                  </a:cubicBezTo>
                  <a:cubicBezTo>
                    <a:pt x="228253" y="458895"/>
                    <a:pt x="230907" y="457568"/>
                    <a:pt x="230907" y="460222"/>
                  </a:cubicBezTo>
                  <a:cubicBezTo>
                    <a:pt x="233561" y="460222"/>
                    <a:pt x="236215" y="458895"/>
                    <a:pt x="238869" y="456241"/>
                  </a:cubicBezTo>
                  <a:lnTo>
                    <a:pt x="242850" y="457037"/>
                  </a:lnTo>
                  <a:lnTo>
                    <a:pt x="242850" y="460222"/>
                  </a:lnTo>
                  <a:lnTo>
                    <a:pt x="244298" y="457327"/>
                  </a:lnTo>
                  <a:lnTo>
                    <a:pt x="248822" y="458232"/>
                  </a:lnTo>
                  <a:lnTo>
                    <a:pt x="253307" y="455127"/>
                  </a:lnTo>
                  <a:lnTo>
                    <a:pt x="250813" y="453255"/>
                  </a:lnTo>
                  <a:cubicBezTo>
                    <a:pt x="249485" y="452592"/>
                    <a:pt x="248158" y="452260"/>
                    <a:pt x="246831" y="452260"/>
                  </a:cubicBezTo>
                  <a:lnTo>
                    <a:pt x="244298" y="457327"/>
                  </a:lnTo>
                  <a:lnTo>
                    <a:pt x="242850" y="457037"/>
                  </a:lnTo>
                  <a:lnTo>
                    <a:pt x="242850" y="452260"/>
                  </a:lnTo>
                  <a:cubicBezTo>
                    <a:pt x="242850" y="449606"/>
                    <a:pt x="245504" y="448279"/>
                    <a:pt x="250812" y="448279"/>
                  </a:cubicBezTo>
                  <a:cubicBezTo>
                    <a:pt x="250812" y="445625"/>
                    <a:pt x="252140" y="444298"/>
                    <a:pt x="254794" y="444298"/>
                  </a:cubicBezTo>
                  <a:lnTo>
                    <a:pt x="258775" y="452260"/>
                  </a:lnTo>
                  <a:cubicBezTo>
                    <a:pt x="257448" y="452260"/>
                    <a:pt x="256452" y="452592"/>
                    <a:pt x="255789" y="453255"/>
                  </a:cubicBezTo>
                  <a:lnTo>
                    <a:pt x="255647" y="453682"/>
                  </a:lnTo>
                  <a:lnTo>
                    <a:pt x="262756" y="452260"/>
                  </a:lnTo>
                  <a:cubicBezTo>
                    <a:pt x="260102" y="457568"/>
                    <a:pt x="260765" y="458895"/>
                    <a:pt x="264747" y="456241"/>
                  </a:cubicBezTo>
                  <a:cubicBezTo>
                    <a:pt x="268728" y="453587"/>
                    <a:pt x="272045" y="452260"/>
                    <a:pt x="274699" y="452260"/>
                  </a:cubicBezTo>
                  <a:cubicBezTo>
                    <a:pt x="290624" y="446952"/>
                    <a:pt x="297259" y="444298"/>
                    <a:pt x="294605" y="444298"/>
                  </a:cubicBezTo>
                  <a:cubicBezTo>
                    <a:pt x="299913" y="438990"/>
                    <a:pt x="303895" y="436335"/>
                    <a:pt x="306549" y="436335"/>
                  </a:cubicBezTo>
                  <a:cubicBezTo>
                    <a:pt x="309203" y="433681"/>
                    <a:pt x="312520" y="432354"/>
                    <a:pt x="316502" y="432354"/>
                  </a:cubicBezTo>
                  <a:cubicBezTo>
                    <a:pt x="320483" y="432354"/>
                    <a:pt x="323800" y="431027"/>
                    <a:pt x="326454" y="428373"/>
                  </a:cubicBezTo>
                  <a:cubicBezTo>
                    <a:pt x="326454" y="425719"/>
                    <a:pt x="324464" y="425056"/>
                    <a:pt x="320483" y="426383"/>
                  </a:cubicBezTo>
                  <a:cubicBezTo>
                    <a:pt x="316502" y="427710"/>
                    <a:pt x="313184" y="429700"/>
                    <a:pt x="310530" y="432354"/>
                  </a:cubicBezTo>
                  <a:cubicBezTo>
                    <a:pt x="313184" y="427046"/>
                    <a:pt x="314511" y="425056"/>
                    <a:pt x="314511" y="426383"/>
                  </a:cubicBezTo>
                  <a:cubicBezTo>
                    <a:pt x="314511" y="427710"/>
                    <a:pt x="315838" y="427046"/>
                    <a:pt x="318492" y="424392"/>
                  </a:cubicBezTo>
                  <a:cubicBezTo>
                    <a:pt x="321146" y="424392"/>
                    <a:pt x="322473" y="423065"/>
                    <a:pt x="322473" y="420411"/>
                  </a:cubicBezTo>
                  <a:cubicBezTo>
                    <a:pt x="325127" y="412449"/>
                    <a:pt x="325127" y="407140"/>
                    <a:pt x="322473" y="404486"/>
                  </a:cubicBezTo>
                  <a:cubicBezTo>
                    <a:pt x="322473" y="396524"/>
                    <a:pt x="321146" y="391216"/>
                    <a:pt x="318492" y="388562"/>
                  </a:cubicBezTo>
                  <a:cubicBezTo>
                    <a:pt x="318492" y="388562"/>
                    <a:pt x="310530" y="391216"/>
                    <a:pt x="294605" y="396524"/>
                  </a:cubicBezTo>
                  <a:lnTo>
                    <a:pt x="254794" y="428373"/>
                  </a:lnTo>
                  <a:cubicBezTo>
                    <a:pt x="249485" y="433681"/>
                    <a:pt x="243514" y="438326"/>
                    <a:pt x="236878" y="442307"/>
                  </a:cubicBezTo>
                  <a:cubicBezTo>
                    <a:pt x="230243" y="446288"/>
                    <a:pt x="222944" y="450933"/>
                    <a:pt x="214982" y="456241"/>
                  </a:cubicBezTo>
                  <a:cubicBezTo>
                    <a:pt x="220290" y="448279"/>
                    <a:pt x="226926" y="441644"/>
                    <a:pt x="234888" y="436335"/>
                  </a:cubicBezTo>
                  <a:cubicBezTo>
                    <a:pt x="242850" y="431027"/>
                    <a:pt x="249485" y="425719"/>
                    <a:pt x="254794" y="420411"/>
                  </a:cubicBezTo>
                  <a:lnTo>
                    <a:pt x="286643" y="392543"/>
                  </a:lnTo>
                  <a:cubicBezTo>
                    <a:pt x="289297" y="389889"/>
                    <a:pt x="292615" y="387235"/>
                    <a:pt x="296596" y="384580"/>
                  </a:cubicBezTo>
                  <a:cubicBezTo>
                    <a:pt x="300577" y="381926"/>
                    <a:pt x="302567" y="379272"/>
                    <a:pt x="302567" y="376618"/>
                  </a:cubicBezTo>
                  <a:cubicBezTo>
                    <a:pt x="302567" y="371310"/>
                    <a:pt x="298586" y="368656"/>
                    <a:pt x="290624" y="368656"/>
                  </a:cubicBezTo>
                  <a:lnTo>
                    <a:pt x="286643" y="368656"/>
                  </a:lnTo>
                  <a:lnTo>
                    <a:pt x="278681" y="368656"/>
                  </a:lnTo>
                  <a:cubicBezTo>
                    <a:pt x="276026" y="368656"/>
                    <a:pt x="274036" y="369319"/>
                    <a:pt x="272709" y="370646"/>
                  </a:cubicBezTo>
                  <a:cubicBezTo>
                    <a:pt x="271382" y="371974"/>
                    <a:pt x="269391" y="372637"/>
                    <a:pt x="266737" y="372637"/>
                  </a:cubicBezTo>
                  <a:cubicBezTo>
                    <a:pt x="258775" y="380599"/>
                    <a:pt x="252140" y="384580"/>
                    <a:pt x="246831" y="384580"/>
                  </a:cubicBezTo>
                  <a:lnTo>
                    <a:pt x="246831" y="380599"/>
                  </a:lnTo>
                  <a:cubicBezTo>
                    <a:pt x="244177" y="380599"/>
                    <a:pt x="241523" y="381926"/>
                    <a:pt x="238869" y="384580"/>
                  </a:cubicBezTo>
                  <a:cubicBezTo>
                    <a:pt x="236215" y="387235"/>
                    <a:pt x="232234" y="387235"/>
                    <a:pt x="226926" y="384580"/>
                  </a:cubicBezTo>
                  <a:cubicBezTo>
                    <a:pt x="232234" y="384580"/>
                    <a:pt x="235551" y="383917"/>
                    <a:pt x="236878" y="382590"/>
                  </a:cubicBezTo>
                  <a:cubicBezTo>
                    <a:pt x="238206" y="381263"/>
                    <a:pt x="240196" y="380599"/>
                    <a:pt x="242850" y="380599"/>
                  </a:cubicBezTo>
                  <a:cubicBezTo>
                    <a:pt x="253467" y="377945"/>
                    <a:pt x="260102" y="375291"/>
                    <a:pt x="262756" y="372637"/>
                  </a:cubicBezTo>
                  <a:cubicBezTo>
                    <a:pt x="257448" y="369983"/>
                    <a:pt x="252803" y="370646"/>
                    <a:pt x="248822" y="374628"/>
                  </a:cubicBezTo>
                  <a:cubicBezTo>
                    <a:pt x="244841" y="378609"/>
                    <a:pt x="240196" y="380599"/>
                    <a:pt x="234888" y="380599"/>
                  </a:cubicBezTo>
                  <a:lnTo>
                    <a:pt x="230907" y="380599"/>
                  </a:lnTo>
                  <a:cubicBezTo>
                    <a:pt x="228253" y="380599"/>
                    <a:pt x="226926" y="379272"/>
                    <a:pt x="226926" y="376618"/>
                  </a:cubicBezTo>
                  <a:lnTo>
                    <a:pt x="222944" y="376618"/>
                  </a:lnTo>
                  <a:cubicBezTo>
                    <a:pt x="220290" y="379272"/>
                    <a:pt x="217636" y="380599"/>
                    <a:pt x="214982" y="380599"/>
                  </a:cubicBezTo>
                  <a:cubicBezTo>
                    <a:pt x="212328" y="383253"/>
                    <a:pt x="209674" y="384580"/>
                    <a:pt x="207020" y="384580"/>
                  </a:cubicBezTo>
                  <a:lnTo>
                    <a:pt x="203039" y="384580"/>
                  </a:lnTo>
                  <a:cubicBezTo>
                    <a:pt x="200385" y="381926"/>
                    <a:pt x="197730" y="380599"/>
                    <a:pt x="195076" y="380599"/>
                  </a:cubicBezTo>
                  <a:lnTo>
                    <a:pt x="191095" y="380599"/>
                  </a:lnTo>
                  <a:lnTo>
                    <a:pt x="179152" y="380599"/>
                  </a:lnTo>
                  <a:lnTo>
                    <a:pt x="171189" y="372637"/>
                  </a:lnTo>
                  <a:lnTo>
                    <a:pt x="163227" y="364675"/>
                  </a:lnTo>
                  <a:lnTo>
                    <a:pt x="159246" y="356712"/>
                  </a:lnTo>
                  <a:cubicBezTo>
                    <a:pt x="159246" y="354058"/>
                    <a:pt x="160573" y="352731"/>
                    <a:pt x="163227" y="352731"/>
                  </a:cubicBezTo>
                  <a:lnTo>
                    <a:pt x="167208" y="348750"/>
                  </a:lnTo>
                  <a:lnTo>
                    <a:pt x="179152" y="348750"/>
                  </a:lnTo>
                  <a:lnTo>
                    <a:pt x="191095" y="348750"/>
                  </a:lnTo>
                  <a:cubicBezTo>
                    <a:pt x="193749" y="351404"/>
                    <a:pt x="201712" y="350077"/>
                    <a:pt x="214982" y="344769"/>
                  </a:cubicBezTo>
                  <a:lnTo>
                    <a:pt x="270718" y="316901"/>
                  </a:lnTo>
                  <a:lnTo>
                    <a:pt x="302567" y="308939"/>
                  </a:lnTo>
                  <a:cubicBezTo>
                    <a:pt x="305222" y="306285"/>
                    <a:pt x="308539" y="304957"/>
                    <a:pt x="312520" y="304957"/>
                  </a:cubicBezTo>
                  <a:cubicBezTo>
                    <a:pt x="316502" y="304957"/>
                    <a:pt x="319819" y="303630"/>
                    <a:pt x="322473" y="300976"/>
                  </a:cubicBezTo>
                  <a:cubicBezTo>
                    <a:pt x="325127" y="293014"/>
                    <a:pt x="326454" y="282398"/>
                    <a:pt x="326454" y="269127"/>
                  </a:cubicBezTo>
                  <a:lnTo>
                    <a:pt x="326454" y="253202"/>
                  </a:lnTo>
                  <a:cubicBezTo>
                    <a:pt x="326454" y="250548"/>
                    <a:pt x="327118" y="247231"/>
                    <a:pt x="328445" y="243250"/>
                  </a:cubicBezTo>
                  <a:cubicBezTo>
                    <a:pt x="329772" y="239268"/>
                    <a:pt x="329108" y="235951"/>
                    <a:pt x="326454" y="233297"/>
                  </a:cubicBezTo>
                  <a:cubicBezTo>
                    <a:pt x="323800" y="230643"/>
                    <a:pt x="317165" y="232633"/>
                    <a:pt x="306549" y="239268"/>
                  </a:cubicBezTo>
                  <a:cubicBezTo>
                    <a:pt x="295932" y="245904"/>
                    <a:pt x="287970" y="250548"/>
                    <a:pt x="282662" y="253202"/>
                  </a:cubicBezTo>
                  <a:cubicBezTo>
                    <a:pt x="277353" y="258511"/>
                    <a:pt x="270718" y="263155"/>
                    <a:pt x="262756" y="267137"/>
                  </a:cubicBezTo>
                  <a:cubicBezTo>
                    <a:pt x="254794" y="271118"/>
                    <a:pt x="246831" y="275762"/>
                    <a:pt x="238869" y="281071"/>
                  </a:cubicBezTo>
                  <a:cubicBezTo>
                    <a:pt x="236215" y="283725"/>
                    <a:pt x="233561" y="285052"/>
                    <a:pt x="230907" y="285052"/>
                  </a:cubicBezTo>
                  <a:lnTo>
                    <a:pt x="226926" y="285052"/>
                  </a:lnTo>
                  <a:cubicBezTo>
                    <a:pt x="226926" y="287706"/>
                    <a:pt x="225599" y="290360"/>
                    <a:pt x="222944" y="293014"/>
                  </a:cubicBezTo>
                  <a:cubicBezTo>
                    <a:pt x="212328" y="295668"/>
                    <a:pt x="203039" y="295668"/>
                    <a:pt x="195076" y="293014"/>
                  </a:cubicBezTo>
                  <a:lnTo>
                    <a:pt x="195076" y="289033"/>
                  </a:lnTo>
                  <a:cubicBezTo>
                    <a:pt x="192422" y="286379"/>
                    <a:pt x="189768" y="285052"/>
                    <a:pt x="187114" y="285052"/>
                  </a:cubicBezTo>
                  <a:lnTo>
                    <a:pt x="175171" y="277089"/>
                  </a:lnTo>
                  <a:lnTo>
                    <a:pt x="163227" y="277089"/>
                  </a:lnTo>
                  <a:cubicBezTo>
                    <a:pt x="160573" y="274435"/>
                    <a:pt x="157919" y="273108"/>
                    <a:pt x="155265" y="273108"/>
                  </a:cubicBezTo>
                  <a:lnTo>
                    <a:pt x="139340" y="265146"/>
                  </a:lnTo>
                  <a:lnTo>
                    <a:pt x="119434" y="249221"/>
                  </a:lnTo>
                  <a:cubicBezTo>
                    <a:pt x="116780" y="246567"/>
                    <a:pt x="118107" y="245240"/>
                    <a:pt x="123416" y="245240"/>
                  </a:cubicBezTo>
                  <a:cubicBezTo>
                    <a:pt x="126070" y="245240"/>
                    <a:pt x="128060" y="246567"/>
                    <a:pt x="129387" y="249221"/>
                  </a:cubicBezTo>
                  <a:cubicBezTo>
                    <a:pt x="130714" y="251875"/>
                    <a:pt x="134032" y="253202"/>
                    <a:pt x="139340" y="253202"/>
                  </a:cubicBezTo>
                  <a:lnTo>
                    <a:pt x="143321" y="253202"/>
                  </a:lnTo>
                  <a:cubicBezTo>
                    <a:pt x="145975" y="253202"/>
                    <a:pt x="148630" y="254529"/>
                    <a:pt x="151284" y="257184"/>
                  </a:cubicBezTo>
                  <a:cubicBezTo>
                    <a:pt x="167208" y="257184"/>
                    <a:pt x="181806" y="250548"/>
                    <a:pt x="195076" y="237278"/>
                  </a:cubicBezTo>
                  <a:cubicBezTo>
                    <a:pt x="200385" y="231970"/>
                    <a:pt x="206356" y="228652"/>
                    <a:pt x="212992" y="227325"/>
                  </a:cubicBezTo>
                  <a:cubicBezTo>
                    <a:pt x="219627" y="225998"/>
                    <a:pt x="226926" y="222680"/>
                    <a:pt x="234888" y="217372"/>
                  </a:cubicBezTo>
                  <a:cubicBezTo>
                    <a:pt x="253467" y="206756"/>
                    <a:pt x="281335" y="194812"/>
                    <a:pt x="318492" y="181542"/>
                  </a:cubicBezTo>
                  <a:cubicBezTo>
                    <a:pt x="326454" y="178888"/>
                    <a:pt x="330436" y="174906"/>
                    <a:pt x="330436" y="169598"/>
                  </a:cubicBezTo>
                  <a:lnTo>
                    <a:pt x="330436" y="149692"/>
                  </a:lnTo>
                  <a:cubicBezTo>
                    <a:pt x="330436" y="133768"/>
                    <a:pt x="333090" y="120497"/>
                    <a:pt x="338398" y="109881"/>
                  </a:cubicBezTo>
                  <a:lnTo>
                    <a:pt x="346360" y="70069"/>
                  </a:lnTo>
                  <a:cubicBezTo>
                    <a:pt x="351668" y="54145"/>
                    <a:pt x="354322" y="47510"/>
                    <a:pt x="354322" y="50164"/>
                  </a:cubicBezTo>
                  <a:cubicBezTo>
                    <a:pt x="359631" y="34239"/>
                    <a:pt x="362285" y="26277"/>
                    <a:pt x="362285" y="26277"/>
                  </a:cubicBezTo>
                  <a:cubicBezTo>
                    <a:pt x="362285" y="18314"/>
                    <a:pt x="356977" y="13006"/>
                    <a:pt x="346360" y="10352"/>
                  </a:cubicBezTo>
                  <a:cubicBezTo>
                    <a:pt x="338398" y="10352"/>
                    <a:pt x="334417" y="9025"/>
                    <a:pt x="334417" y="6371"/>
                  </a:cubicBezTo>
                  <a:cubicBezTo>
                    <a:pt x="331763" y="1063"/>
                    <a:pt x="333090" y="-928"/>
                    <a:pt x="338398" y="3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solidFill>
                  <a:srgbClr val="659A01"/>
                </a:solidFill>
                <a:latin typeface="微米有行" pitchFamily="2" charset="-128"/>
                <a:ea typeface="微米有行" pitchFamily="2" charset="-128"/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E8F7350-7CE3-8C57-E506-EA40F4717085}"/>
                </a:ext>
              </a:extLst>
            </p:cNvPr>
            <p:cNvSpPr txBox="1"/>
            <p:nvPr/>
          </p:nvSpPr>
          <p:spPr>
            <a:xfrm>
              <a:off x="4813519" y="1739502"/>
              <a:ext cx="881077" cy="1093226"/>
            </a:xfrm>
            <a:custGeom>
              <a:avLst/>
              <a:gdLst/>
              <a:ahLst/>
              <a:cxnLst/>
              <a:rect l="l" t="t" r="r" b="b"/>
              <a:pathLst>
                <a:path w="845995" h="1049697">
                  <a:moveTo>
                    <a:pt x="601154" y="1003250"/>
                  </a:moveTo>
                  <a:lnTo>
                    <a:pt x="589211" y="1027137"/>
                  </a:lnTo>
                  <a:cubicBezTo>
                    <a:pt x="597173" y="1027137"/>
                    <a:pt x="598500" y="1024483"/>
                    <a:pt x="593192" y="1019175"/>
                  </a:cubicBezTo>
                  <a:cubicBezTo>
                    <a:pt x="598500" y="1013867"/>
                    <a:pt x="601154" y="1008558"/>
                    <a:pt x="601154" y="1003250"/>
                  </a:cubicBezTo>
                  <a:close/>
                  <a:moveTo>
                    <a:pt x="23887" y="995288"/>
                  </a:moveTo>
                  <a:cubicBezTo>
                    <a:pt x="23887" y="1003250"/>
                    <a:pt x="19906" y="1007231"/>
                    <a:pt x="11943" y="1007231"/>
                  </a:cubicBezTo>
                  <a:cubicBezTo>
                    <a:pt x="11943" y="1001923"/>
                    <a:pt x="13271" y="999269"/>
                    <a:pt x="15925" y="999269"/>
                  </a:cubicBezTo>
                  <a:cubicBezTo>
                    <a:pt x="18579" y="999269"/>
                    <a:pt x="21233" y="997942"/>
                    <a:pt x="23887" y="995288"/>
                  </a:cubicBezTo>
                  <a:close/>
                  <a:moveTo>
                    <a:pt x="421065" y="990604"/>
                  </a:moveTo>
                  <a:lnTo>
                    <a:pt x="422002" y="991307"/>
                  </a:lnTo>
                  <a:cubicBezTo>
                    <a:pt x="422002" y="991970"/>
                    <a:pt x="421836" y="992053"/>
                    <a:pt x="421505" y="991556"/>
                  </a:cubicBezTo>
                  <a:close/>
                  <a:moveTo>
                    <a:pt x="27868" y="987326"/>
                  </a:moveTo>
                  <a:lnTo>
                    <a:pt x="29125" y="988164"/>
                  </a:lnTo>
                  <a:lnTo>
                    <a:pt x="27868" y="991307"/>
                  </a:lnTo>
                  <a:close/>
                  <a:moveTo>
                    <a:pt x="100472" y="909799"/>
                  </a:moveTo>
                  <a:lnTo>
                    <a:pt x="99529" y="911684"/>
                  </a:lnTo>
                  <a:cubicBezTo>
                    <a:pt x="96875" y="914338"/>
                    <a:pt x="95548" y="916992"/>
                    <a:pt x="95548" y="919646"/>
                  </a:cubicBezTo>
                  <a:lnTo>
                    <a:pt x="83604" y="935571"/>
                  </a:lnTo>
                  <a:cubicBezTo>
                    <a:pt x="77425" y="938225"/>
                    <a:pt x="72780" y="942206"/>
                    <a:pt x="69670" y="947514"/>
                  </a:cubicBezTo>
                  <a:cubicBezTo>
                    <a:pt x="68115" y="950168"/>
                    <a:pt x="66176" y="952159"/>
                    <a:pt x="63854" y="953486"/>
                  </a:cubicBezTo>
                  <a:lnTo>
                    <a:pt x="58302" y="954847"/>
                  </a:lnTo>
                  <a:lnTo>
                    <a:pt x="59717" y="955476"/>
                  </a:lnTo>
                  <a:cubicBezTo>
                    <a:pt x="59717" y="958131"/>
                    <a:pt x="55736" y="964766"/>
                    <a:pt x="47774" y="975382"/>
                  </a:cubicBezTo>
                  <a:cubicBezTo>
                    <a:pt x="39812" y="985999"/>
                    <a:pt x="34503" y="989980"/>
                    <a:pt x="31849" y="987326"/>
                  </a:cubicBezTo>
                  <a:cubicBezTo>
                    <a:pt x="31849" y="988653"/>
                    <a:pt x="31517" y="989316"/>
                    <a:pt x="30854" y="989316"/>
                  </a:cubicBezTo>
                  <a:lnTo>
                    <a:pt x="29125" y="988164"/>
                  </a:lnTo>
                  <a:lnTo>
                    <a:pt x="29859" y="986330"/>
                  </a:lnTo>
                  <a:cubicBezTo>
                    <a:pt x="31186" y="984340"/>
                    <a:pt x="33176" y="982017"/>
                    <a:pt x="35830" y="979363"/>
                  </a:cubicBezTo>
                  <a:cubicBezTo>
                    <a:pt x="38485" y="976709"/>
                    <a:pt x="42466" y="971401"/>
                    <a:pt x="47774" y="963439"/>
                  </a:cubicBezTo>
                  <a:cubicBezTo>
                    <a:pt x="50428" y="959458"/>
                    <a:pt x="52750" y="956804"/>
                    <a:pt x="54741" y="955476"/>
                  </a:cubicBezTo>
                  <a:lnTo>
                    <a:pt x="55924" y="955046"/>
                  </a:lnTo>
                  <a:lnTo>
                    <a:pt x="57913" y="950500"/>
                  </a:lnTo>
                  <a:cubicBezTo>
                    <a:pt x="59365" y="948509"/>
                    <a:pt x="61542" y="946187"/>
                    <a:pt x="64445" y="943533"/>
                  </a:cubicBezTo>
                  <a:cubicBezTo>
                    <a:pt x="67306" y="943533"/>
                    <a:pt x="68737" y="942206"/>
                    <a:pt x="68737" y="939552"/>
                  </a:cubicBezTo>
                  <a:cubicBezTo>
                    <a:pt x="71640" y="939552"/>
                    <a:pt x="73092" y="938225"/>
                    <a:pt x="73092" y="935571"/>
                  </a:cubicBezTo>
                  <a:lnTo>
                    <a:pt x="86155" y="923627"/>
                  </a:lnTo>
                  <a:lnTo>
                    <a:pt x="99156" y="911684"/>
                  </a:lnTo>
                  <a:close/>
                  <a:moveTo>
                    <a:pt x="103510" y="903722"/>
                  </a:moveTo>
                  <a:lnTo>
                    <a:pt x="103510" y="905444"/>
                  </a:lnTo>
                  <a:lnTo>
                    <a:pt x="100472" y="909799"/>
                  </a:lnTo>
                  <a:close/>
                  <a:moveTo>
                    <a:pt x="107491" y="899740"/>
                  </a:moveTo>
                  <a:lnTo>
                    <a:pt x="107491" y="903722"/>
                  </a:lnTo>
                  <a:lnTo>
                    <a:pt x="103510" y="907703"/>
                  </a:lnTo>
                  <a:lnTo>
                    <a:pt x="103510" y="905444"/>
                  </a:lnTo>
                  <a:close/>
                  <a:moveTo>
                    <a:pt x="128392" y="893769"/>
                  </a:moveTo>
                  <a:cubicBezTo>
                    <a:pt x="127729" y="893769"/>
                    <a:pt x="127397" y="894432"/>
                    <a:pt x="127397" y="895759"/>
                  </a:cubicBezTo>
                  <a:lnTo>
                    <a:pt x="131378" y="895759"/>
                  </a:lnTo>
                  <a:cubicBezTo>
                    <a:pt x="130051" y="894432"/>
                    <a:pt x="129056" y="893769"/>
                    <a:pt x="128392" y="893769"/>
                  </a:cubicBezTo>
                  <a:close/>
                  <a:moveTo>
                    <a:pt x="111472" y="891778"/>
                  </a:moveTo>
                  <a:lnTo>
                    <a:pt x="115453" y="895759"/>
                  </a:lnTo>
                  <a:cubicBezTo>
                    <a:pt x="115453" y="898413"/>
                    <a:pt x="112799" y="899740"/>
                    <a:pt x="107491" y="899740"/>
                  </a:cubicBezTo>
                  <a:cubicBezTo>
                    <a:pt x="107491" y="897086"/>
                    <a:pt x="108155" y="895759"/>
                    <a:pt x="109482" y="895759"/>
                  </a:cubicBezTo>
                  <a:cubicBezTo>
                    <a:pt x="110809" y="895759"/>
                    <a:pt x="111472" y="894432"/>
                    <a:pt x="111472" y="891778"/>
                  </a:cubicBezTo>
                  <a:close/>
                  <a:moveTo>
                    <a:pt x="127397" y="875853"/>
                  </a:moveTo>
                  <a:cubicBezTo>
                    <a:pt x="132705" y="881162"/>
                    <a:pt x="131378" y="885806"/>
                    <a:pt x="123416" y="889787"/>
                  </a:cubicBezTo>
                  <a:cubicBezTo>
                    <a:pt x="115453" y="893769"/>
                    <a:pt x="114127" y="893105"/>
                    <a:pt x="119434" y="887797"/>
                  </a:cubicBezTo>
                  <a:lnTo>
                    <a:pt x="123416" y="883816"/>
                  </a:lnTo>
                  <a:cubicBezTo>
                    <a:pt x="123416" y="881162"/>
                    <a:pt x="124743" y="878508"/>
                    <a:pt x="127397" y="875853"/>
                  </a:cubicBezTo>
                  <a:close/>
                  <a:moveTo>
                    <a:pt x="170194" y="873863"/>
                  </a:moveTo>
                  <a:cubicBezTo>
                    <a:pt x="170858" y="873863"/>
                    <a:pt x="171190" y="874526"/>
                    <a:pt x="171190" y="875853"/>
                  </a:cubicBezTo>
                  <a:lnTo>
                    <a:pt x="167208" y="875853"/>
                  </a:lnTo>
                  <a:cubicBezTo>
                    <a:pt x="168536" y="874526"/>
                    <a:pt x="169531" y="873863"/>
                    <a:pt x="170194" y="873863"/>
                  </a:cubicBezTo>
                  <a:close/>
                  <a:moveTo>
                    <a:pt x="131378" y="871872"/>
                  </a:moveTo>
                  <a:cubicBezTo>
                    <a:pt x="134032" y="871872"/>
                    <a:pt x="135359" y="873199"/>
                    <a:pt x="135359" y="875853"/>
                  </a:cubicBezTo>
                  <a:lnTo>
                    <a:pt x="127397" y="875853"/>
                  </a:lnTo>
                  <a:cubicBezTo>
                    <a:pt x="130051" y="875853"/>
                    <a:pt x="131378" y="874526"/>
                    <a:pt x="131378" y="871872"/>
                  </a:cubicBezTo>
                  <a:close/>
                  <a:moveTo>
                    <a:pt x="135359" y="863910"/>
                  </a:moveTo>
                  <a:cubicBezTo>
                    <a:pt x="132705" y="866564"/>
                    <a:pt x="132705" y="869218"/>
                    <a:pt x="135359" y="871872"/>
                  </a:cubicBezTo>
                  <a:lnTo>
                    <a:pt x="131378" y="871872"/>
                  </a:lnTo>
                  <a:cubicBezTo>
                    <a:pt x="131378" y="866564"/>
                    <a:pt x="132705" y="863910"/>
                    <a:pt x="135359" y="863910"/>
                  </a:cubicBezTo>
                  <a:close/>
                  <a:moveTo>
                    <a:pt x="494658" y="849354"/>
                  </a:moveTo>
                  <a:cubicBezTo>
                    <a:pt x="488687" y="848690"/>
                    <a:pt x="484374" y="849022"/>
                    <a:pt x="481720" y="850349"/>
                  </a:cubicBezTo>
                  <a:cubicBezTo>
                    <a:pt x="476412" y="853003"/>
                    <a:pt x="471767" y="855398"/>
                    <a:pt x="467785" y="857534"/>
                  </a:cubicBezTo>
                  <a:cubicBezTo>
                    <a:pt x="463804" y="859670"/>
                    <a:pt x="459160" y="861795"/>
                    <a:pt x="453852" y="863910"/>
                  </a:cubicBezTo>
                  <a:cubicBezTo>
                    <a:pt x="435273" y="863910"/>
                    <a:pt x="424657" y="869218"/>
                    <a:pt x="422002" y="879835"/>
                  </a:cubicBezTo>
                  <a:cubicBezTo>
                    <a:pt x="432619" y="895759"/>
                    <a:pt x="451197" y="903722"/>
                    <a:pt x="477738" y="903722"/>
                  </a:cubicBezTo>
                  <a:cubicBezTo>
                    <a:pt x="488355" y="909030"/>
                    <a:pt x="500298" y="909030"/>
                    <a:pt x="513569" y="903722"/>
                  </a:cubicBezTo>
                  <a:cubicBezTo>
                    <a:pt x="516223" y="901067"/>
                    <a:pt x="517550" y="891778"/>
                    <a:pt x="517550" y="875853"/>
                  </a:cubicBezTo>
                  <a:lnTo>
                    <a:pt x="517550" y="863910"/>
                  </a:lnTo>
                  <a:cubicBezTo>
                    <a:pt x="520204" y="861795"/>
                    <a:pt x="520204" y="858602"/>
                    <a:pt x="517550" y="854330"/>
                  </a:cubicBezTo>
                  <a:cubicBezTo>
                    <a:pt x="508261" y="851676"/>
                    <a:pt x="500630" y="850017"/>
                    <a:pt x="494658" y="849354"/>
                  </a:cubicBezTo>
                  <a:close/>
                  <a:moveTo>
                    <a:pt x="164223" y="830568"/>
                  </a:moveTo>
                  <a:lnTo>
                    <a:pt x="167208" y="832061"/>
                  </a:lnTo>
                  <a:cubicBezTo>
                    <a:pt x="164555" y="834715"/>
                    <a:pt x="161900" y="837369"/>
                    <a:pt x="159246" y="840023"/>
                  </a:cubicBezTo>
                  <a:cubicBezTo>
                    <a:pt x="156592" y="842677"/>
                    <a:pt x="153938" y="846658"/>
                    <a:pt x="151284" y="851966"/>
                  </a:cubicBezTo>
                  <a:lnTo>
                    <a:pt x="135359" y="863910"/>
                  </a:lnTo>
                  <a:cubicBezTo>
                    <a:pt x="132705" y="861256"/>
                    <a:pt x="134032" y="858602"/>
                    <a:pt x="139341" y="855948"/>
                  </a:cubicBezTo>
                  <a:cubicBezTo>
                    <a:pt x="144649" y="853294"/>
                    <a:pt x="148630" y="850639"/>
                    <a:pt x="151284" y="847985"/>
                  </a:cubicBezTo>
                  <a:cubicBezTo>
                    <a:pt x="148630" y="845331"/>
                    <a:pt x="149957" y="841350"/>
                    <a:pt x="155265" y="836042"/>
                  </a:cubicBezTo>
                  <a:cubicBezTo>
                    <a:pt x="157919" y="836042"/>
                    <a:pt x="159246" y="834715"/>
                    <a:pt x="159246" y="832061"/>
                  </a:cubicBezTo>
                  <a:cubicBezTo>
                    <a:pt x="161900" y="834715"/>
                    <a:pt x="163227" y="834715"/>
                    <a:pt x="163227" y="832061"/>
                  </a:cubicBezTo>
                  <a:close/>
                  <a:moveTo>
                    <a:pt x="164820" y="829672"/>
                  </a:moveTo>
                  <a:lnTo>
                    <a:pt x="164223" y="830568"/>
                  </a:lnTo>
                  <a:lnTo>
                    <a:pt x="163227" y="830070"/>
                  </a:lnTo>
                  <a:close/>
                  <a:moveTo>
                    <a:pt x="207020" y="828080"/>
                  </a:moveTo>
                  <a:lnTo>
                    <a:pt x="211001" y="828080"/>
                  </a:lnTo>
                  <a:cubicBezTo>
                    <a:pt x="211001" y="830734"/>
                    <a:pt x="209674" y="832061"/>
                    <a:pt x="207020" y="832061"/>
                  </a:cubicBezTo>
                  <a:close/>
                  <a:moveTo>
                    <a:pt x="171190" y="828080"/>
                  </a:moveTo>
                  <a:lnTo>
                    <a:pt x="164820" y="829672"/>
                  </a:lnTo>
                  <a:lnTo>
                    <a:pt x="165218" y="829075"/>
                  </a:lnTo>
                  <a:cubicBezTo>
                    <a:pt x="166545" y="828411"/>
                    <a:pt x="168536" y="828080"/>
                    <a:pt x="171190" y="828080"/>
                  </a:cubicBezTo>
                  <a:close/>
                  <a:moveTo>
                    <a:pt x="171190" y="816136"/>
                  </a:moveTo>
                  <a:cubicBezTo>
                    <a:pt x="173844" y="818790"/>
                    <a:pt x="175171" y="821444"/>
                    <a:pt x="175171" y="824098"/>
                  </a:cubicBezTo>
                  <a:cubicBezTo>
                    <a:pt x="172517" y="826753"/>
                    <a:pt x="171190" y="824098"/>
                    <a:pt x="171190" y="816136"/>
                  </a:cubicBezTo>
                  <a:close/>
                  <a:moveTo>
                    <a:pt x="182636" y="807676"/>
                  </a:moveTo>
                  <a:cubicBezTo>
                    <a:pt x="183631" y="807344"/>
                    <a:pt x="184460" y="808174"/>
                    <a:pt x="185124" y="810164"/>
                  </a:cubicBezTo>
                  <a:cubicBezTo>
                    <a:pt x="186451" y="814146"/>
                    <a:pt x="185787" y="816136"/>
                    <a:pt x="183133" y="816136"/>
                  </a:cubicBezTo>
                  <a:lnTo>
                    <a:pt x="179152" y="812155"/>
                  </a:lnTo>
                  <a:cubicBezTo>
                    <a:pt x="180479" y="809501"/>
                    <a:pt x="181640" y="808008"/>
                    <a:pt x="182636" y="807676"/>
                  </a:cubicBezTo>
                  <a:close/>
                  <a:moveTo>
                    <a:pt x="188110" y="806183"/>
                  </a:moveTo>
                  <a:cubicBezTo>
                    <a:pt x="188773" y="806183"/>
                    <a:pt x="189768" y="806847"/>
                    <a:pt x="191095" y="808174"/>
                  </a:cubicBezTo>
                  <a:lnTo>
                    <a:pt x="187114" y="808174"/>
                  </a:lnTo>
                  <a:cubicBezTo>
                    <a:pt x="187114" y="806847"/>
                    <a:pt x="187446" y="806183"/>
                    <a:pt x="188110" y="806183"/>
                  </a:cubicBezTo>
                  <a:close/>
                  <a:moveTo>
                    <a:pt x="226926" y="804193"/>
                  </a:moveTo>
                  <a:cubicBezTo>
                    <a:pt x="226926" y="814809"/>
                    <a:pt x="222945" y="820117"/>
                    <a:pt x="214982" y="820117"/>
                  </a:cubicBezTo>
                  <a:close/>
                  <a:moveTo>
                    <a:pt x="378210" y="788268"/>
                  </a:moveTo>
                  <a:cubicBezTo>
                    <a:pt x="372901" y="788268"/>
                    <a:pt x="371574" y="789595"/>
                    <a:pt x="374228" y="792249"/>
                  </a:cubicBezTo>
                  <a:cubicBezTo>
                    <a:pt x="376883" y="794903"/>
                    <a:pt x="378210" y="798884"/>
                    <a:pt x="378210" y="804193"/>
                  </a:cubicBezTo>
                  <a:cubicBezTo>
                    <a:pt x="378210" y="809501"/>
                    <a:pt x="377546" y="816136"/>
                    <a:pt x="376219" y="824098"/>
                  </a:cubicBezTo>
                  <a:cubicBezTo>
                    <a:pt x="374892" y="832061"/>
                    <a:pt x="375556" y="838696"/>
                    <a:pt x="378210" y="844004"/>
                  </a:cubicBezTo>
                  <a:cubicBezTo>
                    <a:pt x="378210" y="851966"/>
                    <a:pt x="379868" y="857275"/>
                    <a:pt x="383186" y="859929"/>
                  </a:cubicBezTo>
                  <a:cubicBezTo>
                    <a:pt x="383186" y="865237"/>
                    <a:pt x="384016" y="868555"/>
                    <a:pt x="385674" y="869882"/>
                  </a:cubicBezTo>
                  <a:cubicBezTo>
                    <a:pt x="387333" y="871209"/>
                    <a:pt x="388163" y="874526"/>
                    <a:pt x="388163" y="879835"/>
                  </a:cubicBezTo>
                  <a:lnTo>
                    <a:pt x="388163" y="887797"/>
                  </a:lnTo>
                  <a:lnTo>
                    <a:pt x="388163" y="895759"/>
                  </a:lnTo>
                  <a:cubicBezTo>
                    <a:pt x="388163" y="901067"/>
                    <a:pt x="391480" y="903722"/>
                    <a:pt x="398115" y="903722"/>
                  </a:cubicBezTo>
                  <a:cubicBezTo>
                    <a:pt x="403424" y="909030"/>
                    <a:pt x="407405" y="912347"/>
                    <a:pt x="410059" y="913674"/>
                  </a:cubicBezTo>
                  <a:lnTo>
                    <a:pt x="411232" y="914701"/>
                  </a:lnTo>
                  <a:lnTo>
                    <a:pt x="410059" y="911684"/>
                  </a:lnTo>
                  <a:cubicBezTo>
                    <a:pt x="407405" y="903722"/>
                    <a:pt x="406078" y="893105"/>
                    <a:pt x="406078" y="879835"/>
                  </a:cubicBezTo>
                  <a:cubicBezTo>
                    <a:pt x="406078" y="866564"/>
                    <a:pt x="411386" y="855948"/>
                    <a:pt x="422002" y="847985"/>
                  </a:cubicBezTo>
                  <a:lnTo>
                    <a:pt x="422002" y="855948"/>
                  </a:lnTo>
                  <a:lnTo>
                    <a:pt x="437927" y="844004"/>
                  </a:lnTo>
                  <a:cubicBezTo>
                    <a:pt x="445889" y="836042"/>
                    <a:pt x="448543" y="830734"/>
                    <a:pt x="445889" y="828080"/>
                  </a:cubicBezTo>
                  <a:cubicBezTo>
                    <a:pt x="448543" y="830734"/>
                    <a:pt x="453852" y="828080"/>
                    <a:pt x="461814" y="820117"/>
                  </a:cubicBezTo>
                  <a:cubicBezTo>
                    <a:pt x="456506" y="820117"/>
                    <a:pt x="445889" y="817463"/>
                    <a:pt x="429965" y="812155"/>
                  </a:cubicBezTo>
                  <a:cubicBezTo>
                    <a:pt x="424657" y="812155"/>
                    <a:pt x="414040" y="809501"/>
                    <a:pt x="398115" y="804193"/>
                  </a:cubicBezTo>
                  <a:cubicBezTo>
                    <a:pt x="395461" y="801539"/>
                    <a:pt x="392144" y="798221"/>
                    <a:pt x="388163" y="794240"/>
                  </a:cubicBezTo>
                  <a:cubicBezTo>
                    <a:pt x="384181" y="790259"/>
                    <a:pt x="380864" y="788268"/>
                    <a:pt x="378210" y="788268"/>
                  </a:cubicBezTo>
                  <a:close/>
                  <a:moveTo>
                    <a:pt x="242850" y="780306"/>
                  </a:moveTo>
                  <a:lnTo>
                    <a:pt x="246831" y="780306"/>
                  </a:lnTo>
                  <a:lnTo>
                    <a:pt x="246831" y="784287"/>
                  </a:lnTo>
                  <a:close/>
                  <a:moveTo>
                    <a:pt x="271714" y="770353"/>
                  </a:moveTo>
                  <a:cubicBezTo>
                    <a:pt x="272377" y="770353"/>
                    <a:pt x="273373" y="771016"/>
                    <a:pt x="274700" y="772343"/>
                  </a:cubicBezTo>
                  <a:lnTo>
                    <a:pt x="270719" y="772343"/>
                  </a:lnTo>
                  <a:cubicBezTo>
                    <a:pt x="270719" y="771016"/>
                    <a:pt x="271050" y="770353"/>
                    <a:pt x="271714" y="770353"/>
                  </a:cubicBezTo>
                  <a:close/>
                  <a:moveTo>
                    <a:pt x="257244" y="763156"/>
                  </a:moveTo>
                  <a:lnTo>
                    <a:pt x="257282" y="763386"/>
                  </a:lnTo>
                  <a:cubicBezTo>
                    <a:pt x="256950" y="764049"/>
                    <a:pt x="256121" y="764381"/>
                    <a:pt x="254794" y="764381"/>
                  </a:cubicBezTo>
                  <a:close/>
                  <a:moveTo>
                    <a:pt x="257282" y="758409"/>
                  </a:moveTo>
                  <a:cubicBezTo>
                    <a:pt x="258277" y="758409"/>
                    <a:pt x="260102" y="759073"/>
                    <a:pt x="262756" y="760400"/>
                  </a:cubicBezTo>
                  <a:cubicBezTo>
                    <a:pt x="260102" y="760400"/>
                    <a:pt x="258775" y="761064"/>
                    <a:pt x="258775" y="762391"/>
                  </a:cubicBezTo>
                  <a:lnTo>
                    <a:pt x="257244" y="763156"/>
                  </a:lnTo>
                  <a:lnTo>
                    <a:pt x="256785" y="760400"/>
                  </a:lnTo>
                  <a:cubicBezTo>
                    <a:pt x="256121" y="759073"/>
                    <a:pt x="256287" y="758409"/>
                    <a:pt x="257282" y="758409"/>
                  </a:cubicBezTo>
                  <a:close/>
                  <a:moveTo>
                    <a:pt x="290624" y="744475"/>
                  </a:moveTo>
                  <a:lnTo>
                    <a:pt x="290624" y="748457"/>
                  </a:lnTo>
                  <a:lnTo>
                    <a:pt x="286643" y="748457"/>
                  </a:lnTo>
                  <a:close/>
                  <a:moveTo>
                    <a:pt x="272709" y="737508"/>
                  </a:moveTo>
                  <a:cubicBezTo>
                    <a:pt x="274036" y="736845"/>
                    <a:pt x="276027" y="737840"/>
                    <a:pt x="278681" y="740494"/>
                  </a:cubicBezTo>
                  <a:lnTo>
                    <a:pt x="270719" y="744475"/>
                  </a:lnTo>
                  <a:cubicBezTo>
                    <a:pt x="270719" y="740494"/>
                    <a:pt x="271382" y="738172"/>
                    <a:pt x="272709" y="737508"/>
                  </a:cubicBezTo>
                  <a:close/>
                  <a:moveTo>
                    <a:pt x="285004" y="729722"/>
                  </a:moveTo>
                  <a:lnTo>
                    <a:pt x="286643" y="730541"/>
                  </a:lnTo>
                  <a:cubicBezTo>
                    <a:pt x="286643" y="731868"/>
                    <a:pt x="285316" y="732532"/>
                    <a:pt x="282662" y="732532"/>
                  </a:cubicBezTo>
                  <a:close/>
                  <a:moveTo>
                    <a:pt x="284652" y="728551"/>
                  </a:moveTo>
                  <a:cubicBezTo>
                    <a:pt x="285316" y="728551"/>
                    <a:pt x="285482" y="728883"/>
                    <a:pt x="285150" y="729546"/>
                  </a:cubicBezTo>
                  <a:lnTo>
                    <a:pt x="285004" y="729722"/>
                  </a:lnTo>
                  <a:lnTo>
                    <a:pt x="283547" y="728993"/>
                  </a:lnTo>
                  <a:close/>
                  <a:moveTo>
                    <a:pt x="282662" y="728551"/>
                  </a:moveTo>
                  <a:lnTo>
                    <a:pt x="283547" y="728993"/>
                  </a:lnTo>
                  <a:lnTo>
                    <a:pt x="282164" y="729546"/>
                  </a:lnTo>
                  <a:cubicBezTo>
                    <a:pt x="281169" y="730210"/>
                    <a:pt x="280008" y="731205"/>
                    <a:pt x="278681" y="732532"/>
                  </a:cubicBezTo>
                  <a:close/>
                  <a:moveTo>
                    <a:pt x="302568" y="724570"/>
                  </a:moveTo>
                  <a:cubicBezTo>
                    <a:pt x="302568" y="735186"/>
                    <a:pt x="298587" y="740494"/>
                    <a:pt x="290624" y="740494"/>
                  </a:cubicBezTo>
                  <a:lnTo>
                    <a:pt x="298587" y="732532"/>
                  </a:lnTo>
                  <a:cubicBezTo>
                    <a:pt x="301241" y="729878"/>
                    <a:pt x="302568" y="727224"/>
                    <a:pt x="302568" y="724570"/>
                  </a:cubicBezTo>
                  <a:close/>
                  <a:moveTo>
                    <a:pt x="287638" y="722579"/>
                  </a:moveTo>
                  <a:cubicBezTo>
                    <a:pt x="288302" y="722579"/>
                    <a:pt x="289297" y="723243"/>
                    <a:pt x="290624" y="724570"/>
                  </a:cubicBezTo>
                  <a:lnTo>
                    <a:pt x="286643" y="724570"/>
                  </a:lnTo>
                  <a:cubicBezTo>
                    <a:pt x="286643" y="723243"/>
                    <a:pt x="286975" y="722579"/>
                    <a:pt x="287638" y="722579"/>
                  </a:cubicBezTo>
                  <a:close/>
                  <a:moveTo>
                    <a:pt x="302568" y="704664"/>
                  </a:moveTo>
                  <a:lnTo>
                    <a:pt x="294605" y="716607"/>
                  </a:lnTo>
                  <a:lnTo>
                    <a:pt x="290624" y="716607"/>
                  </a:lnTo>
                  <a:close/>
                  <a:moveTo>
                    <a:pt x="494658" y="684758"/>
                  </a:moveTo>
                  <a:cubicBezTo>
                    <a:pt x="486945" y="684758"/>
                    <a:pt x="479221" y="686023"/>
                    <a:pt x="471487" y="688553"/>
                  </a:cubicBezTo>
                  <a:cubicBezTo>
                    <a:pt x="463753" y="691082"/>
                    <a:pt x="456008" y="693612"/>
                    <a:pt x="448253" y="696142"/>
                  </a:cubicBezTo>
                  <a:cubicBezTo>
                    <a:pt x="432785" y="701201"/>
                    <a:pt x="418623" y="712605"/>
                    <a:pt x="405767" y="730355"/>
                  </a:cubicBezTo>
                  <a:cubicBezTo>
                    <a:pt x="403154" y="735414"/>
                    <a:pt x="401205" y="738576"/>
                    <a:pt x="399919" y="739841"/>
                  </a:cubicBezTo>
                  <a:cubicBezTo>
                    <a:pt x="398634" y="741106"/>
                    <a:pt x="396705" y="744289"/>
                    <a:pt x="394134" y="749390"/>
                  </a:cubicBezTo>
                  <a:cubicBezTo>
                    <a:pt x="388826" y="754449"/>
                    <a:pt x="386172" y="759508"/>
                    <a:pt x="386172" y="764568"/>
                  </a:cubicBezTo>
                  <a:cubicBezTo>
                    <a:pt x="386172" y="767097"/>
                    <a:pt x="388826" y="768362"/>
                    <a:pt x="394134" y="768362"/>
                  </a:cubicBezTo>
                  <a:lnTo>
                    <a:pt x="448253" y="768362"/>
                  </a:lnTo>
                  <a:cubicBezTo>
                    <a:pt x="453437" y="768362"/>
                    <a:pt x="457314" y="767699"/>
                    <a:pt x="459885" y="766372"/>
                  </a:cubicBezTo>
                  <a:cubicBezTo>
                    <a:pt x="462457" y="765045"/>
                    <a:pt x="466313" y="764381"/>
                    <a:pt x="471456" y="764381"/>
                  </a:cubicBezTo>
                  <a:lnTo>
                    <a:pt x="483088" y="764381"/>
                  </a:lnTo>
                  <a:cubicBezTo>
                    <a:pt x="483088" y="761727"/>
                    <a:pt x="484374" y="760400"/>
                    <a:pt x="486945" y="760400"/>
                  </a:cubicBezTo>
                  <a:cubicBezTo>
                    <a:pt x="492087" y="760400"/>
                    <a:pt x="494658" y="761064"/>
                    <a:pt x="494658" y="762391"/>
                  </a:cubicBezTo>
                  <a:cubicBezTo>
                    <a:pt x="494658" y="763718"/>
                    <a:pt x="497250" y="764381"/>
                    <a:pt x="502434" y="764381"/>
                  </a:cubicBezTo>
                  <a:cubicBezTo>
                    <a:pt x="505005" y="767035"/>
                    <a:pt x="514025" y="768362"/>
                    <a:pt x="529493" y="768362"/>
                  </a:cubicBezTo>
                  <a:cubicBezTo>
                    <a:pt x="532148" y="760773"/>
                    <a:pt x="532811" y="751909"/>
                    <a:pt x="531484" y="741769"/>
                  </a:cubicBezTo>
                  <a:cubicBezTo>
                    <a:pt x="530157" y="731630"/>
                    <a:pt x="529493" y="721501"/>
                    <a:pt x="529493" y="711382"/>
                  </a:cubicBezTo>
                  <a:cubicBezTo>
                    <a:pt x="526922" y="693633"/>
                    <a:pt x="515311" y="684758"/>
                    <a:pt x="494658" y="684758"/>
                  </a:cubicBezTo>
                  <a:close/>
                  <a:moveTo>
                    <a:pt x="318492" y="680777"/>
                  </a:moveTo>
                  <a:cubicBezTo>
                    <a:pt x="318492" y="683431"/>
                    <a:pt x="317829" y="684758"/>
                    <a:pt x="316502" y="684758"/>
                  </a:cubicBezTo>
                  <a:cubicBezTo>
                    <a:pt x="315175" y="684758"/>
                    <a:pt x="314511" y="686085"/>
                    <a:pt x="314511" y="688739"/>
                  </a:cubicBezTo>
                  <a:lnTo>
                    <a:pt x="310530" y="692720"/>
                  </a:lnTo>
                  <a:cubicBezTo>
                    <a:pt x="310530" y="690066"/>
                    <a:pt x="313184" y="686085"/>
                    <a:pt x="318492" y="680777"/>
                  </a:cubicBezTo>
                  <a:close/>
                  <a:moveTo>
                    <a:pt x="143322" y="660871"/>
                  </a:moveTo>
                  <a:lnTo>
                    <a:pt x="130383" y="670824"/>
                  </a:lnTo>
                  <a:cubicBezTo>
                    <a:pt x="125738" y="673478"/>
                    <a:pt x="120762" y="675469"/>
                    <a:pt x="115453" y="676796"/>
                  </a:cubicBezTo>
                  <a:lnTo>
                    <a:pt x="127397" y="668834"/>
                  </a:lnTo>
                  <a:cubicBezTo>
                    <a:pt x="130051" y="668834"/>
                    <a:pt x="132705" y="668170"/>
                    <a:pt x="135359" y="666843"/>
                  </a:cubicBezTo>
                  <a:close/>
                  <a:moveTo>
                    <a:pt x="325658" y="653705"/>
                  </a:moveTo>
                  <a:lnTo>
                    <a:pt x="324464" y="653904"/>
                  </a:lnTo>
                  <a:cubicBezTo>
                    <a:pt x="323137" y="654568"/>
                    <a:pt x="322474" y="655563"/>
                    <a:pt x="322474" y="656890"/>
                  </a:cubicBezTo>
                  <a:close/>
                  <a:moveTo>
                    <a:pt x="516718" y="650421"/>
                  </a:moveTo>
                  <a:cubicBezTo>
                    <a:pt x="518351" y="650752"/>
                    <a:pt x="520474" y="651582"/>
                    <a:pt x="523086" y="652909"/>
                  </a:cubicBezTo>
                  <a:cubicBezTo>
                    <a:pt x="528311" y="652909"/>
                    <a:pt x="531577" y="653572"/>
                    <a:pt x="532884" y="654899"/>
                  </a:cubicBezTo>
                  <a:cubicBezTo>
                    <a:pt x="534190" y="656227"/>
                    <a:pt x="536149" y="656890"/>
                    <a:pt x="538762" y="656890"/>
                  </a:cubicBezTo>
                  <a:cubicBezTo>
                    <a:pt x="549213" y="656890"/>
                    <a:pt x="560990" y="660871"/>
                    <a:pt x="574095" y="668834"/>
                  </a:cubicBezTo>
                  <a:cubicBezTo>
                    <a:pt x="581933" y="676796"/>
                    <a:pt x="587158" y="684758"/>
                    <a:pt x="589771" y="692720"/>
                  </a:cubicBezTo>
                  <a:cubicBezTo>
                    <a:pt x="592383" y="687412"/>
                    <a:pt x="591730" y="683431"/>
                    <a:pt x="587811" y="680777"/>
                  </a:cubicBezTo>
                  <a:cubicBezTo>
                    <a:pt x="583892" y="678123"/>
                    <a:pt x="581933" y="674142"/>
                    <a:pt x="581933" y="668834"/>
                  </a:cubicBezTo>
                  <a:cubicBezTo>
                    <a:pt x="587158" y="668834"/>
                    <a:pt x="592383" y="671488"/>
                    <a:pt x="597608" y="676796"/>
                  </a:cubicBezTo>
                  <a:cubicBezTo>
                    <a:pt x="594996" y="674142"/>
                    <a:pt x="593689" y="671488"/>
                    <a:pt x="593689" y="668834"/>
                  </a:cubicBezTo>
                  <a:lnTo>
                    <a:pt x="601527" y="676796"/>
                  </a:lnTo>
                  <a:cubicBezTo>
                    <a:pt x="604140" y="679450"/>
                    <a:pt x="605446" y="682104"/>
                    <a:pt x="605446" y="684758"/>
                  </a:cubicBezTo>
                  <a:cubicBezTo>
                    <a:pt x="605446" y="684758"/>
                    <a:pt x="608059" y="692720"/>
                    <a:pt x="613284" y="708645"/>
                  </a:cubicBezTo>
                  <a:cubicBezTo>
                    <a:pt x="615897" y="705991"/>
                    <a:pt x="615897" y="702673"/>
                    <a:pt x="613284" y="698692"/>
                  </a:cubicBezTo>
                  <a:cubicBezTo>
                    <a:pt x="610672" y="694711"/>
                    <a:pt x="610672" y="691393"/>
                    <a:pt x="613284" y="688739"/>
                  </a:cubicBezTo>
                  <a:cubicBezTo>
                    <a:pt x="621122" y="696702"/>
                    <a:pt x="625041" y="711299"/>
                    <a:pt x="625041" y="732532"/>
                  </a:cubicBezTo>
                  <a:lnTo>
                    <a:pt x="625041" y="772343"/>
                  </a:lnTo>
                  <a:cubicBezTo>
                    <a:pt x="622387" y="785614"/>
                    <a:pt x="621723" y="798884"/>
                    <a:pt x="623051" y="812155"/>
                  </a:cubicBezTo>
                  <a:cubicBezTo>
                    <a:pt x="624378" y="825425"/>
                    <a:pt x="623714" y="838696"/>
                    <a:pt x="621060" y="851966"/>
                  </a:cubicBezTo>
                  <a:cubicBezTo>
                    <a:pt x="621060" y="857275"/>
                    <a:pt x="620396" y="865237"/>
                    <a:pt x="619069" y="875853"/>
                  </a:cubicBezTo>
                  <a:cubicBezTo>
                    <a:pt x="617742" y="886470"/>
                    <a:pt x="615752" y="898413"/>
                    <a:pt x="613098" y="911684"/>
                  </a:cubicBezTo>
                  <a:lnTo>
                    <a:pt x="613098" y="927608"/>
                  </a:lnTo>
                  <a:cubicBezTo>
                    <a:pt x="613098" y="930262"/>
                    <a:pt x="612434" y="932917"/>
                    <a:pt x="611107" y="935571"/>
                  </a:cubicBezTo>
                  <a:cubicBezTo>
                    <a:pt x="609780" y="938225"/>
                    <a:pt x="609116" y="940879"/>
                    <a:pt x="609116" y="943533"/>
                  </a:cubicBezTo>
                  <a:cubicBezTo>
                    <a:pt x="611771" y="948841"/>
                    <a:pt x="615088" y="948841"/>
                    <a:pt x="619069" y="943533"/>
                  </a:cubicBezTo>
                  <a:cubicBezTo>
                    <a:pt x="623051" y="938225"/>
                    <a:pt x="622387" y="932917"/>
                    <a:pt x="617079" y="927608"/>
                  </a:cubicBezTo>
                  <a:lnTo>
                    <a:pt x="625041" y="915665"/>
                  </a:lnTo>
                  <a:cubicBezTo>
                    <a:pt x="627695" y="918319"/>
                    <a:pt x="627695" y="922964"/>
                    <a:pt x="625041" y="929599"/>
                  </a:cubicBezTo>
                  <a:cubicBezTo>
                    <a:pt x="622387" y="936234"/>
                    <a:pt x="622387" y="940879"/>
                    <a:pt x="625041" y="943533"/>
                  </a:cubicBezTo>
                  <a:cubicBezTo>
                    <a:pt x="625041" y="951495"/>
                    <a:pt x="627695" y="955476"/>
                    <a:pt x="633003" y="955476"/>
                  </a:cubicBezTo>
                  <a:cubicBezTo>
                    <a:pt x="633003" y="950168"/>
                    <a:pt x="634330" y="947514"/>
                    <a:pt x="636984" y="947514"/>
                  </a:cubicBezTo>
                  <a:cubicBezTo>
                    <a:pt x="639639" y="947514"/>
                    <a:pt x="643620" y="946187"/>
                    <a:pt x="648928" y="943533"/>
                  </a:cubicBezTo>
                  <a:lnTo>
                    <a:pt x="636984" y="955476"/>
                  </a:lnTo>
                  <a:cubicBezTo>
                    <a:pt x="636984" y="960785"/>
                    <a:pt x="635658" y="964766"/>
                    <a:pt x="633003" y="967420"/>
                  </a:cubicBezTo>
                  <a:lnTo>
                    <a:pt x="629022" y="971401"/>
                  </a:lnTo>
                  <a:lnTo>
                    <a:pt x="623297" y="976172"/>
                  </a:lnTo>
                  <a:lnTo>
                    <a:pt x="637980" y="981354"/>
                  </a:lnTo>
                  <a:cubicBezTo>
                    <a:pt x="641297" y="982681"/>
                    <a:pt x="642293" y="983345"/>
                    <a:pt x="640966" y="983345"/>
                  </a:cubicBezTo>
                  <a:cubicBezTo>
                    <a:pt x="625041" y="988653"/>
                    <a:pt x="617079" y="991307"/>
                    <a:pt x="617079" y="991307"/>
                  </a:cubicBezTo>
                  <a:cubicBezTo>
                    <a:pt x="611771" y="993961"/>
                    <a:pt x="609116" y="997942"/>
                    <a:pt x="609116" y="1003250"/>
                  </a:cubicBezTo>
                  <a:cubicBezTo>
                    <a:pt x="609116" y="1008558"/>
                    <a:pt x="607790" y="1012540"/>
                    <a:pt x="605135" y="1015194"/>
                  </a:cubicBezTo>
                  <a:cubicBezTo>
                    <a:pt x="605135" y="1025810"/>
                    <a:pt x="601154" y="1031118"/>
                    <a:pt x="593192" y="1031118"/>
                  </a:cubicBezTo>
                  <a:cubicBezTo>
                    <a:pt x="590538" y="1032445"/>
                    <a:pt x="588879" y="1033109"/>
                    <a:pt x="588215" y="1033109"/>
                  </a:cubicBezTo>
                  <a:lnTo>
                    <a:pt x="589211" y="1031118"/>
                  </a:lnTo>
                  <a:lnTo>
                    <a:pt x="585229" y="1035100"/>
                  </a:lnTo>
                  <a:lnTo>
                    <a:pt x="577267" y="1043062"/>
                  </a:lnTo>
                  <a:cubicBezTo>
                    <a:pt x="574613" y="1045716"/>
                    <a:pt x="571296" y="1046379"/>
                    <a:pt x="567314" y="1045052"/>
                  </a:cubicBezTo>
                  <a:cubicBezTo>
                    <a:pt x="563333" y="1043725"/>
                    <a:pt x="560016" y="1043062"/>
                    <a:pt x="557361" y="1043062"/>
                  </a:cubicBezTo>
                  <a:cubicBezTo>
                    <a:pt x="554707" y="1043062"/>
                    <a:pt x="553380" y="1042481"/>
                    <a:pt x="553380" y="1041320"/>
                  </a:cubicBezTo>
                  <a:cubicBezTo>
                    <a:pt x="553380" y="1040159"/>
                    <a:pt x="552053" y="1039578"/>
                    <a:pt x="549399" y="1039578"/>
                  </a:cubicBezTo>
                  <a:lnTo>
                    <a:pt x="549399" y="1036095"/>
                  </a:lnTo>
                  <a:cubicBezTo>
                    <a:pt x="544091" y="1031450"/>
                    <a:pt x="537456" y="1029128"/>
                    <a:pt x="529493" y="1029128"/>
                  </a:cubicBezTo>
                  <a:cubicBezTo>
                    <a:pt x="526839" y="1026805"/>
                    <a:pt x="523522" y="1025064"/>
                    <a:pt x="519540" y="1023903"/>
                  </a:cubicBezTo>
                  <a:cubicBezTo>
                    <a:pt x="515559" y="1022741"/>
                    <a:pt x="513569" y="1019838"/>
                    <a:pt x="513569" y="1015194"/>
                  </a:cubicBezTo>
                  <a:cubicBezTo>
                    <a:pt x="521531" y="1015194"/>
                    <a:pt x="525512" y="1013784"/>
                    <a:pt x="525512" y="1010964"/>
                  </a:cubicBezTo>
                  <a:lnTo>
                    <a:pt x="521531" y="1006734"/>
                  </a:lnTo>
                  <a:cubicBezTo>
                    <a:pt x="518877" y="1006734"/>
                    <a:pt x="517550" y="1005344"/>
                    <a:pt x="517550" y="1002566"/>
                  </a:cubicBezTo>
                  <a:cubicBezTo>
                    <a:pt x="517550" y="999746"/>
                    <a:pt x="516223" y="998336"/>
                    <a:pt x="513569" y="998336"/>
                  </a:cubicBezTo>
                  <a:cubicBezTo>
                    <a:pt x="508261" y="998336"/>
                    <a:pt x="504279" y="996926"/>
                    <a:pt x="501625" y="994106"/>
                  </a:cubicBezTo>
                  <a:cubicBezTo>
                    <a:pt x="491009" y="991286"/>
                    <a:pt x="475084" y="981458"/>
                    <a:pt x="453852" y="964621"/>
                  </a:cubicBezTo>
                  <a:cubicBezTo>
                    <a:pt x="456506" y="964621"/>
                    <a:pt x="459160" y="966031"/>
                    <a:pt x="461814" y="968851"/>
                  </a:cubicBezTo>
                  <a:cubicBezTo>
                    <a:pt x="461814" y="963211"/>
                    <a:pt x="460487" y="960391"/>
                    <a:pt x="457833" y="960391"/>
                  </a:cubicBezTo>
                  <a:cubicBezTo>
                    <a:pt x="455179" y="960391"/>
                    <a:pt x="452525" y="958981"/>
                    <a:pt x="449870" y="956161"/>
                  </a:cubicBezTo>
                  <a:cubicBezTo>
                    <a:pt x="444562" y="953382"/>
                    <a:pt x="441245" y="951288"/>
                    <a:pt x="439918" y="949878"/>
                  </a:cubicBezTo>
                  <a:cubicBezTo>
                    <a:pt x="438590" y="948468"/>
                    <a:pt x="435273" y="946353"/>
                    <a:pt x="429965" y="943533"/>
                  </a:cubicBezTo>
                  <a:lnTo>
                    <a:pt x="419039" y="931766"/>
                  </a:lnTo>
                  <a:lnTo>
                    <a:pt x="420012" y="939552"/>
                  </a:lnTo>
                  <a:cubicBezTo>
                    <a:pt x="418685" y="944860"/>
                    <a:pt x="419348" y="950168"/>
                    <a:pt x="422002" y="955476"/>
                  </a:cubicBezTo>
                  <a:cubicBezTo>
                    <a:pt x="416694" y="950168"/>
                    <a:pt x="412713" y="944197"/>
                    <a:pt x="410059" y="937561"/>
                  </a:cubicBezTo>
                  <a:cubicBezTo>
                    <a:pt x="407405" y="930926"/>
                    <a:pt x="403424" y="924954"/>
                    <a:pt x="398115" y="919646"/>
                  </a:cubicBezTo>
                  <a:cubicBezTo>
                    <a:pt x="398115" y="932917"/>
                    <a:pt x="399878" y="942206"/>
                    <a:pt x="403403" y="947514"/>
                  </a:cubicBezTo>
                  <a:cubicBezTo>
                    <a:pt x="405186" y="950168"/>
                    <a:pt x="406078" y="954149"/>
                    <a:pt x="406078" y="959458"/>
                  </a:cubicBezTo>
                  <a:cubicBezTo>
                    <a:pt x="408732" y="959458"/>
                    <a:pt x="410059" y="956804"/>
                    <a:pt x="410059" y="951495"/>
                  </a:cubicBezTo>
                  <a:cubicBezTo>
                    <a:pt x="418021" y="959458"/>
                    <a:pt x="422002" y="966093"/>
                    <a:pt x="422002" y="971401"/>
                  </a:cubicBezTo>
                  <a:cubicBezTo>
                    <a:pt x="424657" y="976709"/>
                    <a:pt x="424657" y="978036"/>
                    <a:pt x="422002" y="975382"/>
                  </a:cubicBezTo>
                  <a:cubicBezTo>
                    <a:pt x="419348" y="972728"/>
                    <a:pt x="416694" y="971401"/>
                    <a:pt x="414040" y="971401"/>
                  </a:cubicBezTo>
                  <a:cubicBezTo>
                    <a:pt x="416694" y="979363"/>
                    <a:pt x="418685" y="985003"/>
                    <a:pt x="420012" y="988321"/>
                  </a:cubicBezTo>
                  <a:lnTo>
                    <a:pt x="421065" y="990604"/>
                  </a:lnTo>
                  <a:lnTo>
                    <a:pt x="418021" y="988321"/>
                  </a:lnTo>
                  <a:cubicBezTo>
                    <a:pt x="416694" y="987657"/>
                    <a:pt x="415367" y="987326"/>
                    <a:pt x="414040" y="987326"/>
                  </a:cubicBezTo>
                  <a:lnTo>
                    <a:pt x="402096" y="975382"/>
                  </a:lnTo>
                  <a:cubicBezTo>
                    <a:pt x="402096" y="978036"/>
                    <a:pt x="403424" y="980027"/>
                    <a:pt x="406078" y="981354"/>
                  </a:cubicBezTo>
                  <a:cubicBezTo>
                    <a:pt x="408732" y="982681"/>
                    <a:pt x="410059" y="984672"/>
                    <a:pt x="410059" y="987326"/>
                  </a:cubicBezTo>
                  <a:lnTo>
                    <a:pt x="410059" y="995288"/>
                  </a:lnTo>
                  <a:lnTo>
                    <a:pt x="410059" y="1003250"/>
                  </a:lnTo>
                  <a:lnTo>
                    <a:pt x="414040" y="1007231"/>
                  </a:lnTo>
                  <a:lnTo>
                    <a:pt x="406078" y="1007231"/>
                  </a:lnTo>
                  <a:cubicBezTo>
                    <a:pt x="411386" y="1015194"/>
                    <a:pt x="412713" y="1020502"/>
                    <a:pt x="410059" y="1023156"/>
                  </a:cubicBezTo>
                  <a:cubicBezTo>
                    <a:pt x="410059" y="1025810"/>
                    <a:pt x="409395" y="1026474"/>
                    <a:pt x="408068" y="1025147"/>
                  </a:cubicBezTo>
                  <a:cubicBezTo>
                    <a:pt x="406741" y="1023820"/>
                    <a:pt x="406078" y="1024483"/>
                    <a:pt x="406078" y="1027137"/>
                  </a:cubicBezTo>
                  <a:lnTo>
                    <a:pt x="406078" y="1039081"/>
                  </a:lnTo>
                  <a:lnTo>
                    <a:pt x="390153" y="1039081"/>
                  </a:lnTo>
                  <a:cubicBezTo>
                    <a:pt x="395461" y="1044389"/>
                    <a:pt x="394798" y="1046379"/>
                    <a:pt x="388163" y="1045052"/>
                  </a:cubicBezTo>
                  <a:cubicBezTo>
                    <a:pt x="381527" y="1043725"/>
                    <a:pt x="376883" y="1041735"/>
                    <a:pt x="374228" y="1039081"/>
                  </a:cubicBezTo>
                  <a:cubicBezTo>
                    <a:pt x="374228" y="1049697"/>
                    <a:pt x="370247" y="1052351"/>
                    <a:pt x="362285" y="1047043"/>
                  </a:cubicBezTo>
                  <a:lnTo>
                    <a:pt x="338398" y="1027137"/>
                  </a:lnTo>
                  <a:lnTo>
                    <a:pt x="314511" y="991307"/>
                  </a:lnTo>
                  <a:cubicBezTo>
                    <a:pt x="314511" y="988653"/>
                    <a:pt x="311857" y="979363"/>
                    <a:pt x="306549" y="963439"/>
                  </a:cubicBezTo>
                  <a:lnTo>
                    <a:pt x="302568" y="955476"/>
                  </a:lnTo>
                  <a:cubicBezTo>
                    <a:pt x="302568" y="952822"/>
                    <a:pt x="301241" y="951495"/>
                    <a:pt x="298587" y="951495"/>
                  </a:cubicBezTo>
                  <a:lnTo>
                    <a:pt x="294605" y="951495"/>
                  </a:lnTo>
                  <a:cubicBezTo>
                    <a:pt x="291951" y="948841"/>
                    <a:pt x="287970" y="947514"/>
                    <a:pt x="282662" y="947514"/>
                  </a:cubicBezTo>
                  <a:cubicBezTo>
                    <a:pt x="277354" y="947514"/>
                    <a:pt x="274700" y="944860"/>
                    <a:pt x="274700" y="939552"/>
                  </a:cubicBezTo>
                  <a:lnTo>
                    <a:pt x="282662" y="931590"/>
                  </a:lnTo>
                  <a:lnTo>
                    <a:pt x="282662" y="919646"/>
                  </a:lnTo>
                  <a:cubicBezTo>
                    <a:pt x="282662" y="916992"/>
                    <a:pt x="281999" y="915001"/>
                    <a:pt x="280671" y="913674"/>
                  </a:cubicBezTo>
                  <a:cubicBezTo>
                    <a:pt x="279344" y="912347"/>
                    <a:pt x="278681" y="910357"/>
                    <a:pt x="278681" y="907703"/>
                  </a:cubicBezTo>
                  <a:lnTo>
                    <a:pt x="278681" y="899740"/>
                  </a:lnTo>
                  <a:cubicBezTo>
                    <a:pt x="276027" y="897086"/>
                    <a:pt x="274700" y="894432"/>
                    <a:pt x="274700" y="891778"/>
                  </a:cubicBezTo>
                  <a:cubicBezTo>
                    <a:pt x="277354" y="889124"/>
                    <a:pt x="278681" y="886470"/>
                    <a:pt x="278681" y="883816"/>
                  </a:cubicBezTo>
                  <a:cubicBezTo>
                    <a:pt x="278681" y="878508"/>
                    <a:pt x="277354" y="875190"/>
                    <a:pt x="274700" y="873863"/>
                  </a:cubicBezTo>
                  <a:cubicBezTo>
                    <a:pt x="272046" y="872536"/>
                    <a:pt x="270719" y="869218"/>
                    <a:pt x="270719" y="863910"/>
                  </a:cubicBezTo>
                  <a:cubicBezTo>
                    <a:pt x="273373" y="858602"/>
                    <a:pt x="276690" y="856611"/>
                    <a:pt x="280671" y="857938"/>
                  </a:cubicBezTo>
                  <a:cubicBezTo>
                    <a:pt x="284652" y="859265"/>
                    <a:pt x="287970" y="857275"/>
                    <a:pt x="290624" y="851966"/>
                  </a:cubicBezTo>
                  <a:cubicBezTo>
                    <a:pt x="293279" y="849644"/>
                    <a:pt x="294605" y="840355"/>
                    <a:pt x="294605" y="824098"/>
                  </a:cubicBezTo>
                  <a:lnTo>
                    <a:pt x="302568" y="783167"/>
                  </a:lnTo>
                  <a:cubicBezTo>
                    <a:pt x="302568" y="766786"/>
                    <a:pt x="303895" y="755859"/>
                    <a:pt x="306549" y="750385"/>
                  </a:cubicBezTo>
                  <a:cubicBezTo>
                    <a:pt x="306549" y="744911"/>
                    <a:pt x="307876" y="739447"/>
                    <a:pt x="310530" y="733994"/>
                  </a:cubicBezTo>
                  <a:cubicBezTo>
                    <a:pt x="313184" y="728540"/>
                    <a:pt x="313184" y="723077"/>
                    <a:pt x="310530" y="717603"/>
                  </a:cubicBezTo>
                  <a:lnTo>
                    <a:pt x="306549" y="721708"/>
                  </a:lnTo>
                  <a:cubicBezTo>
                    <a:pt x="303895" y="721708"/>
                    <a:pt x="304558" y="719666"/>
                    <a:pt x="308539" y="715581"/>
                  </a:cubicBezTo>
                  <a:cubicBezTo>
                    <a:pt x="312521" y="711496"/>
                    <a:pt x="314511" y="708085"/>
                    <a:pt x="314511" y="705348"/>
                  </a:cubicBezTo>
                  <a:cubicBezTo>
                    <a:pt x="314511" y="699874"/>
                    <a:pt x="315838" y="695769"/>
                    <a:pt x="318492" y="693031"/>
                  </a:cubicBezTo>
                  <a:lnTo>
                    <a:pt x="314511" y="693031"/>
                  </a:lnTo>
                  <a:lnTo>
                    <a:pt x="318492" y="688988"/>
                  </a:lnTo>
                  <a:cubicBezTo>
                    <a:pt x="321146" y="686251"/>
                    <a:pt x="322474" y="683514"/>
                    <a:pt x="322474" y="680777"/>
                  </a:cubicBezTo>
                  <a:lnTo>
                    <a:pt x="321146" y="678123"/>
                  </a:lnTo>
                  <a:lnTo>
                    <a:pt x="318492" y="680777"/>
                  </a:lnTo>
                  <a:cubicBezTo>
                    <a:pt x="318492" y="679450"/>
                    <a:pt x="318824" y="678455"/>
                    <a:pt x="319488" y="677791"/>
                  </a:cubicBezTo>
                  <a:lnTo>
                    <a:pt x="320767" y="677365"/>
                  </a:lnTo>
                  <a:lnTo>
                    <a:pt x="318492" y="672815"/>
                  </a:lnTo>
                  <a:lnTo>
                    <a:pt x="322474" y="668834"/>
                  </a:lnTo>
                  <a:lnTo>
                    <a:pt x="330436" y="652909"/>
                  </a:lnTo>
                  <a:cubicBezTo>
                    <a:pt x="333090" y="652909"/>
                    <a:pt x="334417" y="656890"/>
                    <a:pt x="334417" y="664852"/>
                  </a:cubicBezTo>
                  <a:cubicBezTo>
                    <a:pt x="339725" y="680777"/>
                    <a:pt x="342379" y="688739"/>
                    <a:pt x="342379" y="688739"/>
                  </a:cubicBezTo>
                  <a:lnTo>
                    <a:pt x="354323" y="732532"/>
                  </a:lnTo>
                  <a:cubicBezTo>
                    <a:pt x="354323" y="729878"/>
                    <a:pt x="355318" y="728551"/>
                    <a:pt x="357309" y="728551"/>
                  </a:cubicBezTo>
                  <a:cubicBezTo>
                    <a:pt x="359299" y="728551"/>
                    <a:pt x="360294" y="727224"/>
                    <a:pt x="360294" y="724570"/>
                  </a:cubicBezTo>
                  <a:cubicBezTo>
                    <a:pt x="364276" y="727224"/>
                    <a:pt x="366266" y="733859"/>
                    <a:pt x="366266" y="744475"/>
                  </a:cubicBezTo>
                  <a:cubicBezTo>
                    <a:pt x="376717" y="723243"/>
                    <a:pt x="392392" y="705991"/>
                    <a:pt x="413294" y="692720"/>
                  </a:cubicBezTo>
                  <a:cubicBezTo>
                    <a:pt x="423744" y="684758"/>
                    <a:pt x="434205" y="678123"/>
                    <a:pt x="444676" y="672815"/>
                  </a:cubicBezTo>
                  <a:cubicBezTo>
                    <a:pt x="455147" y="667506"/>
                    <a:pt x="465608" y="662198"/>
                    <a:pt x="476059" y="656890"/>
                  </a:cubicBezTo>
                  <a:cubicBezTo>
                    <a:pt x="481284" y="651582"/>
                    <a:pt x="486509" y="649591"/>
                    <a:pt x="491735" y="650918"/>
                  </a:cubicBezTo>
                  <a:cubicBezTo>
                    <a:pt x="496960" y="652245"/>
                    <a:pt x="502185" y="652909"/>
                    <a:pt x="507411" y="652909"/>
                  </a:cubicBezTo>
                  <a:cubicBezTo>
                    <a:pt x="510023" y="652909"/>
                    <a:pt x="511982" y="652245"/>
                    <a:pt x="513289" y="650918"/>
                  </a:cubicBezTo>
                  <a:cubicBezTo>
                    <a:pt x="513942" y="650255"/>
                    <a:pt x="515085" y="650089"/>
                    <a:pt x="516718" y="650421"/>
                  </a:cubicBezTo>
                  <a:close/>
                  <a:moveTo>
                    <a:pt x="7962" y="640302"/>
                  </a:moveTo>
                  <a:lnTo>
                    <a:pt x="5972" y="641961"/>
                  </a:lnTo>
                  <a:cubicBezTo>
                    <a:pt x="4645" y="642624"/>
                    <a:pt x="3981" y="642292"/>
                    <a:pt x="3981" y="640965"/>
                  </a:cubicBezTo>
                  <a:close/>
                  <a:moveTo>
                    <a:pt x="11943" y="636984"/>
                  </a:moveTo>
                  <a:cubicBezTo>
                    <a:pt x="11943" y="638311"/>
                    <a:pt x="11280" y="639307"/>
                    <a:pt x="9953" y="639970"/>
                  </a:cubicBezTo>
                  <a:lnTo>
                    <a:pt x="7962" y="640302"/>
                  </a:lnTo>
                  <a:close/>
                  <a:moveTo>
                    <a:pt x="358304" y="629022"/>
                  </a:moveTo>
                  <a:lnTo>
                    <a:pt x="358304" y="633003"/>
                  </a:lnTo>
                  <a:cubicBezTo>
                    <a:pt x="358304" y="630349"/>
                    <a:pt x="356977" y="630349"/>
                    <a:pt x="354323" y="633003"/>
                  </a:cubicBezTo>
                  <a:cubicBezTo>
                    <a:pt x="354323" y="630349"/>
                    <a:pt x="355650" y="629022"/>
                    <a:pt x="358304" y="629022"/>
                  </a:cubicBezTo>
                  <a:close/>
                  <a:moveTo>
                    <a:pt x="359113" y="605135"/>
                  </a:moveTo>
                  <a:cubicBezTo>
                    <a:pt x="353535" y="609116"/>
                    <a:pt x="349818" y="612434"/>
                    <a:pt x="347962" y="615088"/>
                  </a:cubicBezTo>
                  <a:lnTo>
                    <a:pt x="347971" y="618425"/>
                  </a:lnTo>
                  <a:lnTo>
                    <a:pt x="352029" y="612600"/>
                  </a:lnTo>
                  <a:cubicBezTo>
                    <a:pt x="354885" y="608950"/>
                    <a:pt x="357246" y="606462"/>
                    <a:pt x="359113" y="605135"/>
                  </a:cubicBezTo>
                  <a:close/>
                  <a:moveTo>
                    <a:pt x="784173" y="497644"/>
                  </a:moveTo>
                  <a:lnTo>
                    <a:pt x="784287" y="497644"/>
                  </a:lnTo>
                  <a:lnTo>
                    <a:pt x="784195" y="497705"/>
                  </a:lnTo>
                  <a:close/>
                  <a:moveTo>
                    <a:pt x="446885" y="475748"/>
                  </a:moveTo>
                  <a:cubicBezTo>
                    <a:pt x="447548" y="475748"/>
                    <a:pt x="448543" y="476411"/>
                    <a:pt x="449870" y="477738"/>
                  </a:cubicBezTo>
                  <a:lnTo>
                    <a:pt x="445889" y="477738"/>
                  </a:lnTo>
                  <a:cubicBezTo>
                    <a:pt x="445889" y="476411"/>
                    <a:pt x="446221" y="475748"/>
                    <a:pt x="446885" y="475748"/>
                  </a:cubicBezTo>
                  <a:close/>
                  <a:moveTo>
                    <a:pt x="553380" y="402096"/>
                  </a:moveTo>
                  <a:cubicBezTo>
                    <a:pt x="548072" y="402096"/>
                    <a:pt x="544091" y="403423"/>
                    <a:pt x="541437" y="406077"/>
                  </a:cubicBezTo>
                  <a:cubicBezTo>
                    <a:pt x="538783" y="408732"/>
                    <a:pt x="534802" y="410059"/>
                    <a:pt x="529493" y="410059"/>
                  </a:cubicBezTo>
                  <a:lnTo>
                    <a:pt x="525512" y="414040"/>
                  </a:lnTo>
                  <a:cubicBezTo>
                    <a:pt x="525512" y="411386"/>
                    <a:pt x="524185" y="411386"/>
                    <a:pt x="521531" y="414040"/>
                  </a:cubicBezTo>
                  <a:cubicBezTo>
                    <a:pt x="518877" y="414040"/>
                    <a:pt x="516887" y="414703"/>
                    <a:pt x="515559" y="416030"/>
                  </a:cubicBezTo>
                  <a:cubicBezTo>
                    <a:pt x="514232" y="417357"/>
                    <a:pt x="512242" y="418021"/>
                    <a:pt x="509588" y="418021"/>
                  </a:cubicBezTo>
                  <a:cubicBezTo>
                    <a:pt x="504279" y="420675"/>
                    <a:pt x="500298" y="423329"/>
                    <a:pt x="497644" y="425983"/>
                  </a:cubicBezTo>
                  <a:cubicBezTo>
                    <a:pt x="494990" y="428637"/>
                    <a:pt x="491009" y="431291"/>
                    <a:pt x="485701" y="433945"/>
                  </a:cubicBezTo>
                  <a:cubicBezTo>
                    <a:pt x="480393" y="436600"/>
                    <a:pt x="475084" y="437927"/>
                    <a:pt x="469776" y="437927"/>
                  </a:cubicBezTo>
                  <a:cubicBezTo>
                    <a:pt x="464468" y="437927"/>
                    <a:pt x="460487" y="440581"/>
                    <a:pt x="457833" y="445889"/>
                  </a:cubicBezTo>
                  <a:cubicBezTo>
                    <a:pt x="455179" y="443235"/>
                    <a:pt x="451197" y="444562"/>
                    <a:pt x="445889" y="449870"/>
                  </a:cubicBezTo>
                  <a:lnTo>
                    <a:pt x="433946" y="481719"/>
                  </a:lnTo>
                  <a:lnTo>
                    <a:pt x="433946" y="489682"/>
                  </a:lnTo>
                  <a:cubicBezTo>
                    <a:pt x="429965" y="489682"/>
                    <a:pt x="427974" y="490345"/>
                    <a:pt x="427974" y="491672"/>
                  </a:cubicBezTo>
                  <a:cubicBezTo>
                    <a:pt x="427974" y="492999"/>
                    <a:pt x="425983" y="493663"/>
                    <a:pt x="422002" y="493663"/>
                  </a:cubicBezTo>
                  <a:lnTo>
                    <a:pt x="422002" y="497644"/>
                  </a:lnTo>
                  <a:lnTo>
                    <a:pt x="422002" y="501625"/>
                  </a:lnTo>
                  <a:lnTo>
                    <a:pt x="418021" y="505606"/>
                  </a:lnTo>
                  <a:cubicBezTo>
                    <a:pt x="418021" y="510914"/>
                    <a:pt x="420053" y="512241"/>
                    <a:pt x="424117" y="509587"/>
                  </a:cubicBezTo>
                  <a:cubicBezTo>
                    <a:pt x="428181" y="506933"/>
                    <a:pt x="431582" y="505606"/>
                    <a:pt x="434319" y="505606"/>
                  </a:cubicBezTo>
                  <a:cubicBezTo>
                    <a:pt x="442530" y="500298"/>
                    <a:pt x="452099" y="496980"/>
                    <a:pt x="463027" y="495653"/>
                  </a:cubicBezTo>
                  <a:cubicBezTo>
                    <a:pt x="473954" y="494326"/>
                    <a:pt x="483524" y="492336"/>
                    <a:pt x="491735" y="489682"/>
                  </a:cubicBezTo>
                  <a:cubicBezTo>
                    <a:pt x="502683" y="487028"/>
                    <a:pt x="512252" y="485037"/>
                    <a:pt x="520442" y="483710"/>
                  </a:cubicBezTo>
                  <a:cubicBezTo>
                    <a:pt x="528633" y="482383"/>
                    <a:pt x="536834" y="481719"/>
                    <a:pt x="545045" y="481719"/>
                  </a:cubicBezTo>
                  <a:cubicBezTo>
                    <a:pt x="561218" y="476411"/>
                    <a:pt x="569305" y="473757"/>
                    <a:pt x="569305" y="473757"/>
                  </a:cubicBezTo>
                  <a:cubicBezTo>
                    <a:pt x="571959" y="473757"/>
                    <a:pt x="574613" y="471766"/>
                    <a:pt x="577267" y="467785"/>
                  </a:cubicBezTo>
                  <a:cubicBezTo>
                    <a:pt x="579921" y="463804"/>
                    <a:pt x="579921" y="461814"/>
                    <a:pt x="577267" y="461814"/>
                  </a:cubicBezTo>
                  <a:cubicBezTo>
                    <a:pt x="579921" y="459159"/>
                    <a:pt x="575940" y="457832"/>
                    <a:pt x="565324" y="457832"/>
                  </a:cubicBezTo>
                  <a:cubicBezTo>
                    <a:pt x="565324" y="452524"/>
                    <a:pt x="561301" y="449870"/>
                    <a:pt x="553256" y="449870"/>
                  </a:cubicBezTo>
                  <a:cubicBezTo>
                    <a:pt x="553256" y="447216"/>
                    <a:pt x="554624" y="445889"/>
                    <a:pt x="557361" y="445889"/>
                  </a:cubicBezTo>
                  <a:lnTo>
                    <a:pt x="561343" y="441908"/>
                  </a:lnTo>
                  <a:cubicBezTo>
                    <a:pt x="561343" y="436600"/>
                    <a:pt x="560016" y="433945"/>
                    <a:pt x="557361" y="433945"/>
                  </a:cubicBezTo>
                  <a:cubicBezTo>
                    <a:pt x="557361" y="431291"/>
                    <a:pt x="558689" y="428637"/>
                    <a:pt x="561343" y="425983"/>
                  </a:cubicBezTo>
                  <a:cubicBezTo>
                    <a:pt x="563997" y="423329"/>
                    <a:pt x="563997" y="419348"/>
                    <a:pt x="561343" y="414040"/>
                  </a:cubicBezTo>
                  <a:cubicBezTo>
                    <a:pt x="561343" y="411386"/>
                    <a:pt x="560016" y="410059"/>
                    <a:pt x="557361" y="410059"/>
                  </a:cubicBezTo>
                  <a:cubicBezTo>
                    <a:pt x="554707" y="410059"/>
                    <a:pt x="553380" y="407404"/>
                    <a:pt x="553380" y="402096"/>
                  </a:cubicBezTo>
                  <a:close/>
                  <a:moveTo>
                    <a:pt x="626099" y="334417"/>
                  </a:moveTo>
                  <a:lnTo>
                    <a:pt x="626099" y="337591"/>
                  </a:lnTo>
                  <a:lnTo>
                    <a:pt x="623408" y="336407"/>
                  </a:lnTo>
                  <a:cubicBezTo>
                    <a:pt x="621594" y="335080"/>
                    <a:pt x="622491" y="334417"/>
                    <a:pt x="626099" y="334417"/>
                  </a:cubicBezTo>
                  <a:close/>
                  <a:moveTo>
                    <a:pt x="597173" y="323966"/>
                  </a:moveTo>
                  <a:cubicBezTo>
                    <a:pt x="601154" y="323634"/>
                    <a:pt x="605135" y="323800"/>
                    <a:pt x="609116" y="324464"/>
                  </a:cubicBezTo>
                  <a:cubicBezTo>
                    <a:pt x="617079" y="325791"/>
                    <a:pt x="625041" y="326454"/>
                    <a:pt x="633003" y="326454"/>
                  </a:cubicBezTo>
                  <a:cubicBezTo>
                    <a:pt x="633003" y="331763"/>
                    <a:pt x="630349" y="331763"/>
                    <a:pt x="625041" y="326454"/>
                  </a:cubicBezTo>
                  <a:lnTo>
                    <a:pt x="613098" y="326454"/>
                  </a:lnTo>
                  <a:lnTo>
                    <a:pt x="585229" y="326454"/>
                  </a:lnTo>
                  <a:cubicBezTo>
                    <a:pt x="589211" y="325127"/>
                    <a:pt x="593192" y="324298"/>
                    <a:pt x="597173" y="323966"/>
                  </a:cubicBezTo>
                  <a:close/>
                  <a:moveTo>
                    <a:pt x="489682" y="302567"/>
                  </a:moveTo>
                  <a:cubicBezTo>
                    <a:pt x="489682" y="318492"/>
                    <a:pt x="488355" y="327781"/>
                    <a:pt x="485701" y="330436"/>
                  </a:cubicBezTo>
                  <a:lnTo>
                    <a:pt x="497644" y="330436"/>
                  </a:lnTo>
                  <a:cubicBezTo>
                    <a:pt x="500298" y="327781"/>
                    <a:pt x="500298" y="325127"/>
                    <a:pt x="497644" y="322473"/>
                  </a:cubicBezTo>
                  <a:cubicBezTo>
                    <a:pt x="500298" y="325127"/>
                    <a:pt x="502952" y="326454"/>
                    <a:pt x="505607" y="326454"/>
                  </a:cubicBezTo>
                  <a:lnTo>
                    <a:pt x="505607" y="318492"/>
                  </a:lnTo>
                  <a:cubicBezTo>
                    <a:pt x="502952" y="315838"/>
                    <a:pt x="500962" y="313184"/>
                    <a:pt x="499635" y="310530"/>
                  </a:cubicBezTo>
                  <a:cubicBezTo>
                    <a:pt x="498308" y="307876"/>
                    <a:pt x="494990" y="305222"/>
                    <a:pt x="489682" y="302567"/>
                  </a:cubicBezTo>
                  <a:close/>
                  <a:moveTo>
                    <a:pt x="422331" y="296139"/>
                  </a:moveTo>
                  <a:lnTo>
                    <a:pt x="417523" y="300577"/>
                  </a:lnTo>
                  <a:cubicBezTo>
                    <a:pt x="415201" y="301904"/>
                    <a:pt x="412713" y="302567"/>
                    <a:pt x="410059" y="302567"/>
                  </a:cubicBezTo>
                  <a:close/>
                  <a:moveTo>
                    <a:pt x="430462" y="289629"/>
                  </a:moveTo>
                  <a:lnTo>
                    <a:pt x="431711" y="289795"/>
                  </a:lnTo>
                  <a:lnTo>
                    <a:pt x="430960" y="291619"/>
                  </a:lnTo>
                  <a:lnTo>
                    <a:pt x="422331" y="296139"/>
                  </a:lnTo>
                  <a:lnTo>
                    <a:pt x="423993" y="294605"/>
                  </a:lnTo>
                  <a:cubicBezTo>
                    <a:pt x="425983" y="291951"/>
                    <a:pt x="428140" y="290292"/>
                    <a:pt x="430462" y="289629"/>
                  </a:cubicBezTo>
                  <a:close/>
                  <a:moveTo>
                    <a:pt x="274700" y="211001"/>
                  </a:moveTo>
                  <a:cubicBezTo>
                    <a:pt x="272046" y="211001"/>
                    <a:pt x="270719" y="213655"/>
                    <a:pt x="270719" y="218963"/>
                  </a:cubicBezTo>
                  <a:cubicBezTo>
                    <a:pt x="270719" y="216309"/>
                    <a:pt x="271382" y="214982"/>
                    <a:pt x="272709" y="214982"/>
                  </a:cubicBezTo>
                  <a:cubicBezTo>
                    <a:pt x="274036" y="214982"/>
                    <a:pt x="274700" y="213655"/>
                    <a:pt x="274700" y="211001"/>
                  </a:cubicBezTo>
                  <a:close/>
                  <a:moveTo>
                    <a:pt x="603145" y="195076"/>
                  </a:moveTo>
                  <a:cubicBezTo>
                    <a:pt x="596509" y="195076"/>
                    <a:pt x="591865" y="196403"/>
                    <a:pt x="589211" y="199057"/>
                  </a:cubicBezTo>
                  <a:cubicBezTo>
                    <a:pt x="589211" y="204366"/>
                    <a:pt x="591865" y="207683"/>
                    <a:pt x="597173" y="209010"/>
                  </a:cubicBezTo>
                  <a:cubicBezTo>
                    <a:pt x="602481" y="210337"/>
                    <a:pt x="605135" y="208347"/>
                    <a:pt x="605135" y="203039"/>
                  </a:cubicBezTo>
                  <a:cubicBezTo>
                    <a:pt x="610443" y="197730"/>
                    <a:pt x="609780" y="195076"/>
                    <a:pt x="603145" y="195076"/>
                  </a:cubicBezTo>
                  <a:close/>
                  <a:moveTo>
                    <a:pt x="501625" y="107491"/>
                  </a:moveTo>
                  <a:lnTo>
                    <a:pt x="501625" y="111472"/>
                  </a:lnTo>
                  <a:lnTo>
                    <a:pt x="497644" y="115453"/>
                  </a:lnTo>
                  <a:cubicBezTo>
                    <a:pt x="497644" y="110145"/>
                    <a:pt x="498971" y="107491"/>
                    <a:pt x="501625" y="107491"/>
                  </a:cubicBezTo>
                  <a:close/>
                  <a:moveTo>
                    <a:pt x="437927" y="0"/>
                  </a:moveTo>
                  <a:cubicBezTo>
                    <a:pt x="440581" y="0"/>
                    <a:pt x="442572" y="663"/>
                    <a:pt x="443899" y="1990"/>
                  </a:cubicBezTo>
                  <a:cubicBezTo>
                    <a:pt x="445226" y="3317"/>
                    <a:pt x="447216" y="3981"/>
                    <a:pt x="449870" y="3981"/>
                  </a:cubicBezTo>
                  <a:lnTo>
                    <a:pt x="461814" y="3981"/>
                  </a:lnTo>
                  <a:cubicBezTo>
                    <a:pt x="466459" y="3981"/>
                    <a:pt x="469361" y="5930"/>
                    <a:pt x="470522" y="9828"/>
                  </a:cubicBezTo>
                  <a:cubicBezTo>
                    <a:pt x="471684" y="13727"/>
                    <a:pt x="473426" y="15676"/>
                    <a:pt x="475748" y="15676"/>
                  </a:cubicBezTo>
                  <a:lnTo>
                    <a:pt x="475748" y="7900"/>
                  </a:lnTo>
                  <a:cubicBezTo>
                    <a:pt x="480393" y="13084"/>
                    <a:pt x="482715" y="17625"/>
                    <a:pt x="482715" y="21523"/>
                  </a:cubicBezTo>
                  <a:cubicBezTo>
                    <a:pt x="482715" y="25421"/>
                    <a:pt x="483876" y="29962"/>
                    <a:pt x="486198" y="35146"/>
                  </a:cubicBezTo>
                  <a:cubicBezTo>
                    <a:pt x="486198" y="42942"/>
                    <a:pt x="486779" y="50096"/>
                    <a:pt x="487940" y="56607"/>
                  </a:cubicBezTo>
                  <a:cubicBezTo>
                    <a:pt x="489101" y="63118"/>
                    <a:pt x="489682" y="70271"/>
                    <a:pt x="489682" y="78068"/>
                  </a:cubicBezTo>
                  <a:lnTo>
                    <a:pt x="489682" y="156011"/>
                  </a:lnTo>
                  <a:cubicBezTo>
                    <a:pt x="492709" y="153399"/>
                    <a:pt x="494223" y="148194"/>
                    <a:pt x="494223" y="140398"/>
                  </a:cubicBezTo>
                  <a:cubicBezTo>
                    <a:pt x="497209" y="140398"/>
                    <a:pt x="497955" y="143000"/>
                    <a:pt x="496462" y="148204"/>
                  </a:cubicBezTo>
                  <a:cubicBezTo>
                    <a:pt x="494969" y="153409"/>
                    <a:pt x="495716" y="156011"/>
                    <a:pt x="498702" y="156011"/>
                  </a:cubicBezTo>
                  <a:cubicBezTo>
                    <a:pt x="504715" y="161195"/>
                    <a:pt x="507722" y="159889"/>
                    <a:pt x="507722" y="152092"/>
                  </a:cubicBezTo>
                  <a:cubicBezTo>
                    <a:pt x="507722" y="157318"/>
                    <a:pt x="510728" y="162522"/>
                    <a:pt x="516741" y="167706"/>
                  </a:cubicBezTo>
                  <a:lnTo>
                    <a:pt x="534781" y="175482"/>
                  </a:lnTo>
                  <a:cubicBezTo>
                    <a:pt x="534781" y="172910"/>
                    <a:pt x="536294" y="171625"/>
                    <a:pt x="539322" y="171625"/>
                  </a:cubicBezTo>
                  <a:lnTo>
                    <a:pt x="543801" y="171625"/>
                  </a:lnTo>
                  <a:cubicBezTo>
                    <a:pt x="546828" y="171625"/>
                    <a:pt x="549088" y="170972"/>
                    <a:pt x="550581" y="169665"/>
                  </a:cubicBezTo>
                  <a:cubicBezTo>
                    <a:pt x="552074" y="168359"/>
                    <a:pt x="554334" y="167706"/>
                    <a:pt x="557361" y="167706"/>
                  </a:cubicBezTo>
                  <a:cubicBezTo>
                    <a:pt x="560016" y="167706"/>
                    <a:pt x="569305" y="170298"/>
                    <a:pt x="585229" y="175482"/>
                  </a:cubicBezTo>
                  <a:cubicBezTo>
                    <a:pt x="590538" y="175482"/>
                    <a:pt x="595846" y="178094"/>
                    <a:pt x="601154" y="183319"/>
                  </a:cubicBezTo>
                  <a:cubicBezTo>
                    <a:pt x="606462" y="188503"/>
                    <a:pt x="613098" y="191095"/>
                    <a:pt x="621060" y="191095"/>
                  </a:cubicBezTo>
                  <a:cubicBezTo>
                    <a:pt x="621060" y="199057"/>
                    <a:pt x="619733" y="203039"/>
                    <a:pt x="617079" y="203039"/>
                  </a:cubicBezTo>
                  <a:cubicBezTo>
                    <a:pt x="617079" y="205693"/>
                    <a:pt x="618406" y="207020"/>
                    <a:pt x="621060" y="207020"/>
                  </a:cubicBezTo>
                  <a:lnTo>
                    <a:pt x="633003" y="207020"/>
                  </a:lnTo>
                  <a:lnTo>
                    <a:pt x="640966" y="214982"/>
                  </a:lnTo>
                  <a:cubicBezTo>
                    <a:pt x="643620" y="217636"/>
                    <a:pt x="646274" y="218963"/>
                    <a:pt x="648928" y="218963"/>
                  </a:cubicBezTo>
                  <a:cubicBezTo>
                    <a:pt x="651582" y="218963"/>
                    <a:pt x="650255" y="221617"/>
                    <a:pt x="644947" y="226926"/>
                  </a:cubicBezTo>
                  <a:cubicBezTo>
                    <a:pt x="644947" y="224271"/>
                    <a:pt x="640966" y="226926"/>
                    <a:pt x="633003" y="234888"/>
                  </a:cubicBezTo>
                  <a:cubicBezTo>
                    <a:pt x="627695" y="234888"/>
                    <a:pt x="623714" y="234224"/>
                    <a:pt x="621060" y="232897"/>
                  </a:cubicBezTo>
                  <a:cubicBezTo>
                    <a:pt x="618406" y="231570"/>
                    <a:pt x="614425" y="232234"/>
                    <a:pt x="609116" y="234888"/>
                  </a:cubicBezTo>
                  <a:cubicBezTo>
                    <a:pt x="603808" y="237542"/>
                    <a:pt x="603145" y="239533"/>
                    <a:pt x="607126" y="240860"/>
                  </a:cubicBezTo>
                  <a:cubicBezTo>
                    <a:pt x="611107" y="242187"/>
                    <a:pt x="611771" y="244177"/>
                    <a:pt x="609116" y="246831"/>
                  </a:cubicBezTo>
                  <a:cubicBezTo>
                    <a:pt x="609116" y="252140"/>
                    <a:pt x="606462" y="254130"/>
                    <a:pt x="601154" y="252803"/>
                  </a:cubicBezTo>
                  <a:cubicBezTo>
                    <a:pt x="595846" y="251476"/>
                    <a:pt x="591865" y="250812"/>
                    <a:pt x="589211" y="250812"/>
                  </a:cubicBezTo>
                  <a:cubicBezTo>
                    <a:pt x="583902" y="250812"/>
                    <a:pt x="579258" y="250149"/>
                    <a:pt x="575277" y="248822"/>
                  </a:cubicBezTo>
                  <a:cubicBezTo>
                    <a:pt x="571296" y="247495"/>
                    <a:pt x="567978" y="249485"/>
                    <a:pt x="565324" y="254794"/>
                  </a:cubicBezTo>
                  <a:cubicBezTo>
                    <a:pt x="562670" y="252140"/>
                    <a:pt x="560016" y="252140"/>
                    <a:pt x="557361" y="254794"/>
                  </a:cubicBezTo>
                  <a:lnTo>
                    <a:pt x="549399" y="254794"/>
                  </a:lnTo>
                  <a:lnTo>
                    <a:pt x="525512" y="262756"/>
                  </a:lnTo>
                  <a:lnTo>
                    <a:pt x="517550" y="262756"/>
                  </a:lnTo>
                  <a:lnTo>
                    <a:pt x="505607" y="262756"/>
                  </a:lnTo>
                  <a:lnTo>
                    <a:pt x="505607" y="274699"/>
                  </a:lnTo>
                  <a:cubicBezTo>
                    <a:pt x="505607" y="280008"/>
                    <a:pt x="504943" y="283989"/>
                    <a:pt x="503616" y="286643"/>
                  </a:cubicBezTo>
                  <a:cubicBezTo>
                    <a:pt x="502289" y="289297"/>
                    <a:pt x="501625" y="289297"/>
                    <a:pt x="501625" y="286643"/>
                  </a:cubicBezTo>
                  <a:lnTo>
                    <a:pt x="501625" y="294605"/>
                  </a:lnTo>
                  <a:cubicBezTo>
                    <a:pt x="506934" y="297259"/>
                    <a:pt x="510915" y="301240"/>
                    <a:pt x="513569" y="306549"/>
                  </a:cubicBezTo>
                  <a:lnTo>
                    <a:pt x="529493" y="322473"/>
                  </a:lnTo>
                  <a:cubicBezTo>
                    <a:pt x="532148" y="322473"/>
                    <a:pt x="534802" y="321146"/>
                    <a:pt x="537456" y="318492"/>
                  </a:cubicBezTo>
                  <a:lnTo>
                    <a:pt x="537456" y="314511"/>
                  </a:lnTo>
                  <a:cubicBezTo>
                    <a:pt x="540110" y="314511"/>
                    <a:pt x="542101" y="313847"/>
                    <a:pt x="543427" y="312520"/>
                  </a:cubicBezTo>
                  <a:cubicBezTo>
                    <a:pt x="544754" y="311193"/>
                    <a:pt x="546745" y="310530"/>
                    <a:pt x="549399" y="310530"/>
                  </a:cubicBezTo>
                  <a:cubicBezTo>
                    <a:pt x="554707" y="310530"/>
                    <a:pt x="558564" y="311857"/>
                    <a:pt x="560969" y="314511"/>
                  </a:cubicBezTo>
                  <a:cubicBezTo>
                    <a:pt x="563375" y="314511"/>
                    <a:pt x="567003" y="317165"/>
                    <a:pt x="571855" y="322473"/>
                  </a:cubicBezTo>
                  <a:cubicBezTo>
                    <a:pt x="574261" y="319819"/>
                    <a:pt x="575463" y="319819"/>
                    <a:pt x="575463" y="322473"/>
                  </a:cubicBezTo>
                  <a:lnTo>
                    <a:pt x="579071" y="322473"/>
                  </a:lnTo>
                  <a:cubicBezTo>
                    <a:pt x="579071" y="325127"/>
                    <a:pt x="579673" y="326454"/>
                    <a:pt x="580875" y="326454"/>
                  </a:cubicBezTo>
                  <a:cubicBezTo>
                    <a:pt x="582078" y="326454"/>
                    <a:pt x="582679" y="325127"/>
                    <a:pt x="582679" y="322473"/>
                  </a:cubicBezTo>
                  <a:cubicBezTo>
                    <a:pt x="580274" y="327781"/>
                    <a:pt x="581487" y="330436"/>
                    <a:pt x="586318" y="330436"/>
                  </a:cubicBezTo>
                  <a:cubicBezTo>
                    <a:pt x="591150" y="330436"/>
                    <a:pt x="594768" y="331763"/>
                    <a:pt x="597173" y="334417"/>
                  </a:cubicBezTo>
                  <a:cubicBezTo>
                    <a:pt x="601984" y="337071"/>
                    <a:pt x="611626" y="338398"/>
                    <a:pt x="626099" y="338398"/>
                  </a:cubicBezTo>
                  <a:lnTo>
                    <a:pt x="626099" y="337591"/>
                  </a:lnTo>
                  <a:lnTo>
                    <a:pt x="636984" y="342379"/>
                  </a:lnTo>
                  <a:cubicBezTo>
                    <a:pt x="639639" y="345033"/>
                    <a:pt x="639639" y="350341"/>
                    <a:pt x="636984" y="358304"/>
                  </a:cubicBezTo>
                  <a:cubicBezTo>
                    <a:pt x="642293" y="360958"/>
                    <a:pt x="648265" y="362285"/>
                    <a:pt x="654900" y="362285"/>
                  </a:cubicBezTo>
                  <a:cubicBezTo>
                    <a:pt x="661535" y="362285"/>
                    <a:pt x="667507" y="364939"/>
                    <a:pt x="672815" y="370247"/>
                  </a:cubicBezTo>
                  <a:cubicBezTo>
                    <a:pt x="678123" y="370247"/>
                    <a:pt x="678123" y="372901"/>
                    <a:pt x="672815" y="378209"/>
                  </a:cubicBezTo>
                  <a:lnTo>
                    <a:pt x="660871" y="390153"/>
                  </a:lnTo>
                  <a:lnTo>
                    <a:pt x="652909" y="398115"/>
                  </a:lnTo>
                  <a:cubicBezTo>
                    <a:pt x="647601" y="400769"/>
                    <a:pt x="644947" y="401433"/>
                    <a:pt x="644947" y="400106"/>
                  </a:cubicBezTo>
                  <a:cubicBezTo>
                    <a:pt x="644947" y="398779"/>
                    <a:pt x="642293" y="398115"/>
                    <a:pt x="636984" y="398115"/>
                  </a:cubicBezTo>
                  <a:cubicBezTo>
                    <a:pt x="634662" y="398115"/>
                    <a:pt x="631179" y="400769"/>
                    <a:pt x="626534" y="406077"/>
                  </a:cubicBezTo>
                  <a:cubicBezTo>
                    <a:pt x="621889" y="411386"/>
                    <a:pt x="618406" y="412713"/>
                    <a:pt x="616083" y="410059"/>
                  </a:cubicBezTo>
                  <a:cubicBezTo>
                    <a:pt x="618406" y="407404"/>
                    <a:pt x="618406" y="403423"/>
                    <a:pt x="616083" y="398115"/>
                  </a:cubicBezTo>
                  <a:cubicBezTo>
                    <a:pt x="611439" y="398115"/>
                    <a:pt x="607790" y="399442"/>
                    <a:pt x="605135" y="402096"/>
                  </a:cubicBezTo>
                  <a:cubicBezTo>
                    <a:pt x="607790" y="399442"/>
                    <a:pt x="607790" y="398115"/>
                    <a:pt x="605135" y="398115"/>
                  </a:cubicBezTo>
                  <a:lnTo>
                    <a:pt x="605135" y="394134"/>
                  </a:lnTo>
                  <a:cubicBezTo>
                    <a:pt x="605135" y="391480"/>
                    <a:pt x="605799" y="390816"/>
                    <a:pt x="607126" y="392143"/>
                  </a:cubicBezTo>
                  <a:cubicBezTo>
                    <a:pt x="608453" y="393470"/>
                    <a:pt x="609116" y="392807"/>
                    <a:pt x="609116" y="390153"/>
                  </a:cubicBezTo>
                  <a:cubicBezTo>
                    <a:pt x="603808" y="382191"/>
                    <a:pt x="597173" y="382191"/>
                    <a:pt x="589211" y="390153"/>
                  </a:cubicBezTo>
                  <a:cubicBezTo>
                    <a:pt x="591865" y="390153"/>
                    <a:pt x="593192" y="392807"/>
                    <a:pt x="593192" y="398115"/>
                  </a:cubicBezTo>
                  <a:cubicBezTo>
                    <a:pt x="595846" y="398115"/>
                    <a:pt x="598500" y="399442"/>
                    <a:pt x="601154" y="402096"/>
                  </a:cubicBezTo>
                  <a:cubicBezTo>
                    <a:pt x="601154" y="399442"/>
                    <a:pt x="602481" y="399442"/>
                    <a:pt x="605135" y="402096"/>
                  </a:cubicBezTo>
                  <a:lnTo>
                    <a:pt x="609116" y="406077"/>
                  </a:lnTo>
                  <a:cubicBezTo>
                    <a:pt x="611771" y="408732"/>
                    <a:pt x="613098" y="411386"/>
                    <a:pt x="613098" y="414040"/>
                  </a:cubicBezTo>
                  <a:cubicBezTo>
                    <a:pt x="618406" y="419348"/>
                    <a:pt x="623051" y="423993"/>
                    <a:pt x="627032" y="427974"/>
                  </a:cubicBezTo>
                  <a:cubicBezTo>
                    <a:pt x="631013" y="431955"/>
                    <a:pt x="635658" y="435273"/>
                    <a:pt x="640966" y="437927"/>
                  </a:cubicBezTo>
                  <a:cubicBezTo>
                    <a:pt x="640966" y="432618"/>
                    <a:pt x="641629" y="431291"/>
                    <a:pt x="642956" y="433945"/>
                  </a:cubicBezTo>
                  <a:cubicBezTo>
                    <a:pt x="644283" y="436600"/>
                    <a:pt x="646274" y="437927"/>
                    <a:pt x="648928" y="437927"/>
                  </a:cubicBezTo>
                  <a:lnTo>
                    <a:pt x="652909" y="437927"/>
                  </a:lnTo>
                  <a:cubicBezTo>
                    <a:pt x="655563" y="440581"/>
                    <a:pt x="658217" y="441908"/>
                    <a:pt x="660871" y="441908"/>
                  </a:cubicBezTo>
                  <a:lnTo>
                    <a:pt x="668834" y="441908"/>
                  </a:lnTo>
                  <a:cubicBezTo>
                    <a:pt x="671488" y="441908"/>
                    <a:pt x="673478" y="442571"/>
                    <a:pt x="674805" y="443898"/>
                  </a:cubicBezTo>
                  <a:cubicBezTo>
                    <a:pt x="676133" y="445225"/>
                    <a:pt x="678123" y="445889"/>
                    <a:pt x="680777" y="445889"/>
                  </a:cubicBezTo>
                  <a:lnTo>
                    <a:pt x="684758" y="445889"/>
                  </a:lnTo>
                  <a:lnTo>
                    <a:pt x="688740" y="449870"/>
                  </a:lnTo>
                  <a:cubicBezTo>
                    <a:pt x="691394" y="449870"/>
                    <a:pt x="693384" y="449207"/>
                    <a:pt x="694711" y="447880"/>
                  </a:cubicBezTo>
                  <a:cubicBezTo>
                    <a:pt x="696038" y="446552"/>
                    <a:pt x="698029" y="445889"/>
                    <a:pt x="700683" y="445889"/>
                  </a:cubicBezTo>
                  <a:lnTo>
                    <a:pt x="708645" y="445889"/>
                  </a:lnTo>
                  <a:cubicBezTo>
                    <a:pt x="713953" y="456505"/>
                    <a:pt x="719262" y="458496"/>
                    <a:pt x="724570" y="451861"/>
                  </a:cubicBezTo>
                  <a:lnTo>
                    <a:pt x="728551" y="457832"/>
                  </a:lnTo>
                  <a:lnTo>
                    <a:pt x="736513" y="457832"/>
                  </a:lnTo>
                  <a:lnTo>
                    <a:pt x="736513" y="461503"/>
                  </a:lnTo>
                  <a:cubicBezTo>
                    <a:pt x="739167" y="461503"/>
                    <a:pt x="740494" y="462104"/>
                    <a:pt x="740494" y="463306"/>
                  </a:cubicBezTo>
                  <a:cubicBezTo>
                    <a:pt x="740494" y="464509"/>
                    <a:pt x="741822" y="465110"/>
                    <a:pt x="744476" y="465110"/>
                  </a:cubicBezTo>
                  <a:lnTo>
                    <a:pt x="752438" y="472451"/>
                  </a:lnTo>
                  <a:lnTo>
                    <a:pt x="756419" y="472451"/>
                  </a:lnTo>
                  <a:lnTo>
                    <a:pt x="756419" y="476059"/>
                  </a:lnTo>
                  <a:cubicBezTo>
                    <a:pt x="759073" y="478505"/>
                    <a:pt x="761727" y="479729"/>
                    <a:pt x="764381" y="479729"/>
                  </a:cubicBezTo>
                  <a:lnTo>
                    <a:pt x="764381" y="483399"/>
                  </a:lnTo>
                  <a:lnTo>
                    <a:pt x="768362" y="487007"/>
                  </a:lnTo>
                  <a:lnTo>
                    <a:pt x="776325" y="487007"/>
                  </a:lnTo>
                  <a:lnTo>
                    <a:pt x="776325" y="490677"/>
                  </a:lnTo>
                  <a:cubicBezTo>
                    <a:pt x="776325" y="493124"/>
                    <a:pt x="777652" y="494347"/>
                    <a:pt x="780306" y="494347"/>
                  </a:cubicBezTo>
                  <a:cubicBezTo>
                    <a:pt x="781633" y="494347"/>
                    <a:pt x="782628" y="494648"/>
                    <a:pt x="783292" y="495249"/>
                  </a:cubicBezTo>
                  <a:lnTo>
                    <a:pt x="784173" y="497644"/>
                  </a:lnTo>
                  <a:lnTo>
                    <a:pt x="780306" y="497644"/>
                  </a:lnTo>
                  <a:cubicBezTo>
                    <a:pt x="780306" y="498971"/>
                    <a:pt x="780638" y="499635"/>
                    <a:pt x="781301" y="499635"/>
                  </a:cubicBezTo>
                  <a:lnTo>
                    <a:pt x="784195" y="497705"/>
                  </a:lnTo>
                  <a:lnTo>
                    <a:pt x="784287" y="497955"/>
                  </a:lnTo>
                  <a:cubicBezTo>
                    <a:pt x="786941" y="503056"/>
                    <a:pt x="784287" y="505606"/>
                    <a:pt x="776325" y="505606"/>
                  </a:cubicBezTo>
                  <a:cubicBezTo>
                    <a:pt x="768362" y="505606"/>
                    <a:pt x="763054" y="504279"/>
                    <a:pt x="760400" y="501625"/>
                  </a:cubicBezTo>
                  <a:cubicBezTo>
                    <a:pt x="755092" y="501625"/>
                    <a:pt x="748457" y="501013"/>
                    <a:pt x="740494" y="499790"/>
                  </a:cubicBezTo>
                  <a:cubicBezTo>
                    <a:pt x="732532" y="498567"/>
                    <a:pt x="725897" y="499178"/>
                    <a:pt x="720589" y="501625"/>
                  </a:cubicBezTo>
                  <a:lnTo>
                    <a:pt x="728551" y="505606"/>
                  </a:lnTo>
                  <a:cubicBezTo>
                    <a:pt x="733859" y="505606"/>
                    <a:pt x="739167" y="508260"/>
                    <a:pt x="744476" y="513569"/>
                  </a:cubicBezTo>
                  <a:cubicBezTo>
                    <a:pt x="739167" y="513569"/>
                    <a:pt x="736513" y="514232"/>
                    <a:pt x="736513" y="515559"/>
                  </a:cubicBezTo>
                  <a:cubicBezTo>
                    <a:pt x="736513" y="516886"/>
                    <a:pt x="735186" y="517550"/>
                    <a:pt x="732532" y="517550"/>
                  </a:cubicBezTo>
                  <a:lnTo>
                    <a:pt x="724632" y="513569"/>
                  </a:lnTo>
                  <a:lnTo>
                    <a:pt x="716732" y="513569"/>
                  </a:lnTo>
                  <a:lnTo>
                    <a:pt x="681213" y="513569"/>
                  </a:lnTo>
                  <a:cubicBezTo>
                    <a:pt x="678558" y="516223"/>
                    <a:pt x="669352" y="517550"/>
                    <a:pt x="653593" y="517550"/>
                  </a:cubicBezTo>
                  <a:cubicBezTo>
                    <a:pt x="648327" y="517550"/>
                    <a:pt x="642396" y="518213"/>
                    <a:pt x="635803" y="519540"/>
                  </a:cubicBezTo>
                  <a:cubicBezTo>
                    <a:pt x="629209" y="520867"/>
                    <a:pt x="623299" y="521531"/>
                    <a:pt x="618074" y="521531"/>
                  </a:cubicBezTo>
                  <a:cubicBezTo>
                    <a:pt x="612807" y="524185"/>
                    <a:pt x="603580" y="525512"/>
                    <a:pt x="590393" y="525512"/>
                  </a:cubicBezTo>
                  <a:lnTo>
                    <a:pt x="574655" y="525512"/>
                  </a:lnTo>
                  <a:lnTo>
                    <a:pt x="554873" y="525512"/>
                  </a:lnTo>
                  <a:cubicBezTo>
                    <a:pt x="552261" y="528166"/>
                    <a:pt x="547015" y="529493"/>
                    <a:pt x="539135" y="529493"/>
                  </a:cubicBezTo>
                  <a:lnTo>
                    <a:pt x="511516" y="537455"/>
                  </a:lnTo>
                  <a:cubicBezTo>
                    <a:pt x="500983" y="537455"/>
                    <a:pt x="494389" y="538783"/>
                    <a:pt x="491735" y="541437"/>
                  </a:cubicBezTo>
                  <a:cubicBezTo>
                    <a:pt x="486468" y="541437"/>
                    <a:pt x="482528" y="542764"/>
                    <a:pt x="479916" y="545418"/>
                  </a:cubicBezTo>
                  <a:cubicBezTo>
                    <a:pt x="479916" y="542764"/>
                    <a:pt x="476629" y="542764"/>
                    <a:pt x="470056" y="545418"/>
                  </a:cubicBezTo>
                  <a:cubicBezTo>
                    <a:pt x="463483" y="548072"/>
                    <a:pt x="460197" y="548072"/>
                    <a:pt x="460197" y="545418"/>
                  </a:cubicBezTo>
                  <a:cubicBezTo>
                    <a:pt x="457542" y="548072"/>
                    <a:pt x="453582" y="549399"/>
                    <a:pt x="448315" y="549399"/>
                  </a:cubicBezTo>
                  <a:cubicBezTo>
                    <a:pt x="448315" y="552053"/>
                    <a:pt x="447009" y="553380"/>
                    <a:pt x="444396" y="553380"/>
                  </a:cubicBezTo>
                  <a:lnTo>
                    <a:pt x="440477" y="553380"/>
                  </a:lnTo>
                  <a:cubicBezTo>
                    <a:pt x="435211" y="553380"/>
                    <a:pt x="424677" y="556034"/>
                    <a:pt x="408877" y="561342"/>
                  </a:cubicBezTo>
                  <a:cubicBezTo>
                    <a:pt x="429985" y="566651"/>
                    <a:pt x="451747" y="571295"/>
                    <a:pt x="474162" y="575276"/>
                  </a:cubicBezTo>
                  <a:cubicBezTo>
                    <a:pt x="496576" y="579258"/>
                    <a:pt x="518338" y="583902"/>
                    <a:pt x="539446" y="589210"/>
                  </a:cubicBezTo>
                  <a:cubicBezTo>
                    <a:pt x="544713" y="589210"/>
                    <a:pt x="550643" y="589874"/>
                    <a:pt x="557237" y="591201"/>
                  </a:cubicBezTo>
                  <a:cubicBezTo>
                    <a:pt x="563831" y="592528"/>
                    <a:pt x="569761" y="593192"/>
                    <a:pt x="575028" y="593192"/>
                  </a:cubicBezTo>
                  <a:cubicBezTo>
                    <a:pt x="577640" y="593192"/>
                    <a:pt x="586868" y="590538"/>
                    <a:pt x="602709" y="585229"/>
                  </a:cubicBezTo>
                  <a:cubicBezTo>
                    <a:pt x="610630" y="582575"/>
                    <a:pt x="619857" y="575940"/>
                    <a:pt x="630391" y="565324"/>
                  </a:cubicBezTo>
                  <a:lnTo>
                    <a:pt x="638291" y="557361"/>
                  </a:lnTo>
                  <a:cubicBezTo>
                    <a:pt x="640945" y="554707"/>
                    <a:pt x="642272" y="552053"/>
                    <a:pt x="642272" y="549399"/>
                  </a:cubicBezTo>
                  <a:cubicBezTo>
                    <a:pt x="644885" y="552053"/>
                    <a:pt x="646191" y="554707"/>
                    <a:pt x="646191" y="557361"/>
                  </a:cubicBezTo>
                  <a:cubicBezTo>
                    <a:pt x="651499" y="552053"/>
                    <a:pt x="654153" y="548072"/>
                    <a:pt x="654153" y="545418"/>
                  </a:cubicBezTo>
                  <a:lnTo>
                    <a:pt x="662053" y="537455"/>
                  </a:lnTo>
                  <a:cubicBezTo>
                    <a:pt x="662053" y="540110"/>
                    <a:pt x="662707" y="542100"/>
                    <a:pt x="664013" y="543427"/>
                  </a:cubicBezTo>
                  <a:cubicBezTo>
                    <a:pt x="665319" y="544754"/>
                    <a:pt x="665972" y="548072"/>
                    <a:pt x="665972" y="553380"/>
                  </a:cubicBezTo>
                  <a:lnTo>
                    <a:pt x="673934" y="561342"/>
                  </a:lnTo>
                  <a:lnTo>
                    <a:pt x="681835" y="573286"/>
                  </a:lnTo>
                  <a:lnTo>
                    <a:pt x="689735" y="581248"/>
                  </a:lnTo>
                  <a:cubicBezTo>
                    <a:pt x="695002" y="586556"/>
                    <a:pt x="698962" y="589210"/>
                    <a:pt x="701616" y="589210"/>
                  </a:cubicBezTo>
                  <a:cubicBezTo>
                    <a:pt x="704229" y="589210"/>
                    <a:pt x="706199" y="588547"/>
                    <a:pt x="707525" y="587220"/>
                  </a:cubicBezTo>
                  <a:cubicBezTo>
                    <a:pt x="708853" y="585893"/>
                    <a:pt x="710843" y="585229"/>
                    <a:pt x="713497" y="585229"/>
                  </a:cubicBezTo>
                  <a:cubicBezTo>
                    <a:pt x="716110" y="585229"/>
                    <a:pt x="718733" y="586556"/>
                    <a:pt x="721366" y="589210"/>
                  </a:cubicBezTo>
                  <a:cubicBezTo>
                    <a:pt x="724000" y="591865"/>
                    <a:pt x="726643" y="593192"/>
                    <a:pt x="729298" y="593192"/>
                  </a:cubicBezTo>
                  <a:cubicBezTo>
                    <a:pt x="731910" y="595846"/>
                    <a:pt x="733216" y="597836"/>
                    <a:pt x="733216" y="599163"/>
                  </a:cubicBezTo>
                  <a:cubicBezTo>
                    <a:pt x="733216" y="600490"/>
                    <a:pt x="735871" y="602481"/>
                    <a:pt x="741179" y="605135"/>
                  </a:cubicBezTo>
                  <a:lnTo>
                    <a:pt x="733216" y="609116"/>
                  </a:lnTo>
                  <a:lnTo>
                    <a:pt x="737198" y="609116"/>
                  </a:lnTo>
                  <a:lnTo>
                    <a:pt x="745098" y="609116"/>
                  </a:lnTo>
                  <a:cubicBezTo>
                    <a:pt x="747752" y="609116"/>
                    <a:pt x="748415" y="609780"/>
                    <a:pt x="747088" y="611107"/>
                  </a:cubicBezTo>
                  <a:cubicBezTo>
                    <a:pt x="745761" y="612434"/>
                    <a:pt x="746425" y="613097"/>
                    <a:pt x="749079" y="613097"/>
                  </a:cubicBezTo>
                  <a:lnTo>
                    <a:pt x="756979" y="613097"/>
                  </a:lnTo>
                  <a:lnTo>
                    <a:pt x="760960" y="617079"/>
                  </a:lnTo>
                  <a:lnTo>
                    <a:pt x="764879" y="621060"/>
                  </a:lnTo>
                  <a:lnTo>
                    <a:pt x="796542" y="629022"/>
                  </a:lnTo>
                  <a:cubicBezTo>
                    <a:pt x="801808" y="631676"/>
                    <a:pt x="805758" y="634330"/>
                    <a:pt x="808392" y="636984"/>
                  </a:cubicBezTo>
                  <a:cubicBezTo>
                    <a:pt x="811025" y="639638"/>
                    <a:pt x="814975" y="642292"/>
                    <a:pt x="820242" y="644947"/>
                  </a:cubicBezTo>
                  <a:cubicBezTo>
                    <a:pt x="836084" y="650255"/>
                    <a:pt x="840044" y="652909"/>
                    <a:pt x="832123" y="652909"/>
                  </a:cubicBezTo>
                  <a:lnTo>
                    <a:pt x="844004" y="664852"/>
                  </a:lnTo>
                  <a:cubicBezTo>
                    <a:pt x="846659" y="670161"/>
                    <a:pt x="846659" y="674142"/>
                    <a:pt x="844004" y="676796"/>
                  </a:cubicBezTo>
                  <a:lnTo>
                    <a:pt x="840023" y="680777"/>
                  </a:lnTo>
                  <a:cubicBezTo>
                    <a:pt x="842678" y="683431"/>
                    <a:pt x="844004" y="686085"/>
                    <a:pt x="844004" y="688739"/>
                  </a:cubicBezTo>
                  <a:cubicBezTo>
                    <a:pt x="844004" y="699356"/>
                    <a:pt x="841350" y="707318"/>
                    <a:pt x="836042" y="712626"/>
                  </a:cubicBezTo>
                  <a:cubicBezTo>
                    <a:pt x="830734" y="712626"/>
                    <a:pt x="826753" y="710636"/>
                    <a:pt x="824099" y="706654"/>
                  </a:cubicBezTo>
                  <a:cubicBezTo>
                    <a:pt x="821445" y="702673"/>
                    <a:pt x="817463" y="703337"/>
                    <a:pt x="812155" y="708645"/>
                  </a:cubicBezTo>
                  <a:cubicBezTo>
                    <a:pt x="820117" y="716607"/>
                    <a:pt x="820117" y="720589"/>
                    <a:pt x="812155" y="720589"/>
                  </a:cubicBezTo>
                  <a:lnTo>
                    <a:pt x="796231" y="720589"/>
                  </a:lnTo>
                  <a:lnTo>
                    <a:pt x="784287" y="720589"/>
                  </a:lnTo>
                  <a:cubicBezTo>
                    <a:pt x="781633" y="717934"/>
                    <a:pt x="780970" y="715944"/>
                    <a:pt x="782297" y="714617"/>
                  </a:cubicBezTo>
                  <a:cubicBezTo>
                    <a:pt x="783624" y="713290"/>
                    <a:pt x="781633" y="712626"/>
                    <a:pt x="776325" y="712626"/>
                  </a:cubicBezTo>
                  <a:lnTo>
                    <a:pt x="772344" y="712626"/>
                  </a:lnTo>
                  <a:cubicBezTo>
                    <a:pt x="769690" y="712626"/>
                    <a:pt x="768362" y="711963"/>
                    <a:pt x="768362" y="710636"/>
                  </a:cubicBezTo>
                  <a:cubicBezTo>
                    <a:pt x="768362" y="709309"/>
                    <a:pt x="767036" y="708645"/>
                    <a:pt x="764381" y="708645"/>
                  </a:cubicBezTo>
                  <a:cubicBezTo>
                    <a:pt x="761727" y="708645"/>
                    <a:pt x="757746" y="705991"/>
                    <a:pt x="752438" y="700683"/>
                  </a:cubicBezTo>
                  <a:lnTo>
                    <a:pt x="720900" y="676796"/>
                  </a:lnTo>
                  <a:cubicBezTo>
                    <a:pt x="723554" y="682104"/>
                    <a:pt x="726851" y="685422"/>
                    <a:pt x="730790" y="686749"/>
                  </a:cubicBezTo>
                  <a:cubicBezTo>
                    <a:pt x="734730" y="688076"/>
                    <a:pt x="738006" y="691393"/>
                    <a:pt x="740619" y="696702"/>
                  </a:cubicBezTo>
                  <a:cubicBezTo>
                    <a:pt x="748498" y="704664"/>
                    <a:pt x="752438" y="709972"/>
                    <a:pt x="752438" y="712626"/>
                  </a:cubicBezTo>
                  <a:cubicBezTo>
                    <a:pt x="744559" y="715280"/>
                    <a:pt x="736679" y="712626"/>
                    <a:pt x="728800" y="704664"/>
                  </a:cubicBezTo>
                  <a:cubicBezTo>
                    <a:pt x="726187" y="702010"/>
                    <a:pt x="722911" y="698029"/>
                    <a:pt x="718971" y="692720"/>
                  </a:cubicBezTo>
                  <a:cubicBezTo>
                    <a:pt x="715032" y="687412"/>
                    <a:pt x="710428" y="686085"/>
                    <a:pt x="705162" y="688739"/>
                  </a:cubicBezTo>
                  <a:cubicBezTo>
                    <a:pt x="702549" y="686085"/>
                    <a:pt x="701896" y="684758"/>
                    <a:pt x="703202" y="684758"/>
                  </a:cubicBezTo>
                  <a:cubicBezTo>
                    <a:pt x="704509" y="684758"/>
                    <a:pt x="702528" y="683431"/>
                    <a:pt x="697262" y="680777"/>
                  </a:cubicBezTo>
                  <a:cubicBezTo>
                    <a:pt x="694649" y="680777"/>
                    <a:pt x="690709" y="678123"/>
                    <a:pt x="685443" y="672815"/>
                  </a:cubicBezTo>
                  <a:lnTo>
                    <a:pt x="657886" y="660871"/>
                  </a:lnTo>
                  <a:cubicBezTo>
                    <a:pt x="647352" y="655563"/>
                    <a:pt x="637493" y="651582"/>
                    <a:pt x="628307" y="648928"/>
                  </a:cubicBezTo>
                  <a:cubicBezTo>
                    <a:pt x="619121" y="646274"/>
                    <a:pt x="610589" y="642292"/>
                    <a:pt x="602709" y="636984"/>
                  </a:cubicBezTo>
                  <a:lnTo>
                    <a:pt x="579071" y="629022"/>
                  </a:lnTo>
                  <a:lnTo>
                    <a:pt x="567252" y="629022"/>
                  </a:lnTo>
                  <a:cubicBezTo>
                    <a:pt x="567252" y="626368"/>
                    <a:pt x="565946" y="625041"/>
                    <a:pt x="563333" y="625041"/>
                  </a:cubicBezTo>
                  <a:cubicBezTo>
                    <a:pt x="558066" y="625041"/>
                    <a:pt x="554127" y="623714"/>
                    <a:pt x="551514" y="621060"/>
                  </a:cubicBezTo>
                  <a:lnTo>
                    <a:pt x="527876" y="609116"/>
                  </a:lnTo>
                  <a:lnTo>
                    <a:pt x="504238" y="605135"/>
                  </a:lnTo>
                  <a:lnTo>
                    <a:pt x="508157" y="605135"/>
                  </a:lnTo>
                  <a:lnTo>
                    <a:pt x="452981" y="581248"/>
                  </a:lnTo>
                  <a:lnTo>
                    <a:pt x="421442" y="569305"/>
                  </a:lnTo>
                  <a:cubicBezTo>
                    <a:pt x="418830" y="569305"/>
                    <a:pt x="416870" y="568641"/>
                    <a:pt x="415564" y="567314"/>
                  </a:cubicBezTo>
                  <a:cubicBezTo>
                    <a:pt x="414258" y="565987"/>
                    <a:pt x="412278" y="565324"/>
                    <a:pt x="409623" y="565324"/>
                  </a:cubicBezTo>
                  <a:cubicBezTo>
                    <a:pt x="404398" y="560015"/>
                    <a:pt x="401786" y="561342"/>
                    <a:pt x="401786" y="569305"/>
                  </a:cubicBezTo>
                  <a:cubicBezTo>
                    <a:pt x="399131" y="566651"/>
                    <a:pt x="396498" y="566651"/>
                    <a:pt x="393885" y="569305"/>
                  </a:cubicBezTo>
                  <a:cubicBezTo>
                    <a:pt x="391273" y="571959"/>
                    <a:pt x="389967" y="574613"/>
                    <a:pt x="389967" y="577267"/>
                  </a:cubicBezTo>
                  <a:cubicBezTo>
                    <a:pt x="382087" y="585229"/>
                    <a:pt x="379454" y="590538"/>
                    <a:pt x="382066" y="593192"/>
                  </a:cubicBezTo>
                  <a:cubicBezTo>
                    <a:pt x="379454" y="593192"/>
                    <a:pt x="377484" y="593855"/>
                    <a:pt x="376157" y="595182"/>
                  </a:cubicBezTo>
                  <a:cubicBezTo>
                    <a:pt x="374830" y="596509"/>
                    <a:pt x="372860" y="597173"/>
                    <a:pt x="370247" y="597173"/>
                  </a:cubicBezTo>
                  <a:lnTo>
                    <a:pt x="374228" y="601154"/>
                  </a:lnTo>
                  <a:lnTo>
                    <a:pt x="378210" y="597173"/>
                  </a:lnTo>
                  <a:cubicBezTo>
                    <a:pt x="375556" y="602481"/>
                    <a:pt x="374228" y="604472"/>
                    <a:pt x="374228" y="603145"/>
                  </a:cubicBezTo>
                  <a:cubicBezTo>
                    <a:pt x="374228" y="601817"/>
                    <a:pt x="372901" y="602481"/>
                    <a:pt x="370247" y="605135"/>
                  </a:cubicBezTo>
                  <a:cubicBezTo>
                    <a:pt x="366515" y="605135"/>
                    <a:pt x="364649" y="606462"/>
                    <a:pt x="364649" y="609116"/>
                  </a:cubicBezTo>
                  <a:lnTo>
                    <a:pt x="364161" y="611221"/>
                  </a:lnTo>
                  <a:lnTo>
                    <a:pt x="366266" y="609116"/>
                  </a:lnTo>
                  <a:cubicBezTo>
                    <a:pt x="366266" y="611770"/>
                    <a:pt x="364939" y="613097"/>
                    <a:pt x="362285" y="613097"/>
                  </a:cubicBezTo>
                  <a:lnTo>
                    <a:pt x="362657" y="612725"/>
                  </a:lnTo>
                  <a:lnTo>
                    <a:pt x="361881" y="613097"/>
                  </a:lnTo>
                  <a:cubicBezTo>
                    <a:pt x="360035" y="613097"/>
                    <a:pt x="359113" y="614424"/>
                    <a:pt x="359113" y="617079"/>
                  </a:cubicBezTo>
                  <a:lnTo>
                    <a:pt x="370247" y="617079"/>
                  </a:lnTo>
                  <a:lnTo>
                    <a:pt x="361881" y="621060"/>
                  </a:lnTo>
                  <a:lnTo>
                    <a:pt x="366266" y="621060"/>
                  </a:lnTo>
                  <a:cubicBezTo>
                    <a:pt x="363612" y="626368"/>
                    <a:pt x="362285" y="627695"/>
                    <a:pt x="362285" y="625041"/>
                  </a:cubicBezTo>
                  <a:cubicBezTo>
                    <a:pt x="362285" y="622387"/>
                    <a:pt x="360958" y="622387"/>
                    <a:pt x="358304" y="625041"/>
                  </a:cubicBezTo>
                  <a:cubicBezTo>
                    <a:pt x="358304" y="627695"/>
                    <a:pt x="356977" y="627695"/>
                    <a:pt x="354323" y="625041"/>
                  </a:cubicBezTo>
                  <a:cubicBezTo>
                    <a:pt x="355650" y="625041"/>
                    <a:pt x="356645" y="624709"/>
                    <a:pt x="357309" y="624046"/>
                  </a:cubicBezTo>
                  <a:lnTo>
                    <a:pt x="357630" y="623082"/>
                  </a:lnTo>
                  <a:lnTo>
                    <a:pt x="353514" y="625041"/>
                  </a:lnTo>
                  <a:lnTo>
                    <a:pt x="342379" y="636984"/>
                  </a:lnTo>
                  <a:cubicBezTo>
                    <a:pt x="342379" y="639638"/>
                    <a:pt x="341052" y="640965"/>
                    <a:pt x="338398" y="640965"/>
                  </a:cubicBezTo>
                  <a:cubicBezTo>
                    <a:pt x="335744" y="640965"/>
                    <a:pt x="334417" y="642292"/>
                    <a:pt x="334417" y="644947"/>
                  </a:cubicBezTo>
                  <a:cubicBezTo>
                    <a:pt x="331763" y="644947"/>
                    <a:pt x="334282" y="638975"/>
                    <a:pt x="341975" y="627031"/>
                  </a:cubicBezTo>
                  <a:lnTo>
                    <a:pt x="345674" y="621722"/>
                  </a:lnTo>
                  <a:lnTo>
                    <a:pt x="342784" y="622553"/>
                  </a:lnTo>
                  <a:cubicBezTo>
                    <a:pt x="341187" y="623548"/>
                    <a:pt x="339725" y="625041"/>
                    <a:pt x="338398" y="627031"/>
                  </a:cubicBezTo>
                  <a:cubicBezTo>
                    <a:pt x="335744" y="631013"/>
                    <a:pt x="333090" y="634330"/>
                    <a:pt x="330436" y="636984"/>
                  </a:cubicBezTo>
                  <a:lnTo>
                    <a:pt x="330436" y="644947"/>
                  </a:lnTo>
                  <a:lnTo>
                    <a:pt x="326455" y="648928"/>
                  </a:lnTo>
                  <a:cubicBezTo>
                    <a:pt x="326455" y="651582"/>
                    <a:pt x="327782" y="652909"/>
                    <a:pt x="330436" y="652909"/>
                  </a:cubicBezTo>
                  <a:lnTo>
                    <a:pt x="326093" y="653633"/>
                  </a:lnTo>
                  <a:lnTo>
                    <a:pt x="322474" y="660871"/>
                  </a:lnTo>
                  <a:cubicBezTo>
                    <a:pt x="319819" y="662654"/>
                    <a:pt x="318492" y="665309"/>
                    <a:pt x="318492" y="668834"/>
                  </a:cubicBezTo>
                  <a:lnTo>
                    <a:pt x="306549" y="680777"/>
                  </a:lnTo>
                  <a:lnTo>
                    <a:pt x="306549" y="684074"/>
                  </a:lnTo>
                  <a:lnTo>
                    <a:pt x="302568" y="687433"/>
                  </a:lnTo>
                  <a:lnTo>
                    <a:pt x="302568" y="690730"/>
                  </a:lnTo>
                  <a:cubicBezTo>
                    <a:pt x="302568" y="692928"/>
                    <a:pt x="300577" y="695136"/>
                    <a:pt x="296596" y="697355"/>
                  </a:cubicBezTo>
                  <a:cubicBezTo>
                    <a:pt x="292615" y="699573"/>
                    <a:pt x="291951" y="700683"/>
                    <a:pt x="294605" y="700683"/>
                  </a:cubicBezTo>
                  <a:cubicBezTo>
                    <a:pt x="294605" y="703337"/>
                    <a:pt x="293942" y="705327"/>
                    <a:pt x="292615" y="706654"/>
                  </a:cubicBezTo>
                  <a:cubicBezTo>
                    <a:pt x="291288" y="707981"/>
                    <a:pt x="290624" y="707318"/>
                    <a:pt x="290624" y="704664"/>
                  </a:cubicBezTo>
                  <a:lnTo>
                    <a:pt x="290624" y="708645"/>
                  </a:lnTo>
                  <a:lnTo>
                    <a:pt x="282662" y="716607"/>
                  </a:lnTo>
                  <a:cubicBezTo>
                    <a:pt x="287970" y="716607"/>
                    <a:pt x="286643" y="717934"/>
                    <a:pt x="278681" y="720589"/>
                  </a:cubicBezTo>
                  <a:cubicBezTo>
                    <a:pt x="270719" y="723243"/>
                    <a:pt x="269392" y="727224"/>
                    <a:pt x="274700" y="732532"/>
                  </a:cubicBezTo>
                  <a:cubicBezTo>
                    <a:pt x="272046" y="732532"/>
                    <a:pt x="270719" y="733859"/>
                    <a:pt x="270719" y="736513"/>
                  </a:cubicBezTo>
                  <a:cubicBezTo>
                    <a:pt x="268064" y="736513"/>
                    <a:pt x="264083" y="739167"/>
                    <a:pt x="258775" y="744475"/>
                  </a:cubicBezTo>
                  <a:cubicBezTo>
                    <a:pt x="261429" y="747129"/>
                    <a:pt x="260102" y="751774"/>
                    <a:pt x="254794" y="758409"/>
                  </a:cubicBezTo>
                  <a:cubicBezTo>
                    <a:pt x="249486" y="765045"/>
                    <a:pt x="244177" y="769689"/>
                    <a:pt x="238869" y="772343"/>
                  </a:cubicBezTo>
                  <a:lnTo>
                    <a:pt x="234888" y="776325"/>
                  </a:lnTo>
                  <a:lnTo>
                    <a:pt x="234888" y="780306"/>
                  </a:lnTo>
                  <a:lnTo>
                    <a:pt x="230907" y="784287"/>
                  </a:lnTo>
                  <a:lnTo>
                    <a:pt x="226926" y="788268"/>
                  </a:lnTo>
                  <a:cubicBezTo>
                    <a:pt x="224272" y="788268"/>
                    <a:pt x="221618" y="789595"/>
                    <a:pt x="218963" y="792249"/>
                  </a:cubicBezTo>
                  <a:cubicBezTo>
                    <a:pt x="221618" y="792249"/>
                    <a:pt x="222945" y="792913"/>
                    <a:pt x="222945" y="794240"/>
                  </a:cubicBezTo>
                  <a:cubicBezTo>
                    <a:pt x="222945" y="795567"/>
                    <a:pt x="221618" y="796230"/>
                    <a:pt x="218963" y="796230"/>
                  </a:cubicBezTo>
                  <a:lnTo>
                    <a:pt x="218963" y="794240"/>
                  </a:lnTo>
                  <a:cubicBezTo>
                    <a:pt x="218963" y="798221"/>
                    <a:pt x="217637" y="800212"/>
                    <a:pt x="214982" y="800212"/>
                  </a:cubicBezTo>
                  <a:lnTo>
                    <a:pt x="211001" y="804193"/>
                  </a:lnTo>
                  <a:lnTo>
                    <a:pt x="207020" y="808174"/>
                  </a:lnTo>
                  <a:lnTo>
                    <a:pt x="207020" y="812155"/>
                  </a:lnTo>
                  <a:cubicBezTo>
                    <a:pt x="204366" y="812155"/>
                    <a:pt x="201048" y="815473"/>
                    <a:pt x="197067" y="822108"/>
                  </a:cubicBezTo>
                  <a:cubicBezTo>
                    <a:pt x="193086" y="828743"/>
                    <a:pt x="191095" y="833388"/>
                    <a:pt x="191095" y="836042"/>
                  </a:cubicBezTo>
                  <a:cubicBezTo>
                    <a:pt x="185787" y="830734"/>
                    <a:pt x="183133" y="833388"/>
                    <a:pt x="183133" y="844004"/>
                  </a:cubicBezTo>
                  <a:lnTo>
                    <a:pt x="175171" y="851966"/>
                  </a:lnTo>
                  <a:cubicBezTo>
                    <a:pt x="172517" y="857275"/>
                    <a:pt x="164555" y="866564"/>
                    <a:pt x="151284" y="879835"/>
                  </a:cubicBezTo>
                  <a:lnTo>
                    <a:pt x="107491" y="931590"/>
                  </a:lnTo>
                  <a:cubicBezTo>
                    <a:pt x="107491" y="928935"/>
                    <a:pt x="108155" y="926945"/>
                    <a:pt x="109482" y="925618"/>
                  </a:cubicBezTo>
                  <a:cubicBezTo>
                    <a:pt x="110809" y="924291"/>
                    <a:pt x="111472" y="922300"/>
                    <a:pt x="111472" y="919646"/>
                  </a:cubicBezTo>
                  <a:cubicBezTo>
                    <a:pt x="108818" y="922508"/>
                    <a:pt x="102183" y="931019"/>
                    <a:pt x="91567" y="945181"/>
                  </a:cubicBezTo>
                  <a:cubicBezTo>
                    <a:pt x="80950" y="959344"/>
                    <a:pt x="74315" y="965098"/>
                    <a:pt x="71661" y="962444"/>
                  </a:cubicBezTo>
                  <a:lnTo>
                    <a:pt x="91567" y="935571"/>
                  </a:lnTo>
                  <a:lnTo>
                    <a:pt x="99529" y="927608"/>
                  </a:lnTo>
                  <a:lnTo>
                    <a:pt x="99529" y="923627"/>
                  </a:lnTo>
                  <a:cubicBezTo>
                    <a:pt x="102183" y="923627"/>
                    <a:pt x="103510" y="922300"/>
                    <a:pt x="103510" y="919646"/>
                  </a:cubicBezTo>
                  <a:cubicBezTo>
                    <a:pt x="108818" y="914504"/>
                    <a:pt x="113463" y="908719"/>
                    <a:pt x="117444" y="902291"/>
                  </a:cubicBezTo>
                  <a:cubicBezTo>
                    <a:pt x="121425" y="895863"/>
                    <a:pt x="126070" y="890078"/>
                    <a:pt x="131378" y="884935"/>
                  </a:cubicBezTo>
                  <a:cubicBezTo>
                    <a:pt x="144649" y="872080"/>
                    <a:pt x="156592" y="857938"/>
                    <a:pt x="167208" y="842511"/>
                  </a:cubicBezTo>
                  <a:cubicBezTo>
                    <a:pt x="177825" y="827084"/>
                    <a:pt x="189768" y="811657"/>
                    <a:pt x="203039" y="796230"/>
                  </a:cubicBezTo>
                  <a:lnTo>
                    <a:pt x="199058" y="796230"/>
                  </a:lnTo>
                  <a:cubicBezTo>
                    <a:pt x="196404" y="796230"/>
                    <a:pt x="194413" y="797557"/>
                    <a:pt x="193086" y="800212"/>
                  </a:cubicBezTo>
                  <a:cubicBezTo>
                    <a:pt x="191759" y="802866"/>
                    <a:pt x="189768" y="804193"/>
                    <a:pt x="187114" y="804193"/>
                  </a:cubicBezTo>
                  <a:cubicBezTo>
                    <a:pt x="187114" y="798884"/>
                    <a:pt x="187778" y="797557"/>
                    <a:pt x="189105" y="800212"/>
                  </a:cubicBezTo>
                  <a:cubicBezTo>
                    <a:pt x="190432" y="802866"/>
                    <a:pt x="189768" y="801539"/>
                    <a:pt x="187114" y="796230"/>
                  </a:cubicBezTo>
                  <a:lnTo>
                    <a:pt x="191095" y="796230"/>
                  </a:lnTo>
                  <a:lnTo>
                    <a:pt x="195077" y="796230"/>
                  </a:lnTo>
                  <a:lnTo>
                    <a:pt x="199058" y="788268"/>
                  </a:lnTo>
                  <a:lnTo>
                    <a:pt x="203039" y="788268"/>
                  </a:lnTo>
                  <a:lnTo>
                    <a:pt x="207020" y="784287"/>
                  </a:lnTo>
                  <a:cubicBezTo>
                    <a:pt x="201712" y="781633"/>
                    <a:pt x="201048" y="780306"/>
                    <a:pt x="205030" y="780306"/>
                  </a:cubicBezTo>
                  <a:cubicBezTo>
                    <a:pt x="209011" y="780306"/>
                    <a:pt x="211001" y="778979"/>
                    <a:pt x="211001" y="776325"/>
                  </a:cubicBezTo>
                  <a:lnTo>
                    <a:pt x="218963" y="768362"/>
                  </a:lnTo>
                  <a:cubicBezTo>
                    <a:pt x="213655" y="766247"/>
                    <a:pt x="211665" y="767046"/>
                    <a:pt x="212992" y="770757"/>
                  </a:cubicBezTo>
                  <a:cubicBezTo>
                    <a:pt x="214319" y="774469"/>
                    <a:pt x="212328" y="774998"/>
                    <a:pt x="207020" y="772343"/>
                  </a:cubicBezTo>
                  <a:cubicBezTo>
                    <a:pt x="204366" y="769689"/>
                    <a:pt x="205030" y="767834"/>
                    <a:pt x="209011" y="766776"/>
                  </a:cubicBezTo>
                  <a:cubicBezTo>
                    <a:pt x="212992" y="765719"/>
                    <a:pt x="214982" y="764132"/>
                    <a:pt x="214982" y="762017"/>
                  </a:cubicBezTo>
                  <a:lnTo>
                    <a:pt x="218963" y="758783"/>
                  </a:lnTo>
                  <a:lnTo>
                    <a:pt x="226926" y="752438"/>
                  </a:lnTo>
                  <a:lnTo>
                    <a:pt x="226926" y="748270"/>
                  </a:lnTo>
                  <a:lnTo>
                    <a:pt x="234888" y="739997"/>
                  </a:lnTo>
                  <a:cubicBezTo>
                    <a:pt x="237542" y="734440"/>
                    <a:pt x="239533" y="730966"/>
                    <a:pt x="240860" y="729577"/>
                  </a:cubicBezTo>
                  <a:cubicBezTo>
                    <a:pt x="242187" y="728188"/>
                    <a:pt x="244177" y="724735"/>
                    <a:pt x="246831" y="719220"/>
                  </a:cubicBezTo>
                  <a:cubicBezTo>
                    <a:pt x="254794" y="710884"/>
                    <a:pt x="260102" y="702570"/>
                    <a:pt x="262756" y="694276"/>
                  </a:cubicBezTo>
                  <a:cubicBezTo>
                    <a:pt x="262756" y="691497"/>
                    <a:pt x="263420" y="690108"/>
                    <a:pt x="264747" y="690108"/>
                  </a:cubicBezTo>
                  <a:cubicBezTo>
                    <a:pt x="266074" y="690108"/>
                    <a:pt x="266737" y="688719"/>
                    <a:pt x="266737" y="685940"/>
                  </a:cubicBezTo>
                  <a:cubicBezTo>
                    <a:pt x="266737" y="683203"/>
                    <a:pt x="268064" y="681834"/>
                    <a:pt x="270719" y="681834"/>
                  </a:cubicBezTo>
                  <a:lnTo>
                    <a:pt x="274700" y="681834"/>
                  </a:lnTo>
                  <a:lnTo>
                    <a:pt x="274700" y="677667"/>
                  </a:lnTo>
                  <a:cubicBezTo>
                    <a:pt x="277354" y="672110"/>
                    <a:pt x="279344" y="668647"/>
                    <a:pt x="280671" y="667278"/>
                  </a:cubicBezTo>
                  <a:cubicBezTo>
                    <a:pt x="281999" y="665910"/>
                    <a:pt x="283989" y="662447"/>
                    <a:pt x="286643" y="656890"/>
                  </a:cubicBezTo>
                  <a:lnTo>
                    <a:pt x="282662" y="652909"/>
                  </a:lnTo>
                  <a:cubicBezTo>
                    <a:pt x="290624" y="644947"/>
                    <a:pt x="297260" y="635657"/>
                    <a:pt x="302568" y="625041"/>
                  </a:cubicBezTo>
                  <a:cubicBezTo>
                    <a:pt x="307876" y="619733"/>
                    <a:pt x="311194" y="613761"/>
                    <a:pt x="312521" y="607126"/>
                  </a:cubicBezTo>
                  <a:cubicBezTo>
                    <a:pt x="313848" y="600490"/>
                    <a:pt x="317165" y="594519"/>
                    <a:pt x="322474" y="589210"/>
                  </a:cubicBezTo>
                  <a:lnTo>
                    <a:pt x="314511" y="589210"/>
                  </a:lnTo>
                  <a:lnTo>
                    <a:pt x="308540" y="593192"/>
                  </a:lnTo>
                  <a:lnTo>
                    <a:pt x="302568" y="597173"/>
                  </a:lnTo>
                  <a:lnTo>
                    <a:pt x="294605" y="597173"/>
                  </a:lnTo>
                  <a:cubicBezTo>
                    <a:pt x="291951" y="597173"/>
                    <a:pt x="291288" y="597836"/>
                    <a:pt x="292615" y="599163"/>
                  </a:cubicBezTo>
                  <a:cubicBezTo>
                    <a:pt x="293942" y="600490"/>
                    <a:pt x="293279" y="601154"/>
                    <a:pt x="290624" y="601154"/>
                  </a:cubicBezTo>
                  <a:lnTo>
                    <a:pt x="282662" y="609116"/>
                  </a:lnTo>
                  <a:cubicBezTo>
                    <a:pt x="280008" y="606462"/>
                    <a:pt x="280008" y="605135"/>
                    <a:pt x="282662" y="605135"/>
                  </a:cubicBezTo>
                  <a:cubicBezTo>
                    <a:pt x="280008" y="602481"/>
                    <a:pt x="278017" y="602481"/>
                    <a:pt x="276690" y="605135"/>
                  </a:cubicBezTo>
                  <a:cubicBezTo>
                    <a:pt x="275363" y="607789"/>
                    <a:pt x="273373" y="609116"/>
                    <a:pt x="270719" y="609116"/>
                  </a:cubicBezTo>
                  <a:lnTo>
                    <a:pt x="266737" y="609116"/>
                  </a:lnTo>
                  <a:cubicBezTo>
                    <a:pt x="253467" y="614424"/>
                    <a:pt x="246831" y="617079"/>
                    <a:pt x="246831" y="617079"/>
                  </a:cubicBezTo>
                  <a:cubicBezTo>
                    <a:pt x="228253" y="622387"/>
                    <a:pt x="217637" y="626368"/>
                    <a:pt x="214982" y="629022"/>
                  </a:cubicBezTo>
                  <a:lnTo>
                    <a:pt x="187114" y="640965"/>
                  </a:lnTo>
                  <a:lnTo>
                    <a:pt x="179152" y="648928"/>
                  </a:lnTo>
                  <a:cubicBezTo>
                    <a:pt x="176498" y="648928"/>
                    <a:pt x="174507" y="649591"/>
                    <a:pt x="173180" y="650918"/>
                  </a:cubicBezTo>
                  <a:cubicBezTo>
                    <a:pt x="171853" y="652245"/>
                    <a:pt x="169863" y="652909"/>
                    <a:pt x="167208" y="652909"/>
                  </a:cubicBezTo>
                  <a:lnTo>
                    <a:pt x="171190" y="648928"/>
                  </a:lnTo>
                  <a:lnTo>
                    <a:pt x="167208" y="648928"/>
                  </a:lnTo>
                  <a:lnTo>
                    <a:pt x="167208" y="652909"/>
                  </a:lnTo>
                  <a:cubicBezTo>
                    <a:pt x="164555" y="652909"/>
                    <a:pt x="161900" y="654236"/>
                    <a:pt x="159246" y="656890"/>
                  </a:cubicBezTo>
                  <a:cubicBezTo>
                    <a:pt x="156592" y="656890"/>
                    <a:pt x="154602" y="657554"/>
                    <a:pt x="153274" y="658881"/>
                  </a:cubicBezTo>
                  <a:lnTo>
                    <a:pt x="143322" y="660871"/>
                  </a:lnTo>
                  <a:lnTo>
                    <a:pt x="147303" y="659876"/>
                  </a:lnTo>
                  <a:cubicBezTo>
                    <a:pt x="148630" y="659212"/>
                    <a:pt x="149957" y="658217"/>
                    <a:pt x="151284" y="656890"/>
                  </a:cubicBezTo>
                  <a:lnTo>
                    <a:pt x="143322" y="660871"/>
                  </a:lnTo>
                  <a:lnTo>
                    <a:pt x="143322" y="660871"/>
                  </a:lnTo>
                  <a:lnTo>
                    <a:pt x="127397" y="668834"/>
                  </a:lnTo>
                  <a:cubicBezTo>
                    <a:pt x="124743" y="668834"/>
                    <a:pt x="123416" y="669497"/>
                    <a:pt x="123416" y="670824"/>
                  </a:cubicBezTo>
                  <a:cubicBezTo>
                    <a:pt x="123416" y="672151"/>
                    <a:pt x="122089" y="672815"/>
                    <a:pt x="119434" y="672815"/>
                  </a:cubicBezTo>
                  <a:lnTo>
                    <a:pt x="111472" y="672815"/>
                  </a:lnTo>
                  <a:lnTo>
                    <a:pt x="111472" y="680777"/>
                  </a:lnTo>
                  <a:lnTo>
                    <a:pt x="103510" y="680777"/>
                  </a:lnTo>
                  <a:cubicBezTo>
                    <a:pt x="106164" y="680777"/>
                    <a:pt x="107491" y="679450"/>
                    <a:pt x="107491" y="676796"/>
                  </a:cubicBezTo>
                  <a:lnTo>
                    <a:pt x="79623" y="684758"/>
                  </a:lnTo>
                  <a:cubicBezTo>
                    <a:pt x="63698" y="690066"/>
                    <a:pt x="55736" y="692720"/>
                    <a:pt x="55736" y="692720"/>
                  </a:cubicBezTo>
                  <a:lnTo>
                    <a:pt x="47774" y="696702"/>
                  </a:lnTo>
                  <a:cubicBezTo>
                    <a:pt x="50428" y="699356"/>
                    <a:pt x="53746" y="699356"/>
                    <a:pt x="57727" y="696702"/>
                  </a:cubicBezTo>
                  <a:cubicBezTo>
                    <a:pt x="61708" y="694047"/>
                    <a:pt x="65026" y="692720"/>
                    <a:pt x="67680" y="692720"/>
                  </a:cubicBezTo>
                  <a:cubicBezTo>
                    <a:pt x="62372" y="698029"/>
                    <a:pt x="55736" y="700683"/>
                    <a:pt x="47774" y="700683"/>
                  </a:cubicBezTo>
                  <a:lnTo>
                    <a:pt x="35830" y="712626"/>
                  </a:lnTo>
                  <a:lnTo>
                    <a:pt x="35830" y="708645"/>
                  </a:lnTo>
                  <a:cubicBezTo>
                    <a:pt x="30522" y="713953"/>
                    <a:pt x="25214" y="713953"/>
                    <a:pt x="19906" y="708645"/>
                  </a:cubicBezTo>
                  <a:cubicBezTo>
                    <a:pt x="22560" y="708645"/>
                    <a:pt x="27205" y="707992"/>
                    <a:pt x="33840" y="706686"/>
                  </a:cubicBezTo>
                  <a:cubicBezTo>
                    <a:pt x="40475" y="705379"/>
                    <a:pt x="43793" y="703399"/>
                    <a:pt x="43793" y="700745"/>
                  </a:cubicBezTo>
                  <a:cubicBezTo>
                    <a:pt x="35830" y="706012"/>
                    <a:pt x="29195" y="706012"/>
                    <a:pt x="23887" y="700745"/>
                  </a:cubicBezTo>
                  <a:cubicBezTo>
                    <a:pt x="18579" y="700745"/>
                    <a:pt x="14598" y="696785"/>
                    <a:pt x="11943" y="688864"/>
                  </a:cubicBezTo>
                  <a:cubicBezTo>
                    <a:pt x="11943" y="686210"/>
                    <a:pt x="11280" y="684883"/>
                    <a:pt x="9953" y="684883"/>
                  </a:cubicBezTo>
                  <a:cubicBezTo>
                    <a:pt x="8626" y="684883"/>
                    <a:pt x="7962" y="683576"/>
                    <a:pt x="7962" y="680964"/>
                  </a:cubicBezTo>
                  <a:cubicBezTo>
                    <a:pt x="7962" y="678309"/>
                    <a:pt x="8626" y="676319"/>
                    <a:pt x="9953" y="674992"/>
                  </a:cubicBezTo>
                  <a:cubicBezTo>
                    <a:pt x="11280" y="673665"/>
                    <a:pt x="11943" y="671695"/>
                    <a:pt x="11943" y="669082"/>
                  </a:cubicBezTo>
                  <a:lnTo>
                    <a:pt x="3981" y="661120"/>
                  </a:lnTo>
                  <a:cubicBezTo>
                    <a:pt x="3981" y="655853"/>
                    <a:pt x="2654" y="651893"/>
                    <a:pt x="0" y="649239"/>
                  </a:cubicBezTo>
                  <a:cubicBezTo>
                    <a:pt x="2654" y="646626"/>
                    <a:pt x="5308" y="645320"/>
                    <a:pt x="7962" y="645320"/>
                  </a:cubicBezTo>
                  <a:lnTo>
                    <a:pt x="15925" y="637358"/>
                  </a:lnTo>
                  <a:cubicBezTo>
                    <a:pt x="18579" y="640012"/>
                    <a:pt x="21233" y="641339"/>
                    <a:pt x="23887" y="641339"/>
                  </a:cubicBezTo>
                  <a:cubicBezTo>
                    <a:pt x="26541" y="641339"/>
                    <a:pt x="28532" y="640675"/>
                    <a:pt x="29859" y="639348"/>
                  </a:cubicBezTo>
                  <a:cubicBezTo>
                    <a:pt x="31186" y="638021"/>
                    <a:pt x="33176" y="637358"/>
                    <a:pt x="35830" y="637358"/>
                  </a:cubicBezTo>
                  <a:cubicBezTo>
                    <a:pt x="35830" y="640012"/>
                    <a:pt x="34503" y="642655"/>
                    <a:pt x="31849" y="645289"/>
                  </a:cubicBezTo>
                  <a:cubicBezTo>
                    <a:pt x="29195" y="647922"/>
                    <a:pt x="27868" y="650566"/>
                    <a:pt x="27868" y="653220"/>
                  </a:cubicBezTo>
                  <a:cubicBezTo>
                    <a:pt x="27868" y="655874"/>
                    <a:pt x="30522" y="657201"/>
                    <a:pt x="35830" y="657201"/>
                  </a:cubicBezTo>
                  <a:lnTo>
                    <a:pt x="47898" y="657201"/>
                  </a:lnTo>
                  <a:cubicBezTo>
                    <a:pt x="53290" y="657201"/>
                    <a:pt x="60008" y="655874"/>
                    <a:pt x="68053" y="653220"/>
                  </a:cubicBezTo>
                  <a:cubicBezTo>
                    <a:pt x="76098" y="650566"/>
                    <a:pt x="82796" y="647932"/>
                    <a:pt x="88145" y="645320"/>
                  </a:cubicBezTo>
                  <a:lnTo>
                    <a:pt x="108300" y="637358"/>
                  </a:lnTo>
                  <a:cubicBezTo>
                    <a:pt x="108300" y="634703"/>
                    <a:pt x="109648" y="633376"/>
                    <a:pt x="112343" y="633376"/>
                  </a:cubicBezTo>
                  <a:cubicBezTo>
                    <a:pt x="114997" y="633376"/>
                    <a:pt x="119020" y="632070"/>
                    <a:pt x="124411" y="629457"/>
                  </a:cubicBezTo>
                  <a:lnTo>
                    <a:pt x="128392" y="629457"/>
                  </a:lnTo>
                  <a:lnTo>
                    <a:pt x="136479" y="629457"/>
                  </a:lnTo>
                  <a:cubicBezTo>
                    <a:pt x="139133" y="626803"/>
                    <a:pt x="141808" y="625476"/>
                    <a:pt x="144504" y="625476"/>
                  </a:cubicBezTo>
                  <a:cubicBezTo>
                    <a:pt x="144504" y="620210"/>
                    <a:pt x="147199" y="617576"/>
                    <a:pt x="152590" y="617576"/>
                  </a:cubicBezTo>
                  <a:cubicBezTo>
                    <a:pt x="155244" y="617576"/>
                    <a:pt x="157245" y="616913"/>
                    <a:pt x="158593" y="615586"/>
                  </a:cubicBezTo>
                  <a:cubicBezTo>
                    <a:pt x="159941" y="614259"/>
                    <a:pt x="161963" y="613595"/>
                    <a:pt x="164658" y="613595"/>
                  </a:cubicBezTo>
                  <a:cubicBezTo>
                    <a:pt x="167312" y="613595"/>
                    <a:pt x="168639" y="612268"/>
                    <a:pt x="168639" y="609614"/>
                  </a:cubicBezTo>
                  <a:cubicBezTo>
                    <a:pt x="171335" y="614922"/>
                    <a:pt x="174031" y="614269"/>
                    <a:pt x="176726" y="607654"/>
                  </a:cubicBezTo>
                  <a:cubicBezTo>
                    <a:pt x="179422" y="601040"/>
                    <a:pt x="182096" y="600387"/>
                    <a:pt x="184751" y="605695"/>
                  </a:cubicBezTo>
                  <a:lnTo>
                    <a:pt x="184751" y="601714"/>
                  </a:lnTo>
                  <a:cubicBezTo>
                    <a:pt x="187446" y="604368"/>
                    <a:pt x="192153" y="603715"/>
                    <a:pt x="198871" y="599754"/>
                  </a:cubicBezTo>
                  <a:cubicBezTo>
                    <a:pt x="205589" y="595794"/>
                    <a:pt x="210275" y="592487"/>
                    <a:pt x="212930" y="589833"/>
                  </a:cubicBezTo>
                  <a:cubicBezTo>
                    <a:pt x="212930" y="589833"/>
                    <a:pt x="220996" y="587199"/>
                    <a:pt x="237127" y="581932"/>
                  </a:cubicBezTo>
                  <a:lnTo>
                    <a:pt x="305554" y="554189"/>
                  </a:lnTo>
                  <a:lnTo>
                    <a:pt x="337714" y="538326"/>
                  </a:lnTo>
                  <a:cubicBezTo>
                    <a:pt x="345759" y="535714"/>
                    <a:pt x="353825" y="530447"/>
                    <a:pt x="361912" y="522526"/>
                  </a:cubicBezTo>
                  <a:cubicBezTo>
                    <a:pt x="364566" y="514605"/>
                    <a:pt x="367241" y="508001"/>
                    <a:pt x="369936" y="502714"/>
                  </a:cubicBezTo>
                  <a:cubicBezTo>
                    <a:pt x="372632" y="497426"/>
                    <a:pt x="375307" y="492128"/>
                    <a:pt x="377961" y="486820"/>
                  </a:cubicBezTo>
                  <a:cubicBezTo>
                    <a:pt x="380656" y="484208"/>
                    <a:pt x="384700" y="473653"/>
                    <a:pt x="390091" y="455158"/>
                  </a:cubicBezTo>
                  <a:cubicBezTo>
                    <a:pt x="387395" y="455158"/>
                    <a:pt x="380003" y="457138"/>
                    <a:pt x="367915" y="461098"/>
                  </a:cubicBezTo>
                  <a:cubicBezTo>
                    <a:pt x="355826" y="465059"/>
                    <a:pt x="348455" y="467039"/>
                    <a:pt x="345801" y="467039"/>
                  </a:cubicBezTo>
                  <a:cubicBezTo>
                    <a:pt x="353846" y="461772"/>
                    <a:pt x="363239" y="457812"/>
                    <a:pt x="373980" y="455158"/>
                  </a:cubicBezTo>
                  <a:cubicBezTo>
                    <a:pt x="384720" y="452503"/>
                    <a:pt x="392766" y="447216"/>
                    <a:pt x="398115" y="439295"/>
                  </a:cubicBezTo>
                  <a:cubicBezTo>
                    <a:pt x="398115" y="436683"/>
                    <a:pt x="400106" y="432732"/>
                    <a:pt x="404087" y="427445"/>
                  </a:cubicBezTo>
                  <a:cubicBezTo>
                    <a:pt x="408068" y="422158"/>
                    <a:pt x="407405" y="418187"/>
                    <a:pt x="402096" y="415533"/>
                  </a:cubicBezTo>
                  <a:cubicBezTo>
                    <a:pt x="399443" y="412879"/>
                    <a:pt x="394933" y="412879"/>
                    <a:pt x="388567" y="415533"/>
                  </a:cubicBezTo>
                  <a:cubicBezTo>
                    <a:pt x="382201" y="418187"/>
                    <a:pt x="377422" y="419514"/>
                    <a:pt x="374228" y="419514"/>
                  </a:cubicBezTo>
                  <a:cubicBezTo>
                    <a:pt x="347688" y="424158"/>
                    <a:pt x="333090" y="426481"/>
                    <a:pt x="330436" y="426481"/>
                  </a:cubicBezTo>
                  <a:cubicBezTo>
                    <a:pt x="322474" y="426481"/>
                    <a:pt x="317165" y="427642"/>
                    <a:pt x="314511" y="429964"/>
                  </a:cubicBezTo>
                  <a:cubicBezTo>
                    <a:pt x="309203" y="429964"/>
                    <a:pt x="304558" y="430628"/>
                    <a:pt x="300577" y="431955"/>
                  </a:cubicBezTo>
                  <a:cubicBezTo>
                    <a:pt x="296596" y="433282"/>
                    <a:pt x="291951" y="433945"/>
                    <a:pt x="286643" y="433945"/>
                  </a:cubicBezTo>
                  <a:cubicBezTo>
                    <a:pt x="291951" y="433945"/>
                    <a:pt x="294605" y="432618"/>
                    <a:pt x="294605" y="429964"/>
                  </a:cubicBezTo>
                  <a:cubicBezTo>
                    <a:pt x="286643" y="432618"/>
                    <a:pt x="278681" y="435273"/>
                    <a:pt x="270719" y="437927"/>
                  </a:cubicBezTo>
                  <a:cubicBezTo>
                    <a:pt x="262756" y="440581"/>
                    <a:pt x="256121" y="439254"/>
                    <a:pt x="250813" y="433945"/>
                  </a:cubicBezTo>
                  <a:lnTo>
                    <a:pt x="246831" y="433945"/>
                  </a:lnTo>
                  <a:lnTo>
                    <a:pt x="238869" y="429964"/>
                  </a:lnTo>
                  <a:cubicBezTo>
                    <a:pt x="228253" y="429964"/>
                    <a:pt x="222945" y="428803"/>
                    <a:pt x="222945" y="426481"/>
                  </a:cubicBezTo>
                  <a:lnTo>
                    <a:pt x="254794" y="412547"/>
                  </a:lnTo>
                  <a:cubicBezTo>
                    <a:pt x="257448" y="412547"/>
                    <a:pt x="259439" y="411966"/>
                    <a:pt x="260766" y="410805"/>
                  </a:cubicBezTo>
                  <a:cubicBezTo>
                    <a:pt x="262093" y="409644"/>
                    <a:pt x="264083" y="409063"/>
                    <a:pt x="266737" y="409063"/>
                  </a:cubicBezTo>
                  <a:cubicBezTo>
                    <a:pt x="269392" y="406741"/>
                    <a:pt x="272046" y="405580"/>
                    <a:pt x="274700" y="405580"/>
                  </a:cubicBezTo>
                  <a:cubicBezTo>
                    <a:pt x="277354" y="403257"/>
                    <a:pt x="286643" y="402096"/>
                    <a:pt x="302568" y="402096"/>
                  </a:cubicBezTo>
                  <a:cubicBezTo>
                    <a:pt x="307876" y="399318"/>
                    <a:pt x="313848" y="396550"/>
                    <a:pt x="320483" y="393792"/>
                  </a:cubicBezTo>
                  <a:cubicBezTo>
                    <a:pt x="327118" y="391034"/>
                    <a:pt x="334417" y="388266"/>
                    <a:pt x="342379" y="385487"/>
                  </a:cubicBezTo>
                  <a:lnTo>
                    <a:pt x="414040" y="356500"/>
                  </a:lnTo>
                  <a:cubicBezTo>
                    <a:pt x="422002" y="348206"/>
                    <a:pt x="427310" y="339911"/>
                    <a:pt x="429965" y="331617"/>
                  </a:cubicBezTo>
                  <a:cubicBezTo>
                    <a:pt x="429965" y="326060"/>
                    <a:pt x="432619" y="312396"/>
                    <a:pt x="437927" y="290624"/>
                  </a:cubicBezTo>
                  <a:lnTo>
                    <a:pt x="431711" y="289795"/>
                  </a:lnTo>
                  <a:lnTo>
                    <a:pt x="437927" y="274699"/>
                  </a:lnTo>
                  <a:cubicBezTo>
                    <a:pt x="437927" y="269391"/>
                    <a:pt x="435273" y="268728"/>
                    <a:pt x="429965" y="272709"/>
                  </a:cubicBezTo>
                  <a:cubicBezTo>
                    <a:pt x="424657" y="276690"/>
                    <a:pt x="420675" y="280008"/>
                    <a:pt x="418021" y="282662"/>
                  </a:cubicBezTo>
                  <a:cubicBezTo>
                    <a:pt x="410059" y="285316"/>
                    <a:pt x="402096" y="290624"/>
                    <a:pt x="394134" y="298586"/>
                  </a:cubicBezTo>
                  <a:cubicBezTo>
                    <a:pt x="388826" y="301240"/>
                    <a:pt x="383518" y="304558"/>
                    <a:pt x="378210" y="308539"/>
                  </a:cubicBezTo>
                  <a:cubicBezTo>
                    <a:pt x="372901" y="312520"/>
                    <a:pt x="367593" y="314511"/>
                    <a:pt x="362285" y="314511"/>
                  </a:cubicBezTo>
                  <a:cubicBezTo>
                    <a:pt x="367593" y="311857"/>
                    <a:pt x="378873" y="304558"/>
                    <a:pt x="396125" y="292615"/>
                  </a:cubicBezTo>
                  <a:cubicBezTo>
                    <a:pt x="413376" y="280671"/>
                    <a:pt x="420675" y="272045"/>
                    <a:pt x="418021" y="266737"/>
                  </a:cubicBezTo>
                  <a:cubicBezTo>
                    <a:pt x="418021" y="264083"/>
                    <a:pt x="420012" y="262756"/>
                    <a:pt x="423993" y="262756"/>
                  </a:cubicBezTo>
                  <a:cubicBezTo>
                    <a:pt x="427974" y="262756"/>
                    <a:pt x="428638" y="261429"/>
                    <a:pt x="425983" y="258775"/>
                  </a:cubicBezTo>
                  <a:cubicBezTo>
                    <a:pt x="423329" y="256121"/>
                    <a:pt x="420675" y="256121"/>
                    <a:pt x="418021" y="258775"/>
                  </a:cubicBezTo>
                  <a:cubicBezTo>
                    <a:pt x="415367" y="261429"/>
                    <a:pt x="412713" y="262756"/>
                    <a:pt x="410059" y="262756"/>
                  </a:cubicBezTo>
                  <a:cubicBezTo>
                    <a:pt x="404751" y="265410"/>
                    <a:pt x="399443" y="266074"/>
                    <a:pt x="394134" y="264747"/>
                  </a:cubicBezTo>
                  <a:cubicBezTo>
                    <a:pt x="388826" y="263419"/>
                    <a:pt x="383518" y="264083"/>
                    <a:pt x="378210" y="266737"/>
                  </a:cubicBezTo>
                  <a:cubicBezTo>
                    <a:pt x="367593" y="269391"/>
                    <a:pt x="356977" y="269391"/>
                    <a:pt x="346360" y="266737"/>
                  </a:cubicBezTo>
                  <a:cubicBezTo>
                    <a:pt x="335744" y="264083"/>
                    <a:pt x="325128" y="262756"/>
                    <a:pt x="314511" y="262756"/>
                  </a:cubicBezTo>
                  <a:lnTo>
                    <a:pt x="302568" y="250812"/>
                  </a:lnTo>
                  <a:lnTo>
                    <a:pt x="286643" y="238869"/>
                  </a:lnTo>
                  <a:lnTo>
                    <a:pt x="278681" y="230907"/>
                  </a:lnTo>
                  <a:lnTo>
                    <a:pt x="274700" y="226926"/>
                  </a:lnTo>
                  <a:cubicBezTo>
                    <a:pt x="272046" y="221617"/>
                    <a:pt x="272046" y="218963"/>
                    <a:pt x="274700" y="218963"/>
                  </a:cubicBezTo>
                  <a:cubicBezTo>
                    <a:pt x="277354" y="218963"/>
                    <a:pt x="277354" y="216309"/>
                    <a:pt x="274700" y="211001"/>
                  </a:cubicBezTo>
                  <a:lnTo>
                    <a:pt x="278681" y="214982"/>
                  </a:lnTo>
                  <a:lnTo>
                    <a:pt x="286643" y="226926"/>
                  </a:lnTo>
                  <a:lnTo>
                    <a:pt x="306549" y="226926"/>
                  </a:lnTo>
                  <a:lnTo>
                    <a:pt x="318492" y="226926"/>
                  </a:lnTo>
                  <a:lnTo>
                    <a:pt x="326455" y="226926"/>
                  </a:lnTo>
                  <a:cubicBezTo>
                    <a:pt x="329109" y="226926"/>
                    <a:pt x="332426" y="226262"/>
                    <a:pt x="336407" y="224935"/>
                  </a:cubicBezTo>
                  <a:cubicBezTo>
                    <a:pt x="340389" y="223608"/>
                    <a:pt x="343706" y="222944"/>
                    <a:pt x="346360" y="222944"/>
                  </a:cubicBezTo>
                  <a:lnTo>
                    <a:pt x="374228" y="211001"/>
                  </a:lnTo>
                  <a:cubicBezTo>
                    <a:pt x="379537" y="208347"/>
                    <a:pt x="388163" y="206356"/>
                    <a:pt x="400106" y="205029"/>
                  </a:cubicBezTo>
                  <a:cubicBezTo>
                    <a:pt x="412049" y="203702"/>
                    <a:pt x="418021" y="200385"/>
                    <a:pt x="418021" y="195076"/>
                  </a:cubicBezTo>
                  <a:cubicBezTo>
                    <a:pt x="423329" y="195076"/>
                    <a:pt x="427974" y="194413"/>
                    <a:pt x="431955" y="193086"/>
                  </a:cubicBezTo>
                  <a:cubicBezTo>
                    <a:pt x="435936" y="191759"/>
                    <a:pt x="440581" y="191095"/>
                    <a:pt x="445889" y="191095"/>
                  </a:cubicBezTo>
                  <a:cubicBezTo>
                    <a:pt x="456506" y="188441"/>
                    <a:pt x="461814" y="181806"/>
                    <a:pt x="461814" y="171189"/>
                  </a:cubicBezTo>
                  <a:lnTo>
                    <a:pt x="461814" y="99529"/>
                  </a:lnTo>
                  <a:cubicBezTo>
                    <a:pt x="461814" y="86258"/>
                    <a:pt x="461814" y="74315"/>
                    <a:pt x="461814" y="63698"/>
                  </a:cubicBezTo>
                  <a:cubicBezTo>
                    <a:pt x="461814" y="53082"/>
                    <a:pt x="459160" y="41138"/>
                    <a:pt x="453852" y="27868"/>
                  </a:cubicBezTo>
                  <a:cubicBezTo>
                    <a:pt x="448543" y="11943"/>
                    <a:pt x="443235" y="6635"/>
                    <a:pt x="437927" y="11943"/>
                  </a:cubicBezTo>
                  <a:cubicBezTo>
                    <a:pt x="435273" y="11943"/>
                    <a:pt x="430628" y="15924"/>
                    <a:pt x="423993" y="23887"/>
                  </a:cubicBezTo>
                  <a:cubicBezTo>
                    <a:pt x="417358" y="31849"/>
                    <a:pt x="412713" y="34503"/>
                    <a:pt x="410059" y="31849"/>
                  </a:cubicBezTo>
                  <a:cubicBezTo>
                    <a:pt x="412713" y="27204"/>
                    <a:pt x="415367" y="24882"/>
                    <a:pt x="418021" y="24882"/>
                  </a:cubicBezTo>
                  <a:cubicBezTo>
                    <a:pt x="420675" y="24882"/>
                    <a:pt x="423329" y="22560"/>
                    <a:pt x="425983" y="17915"/>
                  </a:cubicBezTo>
                  <a:cubicBezTo>
                    <a:pt x="428638" y="15593"/>
                    <a:pt x="429965" y="12690"/>
                    <a:pt x="429965" y="9206"/>
                  </a:cubicBezTo>
                  <a:cubicBezTo>
                    <a:pt x="429965" y="5723"/>
                    <a:pt x="432619" y="2654"/>
                    <a:pt x="43792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solidFill>
                  <a:srgbClr val="659A01"/>
                </a:solidFill>
                <a:latin typeface="微米有行" pitchFamily="2" charset="-128"/>
                <a:ea typeface="微米有行" pitchFamily="2" charset="-128"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D7F4A75-52DF-2958-34B2-6A1C05C15BF6}"/>
                </a:ext>
              </a:extLst>
            </p:cNvPr>
            <p:cNvSpPr txBox="1"/>
            <p:nvPr/>
          </p:nvSpPr>
          <p:spPr>
            <a:xfrm>
              <a:off x="5563722" y="2160420"/>
              <a:ext cx="619908" cy="515135"/>
            </a:xfrm>
            <a:custGeom>
              <a:avLst/>
              <a:gdLst/>
              <a:ahLst/>
              <a:cxnLst/>
              <a:rect l="l" t="t" r="r" b="b"/>
              <a:pathLst>
                <a:path w="847985" h="704664">
                  <a:moveTo>
                    <a:pt x="218963" y="537456"/>
                  </a:moveTo>
                  <a:lnTo>
                    <a:pt x="222944" y="537456"/>
                  </a:lnTo>
                  <a:cubicBezTo>
                    <a:pt x="220290" y="537456"/>
                    <a:pt x="218963" y="538783"/>
                    <a:pt x="218963" y="541437"/>
                  </a:cubicBezTo>
                  <a:lnTo>
                    <a:pt x="214982" y="541437"/>
                  </a:lnTo>
                  <a:close/>
                  <a:moveTo>
                    <a:pt x="378209" y="449871"/>
                  </a:moveTo>
                  <a:lnTo>
                    <a:pt x="374228" y="453852"/>
                  </a:lnTo>
                  <a:lnTo>
                    <a:pt x="378209" y="457833"/>
                  </a:lnTo>
                  <a:close/>
                  <a:moveTo>
                    <a:pt x="648927" y="350342"/>
                  </a:moveTo>
                  <a:lnTo>
                    <a:pt x="660871" y="358304"/>
                  </a:lnTo>
                  <a:cubicBezTo>
                    <a:pt x="676795" y="376883"/>
                    <a:pt x="694047" y="394134"/>
                    <a:pt x="712626" y="410059"/>
                  </a:cubicBezTo>
                  <a:lnTo>
                    <a:pt x="736513" y="429965"/>
                  </a:lnTo>
                  <a:lnTo>
                    <a:pt x="744475" y="429965"/>
                  </a:lnTo>
                  <a:cubicBezTo>
                    <a:pt x="741821" y="429965"/>
                    <a:pt x="748456" y="432515"/>
                    <a:pt x="764381" y="437616"/>
                  </a:cubicBezTo>
                  <a:lnTo>
                    <a:pt x="784287" y="456775"/>
                  </a:lnTo>
                  <a:lnTo>
                    <a:pt x="788268" y="460570"/>
                  </a:lnTo>
                  <a:lnTo>
                    <a:pt x="816136" y="483586"/>
                  </a:lnTo>
                  <a:cubicBezTo>
                    <a:pt x="824098" y="486116"/>
                    <a:pt x="829406" y="491216"/>
                    <a:pt x="832060" y="498888"/>
                  </a:cubicBezTo>
                  <a:lnTo>
                    <a:pt x="836042" y="502683"/>
                  </a:lnTo>
                  <a:cubicBezTo>
                    <a:pt x="841350" y="507784"/>
                    <a:pt x="844004" y="512885"/>
                    <a:pt x="844004" y="517986"/>
                  </a:cubicBezTo>
                  <a:lnTo>
                    <a:pt x="844004" y="529494"/>
                  </a:lnTo>
                  <a:cubicBezTo>
                    <a:pt x="846658" y="532148"/>
                    <a:pt x="847985" y="537456"/>
                    <a:pt x="847985" y="545418"/>
                  </a:cubicBezTo>
                  <a:cubicBezTo>
                    <a:pt x="847985" y="548072"/>
                    <a:pt x="846658" y="550726"/>
                    <a:pt x="844004" y="553380"/>
                  </a:cubicBezTo>
                  <a:cubicBezTo>
                    <a:pt x="838696" y="558689"/>
                    <a:pt x="833388" y="561343"/>
                    <a:pt x="828079" y="561343"/>
                  </a:cubicBezTo>
                  <a:cubicBezTo>
                    <a:pt x="822771" y="561343"/>
                    <a:pt x="817463" y="562670"/>
                    <a:pt x="812155" y="565324"/>
                  </a:cubicBezTo>
                  <a:cubicBezTo>
                    <a:pt x="809501" y="567978"/>
                    <a:pt x="805520" y="569305"/>
                    <a:pt x="800211" y="569305"/>
                  </a:cubicBezTo>
                  <a:cubicBezTo>
                    <a:pt x="792249" y="569305"/>
                    <a:pt x="786941" y="570632"/>
                    <a:pt x="784287" y="573286"/>
                  </a:cubicBezTo>
                  <a:cubicBezTo>
                    <a:pt x="784287" y="573286"/>
                    <a:pt x="781633" y="574613"/>
                    <a:pt x="776324" y="577267"/>
                  </a:cubicBezTo>
                  <a:lnTo>
                    <a:pt x="772343" y="573286"/>
                  </a:lnTo>
                  <a:cubicBezTo>
                    <a:pt x="772343" y="570632"/>
                    <a:pt x="769689" y="569305"/>
                    <a:pt x="764381" y="569305"/>
                  </a:cubicBezTo>
                  <a:cubicBezTo>
                    <a:pt x="759073" y="571959"/>
                    <a:pt x="755755" y="572623"/>
                    <a:pt x="754428" y="571296"/>
                  </a:cubicBezTo>
                  <a:cubicBezTo>
                    <a:pt x="753101" y="569969"/>
                    <a:pt x="751110" y="569305"/>
                    <a:pt x="748456" y="569305"/>
                  </a:cubicBezTo>
                  <a:cubicBezTo>
                    <a:pt x="745802" y="566651"/>
                    <a:pt x="743148" y="565324"/>
                    <a:pt x="740494" y="565324"/>
                  </a:cubicBezTo>
                  <a:cubicBezTo>
                    <a:pt x="737840" y="565324"/>
                    <a:pt x="736513" y="564660"/>
                    <a:pt x="736513" y="563333"/>
                  </a:cubicBezTo>
                  <a:cubicBezTo>
                    <a:pt x="736513" y="562006"/>
                    <a:pt x="735186" y="561343"/>
                    <a:pt x="732532" y="561343"/>
                  </a:cubicBezTo>
                  <a:cubicBezTo>
                    <a:pt x="732532" y="563997"/>
                    <a:pt x="729878" y="565324"/>
                    <a:pt x="724569" y="565324"/>
                  </a:cubicBezTo>
                  <a:lnTo>
                    <a:pt x="720588" y="561343"/>
                  </a:lnTo>
                  <a:lnTo>
                    <a:pt x="720588" y="553380"/>
                  </a:lnTo>
                  <a:lnTo>
                    <a:pt x="724569" y="549399"/>
                  </a:lnTo>
                  <a:cubicBezTo>
                    <a:pt x="721915" y="544091"/>
                    <a:pt x="719925" y="542764"/>
                    <a:pt x="718598" y="545418"/>
                  </a:cubicBezTo>
                  <a:cubicBezTo>
                    <a:pt x="717271" y="548072"/>
                    <a:pt x="715280" y="549399"/>
                    <a:pt x="712626" y="549399"/>
                  </a:cubicBezTo>
                  <a:lnTo>
                    <a:pt x="704664" y="549399"/>
                  </a:lnTo>
                  <a:lnTo>
                    <a:pt x="700682" y="549399"/>
                  </a:lnTo>
                  <a:cubicBezTo>
                    <a:pt x="698028" y="552053"/>
                    <a:pt x="695374" y="553380"/>
                    <a:pt x="692720" y="553380"/>
                  </a:cubicBezTo>
                  <a:cubicBezTo>
                    <a:pt x="690066" y="553380"/>
                    <a:pt x="688739" y="552053"/>
                    <a:pt x="688739" y="549399"/>
                  </a:cubicBezTo>
                  <a:cubicBezTo>
                    <a:pt x="686085" y="549399"/>
                    <a:pt x="684094" y="550063"/>
                    <a:pt x="682767" y="551390"/>
                  </a:cubicBezTo>
                  <a:cubicBezTo>
                    <a:pt x="681440" y="552717"/>
                    <a:pt x="679450" y="553380"/>
                    <a:pt x="676795" y="553380"/>
                  </a:cubicBezTo>
                  <a:cubicBezTo>
                    <a:pt x="679450" y="550726"/>
                    <a:pt x="680777" y="544091"/>
                    <a:pt x="680777" y="533475"/>
                  </a:cubicBezTo>
                  <a:lnTo>
                    <a:pt x="680777" y="529494"/>
                  </a:lnTo>
                  <a:lnTo>
                    <a:pt x="684758" y="525512"/>
                  </a:lnTo>
                  <a:lnTo>
                    <a:pt x="720588" y="489682"/>
                  </a:lnTo>
                  <a:cubicBezTo>
                    <a:pt x="725897" y="484374"/>
                    <a:pt x="727223" y="479066"/>
                    <a:pt x="724569" y="473757"/>
                  </a:cubicBezTo>
                  <a:cubicBezTo>
                    <a:pt x="719261" y="468905"/>
                    <a:pt x="714616" y="463431"/>
                    <a:pt x="710635" y="457335"/>
                  </a:cubicBezTo>
                  <a:cubicBezTo>
                    <a:pt x="706654" y="451239"/>
                    <a:pt x="702010" y="445765"/>
                    <a:pt x="696701" y="440913"/>
                  </a:cubicBezTo>
                  <a:lnTo>
                    <a:pt x="672814" y="394134"/>
                  </a:lnTo>
                  <a:cubicBezTo>
                    <a:pt x="670160" y="388826"/>
                    <a:pt x="667506" y="384182"/>
                    <a:pt x="664852" y="380200"/>
                  </a:cubicBezTo>
                  <a:cubicBezTo>
                    <a:pt x="662198" y="376219"/>
                    <a:pt x="659544" y="371575"/>
                    <a:pt x="656890" y="366266"/>
                  </a:cubicBezTo>
                  <a:lnTo>
                    <a:pt x="648927" y="358304"/>
                  </a:lnTo>
                  <a:close/>
                  <a:moveTo>
                    <a:pt x="505606" y="91567"/>
                  </a:moveTo>
                  <a:cubicBezTo>
                    <a:pt x="505606" y="96875"/>
                    <a:pt x="504279" y="99529"/>
                    <a:pt x="501625" y="99529"/>
                  </a:cubicBezTo>
                  <a:cubicBezTo>
                    <a:pt x="498971" y="99529"/>
                    <a:pt x="496317" y="100856"/>
                    <a:pt x="493662" y="103510"/>
                  </a:cubicBezTo>
                  <a:cubicBezTo>
                    <a:pt x="493662" y="98202"/>
                    <a:pt x="494990" y="95548"/>
                    <a:pt x="497644" y="95548"/>
                  </a:cubicBezTo>
                  <a:cubicBezTo>
                    <a:pt x="500298" y="95548"/>
                    <a:pt x="502952" y="94221"/>
                    <a:pt x="505606" y="91567"/>
                  </a:cubicBezTo>
                  <a:close/>
                  <a:moveTo>
                    <a:pt x="549399" y="0"/>
                  </a:moveTo>
                  <a:cubicBezTo>
                    <a:pt x="562669" y="7963"/>
                    <a:pt x="575940" y="13271"/>
                    <a:pt x="589210" y="15925"/>
                  </a:cubicBezTo>
                  <a:cubicBezTo>
                    <a:pt x="602481" y="18579"/>
                    <a:pt x="615751" y="21233"/>
                    <a:pt x="629022" y="23887"/>
                  </a:cubicBezTo>
                  <a:lnTo>
                    <a:pt x="625040" y="27868"/>
                  </a:lnTo>
                  <a:cubicBezTo>
                    <a:pt x="622387" y="33177"/>
                    <a:pt x="620396" y="36494"/>
                    <a:pt x="619069" y="37821"/>
                  </a:cubicBezTo>
                  <a:cubicBezTo>
                    <a:pt x="617742" y="39148"/>
                    <a:pt x="615751" y="42466"/>
                    <a:pt x="613097" y="47774"/>
                  </a:cubicBezTo>
                  <a:lnTo>
                    <a:pt x="605135" y="55736"/>
                  </a:lnTo>
                  <a:lnTo>
                    <a:pt x="589210" y="95548"/>
                  </a:lnTo>
                  <a:lnTo>
                    <a:pt x="581248" y="119435"/>
                  </a:lnTo>
                  <a:cubicBezTo>
                    <a:pt x="581248" y="127397"/>
                    <a:pt x="580584" y="134696"/>
                    <a:pt x="579257" y="141331"/>
                  </a:cubicBezTo>
                  <a:cubicBezTo>
                    <a:pt x="577930" y="147966"/>
                    <a:pt x="575940" y="155265"/>
                    <a:pt x="573285" y="163228"/>
                  </a:cubicBezTo>
                  <a:lnTo>
                    <a:pt x="565323" y="195077"/>
                  </a:lnTo>
                  <a:cubicBezTo>
                    <a:pt x="562669" y="216310"/>
                    <a:pt x="556034" y="238869"/>
                    <a:pt x="545417" y="262756"/>
                  </a:cubicBezTo>
                  <a:lnTo>
                    <a:pt x="533474" y="286643"/>
                  </a:lnTo>
                  <a:cubicBezTo>
                    <a:pt x="528166" y="289297"/>
                    <a:pt x="525512" y="292615"/>
                    <a:pt x="525512" y="296596"/>
                  </a:cubicBezTo>
                  <a:cubicBezTo>
                    <a:pt x="525512" y="300577"/>
                    <a:pt x="522858" y="303895"/>
                    <a:pt x="517549" y="306549"/>
                  </a:cubicBezTo>
                  <a:lnTo>
                    <a:pt x="517549" y="310530"/>
                  </a:lnTo>
                  <a:lnTo>
                    <a:pt x="497644" y="334417"/>
                  </a:lnTo>
                  <a:cubicBezTo>
                    <a:pt x="494990" y="337071"/>
                    <a:pt x="492335" y="338398"/>
                    <a:pt x="489681" y="338398"/>
                  </a:cubicBezTo>
                  <a:lnTo>
                    <a:pt x="489681" y="342379"/>
                  </a:lnTo>
                  <a:lnTo>
                    <a:pt x="493662" y="342379"/>
                  </a:lnTo>
                  <a:lnTo>
                    <a:pt x="485700" y="350342"/>
                  </a:lnTo>
                  <a:lnTo>
                    <a:pt x="477738" y="358304"/>
                  </a:lnTo>
                  <a:lnTo>
                    <a:pt x="481719" y="358304"/>
                  </a:lnTo>
                  <a:cubicBezTo>
                    <a:pt x="476411" y="366266"/>
                    <a:pt x="471103" y="370247"/>
                    <a:pt x="465794" y="370247"/>
                  </a:cubicBezTo>
                  <a:cubicBezTo>
                    <a:pt x="465794" y="375556"/>
                    <a:pt x="464467" y="378210"/>
                    <a:pt x="461813" y="378210"/>
                  </a:cubicBezTo>
                  <a:cubicBezTo>
                    <a:pt x="459159" y="378210"/>
                    <a:pt x="456505" y="380864"/>
                    <a:pt x="453851" y="386172"/>
                  </a:cubicBezTo>
                  <a:lnTo>
                    <a:pt x="445889" y="394134"/>
                  </a:lnTo>
                  <a:cubicBezTo>
                    <a:pt x="445889" y="394134"/>
                    <a:pt x="443235" y="395461"/>
                    <a:pt x="437926" y="398116"/>
                  </a:cubicBezTo>
                  <a:lnTo>
                    <a:pt x="433945" y="402097"/>
                  </a:lnTo>
                  <a:lnTo>
                    <a:pt x="422002" y="414040"/>
                  </a:lnTo>
                  <a:cubicBezTo>
                    <a:pt x="427310" y="419348"/>
                    <a:pt x="430628" y="425320"/>
                    <a:pt x="431955" y="431955"/>
                  </a:cubicBezTo>
                  <a:cubicBezTo>
                    <a:pt x="433282" y="438591"/>
                    <a:pt x="436599" y="444562"/>
                    <a:pt x="441907" y="449871"/>
                  </a:cubicBezTo>
                  <a:lnTo>
                    <a:pt x="453851" y="437927"/>
                  </a:lnTo>
                  <a:lnTo>
                    <a:pt x="461813" y="429965"/>
                  </a:lnTo>
                  <a:lnTo>
                    <a:pt x="465794" y="429965"/>
                  </a:lnTo>
                  <a:cubicBezTo>
                    <a:pt x="471103" y="427311"/>
                    <a:pt x="474420" y="424657"/>
                    <a:pt x="475747" y="422002"/>
                  </a:cubicBezTo>
                  <a:cubicBezTo>
                    <a:pt x="477075" y="419348"/>
                    <a:pt x="480392" y="415367"/>
                    <a:pt x="485700" y="410059"/>
                  </a:cubicBezTo>
                  <a:cubicBezTo>
                    <a:pt x="488354" y="415367"/>
                    <a:pt x="488354" y="419348"/>
                    <a:pt x="485700" y="422002"/>
                  </a:cubicBezTo>
                  <a:cubicBezTo>
                    <a:pt x="483046" y="424657"/>
                    <a:pt x="481719" y="428638"/>
                    <a:pt x="481719" y="433946"/>
                  </a:cubicBezTo>
                  <a:cubicBezTo>
                    <a:pt x="476411" y="439254"/>
                    <a:pt x="473757" y="443235"/>
                    <a:pt x="473757" y="445889"/>
                  </a:cubicBezTo>
                  <a:cubicBezTo>
                    <a:pt x="471103" y="448543"/>
                    <a:pt x="472430" y="451198"/>
                    <a:pt x="477738" y="453852"/>
                  </a:cubicBezTo>
                  <a:cubicBezTo>
                    <a:pt x="483046" y="459160"/>
                    <a:pt x="483046" y="464468"/>
                    <a:pt x="477738" y="469776"/>
                  </a:cubicBezTo>
                  <a:cubicBezTo>
                    <a:pt x="472430" y="475084"/>
                    <a:pt x="472430" y="479066"/>
                    <a:pt x="477738" y="481720"/>
                  </a:cubicBezTo>
                  <a:cubicBezTo>
                    <a:pt x="477738" y="489682"/>
                    <a:pt x="476411" y="494990"/>
                    <a:pt x="473757" y="497644"/>
                  </a:cubicBezTo>
                  <a:cubicBezTo>
                    <a:pt x="473757" y="510915"/>
                    <a:pt x="475084" y="518877"/>
                    <a:pt x="477738" y="521531"/>
                  </a:cubicBezTo>
                  <a:cubicBezTo>
                    <a:pt x="477738" y="526839"/>
                    <a:pt x="479065" y="530821"/>
                    <a:pt x="481719" y="533475"/>
                  </a:cubicBezTo>
                  <a:cubicBezTo>
                    <a:pt x="481719" y="538783"/>
                    <a:pt x="483046" y="542764"/>
                    <a:pt x="485700" y="545418"/>
                  </a:cubicBezTo>
                  <a:cubicBezTo>
                    <a:pt x="491009" y="550726"/>
                    <a:pt x="493662" y="554708"/>
                    <a:pt x="493662" y="557362"/>
                  </a:cubicBezTo>
                  <a:cubicBezTo>
                    <a:pt x="498971" y="578594"/>
                    <a:pt x="501625" y="591865"/>
                    <a:pt x="501625" y="597173"/>
                  </a:cubicBezTo>
                  <a:cubicBezTo>
                    <a:pt x="504279" y="599827"/>
                    <a:pt x="502952" y="603808"/>
                    <a:pt x="497644" y="609117"/>
                  </a:cubicBezTo>
                  <a:cubicBezTo>
                    <a:pt x="494990" y="609117"/>
                    <a:pt x="493662" y="611771"/>
                    <a:pt x="493662" y="617079"/>
                  </a:cubicBezTo>
                  <a:cubicBezTo>
                    <a:pt x="493662" y="619733"/>
                    <a:pt x="492335" y="622387"/>
                    <a:pt x="489681" y="625041"/>
                  </a:cubicBezTo>
                  <a:lnTo>
                    <a:pt x="477738" y="617079"/>
                  </a:lnTo>
                  <a:cubicBezTo>
                    <a:pt x="469776" y="622387"/>
                    <a:pt x="465794" y="629022"/>
                    <a:pt x="465794" y="636985"/>
                  </a:cubicBezTo>
                  <a:cubicBezTo>
                    <a:pt x="465794" y="634331"/>
                    <a:pt x="465131" y="632340"/>
                    <a:pt x="463804" y="631013"/>
                  </a:cubicBezTo>
                  <a:cubicBezTo>
                    <a:pt x="462477" y="629686"/>
                    <a:pt x="461813" y="627695"/>
                    <a:pt x="461813" y="625041"/>
                  </a:cubicBezTo>
                  <a:lnTo>
                    <a:pt x="461813" y="621060"/>
                  </a:lnTo>
                  <a:cubicBezTo>
                    <a:pt x="459159" y="621060"/>
                    <a:pt x="457832" y="622387"/>
                    <a:pt x="457832" y="625041"/>
                  </a:cubicBezTo>
                  <a:cubicBezTo>
                    <a:pt x="455178" y="625041"/>
                    <a:pt x="453851" y="626368"/>
                    <a:pt x="453851" y="629022"/>
                  </a:cubicBezTo>
                  <a:cubicBezTo>
                    <a:pt x="448543" y="634331"/>
                    <a:pt x="444562" y="636985"/>
                    <a:pt x="441907" y="636985"/>
                  </a:cubicBezTo>
                  <a:cubicBezTo>
                    <a:pt x="439254" y="634331"/>
                    <a:pt x="436599" y="632340"/>
                    <a:pt x="433945" y="631013"/>
                  </a:cubicBezTo>
                  <a:cubicBezTo>
                    <a:pt x="431291" y="629686"/>
                    <a:pt x="428637" y="626368"/>
                    <a:pt x="425983" y="621060"/>
                  </a:cubicBezTo>
                  <a:lnTo>
                    <a:pt x="425983" y="617079"/>
                  </a:lnTo>
                  <a:cubicBezTo>
                    <a:pt x="423329" y="614425"/>
                    <a:pt x="422002" y="605135"/>
                    <a:pt x="422002" y="589211"/>
                  </a:cubicBezTo>
                  <a:cubicBezTo>
                    <a:pt x="422002" y="573286"/>
                    <a:pt x="420675" y="562670"/>
                    <a:pt x="418020" y="557362"/>
                  </a:cubicBezTo>
                  <a:lnTo>
                    <a:pt x="418020" y="529494"/>
                  </a:lnTo>
                  <a:cubicBezTo>
                    <a:pt x="420675" y="521531"/>
                    <a:pt x="420675" y="514896"/>
                    <a:pt x="418020" y="509588"/>
                  </a:cubicBezTo>
                  <a:cubicBezTo>
                    <a:pt x="415367" y="504280"/>
                    <a:pt x="412712" y="498971"/>
                    <a:pt x="410058" y="493663"/>
                  </a:cubicBezTo>
                  <a:cubicBezTo>
                    <a:pt x="407404" y="491009"/>
                    <a:pt x="406077" y="485701"/>
                    <a:pt x="406077" y="477739"/>
                  </a:cubicBezTo>
                  <a:lnTo>
                    <a:pt x="410058" y="477739"/>
                  </a:lnTo>
                  <a:cubicBezTo>
                    <a:pt x="412712" y="472430"/>
                    <a:pt x="414039" y="467786"/>
                    <a:pt x="414039" y="463805"/>
                  </a:cubicBezTo>
                  <a:cubicBezTo>
                    <a:pt x="414039" y="459823"/>
                    <a:pt x="416693" y="456506"/>
                    <a:pt x="422002" y="453852"/>
                  </a:cubicBezTo>
                  <a:lnTo>
                    <a:pt x="422002" y="422002"/>
                  </a:lnTo>
                  <a:lnTo>
                    <a:pt x="410058" y="433946"/>
                  </a:lnTo>
                  <a:lnTo>
                    <a:pt x="406077" y="433946"/>
                  </a:lnTo>
                  <a:lnTo>
                    <a:pt x="398114" y="441908"/>
                  </a:lnTo>
                  <a:cubicBezTo>
                    <a:pt x="392806" y="449871"/>
                    <a:pt x="386171" y="456506"/>
                    <a:pt x="378209" y="461814"/>
                  </a:cubicBezTo>
                  <a:lnTo>
                    <a:pt x="370246" y="473757"/>
                  </a:lnTo>
                  <a:lnTo>
                    <a:pt x="354322" y="485701"/>
                  </a:lnTo>
                  <a:cubicBezTo>
                    <a:pt x="354322" y="488355"/>
                    <a:pt x="353659" y="489682"/>
                    <a:pt x="352331" y="489682"/>
                  </a:cubicBezTo>
                  <a:cubicBezTo>
                    <a:pt x="351005" y="489682"/>
                    <a:pt x="350341" y="488355"/>
                    <a:pt x="350341" y="485701"/>
                  </a:cubicBezTo>
                  <a:lnTo>
                    <a:pt x="342379" y="485701"/>
                  </a:lnTo>
                  <a:lnTo>
                    <a:pt x="342379" y="489682"/>
                  </a:lnTo>
                  <a:cubicBezTo>
                    <a:pt x="342379" y="492336"/>
                    <a:pt x="341051" y="494990"/>
                    <a:pt x="338398" y="497644"/>
                  </a:cubicBezTo>
                  <a:lnTo>
                    <a:pt x="334416" y="497644"/>
                  </a:lnTo>
                  <a:cubicBezTo>
                    <a:pt x="331762" y="497644"/>
                    <a:pt x="330435" y="498971"/>
                    <a:pt x="330435" y="501626"/>
                  </a:cubicBezTo>
                  <a:lnTo>
                    <a:pt x="314511" y="513569"/>
                  </a:lnTo>
                  <a:lnTo>
                    <a:pt x="286642" y="537456"/>
                  </a:lnTo>
                  <a:lnTo>
                    <a:pt x="270718" y="549399"/>
                  </a:lnTo>
                  <a:lnTo>
                    <a:pt x="270718" y="541437"/>
                  </a:lnTo>
                  <a:cubicBezTo>
                    <a:pt x="270718" y="541437"/>
                    <a:pt x="268064" y="542764"/>
                    <a:pt x="262755" y="545418"/>
                  </a:cubicBezTo>
                  <a:cubicBezTo>
                    <a:pt x="257447" y="545418"/>
                    <a:pt x="254793" y="548072"/>
                    <a:pt x="254793" y="553380"/>
                  </a:cubicBezTo>
                  <a:cubicBezTo>
                    <a:pt x="246831" y="561343"/>
                    <a:pt x="241523" y="565324"/>
                    <a:pt x="238869" y="565324"/>
                  </a:cubicBezTo>
                  <a:cubicBezTo>
                    <a:pt x="236215" y="565324"/>
                    <a:pt x="232234" y="567978"/>
                    <a:pt x="226925" y="573286"/>
                  </a:cubicBezTo>
                  <a:cubicBezTo>
                    <a:pt x="218963" y="583903"/>
                    <a:pt x="207019" y="593192"/>
                    <a:pt x="191095" y="601154"/>
                  </a:cubicBezTo>
                  <a:lnTo>
                    <a:pt x="179151" y="609117"/>
                  </a:lnTo>
                  <a:cubicBezTo>
                    <a:pt x="168535" y="619733"/>
                    <a:pt x="157919" y="626368"/>
                    <a:pt x="147302" y="629022"/>
                  </a:cubicBezTo>
                  <a:cubicBezTo>
                    <a:pt x="144648" y="631676"/>
                    <a:pt x="141994" y="634331"/>
                    <a:pt x="139340" y="636985"/>
                  </a:cubicBezTo>
                  <a:cubicBezTo>
                    <a:pt x="136686" y="639639"/>
                    <a:pt x="132705" y="642293"/>
                    <a:pt x="127396" y="644947"/>
                  </a:cubicBezTo>
                  <a:cubicBezTo>
                    <a:pt x="119434" y="652909"/>
                    <a:pt x="111472" y="656890"/>
                    <a:pt x="103509" y="656890"/>
                  </a:cubicBezTo>
                  <a:lnTo>
                    <a:pt x="95547" y="664853"/>
                  </a:lnTo>
                  <a:lnTo>
                    <a:pt x="91566" y="660872"/>
                  </a:lnTo>
                  <a:cubicBezTo>
                    <a:pt x="86258" y="666180"/>
                    <a:pt x="80950" y="670161"/>
                    <a:pt x="75641" y="672815"/>
                  </a:cubicBezTo>
                  <a:cubicBezTo>
                    <a:pt x="70333" y="675469"/>
                    <a:pt x="65025" y="679450"/>
                    <a:pt x="59717" y="684759"/>
                  </a:cubicBezTo>
                  <a:cubicBezTo>
                    <a:pt x="54409" y="687413"/>
                    <a:pt x="50427" y="688740"/>
                    <a:pt x="47773" y="688740"/>
                  </a:cubicBezTo>
                  <a:cubicBezTo>
                    <a:pt x="45119" y="688740"/>
                    <a:pt x="43792" y="690067"/>
                    <a:pt x="43792" y="692721"/>
                  </a:cubicBezTo>
                  <a:cubicBezTo>
                    <a:pt x="41138" y="695375"/>
                    <a:pt x="38484" y="696702"/>
                    <a:pt x="35830" y="696702"/>
                  </a:cubicBezTo>
                  <a:lnTo>
                    <a:pt x="27867" y="696702"/>
                  </a:lnTo>
                  <a:cubicBezTo>
                    <a:pt x="11943" y="702010"/>
                    <a:pt x="5308" y="704664"/>
                    <a:pt x="7962" y="704664"/>
                  </a:cubicBezTo>
                  <a:lnTo>
                    <a:pt x="0" y="704664"/>
                  </a:lnTo>
                  <a:cubicBezTo>
                    <a:pt x="2654" y="704664"/>
                    <a:pt x="3981" y="704001"/>
                    <a:pt x="3981" y="702674"/>
                  </a:cubicBezTo>
                  <a:cubicBezTo>
                    <a:pt x="3981" y="701347"/>
                    <a:pt x="5308" y="700683"/>
                    <a:pt x="7962" y="700683"/>
                  </a:cubicBezTo>
                  <a:cubicBezTo>
                    <a:pt x="15924" y="698029"/>
                    <a:pt x="31849" y="687413"/>
                    <a:pt x="55736" y="668834"/>
                  </a:cubicBezTo>
                  <a:cubicBezTo>
                    <a:pt x="71660" y="660872"/>
                    <a:pt x="86258" y="650255"/>
                    <a:pt x="99528" y="636985"/>
                  </a:cubicBezTo>
                  <a:lnTo>
                    <a:pt x="151283" y="601154"/>
                  </a:lnTo>
                  <a:lnTo>
                    <a:pt x="179151" y="577267"/>
                  </a:lnTo>
                  <a:lnTo>
                    <a:pt x="195076" y="565324"/>
                  </a:lnTo>
                  <a:lnTo>
                    <a:pt x="199057" y="565324"/>
                  </a:lnTo>
                  <a:cubicBezTo>
                    <a:pt x="201711" y="560016"/>
                    <a:pt x="204365" y="556698"/>
                    <a:pt x="207019" y="555371"/>
                  </a:cubicBezTo>
                  <a:cubicBezTo>
                    <a:pt x="209674" y="554044"/>
                    <a:pt x="212328" y="552053"/>
                    <a:pt x="214982" y="549399"/>
                  </a:cubicBezTo>
                  <a:lnTo>
                    <a:pt x="230906" y="533475"/>
                  </a:lnTo>
                  <a:lnTo>
                    <a:pt x="234887" y="529494"/>
                  </a:lnTo>
                  <a:lnTo>
                    <a:pt x="234887" y="525512"/>
                  </a:lnTo>
                  <a:cubicBezTo>
                    <a:pt x="240196" y="525512"/>
                    <a:pt x="242850" y="524185"/>
                    <a:pt x="242850" y="521531"/>
                  </a:cubicBezTo>
                  <a:lnTo>
                    <a:pt x="258774" y="509588"/>
                  </a:lnTo>
                  <a:cubicBezTo>
                    <a:pt x="258774" y="504280"/>
                    <a:pt x="260102" y="501626"/>
                    <a:pt x="262755" y="501626"/>
                  </a:cubicBezTo>
                  <a:cubicBezTo>
                    <a:pt x="268064" y="496317"/>
                    <a:pt x="272708" y="492336"/>
                    <a:pt x="276689" y="489682"/>
                  </a:cubicBezTo>
                  <a:cubicBezTo>
                    <a:pt x="280671" y="487028"/>
                    <a:pt x="283989" y="483047"/>
                    <a:pt x="286642" y="477739"/>
                  </a:cubicBezTo>
                  <a:lnTo>
                    <a:pt x="318492" y="441908"/>
                  </a:lnTo>
                  <a:lnTo>
                    <a:pt x="338398" y="418021"/>
                  </a:lnTo>
                  <a:lnTo>
                    <a:pt x="350341" y="406078"/>
                  </a:lnTo>
                  <a:cubicBezTo>
                    <a:pt x="366266" y="390153"/>
                    <a:pt x="375555" y="379537"/>
                    <a:pt x="378209" y="374229"/>
                  </a:cubicBezTo>
                  <a:lnTo>
                    <a:pt x="402096" y="342379"/>
                  </a:lnTo>
                  <a:lnTo>
                    <a:pt x="422002" y="318492"/>
                  </a:lnTo>
                  <a:cubicBezTo>
                    <a:pt x="424656" y="313184"/>
                    <a:pt x="427310" y="309203"/>
                    <a:pt x="429964" y="306549"/>
                  </a:cubicBezTo>
                  <a:cubicBezTo>
                    <a:pt x="432618" y="303895"/>
                    <a:pt x="435272" y="299914"/>
                    <a:pt x="437926" y="294606"/>
                  </a:cubicBezTo>
                  <a:cubicBezTo>
                    <a:pt x="440581" y="289297"/>
                    <a:pt x="443898" y="283326"/>
                    <a:pt x="447879" y="276690"/>
                  </a:cubicBezTo>
                  <a:cubicBezTo>
                    <a:pt x="451860" y="270055"/>
                    <a:pt x="455178" y="264083"/>
                    <a:pt x="457832" y="258775"/>
                  </a:cubicBezTo>
                  <a:lnTo>
                    <a:pt x="469776" y="242851"/>
                  </a:lnTo>
                  <a:cubicBezTo>
                    <a:pt x="475084" y="232234"/>
                    <a:pt x="480392" y="222945"/>
                    <a:pt x="485700" y="214982"/>
                  </a:cubicBezTo>
                  <a:cubicBezTo>
                    <a:pt x="491009" y="207020"/>
                    <a:pt x="494990" y="197731"/>
                    <a:pt x="497644" y="187114"/>
                  </a:cubicBezTo>
                  <a:cubicBezTo>
                    <a:pt x="502952" y="173844"/>
                    <a:pt x="506933" y="162564"/>
                    <a:pt x="509587" y="153275"/>
                  </a:cubicBezTo>
                  <a:cubicBezTo>
                    <a:pt x="512241" y="143985"/>
                    <a:pt x="514895" y="134032"/>
                    <a:pt x="517549" y="123416"/>
                  </a:cubicBezTo>
                  <a:cubicBezTo>
                    <a:pt x="522858" y="107491"/>
                    <a:pt x="525512" y="99529"/>
                    <a:pt x="525512" y="99529"/>
                  </a:cubicBezTo>
                  <a:lnTo>
                    <a:pt x="529493" y="79623"/>
                  </a:lnTo>
                  <a:lnTo>
                    <a:pt x="521531" y="79623"/>
                  </a:lnTo>
                  <a:cubicBezTo>
                    <a:pt x="505606" y="84931"/>
                    <a:pt x="498971" y="87586"/>
                    <a:pt x="501625" y="87586"/>
                  </a:cubicBezTo>
                  <a:lnTo>
                    <a:pt x="497644" y="87586"/>
                  </a:lnTo>
                  <a:lnTo>
                    <a:pt x="493662" y="91567"/>
                  </a:lnTo>
                  <a:cubicBezTo>
                    <a:pt x="493662" y="91567"/>
                    <a:pt x="492335" y="94221"/>
                    <a:pt x="489681" y="99529"/>
                  </a:cubicBezTo>
                  <a:lnTo>
                    <a:pt x="493662" y="103510"/>
                  </a:lnTo>
                  <a:lnTo>
                    <a:pt x="457832" y="115454"/>
                  </a:lnTo>
                  <a:lnTo>
                    <a:pt x="453851" y="115454"/>
                  </a:lnTo>
                  <a:lnTo>
                    <a:pt x="445889" y="123416"/>
                  </a:lnTo>
                  <a:cubicBezTo>
                    <a:pt x="445889" y="123416"/>
                    <a:pt x="437926" y="126070"/>
                    <a:pt x="422002" y="131378"/>
                  </a:cubicBezTo>
                  <a:cubicBezTo>
                    <a:pt x="416693" y="131378"/>
                    <a:pt x="412712" y="132705"/>
                    <a:pt x="410058" y="135359"/>
                  </a:cubicBezTo>
                  <a:cubicBezTo>
                    <a:pt x="407404" y="138014"/>
                    <a:pt x="403423" y="139341"/>
                    <a:pt x="398114" y="139341"/>
                  </a:cubicBezTo>
                  <a:lnTo>
                    <a:pt x="394133" y="139341"/>
                  </a:lnTo>
                  <a:cubicBezTo>
                    <a:pt x="386171" y="147303"/>
                    <a:pt x="378209" y="152611"/>
                    <a:pt x="370246" y="155265"/>
                  </a:cubicBezTo>
                  <a:lnTo>
                    <a:pt x="330435" y="171190"/>
                  </a:lnTo>
                  <a:lnTo>
                    <a:pt x="306548" y="179152"/>
                  </a:lnTo>
                  <a:lnTo>
                    <a:pt x="278680" y="191096"/>
                  </a:lnTo>
                  <a:cubicBezTo>
                    <a:pt x="276026" y="193750"/>
                    <a:pt x="273372" y="195077"/>
                    <a:pt x="270718" y="195077"/>
                  </a:cubicBezTo>
                  <a:lnTo>
                    <a:pt x="250812" y="187114"/>
                  </a:lnTo>
                  <a:cubicBezTo>
                    <a:pt x="250812" y="187114"/>
                    <a:pt x="249485" y="184460"/>
                    <a:pt x="246831" y="179152"/>
                  </a:cubicBezTo>
                  <a:cubicBezTo>
                    <a:pt x="236215" y="179152"/>
                    <a:pt x="229579" y="173844"/>
                    <a:pt x="226925" y="163228"/>
                  </a:cubicBezTo>
                  <a:cubicBezTo>
                    <a:pt x="226925" y="160573"/>
                    <a:pt x="226262" y="157919"/>
                    <a:pt x="224935" y="155265"/>
                  </a:cubicBezTo>
                  <a:cubicBezTo>
                    <a:pt x="223608" y="152611"/>
                    <a:pt x="222944" y="149957"/>
                    <a:pt x="222944" y="147303"/>
                  </a:cubicBezTo>
                  <a:lnTo>
                    <a:pt x="211000" y="135359"/>
                  </a:lnTo>
                  <a:cubicBezTo>
                    <a:pt x="205692" y="130051"/>
                    <a:pt x="199057" y="126070"/>
                    <a:pt x="191095" y="123416"/>
                  </a:cubicBezTo>
                  <a:lnTo>
                    <a:pt x="187114" y="123416"/>
                  </a:lnTo>
                  <a:cubicBezTo>
                    <a:pt x="187114" y="118108"/>
                    <a:pt x="185787" y="114127"/>
                    <a:pt x="183133" y="111473"/>
                  </a:cubicBezTo>
                  <a:cubicBezTo>
                    <a:pt x="183133" y="108818"/>
                    <a:pt x="181805" y="106164"/>
                    <a:pt x="179151" y="103510"/>
                  </a:cubicBezTo>
                  <a:cubicBezTo>
                    <a:pt x="173843" y="98202"/>
                    <a:pt x="172516" y="94221"/>
                    <a:pt x="175170" y="91567"/>
                  </a:cubicBezTo>
                  <a:lnTo>
                    <a:pt x="175170" y="83604"/>
                  </a:lnTo>
                  <a:lnTo>
                    <a:pt x="175170" y="79623"/>
                  </a:lnTo>
                  <a:cubicBezTo>
                    <a:pt x="177824" y="76969"/>
                    <a:pt x="183133" y="78296"/>
                    <a:pt x="191095" y="83604"/>
                  </a:cubicBezTo>
                  <a:cubicBezTo>
                    <a:pt x="201711" y="94221"/>
                    <a:pt x="213655" y="99529"/>
                    <a:pt x="226925" y="99529"/>
                  </a:cubicBezTo>
                  <a:lnTo>
                    <a:pt x="258774" y="91567"/>
                  </a:lnTo>
                  <a:cubicBezTo>
                    <a:pt x="272045" y="88913"/>
                    <a:pt x="283989" y="86259"/>
                    <a:pt x="294605" y="83604"/>
                  </a:cubicBezTo>
                  <a:cubicBezTo>
                    <a:pt x="305221" y="80950"/>
                    <a:pt x="317165" y="78296"/>
                    <a:pt x="330435" y="75642"/>
                  </a:cubicBezTo>
                  <a:lnTo>
                    <a:pt x="414039" y="51755"/>
                  </a:lnTo>
                  <a:lnTo>
                    <a:pt x="461813" y="39812"/>
                  </a:lnTo>
                  <a:lnTo>
                    <a:pt x="497644" y="27868"/>
                  </a:lnTo>
                  <a:cubicBezTo>
                    <a:pt x="505606" y="27868"/>
                    <a:pt x="509587" y="23887"/>
                    <a:pt x="509587" y="15925"/>
                  </a:cubicBezTo>
                  <a:cubicBezTo>
                    <a:pt x="509587" y="10617"/>
                    <a:pt x="512241" y="7963"/>
                    <a:pt x="517549" y="7963"/>
                  </a:cubicBezTo>
                  <a:cubicBezTo>
                    <a:pt x="522858" y="2654"/>
                    <a:pt x="525512" y="2654"/>
                    <a:pt x="525512" y="7963"/>
                  </a:cubicBezTo>
                  <a:cubicBezTo>
                    <a:pt x="530820" y="13271"/>
                    <a:pt x="533474" y="11944"/>
                    <a:pt x="533474" y="3981"/>
                  </a:cubicBezTo>
                  <a:cubicBezTo>
                    <a:pt x="536128" y="6636"/>
                    <a:pt x="538782" y="7963"/>
                    <a:pt x="541436" y="796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solidFill>
                  <a:srgbClr val="659A01"/>
                </a:solidFill>
                <a:latin typeface="微米有行" pitchFamily="2" charset="-128"/>
                <a:ea typeface="微米有行" pitchFamily="2" charset="-128"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B31BC9E-7D9A-6A2D-BF35-71D08330BB44}"/>
                </a:ext>
              </a:extLst>
            </p:cNvPr>
            <p:cNvSpPr txBox="1"/>
            <p:nvPr/>
          </p:nvSpPr>
          <p:spPr>
            <a:xfrm>
              <a:off x="6096000" y="1848905"/>
              <a:ext cx="840023" cy="995288"/>
            </a:xfrm>
            <a:custGeom>
              <a:avLst/>
              <a:gdLst/>
              <a:ahLst/>
              <a:cxnLst/>
              <a:rect l="l" t="t" r="r" b="b"/>
              <a:pathLst>
                <a:path w="840023" h="995288">
                  <a:moveTo>
                    <a:pt x="367883" y="867891"/>
                  </a:moveTo>
                  <a:cubicBezTo>
                    <a:pt x="365188" y="867891"/>
                    <a:pt x="363156" y="868555"/>
                    <a:pt x="361787" y="869882"/>
                  </a:cubicBezTo>
                  <a:lnTo>
                    <a:pt x="363242" y="871293"/>
                  </a:lnTo>
                  <a:close/>
                  <a:moveTo>
                    <a:pt x="374228" y="863910"/>
                  </a:moveTo>
                  <a:cubicBezTo>
                    <a:pt x="371574" y="866564"/>
                    <a:pt x="370911" y="867891"/>
                    <a:pt x="372238" y="867891"/>
                  </a:cubicBezTo>
                  <a:cubicBezTo>
                    <a:pt x="373565" y="867891"/>
                    <a:pt x="375555" y="866564"/>
                    <a:pt x="378209" y="863910"/>
                  </a:cubicBezTo>
                  <a:close/>
                  <a:moveTo>
                    <a:pt x="354322" y="847985"/>
                  </a:moveTo>
                  <a:cubicBezTo>
                    <a:pt x="351668" y="850640"/>
                    <a:pt x="350341" y="858602"/>
                    <a:pt x="350341" y="871872"/>
                  </a:cubicBezTo>
                  <a:cubicBezTo>
                    <a:pt x="358304" y="863910"/>
                    <a:pt x="360958" y="857275"/>
                    <a:pt x="358304" y="851967"/>
                  </a:cubicBezTo>
                  <a:cubicBezTo>
                    <a:pt x="358304" y="854621"/>
                    <a:pt x="356977" y="857275"/>
                    <a:pt x="354322" y="859929"/>
                  </a:cubicBezTo>
                  <a:close/>
                  <a:moveTo>
                    <a:pt x="398115" y="844004"/>
                  </a:moveTo>
                  <a:cubicBezTo>
                    <a:pt x="398115" y="849313"/>
                    <a:pt x="395461" y="851967"/>
                    <a:pt x="390153" y="851967"/>
                  </a:cubicBezTo>
                  <a:lnTo>
                    <a:pt x="382191" y="859929"/>
                  </a:lnTo>
                  <a:cubicBezTo>
                    <a:pt x="382191" y="862583"/>
                    <a:pt x="386172" y="861256"/>
                    <a:pt x="394134" y="855948"/>
                  </a:cubicBezTo>
                  <a:cubicBezTo>
                    <a:pt x="402096" y="850640"/>
                    <a:pt x="406077" y="846658"/>
                    <a:pt x="406077" y="844004"/>
                  </a:cubicBezTo>
                  <a:close/>
                  <a:moveTo>
                    <a:pt x="764381" y="836042"/>
                  </a:moveTo>
                  <a:lnTo>
                    <a:pt x="760400" y="840023"/>
                  </a:lnTo>
                  <a:lnTo>
                    <a:pt x="764381" y="840023"/>
                  </a:lnTo>
                  <a:close/>
                  <a:moveTo>
                    <a:pt x="394134" y="812155"/>
                  </a:moveTo>
                  <a:cubicBezTo>
                    <a:pt x="396788" y="812155"/>
                    <a:pt x="398115" y="812819"/>
                    <a:pt x="398115" y="814146"/>
                  </a:cubicBezTo>
                  <a:cubicBezTo>
                    <a:pt x="398115" y="815473"/>
                    <a:pt x="396788" y="816136"/>
                    <a:pt x="394134" y="816136"/>
                  </a:cubicBezTo>
                  <a:close/>
                  <a:moveTo>
                    <a:pt x="472762" y="806183"/>
                  </a:moveTo>
                  <a:cubicBezTo>
                    <a:pt x="473425" y="806183"/>
                    <a:pt x="473757" y="806847"/>
                    <a:pt x="473757" y="808174"/>
                  </a:cubicBezTo>
                  <a:lnTo>
                    <a:pt x="469776" y="808174"/>
                  </a:lnTo>
                  <a:cubicBezTo>
                    <a:pt x="471103" y="806847"/>
                    <a:pt x="472098" y="806183"/>
                    <a:pt x="472762" y="806183"/>
                  </a:cubicBezTo>
                  <a:close/>
                  <a:moveTo>
                    <a:pt x="492867" y="793046"/>
                  </a:moveTo>
                  <a:lnTo>
                    <a:pt x="492668" y="794240"/>
                  </a:lnTo>
                  <a:cubicBezTo>
                    <a:pt x="492004" y="795567"/>
                    <a:pt x="491009" y="796231"/>
                    <a:pt x="489682" y="796231"/>
                  </a:cubicBezTo>
                  <a:close/>
                  <a:moveTo>
                    <a:pt x="493663" y="792249"/>
                  </a:moveTo>
                  <a:lnTo>
                    <a:pt x="492867" y="793046"/>
                  </a:lnTo>
                  <a:lnTo>
                    <a:pt x="492977" y="792381"/>
                  </a:lnTo>
                  <a:close/>
                  <a:moveTo>
                    <a:pt x="513569" y="788268"/>
                  </a:moveTo>
                  <a:lnTo>
                    <a:pt x="501625" y="800212"/>
                  </a:lnTo>
                  <a:cubicBezTo>
                    <a:pt x="504279" y="797558"/>
                    <a:pt x="505606" y="794903"/>
                    <a:pt x="505606" y="792249"/>
                  </a:cubicBezTo>
                  <a:cubicBezTo>
                    <a:pt x="505606" y="789595"/>
                    <a:pt x="508260" y="788268"/>
                    <a:pt x="513569" y="788268"/>
                  </a:cubicBezTo>
                  <a:close/>
                  <a:moveTo>
                    <a:pt x="516554" y="783292"/>
                  </a:moveTo>
                  <a:lnTo>
                    <a:pt x="515559" y="786278"/>
                  </a:lnTo>
                  <a:cubicBezTo>
                    <a:pt x="514232" y="787605"/>
                    <a:pt x="513569" y="786941"/>
                    <a:pt x="513569" y="784287"/>
                  </a:cubicBezTo>
                  <a:close/>
                  <a:moveTo>
                    <a:pt x="528000" y="766869"/>
                  </a:moveTo>
                  <a:cubicBezTo>
                    <a:pt x="528996" y="766538"/>
                    <a:pt x="529493" y="767035"/>
                    <a:pt x="529493" y="768362"/>
                  </a:cubicBezTo>
                  <a:cubicBezTo>
                    <a:pt x="529493" y="771017"/>
                    <a:pt x="528166" y="773671"/>
                    <a:pt x="525512" y="776325"/>
                  </a:cubicBezTo>
                  <a:cubicBezTo>
                    <a:pt x="522858" y="778979"/>
                    <a:pt x="520204" y="780306"/>
                    <a:pt x="517550" y="780306"/>
                  </a:cubicBezTo>
                  <a:cubicBezTo>
                    <a:pt x="518877" y="777652"/>
                    <a:pt x="519872" y="775993"/>
                    <a:pt x="520536" y="775329"/>
                  </a:cubicBezTo>
                  <a:lnTo>
                    <a:pt x="523521" y="770353"/>
                  </a:lnTo>
                  <a:cubicBezTo>
                    <a:pt x="525512" y="768362"/>
                    <a:pt x="527005" y="767201"/>
                    <a:pt x="528000" y="766869"/>
                  </a:cubicBezTo>
                  <a:close/>
                  <a:moveTo>
                    <a:pt x="561342" y="748457"/>
                  </a:moveTo>
                  <a:cubicBezTo>
                    <a:pt x="561342" y="751111"/>
                    <a:pt x="559352" y="754428"/>
                    <a:pt x="555371" y="758410"/>
                  </a:cubicBezTo>
                  <a:cubicBezTo>
                    <a:pt x="551390" y="762391"/>
                    <a:pt x="548072" y="765708"/>
                    <a:pt x="545418" y="768362"/>
                  </a:cubicBezTo>
                  <a:cubicBezTo>
                    <a:pt x="540110" y="773671"/>
                    <a:pt x="536129" y="776988"/>
                    <a:pt x="533474" y="778315"/>
                  </a:cubicBezTo>
                  <a:cubicBezTo>
                    <a:pt x="530820" y="779642"/>
                    <a:pt x="528166" y="782960"/>
                    <a:pt x="525512" y="788268"/>
                  </a:cubicBezTo>
                  <a:lnTo>
                    <a:pt x="497644" y="812155"/>
                  </a:lnTo>
                  <a:cubicBezTo>
                    <a:pt x="489682" y="820117"/>
                    <a:pt x="481719" y="825426"/>
                    <a:pt x="473757" y="828080"/>
                  </a:cubicBezTo>
                  <a:cubicBezTo>
                    <a:pt x="473757" y="825426"/>
                    <a:pt x="475084" y="822771"/>
                    <a:pt x="477738" y="820117"/>
                  </a:cubicBezTo>
                  <a:lnTo>
                    <a:pt x="485701" y="812155"/>
                  </a:lnTo>
                  <a:lnTo>
                    <a:pt x="501625" y="800212"/>
                  </a:lnTo>
                  <a:cubicBezTo>
                    <a:pt x="493663" y="808174"/>
                    <a:pt x="489682" y="813482"/>
                    <a:pt x="489682" y="816136"/>
                  </a:cubicBezTo>
                  <a:lnTo>
                    <a:pt x="529493" y="780306"/>
                  </a:lnTo>
                  <a:cubicBezTo>
                    <a:pt x="534801" y="774998"/>
                    <a:pt x="540110" y="769026"/>
                    <a:pt x="545418" y="762391"/>
                  </a:cubicBezTo>
                  <a:cubicBezTo>
                    <a:pt x="550726" y="755755"/>
                    <a:pt x="556034" y="751111"/>
                    <a:pt x="561342" y="748457"/>
                  </a:cubicBezTo>
                  <a:close/>
                  <a:moveTo>
                    <a:pt x="549399" y="744475"/>
                  </a:moveTo>
                  <a:cubicBezTo>
                    <a:pt x="552053" y="747130"/>
                    <a:pt x="550726" y="751111"/>
                    <a:pt x="545418" y="756419"/>
                  </a:cubicBezTo>
                  <a:cubicBezTo>
                    <a:pt x="540110" y="761727"/>
                    <a:pt x="534801" y="764381"/>
                    <a:pt x="529493" y="764381"/>
                  </a:cubicBezTo>
                  <a:cubicBezTo>
                    <a:pt x="534801" y="759073"/>
                    <a:pt x="538119" y="755092"/>
                    <a:pt x="539446" y="752438"/>
                  </a:cubicBezTo>
                  <a:cubicBezTo>
                    <a:pt x="540773" y="749784"/>
                    <a:pt x="544091" y="747130"/>
                    <a:pt x="549399" y="744475"/>
                  </a:cubicBezTo>
                  <a:close/>
                  <a:moveTo>
                    <a:pt x="229600" y="728551"/>
                  </a:moveTo>
                  <a:cubicBezTo>
                    <a:pt x="231342" y="728551"/>
                    <a:pt x="231778" y="732532"/>
                    <a:pt x="230907" y="740494"/>
                  </a:cubicBezTo>
                  <a:lnTo>
                    <a:pt x="226926" y="740494"/>
                  </a:lnTo>
                  <a:cubicBezTo>
                    <a:pt x="228709" y="737840"/>
                    <a:pt x="229600" y="733859"/>
                    <a:pt x="229600" y="728551"/>
                  </a:cubicBezTo>
                  <a:close/>
                  <a:moveTo>
                    <a:pt x="710455" y="684034"/>
                  </a:moveTo>
                  <a:lnTo>
                    <a:pt x="712626" y="684758"/>
                  </a:lnTo>
                  <a:lnTo>
                    <a:pt x="711533" y="685383"/>
                  </a:lnTo>
                  <a:close/>
                  <a:moveTo>
                    <a:pt x="709214" y="682483"/>
                  </a:moveTo>
                  <a:lnTo>
                    <a:pt x="710455" y="684034"/>
                  </a:lnTo>
                  <a:lnTo>
                    <a:pt x="709640" y="683763"/>
                  </a:lnTo>
                  <a:close/>
                  <a:moveTo>
                    <a:pt x="708645" y="680777"/>
                  </a:moveTo>
                  <a:lnTo>
                    <a:pt x="709214" y="682483"/>
                  </a:lnTo>
                  <a:lnTo>
                    <a:pt x="708042" y="681018"/>
                  </a:lnTo>
                  <a:close/>
                  <a:moveTo>
                    <a:pt x="390153" y="652909"/>
                  </a:moveTo>
                  <a:cubicBezTo>
                    <a:pt x="387499" y="652909"/>
                    <a:pt x="386172" y="656227"/>
                    <a:pt x="386172" y="662862"/>
                  </a:cubicBezTo>
                  <a:cubicBezTo>
                    <a:pt x="386172" y="669497"/>
                    <a:pt x="387499" y="672815"/>
                    <a:pt x="390153" y="672815"/>
                  </a:cubicBezTo>
                  <a:cubicBezTo>
                    <a:pt x="387499" y="675469"/>
                    <a:pt x="386172" y="679450"/>
                    <a:pt x="386172" y="684758"/>
                  </a:cubicBezTo>
                  <a:lnTo>
                    <a:pt x="386172" y="692721"/>
                  </a:lnTo>
                  <a:cubicBezTo>
                    <a:pt x="388826" y="700683"/>
                    <a:pt x="388826" y="708645"/>
                    <a:pt x="386172" y="716607"/>
                  </a:cubicBezTo>
                  <a:cubicBezTo>
                    <a:pt x="383518" y="724570"/>
                    <a:pt x="382191" y="732532"/>
                    <a:pt x="382191" y="740494"/>
                  </a:cubicBezTo>
                  <a:cubicBezTo>
                    <a:pt x="376882" y="748457"/>
                    <a:pt x="374228" y="757082"/>
                    <a:pt x="374228" y="766372"/>
                  </a:cubicBezTo>
                  <a:cubicBezTo>
                    <a:pt x="374228" y="775661"/>
                    <a:pt x="374228" y="782960"/>
                    <a:pt x="374228" y="788268"/>
                  </a:cubicBezTo>
                  <a:lnTo>
                    <a:pt x="366266" y="847985"/>
                  </a:lnTo>
                  <a:lnTo>
                    <a:pt x="366266" y="836042"/>
                  </a:lnTo>
                  <a:cubicBezTo>
                    <a:pt x="366266" y="840770"/>
                    <a:pt x="365602" y="844917"/>
                    <a:pt x="364275" y="848483"/>
                  </a:cubicBezTo>
                  <a:cubicBezTo>
                    <a:pt x="362948" y="852050"/>
                    <a:pt x="362285" y="856197"/>
                    <a:pt x="362285" y="860924"/>
                  </a:cubicBezTo>
                  <a:cubicBezTo>
                    <a:pt x="364939" y="860924"/>
                    <a:pt x="365602" y="860333"/>
                    <a:pt x="364275" y="859151"/>
                  </a:cubicBezTo>
                  <a:cubicBezTo>
                    <a:pt x="362948" y="857969"/>
                    <a:pt x="364939" y="858560"/>
                    <a:pt x="370247" y="860924"/>
                  </a:cubicBezTo>
                  <a:cubicBezTo>
                    <a:pt x="375555" y="845788"/>
                    <a:pt x="378209" y="826877"/>
                    <a:pt x="378209" y="804193"/>
                  </a:cubicBezTo>
                  <a:lnTo>
                    <a:pt x="386172" y="772344"/>
                  </a:lnTo>
                  <a:lnTo>
                    <a:pt x="386172" y="744475"/>
                  </a:lnTo>
                  <a:cubicBezTo>
                    <a:pt x="386172" y="739167"/>
                    <a:pt x="386835" y="735186"/>
                    <a:pt x="388162" y="732532"/>
                  </a:cubicBezTo>
                  <a:cubicBezTo>
                    <a:pt x="389489" y="729878"/>
                    <a:pt x="390153" y="725897"/>
                    <a:pt x="390153" y="720589"/>
                  </a:cubicBezTo>
                  <a:lnTo>
                    <a:pt x="390153" y="708645"/>
                  </a:lnTo>
                  <a:lnTo>
                    <a:pt x="390153" y="704664"/>
                  </a:lnTo>
                  <a:cubicBezTo>
                    <a:pt x="387499" y="704664"/>
                    <a:pt x="387499" y="703337"/>
                    <a:pt x="390153" y="700683"/>
                  </a:cubicBezTo>
                  <a:cubicBezTo>
                    <a:pt x="390153" y="692721"/>
                    <a:pt x="390816" y="684758"/>
                    <a:pt x="392143" y="676796"/>
                  </a:cubicBezTo>
                  <a:cubicBezTo>
                    <a:pt x="393470" y="668834"/>
                    <a:pt x="394134" y="660871"/>
                    <a:pt x="394134" y="652909"/>
                  </a:cubicBezTo>
                  <a:close/>
                  <a:moveTo>
                    <a:pt x="394134" y="621060"/>
                  </a:moveTo>
                  <a:cubicBezTo>
                    <a:pt x="391480" y="623714"/>
                    <a:pt x="390153" y="633003"/>
                    <a:pt x="390153" y="648928"/>
                  </a:cubicBezTo>
                  <a:cubicBezTo>
                    <a:pt x="390153" y="646274"/>
                    <a:pt x="390816" y="644283"/>
                    <a:pt x="392143" y="642956"/>
                  </a:cubicBezTo>
                  <a:cubicBezTo>
                    <a:pt x="393470" y="641629"/>
                    <a:pt x="394134" y="639638"/>
                    <a:pt x="394134" y="636984"/>
                  </a:cubicBezTo>
                  <a:close/>
                  <a:moveTo>
                    <a:pt x="394134" y="593192"/>
                  </a:moveTo>
                  <a:cubicBezTo>
                    <a:pt x="394134" y="595846"/>
                    <a:pt x="393470" y="600490"/>
                    <a:pt x="392143" y="607126"/>
                  </a:cubicBezTo>
                  <a:cubicBezTo>
                    <a:pt x="390816" y="613761"/>
                    <a:pt x="391480" y="617079"/>
                    <a:pt x="394134" y="617079"/>
                  </a:cubicBezTo>
                  <a:cubicBezTo>
                    <a:pt x="394134" y="601154"/>
                    <a:pt x="394134" y="593192"/>
                    <a:pt x="394134" y="593192"/>
                  </a:cubicBezTo>
                  <a:close/>
                  <a:moveTo>
                    <a:pt x="238869" y="585229"/>
                  </a:moveTo>
                  <a:cubicBezTo>
                    <a:pt x="233561" y="593192"/>
                    <a:pt x="230907" y="602668"/>
                    <a:pt x="230907" y="613657"/>
                  </a:cubicBezTo>
                  <a:cubicBezTo>
                    <a:pt x="230907" y="624647"/>
                    <a:pt x="230907" y="635740"/>
                    <a:pt x="230907" y="646937"/>
                  </a:cubicBezTo>
                  <a:lnTo>
                    <a:pt x="230907" y="660871"/>
                  </a:lnTo>
                  <a:cubicBezTo>
                    <a:pt x="236215" y="666180"/>
                    <a:pt x="236215" y="668834"/>
                    <a:pt x="230907" y="668834"/>
                  </a:cubicBezTo>
                  <a:lnTo>
                    <a:pt x="230907" y="672131"/>
                  </a:lnTo>
                  <a:cubicBezTo>
                    <a:pt x="228253" y="674950"/>
                    <a:pt x="226926" y="677750"/>
                    <a:pt x="226926" y="680528"/>
                  </a:cubicBezTo>
                  <a:lnTo>
                    <a:pt x="226926" y="684758"/>
                  </a:lnTo>
                  <a:cubicBezTo>
                    <a:pt x="226926" y="687412"/>
                    <a:pt x="228253" y="688739"/>
                    <a:pt x="230907" y="688739"/>
                  </a:cubicBezTo>
                  <a:cubicBezTo>
                    <a:pt x="233561" y="694048"/>
                    <a:pt x="237542" y="694048"/>
                    <a:pt x="242850" y="688739"/>
                  </a:cubicBezTo>
                  <a:cubicBezTo>
                    <a:pt x="248158" y="688739"/>
                    <a:pt x="252139" y="688076"/>
                    <a:pt x="254794" y="686749"/>
                  </a:cubicBezTo>
                  <a:cubicBezTo>
                    <a:pt x="257448" y="685422"/>
                    <a:pt x="261429" y="684758"/>
                    <a:pt x="266737" y="684758"/>
                  </a:cubicBezTo>
                  <a:lnTo>
                    <a:pt x="318492" y="676361"/>
                  </a:lnTo>
                  <a:cubicBezTo>
                    <a:pt x="326454" y="673540"/>
                    <a:pt x="334417" y="673540"/>
                    <a:pt x="342379" y="676361"/>
                  </a:cubicBezTo>
                  <a:cubicBezTo>
                    <a:pt x="350341" y="676361"/>
                    <a:pt x="354322" y="672151"/>
                    <a:pt x="354322" y="663733"/>
                  </a:cubicBezTo>
                  <a:lnTo>
                    <a:pt x="354322" y="609116"/>
                  </a:lnTo>
                  <a:lnTo>
                    <a:pt x="338398" y="609116"/>
                  </a:lnTo>
                  <a:lnTo>
                    <a:pt x="326454" y="609116"/>
                  </a:lnTo>
                  <a:lnTo>
                    <a:pt x="326454" y="613346"/>
                  </a:lnTo>
                  <a:cubicBezTo>
                    <a:pt x="323800" y="610526"/>
                    <a:pt x="322473" y="610526"/>
                    <a:pt x="322473" y="613346"/>
                  </a:cubicBezTo>
                  <a:lnTo>
                    <a:pt x="318492" y="613346"/>
                  </a:lnTo>
                  <a:lnTo>
                    <a:pt x="310530" y="621744"/>
                  </a:lnTo>
                  <a:lnTo>
                    <a:pt x="302568" y="621744"/>
                  </a:lnTo>
                  <a:lnTo>
                    <a:pt x="298586" y="625912"/>
                  </a:lnTo>
                  <a:lnTo>
                    <a:pt x="294605" y="625912"/>
                  </a:lnTo>
                  <a:cubicBezTo>
                    <a:pt x="289297" y="628732"/>
                    <a:pt x="285316" y="630142"/>
                    <a:pt x="282662" y="630142"/>
                  </a:cubicBezTo>
                  <a:cubicBezTo>
                    <a:pt x="280008" y="630142"/>
                    <a:pt x="276026" y="632941"/>
                    <a:pt x="270718" y="638540"/>
                  </a:cubicBezTo>
                  <a:cubicBezTo>
                    <a:pt x="270718" y="632941"/>
                    <a:pt x="272709" y="628742"/>
                    <a:pt x="276690" y="625943"/>
                  </a:cubicBezTo>
                  <a:cubicBezTo>
                    <a:pt x="280671" y="623144"/>
                    <a:pt x="283989" y="620334"/>
                    <a:pt x="286643" y="617514"/>
                  </a:cubicBezTo>
                  <a:lnTo>
                    <a:pt x="294605" y="601154"/>
                  </a:lnTo>
                  <a:lnTo>
                    <a:pt x="266737" y="593192"/>
                  </a:lnTo>
                  <a:cubicBezTo>
                    <a:pt x="269391" y="593192"/>
                    <a:pt x="260102" y="590538"/>
                    <a:pt x="238869" y="585229"/>
                  </a:cubicBezTo>
                  <a:close/>
                  <a:moveTo>
                    <a:pt x="204780" y="577765"/>
                  </a:moveTo>
                  <a:lnTo>
                    <a:pt x="205029" y="581248"/>
                  </a:lnTo>
                  <a:lnTo>
                    <a:pt x="203039" y="586822"/>
                  </a:lnTo>
                  <a:lnTo>
                    <a:pt x="203039" y="585229"/>
                  </a:lnTo>
                  <a:cubicBezTo>
                    <a:pt x="203039" y="583239"/>
                    <a:pt x="203205" y="581580"/>
                    <a:pt x="203536" y="580253"/>
                  </a:cubicBezTo>
                  <a:close/>
                  <a:moveTo>
                    <a:pt x="211001" y="577267"/>
                  </a:moveTo>
                  <a:cubicBezTo>
                    <a:pt x="208347" y="585229"/>
                    <a:pt x="207020" y="587220"/>
                    <a:pt x="207020" y="583239"/>
                  </a:cubicBezTo>
                  <a:cubicBezTo>
                    <a:pt x="207020" y="579258"/>
                    <a:pt x="208347" y="577267"/>
                    <a:pt x="211001" y="577267"/>
                  </a:cubicBezTo>
                  <a:close/>
                  <a:moveTo>
                    <a:pt x="211001" y="545418"/>
                  </a:moveTo>
                  <a:cubicBezTo>
                    <a:pt x="211001" y="548072"/>
                    <a:pt x="210337" y="552717"/>
                    <a:pt x="209010" y="559352"/>
                  </a:cubicBezTo>
                  <a:lnTo>
                    <a:pt x="208613" y="559749"/>
                  </a:lnTo>
                  <a:close/>
                  <a:moveTo>
                    <a:pt x="406077" y="517550"/>
                  </a:moveTo>
                  <a:lnTo>
                    <a:pt x="406077" y="521531"/>
                  </a:lnTo>
                  <a:cubicBezTo>
                    <a:pt x="408732" y="521531"/>
                    <a:pt x="410059" y="520867"/>
                    <a:pt x="410059" y="519540"/>
                  </a:cubicBezTo>
                  <a:cubicBezTo>
                    <a:pt x="410059" y="518213"/>
                    <a:pt x="408732" y="517550"/>
                    <a:pt x="406077" y="517550"/>
                  </a:cubicBezTo>
                  <a:close/>
                  <a:moveTo>
                    <a:pt x="222944" y="509588"/>
                  </a:moveTo>
                  <a:lnTo>
                    <a:pt x="220954" y="521531"/>
                  </a:lnTo>
                  <a:cubicBezTo>
                    <a:pt x="219627" y="526839"/>
                    <a:pt x="217636" y="528166"/>
                    <a:pt x="214982" y="525512"/>
                  </a:cubicBezTo>
                  <a:close/>
                  <a:moveTo>
                    <a:pt x="222946" y="509584"/>
                  </a:moveTo>
                  <a:lnTo>
                    <a:pt x="222944" y="509588"/>
                  </a:lnTo>
                  <a:lnTo>
                    <a:pt x="222944" y="509588"/>
                  </a:lnTo>
                  <a:close/>
                  <a:moveTo>
                    <a:pt x="410059" y="501625"/>
                  </a:moveTo>
                  <a:lnTo>
                    <a:pt x="406077" y="505606"/>
                  </a:lnTo>
                  <a:lnTo>
                    <a:pt x="406077" y="509588"/>
                  </a:lnTo>
                  <a:cubicBezTo>
                    <a:pt x="408732" y="509588"/>
                    <a:pt x="410059" y="508260"/>
                    <a:pt x="410059" y="505606"/>
                  </a:cubicBezTo>
                  <a:close/>
                  <a:moveTo>
                    <a:pt x="26873" y="479729"/>
                  </a:moveTo>
                  <a:cubicBezTo>
                    <a:pt x="27536" y="479729"/>
                    <a:pt x="27868" y="480392"/>
                    <a:pt x="27868" y="481719"/>
                  </a:cubicBezTo>
                  <a:cubicBezTo>
                    <a:pt x="25214" y="484374"/>
                    <a:pt x="23887" y="484374"/>
                    <a:pt x="23887" y="481719"/>
                  </a:cubicBezTo>
                  <a:cubicBezTo>
                    <a:pt x="25214" y="480392"/>
                    <a:pt x="26209" y="479729"/>
                    <a:pt x="26873" y="479729"/>
                  </a:cubicBezTo>
                  <a:close/>
                  <a:moveTo>
                    <a:pt x="337900" y="455842"/>
                  </a:moveTo>
                  <a:cubicBezTo>
                    <a:pt x="334914" y="455842"/>
                    <a:pt x="331763" y="456506"/>
                    <a:pt x="328445" y="457833"/>
                  </a:cubicBezTo>
                  <a:cubicBezTo>
                    <a:pt x="321810" y="460487"/>
                    <a:pt x="315838" y="461814"/>
                    <a:pt x="310530" y="461814"/>
                  </a:cubicBezTo>
                  <a:cubicBezTo>
                    <a:pt x="294605" y="461814"/>
                    <a:pt x="285316" y="463141"/>
                    <a:pt x="282662" y="465795"/>
                  </a:cubicBezTo>
                  <a:cubicBezTo>
                    <a:pt x="277354" y="468449"/>
                    <a:pt x="268064" y="476411"/>
                    <a:pt x="254794" y="489682"/>
                  </a:cubicBezTo>
                  <a:cubicBezTo>
                    <a:pt x="252139" y="494990"/>
                    <a:pt x="251476" y="499635"/>
                    <a:pt x="252803" y="503616"/>
                  </a:cubicBezTo>
                  <a:cubicBezTo>
                    <a:pt x="254130" y="507597"/>
                    <a:pt x="254794" y="512242"/>
                    <a:pt x="254794" y="517550"/>
                  </a:cubicBezTo>
                  <a:cubicBezTo>
                    <a:pt x="252139" y="522858"/>
                    <a:pt x="249486" y="528830"/>
                    <a:pt x="246831" y="535465"/>
                  </a:cubicBezTo>
                  <a:cubicBezTo>
                    <a:pt x="244177" y="542100"/>
                    <a:pt x="242850" y="548072"/>
                    <a:pt x="242850" y="553380"/>
                  </a:cubicBezTo>
                  <a:lnTo>
                    <a:pt x="274699" y="545418"/>
                  </a:lnTo>
                  <a:lnTo>
                    <a:pt x="290624" y="545418"/>
                  </a:lnTo>
                  <a:cubicBezTo>
                    <a:pt x="295932" y="545418"/>
                    <a:pt x="299913" y="546745"/>
                    <a:pt x="302568" y="549399"/>
                  </a:cubicBezTo>
                  <a:cubicBezTo>
                    <a:pt x="307876" y="549399"/>
                    <a:pt x="312520" y="548736"/>
                    <a:pt x="316502" y="547408"/>
                  </a:cubicBezTo>
                  <a:cubicBezTo>
                    <a:pt x="320483" y="546081"/>
                    <a:pt x="325127" y="545418"/>
                    <a:pt x="330436" y="545418"/>
                  </a:cubicBezTo>
                  <a:cubicBezTo>
                    <a:pt x="335744" y="545418"/>
                    <a:pt x="340388" y="546081"/>
                    <a:pt x="344370" y="547408"/>
                  </a:cubicBezTo>
                  <a:cubicBezTo>
                    <a:pt x="348351" y="548736"/>
                    <a:pt x="352996" y="550726"/>
                    <a:pt x="358304" y="553380"/>
                  </a:cubicBezTo>
                  <a:cubicBezTo>
                    <a:pt x="358304" y="542764"/>
                    <a:pt x="357640" y="532147"/>
                    <a:pt x="356313" y="521531"/>
                  </a:cubicBezTo>
                  <a:cubicBezTo>
                    <a:pt x="354986" y="510915"/>
                    <a:pt x="354322" y="500298"/>
                    <a:pt x="354322" y="489682"/>
                  </a:cubicBezTo>
                  <a:cubicBezTo>
                    <a:pt x="354322" y="471103"/>
                    <a:pt x="351668" y="460487"/>
                    <a:pt x="346360" y="457833"/>
                  </a:cubicBezTo>
                  <a:cubicBezTo>
                    <a:pt x="343706" y="456506"/>
                    <a:pt x="340886" y="455842"/>
                    <a:pt x="337900" y="455842"/>
                  </a:cubicBezTo>
                  <a:close/>
                  <a:moveTo>
                    <a:pt x="67680" y="453851"/>
                  </a:moveTo>
                  <a:cubicBezTo>
                    <a:pt x="62371" y="456506"/>
                    <a:pt x="57063" y="458496"/>
                    <a:pt x="51755" y="459823"/>
                  </a:cubicBezTo>
                  <a:cubicBezTo>
                    <a:pt x="46447" y="461150"/>
                    <a:pt x="41138" y="464468"/>
                    <a:pt x="35830" y="469776"/>
                  </a:cubicBezTo>
                  <a:cubicBezTo>
                    <a:pt x="38484" y="469776"/>
                    <a:pt x="41138" y="468449"/>
                    <a:pt x="43793" y="465795"/>
                  </a:cubicBezTo>
                  <a:lnTo>
                    <a:pt x="42874" y="468551"/>
                  </a:lnTo>
                  <a:lnTo>
                    <a:pt x="44788" y="467785"/>
                  </a:lnTo>
                  <a:cubicBezTo>
                    <a:pt x="46778" y="466458"/>
                    <a:pt x="49101" y="464468"/>
                    <a:pt x="51755" y="461814"/>
                  </a:cubicBezTo>
                  <a:close/>
                  <a:moveTo>
                    <a:pt x="413121" y="447420"/>
                  </a:moveTo>
                  <a:lnTo>
                    <a:pt x="413044" y="447880"/>
                  </a:lnTo>
                  <a:lnTo>
                    <a:pt x="412992" y="447915"/>
                  </a:lnTo>
                  <a:close/>
                  <a:moveTo>
                    <a:pt x="414040" y="441908"/>
                  </a:moveTo>
                  <a:lnTo>
                    <a:pt x="414040" y="443899"/>
                  </a:lnTo>
                  <a:lnTo>
                    <a:pt x="413121" y="447420"/>
                  </a:lnTo>
                  <a:close/>
                  <a:moveTo>
                    <a:pt x="422002" y="437927"/>
                  </a:moveTo>
                  <a:cubicBezTo>
                    <a:pt x="422002" y="440581"/>
                    <a:pt x="420675" y="447216"/>
                    <a:pt x="418021" y="457833"/>
                  </a:cubicBezTo>
                  <a:cubicBezTo>
                    <a:pt x="415367" y="468449"/>
                    <a:pt x="412713" y="472430"/>
                    <a:pt x="410059" y="469776"/>
                  </a:cubicBezTo>
                  <a:cubicBezTo>
                    <a:pt x="412713" y="467122"/>
                    <a:pt x="414703" y="461150"/>
                    <a:pt x="416030" y="451861"/>
                  </a:cubicBezTo>
                  <a:cubicBezTo>
                    <a:pt x="417357" y="442572"/>
                    <a:pt x="419348" y="437927"/>
                    <a:pt x="422002" y="437927"/>
                  </a:cubicBezTo>
                  <a:close/>
                  <a:moveTo>
                    <a:pt x="473757" y="414040"/>
                  </a:moveTo>
                  <a:lnTo>
                    <a:pt x="481719" y="414040"/>
                  </a:lnTo>
                  <a:cubicBezTo>
                    <a:pt x="479065" y="416694"/>
                    <a:pt x="477738" y="419348"/>
                    <a:pt x="477738" y="422002"/>
                  </a:cubicBezTo>
                  <a:cubicBezTo>
                    <a:pt x="475084" y="422002"/>
                    <a:pt x="473757" y="419348"/>
                    <a:pt x="473757" y="414040"/>
                  </a:cubicBezTo>
                  <a:close/>
                  <a:moveTo>
                    <a:pt x="285480" y="403325"/>
                  </a:moveTo>
                  <a:lnTo>
                    <a:pt x="290686" y="411054"/>
                  </a:lnTo>
                  <a:cubicBezTo>
                    <a:pt x="293361" y="413045"/>
                    <a:pt x="296699" y="414040"/>
                    <a:pt x="300701" y="414040"/>
                  </a:cubicBezTo>
                  <a:cubicBezTo>
                    <a:pt x="295352" y="416694"/>
                    <a:pt x="290666" y="416362"/>
                    <a:pt x="286643" y="413045"/>
                  </a:cubicBezTo>
                  <a:cubicBezTo>
                    <a:pt x="284632" y="411386"/>
                    <a:pt x="283797" y="409146"/>
                    <a:pt x="284139" y="406326"/>
                  </a:cubicBezTo>
                  <a:close/>
                  <a:moveTo>
                    <a:pt x="320794" y="398115"/>
                  </a:moveTo>
                  <a:cubicBezTo>
                    <a:pt x="312749" y="408732"/>
                    <a:pt x="306051" y="414040"/>
                    <a:pt x="300701" y="414040"/>
                  </a:cubicBezTo>
                  <a:cubicBezTo>
                    <a:pt x="303397" y="414040"/>
                    <a:pt x="310094" y="408732"/>
                    <a:pt x="320794" y="398115"/>
                  </a:cubicBezTo>
                  <a:close/>
                  <a:moveTo>
                    <a:pt x="254794" y="398115"/>
                  </a:moveTo>
                  <a:cubicBezTo>
                    <a:pt x="252139" y="400769"/>
                    <a:pt x="248158" y="402096"/>
                    <a:pt x="242850" y="402096"/>
                  </a:cubicBezTo>
                  <a:lnTo>
                    <a:pt x="254794" y="402096"/>
                  </a:lnTo>
                  <a:cubicBezTo>
                    <a:pt x="257448" y="402096"/>
                    <a:pt x="260102" y="400769"/>
                    <a:pt x="262756" y="398115"/>
                  </a:cubicBezTo>
                  <a:close/>
                  <a:moveTo>
                    <a:pt x="274699" y="394134"/>
                  </a:moveTo>
                  <a:cubicBezTo>
                    <a:pt x="269391" y="394134"/>
                    <a:pt x="266737" y="395461"/>
                    <a:pt x="266737" y="398115"/>
                  </a:cubicBezTo>
                  <a:lnTo>
                    <a:pt x="270718" y="398115"/>
                  </a:lnTo>
                  <a:cubicBezTo>
                    <a:pt x="276026" y="398115"/>
                    <a:pt x="278681" y="396788"/>
                    <a:pt x="278681" y="394134"/>
                  </a:cubicBezTo>
                  <a:close/>
                  <a:moveTo>
                    <a:pt x="804193" y="358304"/>
                  </a:moveTo>
                  <a:lnTo>
                    <a:pt x="808174" y="362285"/>
                  </a:lnTo>
                  <a:cubicBezTo>
                    <a:pt x="810828" y="362285"/>
                    <a:pt x="812155" y="360958"/>
                    <a:pt x="812155" y="358304"/>
                  </a:cubicBezTo>
                  <a:close/>
                  <a:moveTo>
                    <a:pt x="825184" y="357942"/>
                  </a:moveTo>
                  <a:lnTo>
                    <a:pt x="828080" y="358304"/>
                  </a:lnTo>
                  <a:lnTo>
                    <a:pt x="824098" y="358304"/>
                  </a:lnTo>
                  <a:close/>
                  <a:moveTo>
                    <a:pt x="634779" y="340205"/>
                  </a:moveTo>
                  <a:lnTo>
                    <a:pt x="633003" y="344867"/>
                  </a:lnTo>
                  <a:lnTo>
                    <a:pt x="633003" y="342379"/>
                  </a:lnTo>
                  <a:close/>
                  <a:moveTo>
                    <a:pt x="553380" y="294605"/>
                  </a:moveTo>
                  <a:lnTo>
                    <a:pt x="553380" y="302568"/>
                  </a:lnTo>
                  <a:lnTo>
                    <a:pt x="549399" y="306549"/>
                  </a:lnTo>
                  <a:cubicBezTo>
                    <a:pt x="549399" y="303895"/>
                    <a:pt x="550063" y="303231"/>
                    <a:pt x="551390" y="304558"/>
                  </a:cubicBezTo>
                  <a:cubicBezTo>
                    <a:pt x="552716" y="305885"/>
                    <a:pt x="553380" y="305222"/>
                    <a:pt x="553380" y="302568"/>
                  </a:cubicBezTo>
                  <a:lnTo>
                    <a:pt x="553380" y="302568"/>
                  </a:lnTo>
                  <a:lnTo>
                    <a:pt x="557361" y="298586"/>
                  </a:lnTo>
                  <a:lnTo>
                    <a:pt x="557361" y="294605"/>
                  </a:lnTo>
                  <a:close/>
                  <a:moveTo>
                    <a:pt x="651637" y="292533"/>
                  </a:moveTo>
                  <a:lnTo>
                    <a:pt x="649519" y="298586"/>
                  </a:lnTo>
                  <a:cubicBezTo>
                    <a:pt x="648337" y="306549"/>
                    <a:pt x="647746" y="311857"/>
                    <a:pt x="647746" y="314511"/>
                  </a:cubicBezTo>
                  <a:lnTo>
                    <a:pt x="647746" y="310530"/>
                  </a:lnTo>
                  <a:cubicBezTo>
                    <a:pt x="650110" y="315838"/>
                    <a:pt x="647725" y="322473"/>
                    <a:pt x="640592" y="330436"/>
                  </a:cubicBezTo>
                  <a:cubicBezTo>
                    <a:pt x="640592" y="331763"/>
                    <a:pt x="639960" y="333422"/>
                    <a:pt x="638695" y="335412"/>
                  </a:cubicBezTo>
                  <a:lnTo>
                    <a:pt x="634779" y="340205"/>
                  </a:lnTo>
                  <a:lnTo>
                    <a:pt x="636984" y="334417"/>
                  </a:lnTo>
                  <a:cubicBezTo>
                    <a:pt x="642292" y="313184"/>
                    <a:pt x="644947" y="302568"/>
                    <a:pt x="644947" y="302568"/>
                  </a:cubicBezTo>
                  <a:close/>
                  <a:moveTo>
                    <a:pt x="652512" y="290029"/>
                  </a:moveTo>
                  <a:lnTo>
                    <a:pt x="652909" y="290624"/>
                  </a:lnTo>
                  <a:lnTo>
                    <a:pt x="651637" y="292533"/>
                  </a:lnTo>
                  <a:close/>
                  <a:moveTo>
                    <a:pt x="305411" y="267875"/>
                  </a:moveTo>
                  <a:lnTo>
                    <a:pt x="304558" y="268728"/>
                  </a:lnTo>
                  <a:cubicBezTo>
                    <a:pt x="305885" y="270055"/>
                    <a:pt x="305222" y="270718"/>
                    <a:pt x="302568" y="270718"/>
                  </a:cubicBezTo>
                  <a:cubicBezTo>
                    <a:pt x="299913" y="270718"/>
                    <a:pt x="298586" y="272045"/>
                    <a:pt x="298586" y="274700"/>
                  </a:cubicBezTo>
                  <a:cubicBezTo>
                    <a:pt x="287970" y="274700"/>
                    <a:pt x="281335" y="276027"/>
                    <a:pt x="278681" y="278681"/>
                  </a:cubicBezTo>
                  <a:cubicBezTo>
                    <a:pt x="276026" y="281335"/>
                    <a:pt x="274699" y="286643"/>
                    <a:pt x="274699" y="294605"/>
                  </a:cubicBezTo>
                  <a:cubicBezTo>
                    <a:pt x="274699" y="302568"/>
                    <a:pt x="276026" y="307876"/>
                    <a:pt x="278681" y="310530"/>
                  </a:cubicBezTo>
                  <a:cubicBezTo>
                    <a:pt x="281335" y="305222"/>
                    <a:pt x="284652" y="301241"/>
                    <a:pt x="288633" y="298586"/>
                  </a:cubicBezTo>
                  <a:cubicBezTo>
                    <a:pt x="292615" y="295932"/>
                    <a:pt x="295932" y="291951"/>
                    <a:pt x="298586" y="286643"/>
                  </a:cubicBezTo>
                  <a:cubicBezTo>
                    <a:pt x="301240" y="278681"/>
                    <a:pt x="303231" y="273041"/>
                    <a:pt x="304558" y="269723"/>
                  </a:cubicBezTo>
                  <a:close/>
                  <a:moveTo>
                    <a:pt x="561342" y="254794"/>
                  </a:moveTo>
                  <a:cubicBezTo>
                    <a:pt x="566651" y="260102"/>
                    <a:pt x="567314" y="263420"/>
                    <a:pt x="563333" y="264747"/>
                  </a:cubicBezTo>
                  <a:cubicBezTo>
                    <a:pt x="559352" y="266074"/>
                    <a:pt x="560015" y="269391"/>
                    <a:pt x="565324" y="274700"/>
                  </a:cubicBezTo>
                  <a:cubicBezTo>
                    <a:pt x="565324" y="269391"/>
                    <a:pt x="569305" y="262756"/>
                    <a:pt x="577267" y="254794"/>
                  </a:cubicBezTo>
                  <a:cubicBezTo>
                    <a:pt x="574613" y="254794"/>
                    <a:pt x="571959" y="256121"/>
                    <a:pt x="569305" y="258775"/>
                  </a:cubicBezTo>
                  <a:cubicBezTo>
                    <a:pt x="569305" y="256121"/>
                    <a:pt x="566651" y="254794"/>
                    <a:pt x="561342" y="254794"/>
                  </a:cubicBezTo>
                  <a:close/>
                  <a:moveTo>
                    <a:pt x="397120" y="245836"/>
                  </a:moveTo>
                  <a:cubicBezTo>
                    <a:pt x="396456" y="245173"/>
                    <a:pt x="394134" y="245504"/>
                    <a:pt x="390153" y="246831"/>
                  </a:cubicBezTo>
                  <a:cubicBezTo>
                    <a:pt x="382191" y="246831"/>
                    <a:pt x="376882" y="248159"/>
                    <a:pt x="374228" y="250813"/>
                  </a:cubicBezTo>
                  <a:cubicBezTo>
                    <a:pt x="368920" y="250813"/>
                    <a:pt x="365602" y="251476"/>
                    <a:pt x="364275" y="252803"/>
                  </a:cubicBezTo>
                  <a:cubicBezTo>
                    <a:pt x="362948" y="254130"/>
                    <a:pt x="359631" y="254794"/>
                    <a:pt x="354322" y="254794"/>
                  </a:cubicBezTo>
                  <a:cubicBezTo>
                    <a:pt x="346360" y="262756"/>
                    <a:pt x="342379" y="265410"/>
                    <a:pt x="342379" y="262756"/>
                  </a:cubicBezTo>
                  <a:cubicBezTo>
                    <a:pt x="339725" y="265410"/>
                    <a:pt x="338398" y="268064"/>
                    <a:pt x="338398" y="270718"/>
                  </a:cubicBezTo>
                  <a:cubicBezTo>
                    <a:pt x="335744" y="273372"/>
                    <a:pt x="333090" y="278681"/>
                    <a:pt x="330436" y="286643"/>
                  </a:cubicBezTo>
                  <a:cubicBezTo>
                    <a:pt x="327781" y="294605"/>
                    <a:pt x="329109" y="298586"/>
                    <a:pt x="334417" y="298586"/>
                  </a:cubicBezTo>
                  <a:cubicBezTo>
                    <a:pt x="334417" y="311857"/>
                    <a:pt x="329109" y="325127"/>
                    <a:pt x="318492" y="338398"/>
                  </a:cubicBezTo>
                  <a:cubicBezTo>
                    <a:pt x="318492" y="341052"/>
                    <a:pt x="317828" y="342379"/>
                    <a:pt x="316502" y="342379"/>
                  </a:cubicBezTo>
                  <a:cubicBezTo>
                    <a:pt x="315175" y="342379"/>
                    <a:pt x="315838" y="345033"/>
                    <a:pt x="318492" y="350341"/>
                  </a:cubicBezTo>
                  <a:cubicBezTo>
                    <a:pt x="318492" y="352996"/>
                    <a:pt x="317828" y="354323"/>
                    <a:pt x="316502" y="354323"/>
                  </a:cubicBezTo>
                  <a:cubicBezTo>
                    <a:pt x="315175" y="354323"/>
                    <a:pt x="314511" y="356977"/>
                    <a:pt x="314511" y="362285"/>
                  </a:cubicBezTo>
                  <a:cubicBezTo>
                    <a:pt x="330436" y="362285"/>
                    <a:pt x="341052" y="359631"/>
                    <a:pt x="346360" y="354323"/>
                  </a:cubicBezTo>
                  <a:cubicBezTo>
                    <a:pt x="354322" y="349014"/>
                    <a:pt x="360958" y="342379"/>
                    <a:pt x="366266" y="334417"/>
                  </a:cubicBezTo>
                  <a:cubicBezTo>
                    <a:pt x="374228" y="323800"/>
                    <a:pt x="378209" y="313184"/>
                    <a:pt x="378209" y="302568"/>
                  </a:cubicBezTo>
                  <a:cubicBezTo>
                    <a:pt x="383518" y="283989"/>
                    <a:pt x="387499" y="273372"/>
                    <a:pt x="390153" y="270718"/>
                  </a:cubicBezTo>
                  <a:cubicBezTo>
                    <a:pt x="392807" y="268064"/>
                    <a:pt x="394134" y="261429"/>
                    <a:pt x="394134" y="250813"/>
                  </a:cubicBezTo>
                  <a:cubicBezTo>
                    <a:pt x="396788" y="248159"/>
                    <a:pt x="397783" y="246500"/>
                    <a:pt x="397120" y="245836"/>
                  </a:cubicBezTo>
                  <a:close/>
                  <a:moveTo>
                    <a:pt x="549399" y="214982"/>
                  </a:moveTo>
                  <a:cubicBezTo>
                    <a:pt x="536129" y="214982"/>
                    <a:pt x="528166" y="216309"/>
                    <a:pt x="525512" y="218963"/>
                  </a:cubicBezTo>
                  <a:cubicBezTo>
                    <a:pt x="509587" y="218963"/>
                    <a:pt x="501625" y="218963"/>
                    <a:pt x="501625" y="218963"/>
                  </a:cubicBezTo>
                  <a:cubicBezTo>
                    <a:pt x="485701" y="218963"/>
                    <a:pt x="477738" y="218963"/>
                    <a:pt x="477738" y="218963"/>
                  </a:cubicBezTo>
                  <a:cubicBezTo>
                    <a:pt x="475084" y="224272"/>
                    <a:pt x="473757" y="225599"/>
                    <a:pt x="473757" y="222945"/>
                  </a:cubicBezTo>
                  <a:cubicBezTo>
                    <a:pt x="473757" y="220290"/>
                    <a:pt x="472430" y="220290"/>
                    <a:pt x="469776" y="222945"/>
                  </a:cubicBezTo>
                  <a:cubicBezTo>
                    <a:pt x="464468" y="222945"/>
                    <a:pt x="461814" y="228253"/>
                    <a:pt x="461814" y="238869"/>
                  </a:cubicBezTo>
                  <a:lnTo>
                    <a:pt x="461814" y="250813"/>
                  </a:lnTo>
                  <a:cubicBezTo>
                    <a:pt x="459159" y="250813"/>
                    <a:pt x="457832" y="251476"/>
                    <a:pt x="457832" y="252803"/>
                  </a:cubicBezTo>
                  <a:cubicBezTo>
                    <a:pt x="457832" y="254130"/>
                    <a:pt x="456505" y="254794"/>
                    <a:pt x="453851" y="254794"/>
                  </a:cubicBezTo>
                  <a:lnTo>
                    <a:pt x="453851" y="262756"/>
                  </a:lnTo>
                  <a:cubicBezTo>
                    <a:pt x="453851" y="265410"/>
                    <a:pt x="453188" y="267401"/>
                    <a:pt x="451861" y="268728"/>
                  </a:cubicBezTo>
                  <a:cubicBezTo>
                    <a:pt x="450534" y="270055"/>
                    <a:pt x="449870" y="272045"/>
                    <a:pt x="449870" y="274700"/>
                  </a:cubicBezTo>
                  <a:lnTo>
                    <a:pt x="437927" y="302568"/>
                  </a:lnTo>
                  <a:cubicBezTo>
                    <a:pt x="432619" y="318492"/>
                    <a:pt x="429964" y="325127"/>
                    <a:pt x="429964" y="322473"/>
                  </a:cubicBezTo>
                  <a:cubicBezTo>
                    <a:pt x="424656" y="327782"/>
                    <a:pt x="422002" y="334417"/>
                    <a:pt x="422002" y="342379"/>
                  </a:cubicBezTo>
                  <a:cubicBezTo>
                    <a:pt x="424656" y="342379"/>
                    <a:pt x="436600" y="339725"/>
                    <a:pt x="457832" y="334417"/>
                  </a:cubicBezTo>
                  <a:cubicBezTo>
                    <a:pt x="465795" y="334417"/>
                    <a:pt x="471103" y="333090"/>
                    <a:pt x="473757" y="330436"/>
                  </a:cubicBezTo>
                  <a:lnTo>
                    <a:pt x="481719" y="322473"/>
                  </a:lnTo>
                  <a:lnTo>
                    <a:pt x="489682" y="322473"/>
                  </a:lnTo>
                  <a:lnTo>
                    <a:pt x="497644" y="322473"/>
                  </a:lnTo>
                  <a:cubicBezTo>
                    <a:pt x="500298" y="322473"/>
                    <a:pt x="502289" y="323137"/>
                    <a:pt x="503616" y="324464"/>
                  </a:cubicBezTo>
                  <a:cubicBezTo>
                    <a:pt x="504943" y="325791"/>
                    <a:pt x="506933" y="326454"/>
                    <a:pt x="509587" y="326454"/>
                  </a:cubicBezTo>
                  <a:lnTo>
                    <a:pt x="517550" y="326454"/>
                  </a:lnTo>
                  <a:cubicBezTo>
                    <a:pt x="522858" y="323800"/>
                    <a:pt x="526176" y="319819"/>
                    <a:pt x="527503" y="314511"/>
                  </a:cubicBezTo>
                  <a:cubicBezTo>
                    <a:pt x="528830" y="309203"/>
                    <a:pt x="530820" y="305222"/>
                    <a:pt x="533474" y="302568"/>
                  </a:cubicBezTo>
                  <a:lnTo>
                    <a:pt x="545418" y="274700"/>
                  </a:lnTo>
                  <a:lnTo>
                    <a:pt x="569305" y="214982"/>
                  </a:lnTo>
                  <a:close/>
                  <a:moveTo>
                    <a:pt x="536958" y="200551"/>
                  </a:moveTo>
                  <a:cubicBezTo>
                    <a:pt x="533972" y="200219"/>
                    <a:pt x="530820" y="200385"/>
                    <a:pt x="527503" y="201048"/>
                  </a:cubicBezTo>
                  <a:cubicBezTo>
                    <a:pt x="520867" y="202375"/>
                    <a:pt x="514896" y="203039"/>
                    <a:pt x="509587" y="203039"/>
                  </a:cubicBezTo>
                  <a:cubicBezTo>
                    <a:pt x="509587" y="205693"/>
                    <a:pt x="514896" y="206356"/>
                    <a:pt x="525512" y="205029"/>
                  </a:cubicBezTo>
                  <a:cubicBezTo>
                    <a:pt x="536129" y="203702"/>
                    <a:pt x="542764" y="203039"/>
                    <a:pt x="545418" y="203039"/>
                  </a:cubicBezTo>
                  <a:cubicBezTo>
                    <a:pt x="542764" y="201712"/>
                    <a:pt x="539944" y="200882"/>
                    <a:pt x="536958" y="200551"/>
                  </a:cubicBezTo>
                  <a:close/>
                  <a:moveTo>
                    <a:pt x="418021" y="191095"/>
                  </a:moveTo>
                  <a:cubicBezTo>
                    <a:pt x="412713" y="191095"/>
                    <a:pt x="408068" y="191759"/>
                    <a:pt x="404087" y="193086"/>
                  </a:cubicBezTo>
                  <a:cubicBezTo>
                    <a:pt x="400106" y="194413"/>
                    <a:pt x="395461" y="195076"/>
                    <a:pt x="390153" y="195076"/>
                  </a:cubicBezTo>
                  <a:lnTo>
                    <a:pt x="402096" y="195076"/>
                  </a:lnTo>
                  <a:cubicBezTo>
                    <a:pt x="410059" y="195076"/>
                    <a:pt x="415367" y="193749"/>
                    <a:pt x="418021" y="191095"/>
                  </a:cubicBezTo>
                  <a:close/>
                  <a:moveTo>
                    <a:pt x="289763" y="179690"/>
                  </a:moveTo>
                  <a:lnTo>
                    <a:pt x="285648" y="180147"/>
                  </a:lnTo>
                  <a:cubicBezTo>
                    <a:pt x="283657" y="180811"/>
                    <a:pt x="282662" y="181806"/>
                    <a:pt x="282662" y="183133"/>
                  </a:cubicBezTo>
                  <a:cubicBezTo>
                    <a:pt x="281335" y="183133"/>
                    <a:pt x="282330" y="182469"/>
                    <a:pt x="285648" y="181142"/>
                  </a:cubicBezTo>
                  <a:close/>
                  <a:moveTo>
                    <a:pt x="495653" y="177161"/>
                  </a:moveTo>
                  <a:cubicBezTo>
                    <a:pt x="489018" y="175834"/>
                    <a:pt x="484374" y="177825"/>
                    <a:pt x="481719" y="183133"/>
                  </a:cubicBezTo>
                  <a:cubicBezTo>
                    <a:pt x="484374" y="183133"/>
                    <a:pt x="488355" y="183133"/>
                    <a:pt x="493663" y="183133"/>
                  </a:cubicBezTo>
                  <a:cubicBezTo>
                    <a:pt x="498971" y="183133"/>
                    <a:pt x="501625" y="181806"/>
                    <a:pt x="501625" y="179152"/>
                  </a:cubicBezTo>
                  <a:cubicBezTo>
                    <a:pt x="504279" y="179152"/>
                    <a:pt x="502289" y="178488"/>
                    <a:pt x="495653" y="177161"/>
                  </a:cubicBezTo>
                  <a:close/>
                  <a:moveTo>
                    <a:pt x="302568" y="175171"/>
                  </a:moveTo>
                  <a:lnTo>
                    <a:pt x="297554" y="176940"/>
                  </a:lnTo>
                  <a:lnTo>
                    <a:pt x="297790" y="176763"/>
                  </a:lnTo>
                  <a:close/>
                  <a:moveTo>
                    <a:pt x="302568" y="175171"/>
                  </a:moveTo>
                  <a:cubicBezTo>
                    <a:pt x="301240" y="175171"/>
                    <a:pt x="299913" y="175502"/>
                    <a:pt x="298586" y="176166"/>
                  </a:cubicBezTo>
                  <a:lnTo>
                    <a:pt x="297790" y="176763"/>
                  </a:lnTo>
                  <a:lnTo>
                    <a:pt x="296596" y="177161"/>
                  </a:lnTo>
                  <a:lnTo>
                    <a:pt x="296682" y="177248"/>
                  </a:lnTo>
                  <a:lnTo>
                    <a:pt x="297554" y="176940"/>
                  </a:lnTo>
                  <a:lnTo>
                    <a:pt x="296880" y="177446"/>
                  </a:lnTo>
                  <a:lnTo>
                    <a:pt x="297093" y="177659"/>
                  </a:lnTo>
                  <a:cubicBezTo>
                    <a:pt x="298089" y="177327"/>
                    <a:pt x="299914" y="176498"/>
                    <a:pt x="302568" y="175171"/>
                  </a:cubicBezTo>
                  <a:close/>
                  <a:moveTo>
                    <a:pt x="358304" y="155265"/>
                  </a:moveTo>
                  <a:cubicBezTo>
                    <a:pt x="355649" y="157919"/>
                    <a:pt x="354322" y="160573"/>
                    <a:pt x="354322" y="163227"/>
                  </a:cubicBezTo>
                  <a:cubicBezTo>
                    <a:pt x="351668" y="160573"/>
                    <a:pt x="349014" y="160573"/>
                    <a:pt x="346360" y="163227"/>
                  </a:cubicBezTo>
                  <a:lnTo>
                    <a:pt x="346360" y="167208"/>
                  </a:lnTo>
                  <a:cubicBezTo>
                    <a:pt x="349014" y="167208"/>
                    <a:pt x="352996" y="166545"/>
                    <a:pt x="358304" y="165218"/>
                  </a:cubicBezTo>
                  <a:cubicBezTo>
                    <a:pt x="363612" y="163891"/>
                    <a:pt x="366266" y="161900"/>
                    <a:pt x="366266" y="159246"/>
                  </a:cubicBezTo>
                  <a:cubicBezTo>
                    <a:pt x="363612" y="161900"/>
                    <a:pt x="362285" y="161900"/>
                    <a:pt x="362285" y="159246"/>
                  </a:cubicBezTo>
                  <a:cubicBezTo>
                    <a:pt x="362285" y="156592"/>
                    <a:pt x="360958" y="155265"/>
                    <a:pt x="358304" y="155265"/>
                  </a:cubicBezTo>
                  <a:close/>
                  <a:moveTo>
                    <a:pt x="234888" y="151284"/>
                  </a:moveTo>
                  <a:cubicBezTo>
                    <a:pt x="234888" y="156592"/>
                    <a:pt x="234224" y="161237"/>
                    <a:pt x="232897" y="165218"/>
                  </a:cubicBezTo>
                  <a:cubicBezTo>
                    <a:pt x="231570" y="169199"/>
                    <a:pt x="232234" y="173844"/>
                    <a:pt x="234888" y="179152"/>
                  </a:cubicBezTo>
                  <a:cubicBezTo>
                    <a:pt x="237542" y="179152"/>
                    <a:pt x="238205" y="175171"/>
                    <a:pt x="236878" y="167208"/>
                  </a:cubicBezTo>
                  <a:cubicBezTo>
                    <a:pt x="235552" y="159246"/>
                    <a:pt x="234888" y="153938"/>
                    <a:pt x="234888" y="151284"/>
                  </a:cubicBezTo>
                  <a:close/>
                  <a:moveTo>
                    <a:pt x="242850" y="99529"/>
                  </a:moveTo>
                  <a:cubicBezTo>
                    <a:pt x="240196" y="99529"/>
                    <a:pt x="238205" y="106828"/>
                    <a:pt x="236878" y="121425"/>
                  </a:cubicBezTo>
                  <a:cubicBezTo>
                    <a:pt x="235552" y="136023"/>
                    <a:pt x="234888" y="144649"/>
                    <a:pt x="234888" y="147303"/>
                  </a:cubicBezTo>
                  <a:cubicBezTo>
                    <a:pt x="237542" y="147303"/>
                    <a:pt x="239533" y="140004"/>
                    <a:pt x="240860" y="125406"/>
                  </a:cubicBezTo>
                  <a:cubicBezTo>
                    <a:pt x="242187" y="110809"/>
                    <a:pt x="242850" y="102183"/>
                    <a:pt x="242850" y="99529"/>
                  </a:cubicBezTo>
                  <a:close/>
                  <a:moveTo>
                    <a:pt x="247495" y="76969"/>
                  </a:moveTo>
                  <a:lnTo>
                    <a:pt x="242850" y="95548"/>
                  </a:lnTo>
                  <a:cubicBezTo>
                    <a:pt x="245504" y="92894"/>
                    <a:pt x="246831" y="88912"/>
                    <a:pt x="246831" y="83604"/>
                  </a:cubicBezTo>
                  <a:close/>
                  <a:moveTo>
                    <a:pt x="443712" y="0"/>
                  </a:moveTo>
                  <a:lnTo>
                    <a:pt x="455531" y="0"/>
                  </a:lnTo>
                  <a:cubicBezTo>
                    <a:pt x="471248" y="5308"/>
                    <a:pt x="480413" y="7962"/>
                    <a:pt x="483026" y="7962"/>
                  </a:cubicBezTo>
                  <a:lnTo>
                    <a:pt x="483026" y="3981"/>
                  </a:lnTo>
                  <a:cubicBezTo>
                    <a:pt x="485680" y="3981"/>
                    <a:pt x="487007" y="4645"/>
                    <a:pt x="487007" y="5972"/>
                  </a:cubicBezTo>
                  <a:cubicBezTo>
                    <a:pt x="487007" y="7299"/>
                    <a:pt x="488313" y="7962"/>
                    <a:pt x="490926" y="7962"/>
                  </a:cubicBezTo>
                  <a:cubicBezTo>
                    <a:pt x="496151" y="7962"/>
                    <a:pt x="498764" y="9289"/>
                    <a:pt x="498764" y="11943"/>
                  </a:cubicBezTo>
                  <a:cubicBezTo>
                    <a:pt x="498764" y="14598"/>
                    <a:pt x="497457" y="17252"/>
                    <a:pt x="494845" y="19906"/>
                  </a:cubicBezTo>
                  <a:cubicBezTo>
                    <a:pt x="494845" y="25214"/>
                    <a:pt x="493538" y="29195"/>
                    <a:pt x="490926" y="31849"/>
                  </a:cubicBezTo>
                  <a:cubicBezTo>
                    <a:pt x="490926" y="34503"/>
                    <a:pt x="490273" y="36494"/>
                    <a:pt x="488966" y="37821"/>
                  </a:cubicBezTo>
                  <a:cubicBezTo>
                    <a:pt x="487660" y="39148"/>
                    <a:pt x="487007" y="41139"/>
                    <a:pt x="487007" y="43793"/>
                  </a:cubicBezTo>
                  <a:cubicBezTo>
                    <a:pt x="492232" y="41139"/>
                    <a:pt x="495498" y="37157"/>
                    <a:pt x="496804" y="31849"/>
                  </a:cubicBezTo>
                  <a:cubicBezTo>
                    <a:pt x="498111" y="26541"/>
                    <a:pt x="501397" y="21233"/>
                    <a:pt x="506664" y="15925"/>
                  </a:cubicBezTo>
                  <a:cubicBezTo>
                    <a:pt x="506664" y="18579"/>
                    <a:pt x="506000" y="20569"/>
                    <a:pt x="504673" y="21896"/>
                  </a:cubicBezTo>
                  <a:cubicBezTo>
                    <a:pt x="503346" y="23223"/>
                    <a:pt x="502683" y="25214"/>
                    <a:pt x="502683" y="27868"/>
                  </a:cubicBezTo>
                  <a:cubicBezTo>
                    <a:pt x="500070" y="33176"/>
                    <a:pt x="498111" y="35830"/>
                    <a:pt x="496804" y="35830"/>
                  </a:cubicBezTo>
                  <a:cubicBezTo>
                    <a:pt x="495498" y="35830"/>
                    <a:pt x="494845" y="38484"/>
                    <a:pt x="494845" y="43793"/>
                  </a:cubicBezTo>
                  <a:cubicBezTo>
                    <a:pt x="489619" y="65025"/>
                    <a:pt x="487007" y="76969"/>
                    <a:pt x="487007" y="79623"/>
                  </a:cubicBezTo>
                  <a:lnTo>
                    <a:pt x="487007" y="87585"/>
                  </a:lnTo>
                  <a:cubicBezTo>
                    <a:pt x="487007" y="92894"/>
                    <a:pt x="486343" y="96211"/>
                    <a:pt x="485016" y="97538"/>
                  </a:cubicBezTo>
                  <a:cubicBezTo>
                    <a:pt x="483689" y="98865"/>
                    <a:pt x="483026" y="102183"/>
                    <a:pt x="483026" y="107491"/>
                  </a:cubicBezTo>
                  <a:cubicBezTo>
                    <a:pt x="483026" y="112799"/>
                    <a:pt x="482373" y="117444"/>
                    <a:pt x="481066" y="121425"/>
                  </a:cubicBezTo>
                  <a:cubicBezTo>
                    <a:pt x="479760" y="125406"/>
                    <a:pt x="479107" y="130051"/>
                    <a:pt x="479107" y="135359"/>
                  </a:cubicBezTo>
                  <a:cubicBezTo>
                    <a:pt x="484374" y="135359"/>
                    <a:pt x="487007" y="134696"/>
                    <a:pt x="487007" y="133369"/>
                  </a:cubicBezTo>
                  <a:cubicBezTo>
                    <a:pt x="487007" y="132042"/>
                    <a:pt x="489619" y="131378"/>
                    <a:pt x="494845" y="131378"/>
                  </a:cubicBezTo>
                  <a:cubicBezTo>
                    <a:pt x="497457" y="136686"/>
                    <a:pt x="501397" y="136686"/>
                    <a:pt x="506664" y="131378"/>
                  </a:cubicBezTo>
                  <a:lnTo>
                    <a:pt x="514502" y="139340"/>
                  </a:lnTo>
                  <a:cubicBezTo>
                    <a:pt x="517114" y="141994"/>
                    <a:pt x="519727" y="143321"/>
                    <a:pt x="522340" y="143321"/>
                  </a:cubicBezTo>
                  <a:lnTo>
                    <a:pt x="530240" y="151284"/>
                  </a:lnTo>
                  <a:lnTo>
                    <a:pt x="534159" y="151284"/>
                  </a:lnTo>
                  <a:cubicBezTo>
                    <a:pt x="534159" y="153938"/>
                    <a:pt x="537435" y="155265"/>
                    <a:pt x="543987" y="155265"/>
                  </a:cubicBezTo>
                  <a:cubicBezTo>
                    <a:pt x="550539" y="155265"/>
                    <a:pt x="553816" y="156592"/>
                    <a:pt x="553816" y="159246"/>
                  </a:cubicBezTo>
                  <a:lnTo>
                    <a:pt x="549897" y="159246"/>
                  </a:lnTo>
                  <a:cubicBezTo>
                    <a:pt x="547284" y="161900"/>
                    <a:pt x="544651" y="163227"/>
                    <a:pt x="541996" y="163227"/>
                  </a:cubicBezTo>
                  <a:cubicBezTo>
                    <a:pt x="544651" y="165881"/>
                    <a:pt x="547284" y="167208"/>
                    <a:pt x="549897" y="167208"/>
                  </a:cubicBezTo>
                  <a:lnTo>
                    <a:pt x="545978" y="167208"/>
                  </a:lnTo>
                  <a:cubicBezTo>
                    <a:pt x="548590" y="169863"/>
                    <a:pt x="549243" y="171190"/>
                    <a:pt x="547937" y="171190"/>
                  </a:cubicBezTo>
                  <a:cubicBezTo>
                    <a:pt x="546631" y="171190"/>
                    <a:pt x="548590" y="172517"/>
                    <a:pt x="553816" y="175171"/>
                  </a:cubicBezTo>
                  <a:cubicBezTo>
                    <a:pt x="545936" y="175171"/>
                    <a:pt x="540690" y="176498"/>
                    <a:pt x="538078" y="179152"/>
                  </a:cubicBezTo>
                  <a:lnTo>
                    <a:pt x="561716" y="191095"/>
                  </a:lnTo>
                  <a:cubicBezTo>
                    <a:pt x="559061" y="193749"/>
                    <a:pt x="559051" y="195076"/>
                    <a:pt x="561685" y="195076"/>
                  </a:cubicBezTo>
                  <a:cubicBezTo>
                    <a:pt x="564318" y="195076"/>
                    <a:pt x="565635" y="196403"/>
                    <a:pt x="565635" y="199058"/>
                  </a:cubicBezTo>
                  <a:cubicBezTo>
                    <a:pt x="565635" y="200385"/>
                    <a:pt x="565306" y="201214"/>
                    <a:pt x="564647" y="201546"/>
                  </a:cubicBezTo>
                  <a:lnTo>
                    <a:pt x="561685" y="201048"/>
                  </a:lnTo>
                  <a:lnTo>
                    <a:pt x="565635" y="203039"/>
                  </a:lnTo>
                  <a:lnTo>
                    <a:pt x="573472" y="207020"/>
                  </a:lnTo>
                  <a:cubicBezTo>
                    <a:pt x="576085" y="207020"/>
                    <a:pt x="577391" y="205029"/>
                    <a:pt x="577391" y="201048"/>
                  </a:cubicBezTo>
                  <a:cubicBezTo>
                    <a:pt x="577391" y="197067"/>
                    <a:pt x="578718" y="195076"/>
                    <a:pt x="581373" y="195076"/>
                  </a:cubicBezTo>
                  <a:lnTo>
                    <a:pt x="593192" y="167208"/>
                  </a:lnTo>
                  <a:lnTo>
                    <a:pt x="597173" y="163227"/>
                  </a:lnTo>
                  <a:cubicBezTo>
                    <a:pt x="597173" y="160573"/>
                    <a:pt x="597836" y="159246"/>
                    <a:pt x="599163" y="159246"/>
                  </a:cubicBezTo>
                  <a:cubicBezTo>
                    <a:pt x="600490" y="159246"/>
                    <a:pt x="601154" y="157919"/>
                    <a:pt x="601154" y="155265"/>
                  </a:cubicBezTo>
                  <a:lnTo>
                    <a:pt x="589210" y="155265"/>
                  </a:lnTo>
                  <a:cubicBezTo>
                    <a:pt x="592072" y="152611"/>
                    <a:pt x="592124" y="150620"/>
                    <a:pt x="589366" y="149293"/>
                  </a:cubicBezTo>
                  <a:cubicBezTo>
                    <a:pt x="586608" y="147966"/>
                    <a:pt x="586556" y="145976"/>
                    <a:pt x="589210" y="143321"/>
                  </a:cubicBezTo>
                  <a:lnTo>
                    <a:pt x="597795" y="143321"/>
                  </a:lnTo>
                  <a:cubicBezTo>
                    <a:pt x="606379" y="140667"/>
                    <a:pt x="613512" y="136686"/>
                    <a:pt x="619194" y="131378"/>
                  </a:cubicBezTo>
                  <a:lnTo>
                    <a:pt x="619194" y="135359"/>
                  </a:lnTo>
                  <a:cubicBezTo>
                    <a:pt x="622055" y="138013"/>
                    <a:pt x="624916" y="139340"/>
                    <a:pt x="627778" y="139340"/>
                  </a:cubicBezTo>
                  <a:cubicBezTo>
                    <a:pt x="627778" y="144649"/>
                    <a:pt x="629209" y="148630"/>
                    <a:pt x="632070" y="151284"/>
                  </a:cubicBezTo>
                  <a:lnTo>
                    <a:pt x="640654" y="151284"/>
                  </a:lnTo>
                  <a:cubicBezTo>
                    <a:pt x="643516" y="153938"/>
                    <a:pt x="644231" y="155928"/>
                    <a:pt x="642801" y="157256"/>
                  </a:cubicBezTo>
                  <a:cubicBezTo>
                    <a:pt x="641370" y="158583"/>
                    <a:pt x="642085" y="160573"/>
                    <a:pt x="644947" y="163227"/>
                  </a:cubicBezTo>
                  <a:cubicBezTo>
                    <a:pt x="649591" y="157919"/>
                    <a:pt x="651914" y="158583"/>
                    <a:pt x="651914" y="165218"/>
                  </a:cubicBezTo>
                  <a:cubicBezTo>
                    <a:pt x="651914" y="171853"/>
                    <a:pt x="654236" y="177825"/>
                    <a:pt x="658881" y="183133"/>
                  </a:cubicBezTo>
                  <a:lnTo>
                    <a:pt x="662364" y="183133"/>
                  </a:lnTo>
                  <a:cubicBezTo>
                    <a:pt x="664686" y="183133"/>
                    <a:pt x="665848" y="184460"/>
                    <a:pt x="665848" y="187114"/>
                  </a:cubicBezTo>
                  <a:lnTo>
                    <a:pt x="665848" y="191095"/>
                  </a:lnTo>
                  <a:cubicBezTo>
                    <a:pt x="670492" y="207020"/>
                    <a:pt x="672815" y="213655"/>
                    <a:pt x="672815" y="211001"/>
                  </a:cubicBezTo>
                  <a:cubicBezTo>
                    <a:pt x="675469" y="218963"/>
                    <a:pt x="675531" y="226262"/>
                    <a:pt x="673001" y="232897"/>
                  </a:cubicBezTo>
                  <a:cubicBezTo>
                    <a:pt x="670472" y="239533"/>
                    <a:pt x="668025" y="245504"/>
                    <a:pt x="665661" y="250813"/>
                  </a:cubicBezTo>
                  <a:cubicBezTo>
                    <a:pt x="665661" y="256121"/>
                    <a:pt x="665060" y="259438"/>
                    <a:pt x="663857" y="260765"/>
                  </a:cubicBezTo>
                  <a:cubicBezTo>
                    <a:pt x="662655" y="262092"/>
                    <a:pt x="662053" y="265410"/>
                    <a:pt x="662053" y="270718"/>
                  </a:cubicBezTo>
                  <a:cubicBezTo>
                    <a:pt x="662053" y="273372"/>
                    <a:pt x="660861" y="276027"/>
                    <a:pt x="658476" y="278681"/>
                  </a:cubicBezTo>
                  <a:cubicBezTo>
                    <a:pt x="656092" y="281335"/>
                    <a:pt x="656102" y="283989"/>
                    <a:pt x="658507" y="286643"/>
                  </a:cubicBezTo>
                  <a:cubicBezTo>
                    <a:pt x="656102" y="286643"/>
                    <a:pt x="654150" y="287638"/>
                    <a:pt x="652652" y="289629"/>
                  </a:cubicBezTo>
                  <a:lnTo>
                    <a:pt x="652512" y="290029"/>
                  </a:lnTo>
                  <a:lnTo>
                    <a:pt x="650918" y="287638"/>
                  </a:lnTo>
                  <a:cubicBezTo>
                    <a:pt x="650918" y="286975"/>
                    <a:pt x="651582" y="286643"/>
                    <a:pt x="652909" y="286643"/>
                  </a:cubicBezTo>
                  <a:lnTo>
                    <a:pt x="652909" y="282662"/>
                  </a:lnTo>
                  <a:lnTo>
                    <a:pt x="660871" y="258775"/>
                  </a:lnTo>
                  <a:cubicBezTo>
                    <a:pt x="655563" y="258775"/>
                    <a:pt x="652909" y="262756"/>
                    <a:pt x="652909" y="270718"/>
                  </a:cubicBezTo>
                  <a:cubicBezTo>
                    <a:pt x="647601" y="283989"/>
                    <a:pt x="644947" y="290624"/>
                    <a:pt x="644947" y="290624"/>
                  </a:cubicBezTo>
                  <a:lnTo>
                    <a:pt x="629022" y="334417"/>
                  </a:lnTo>
                  <a:lnTo>
                    <a:pt x="636984" y="322473"/>
                  </a:lnTo>
                  <a:cubicBezTo>
                    <a:pt x="636984" y="327782"/>
                    <a:pt x="634330" y="333753"/>
                    <a:pt x="629022" y="340389"/>
                  </a:cubicBezTo>
                  <a:cubicBezTo>
                    <a:pt x="623714" y="347024"/>
                    <a:pt x="621060" y="352996"/>
                    <a:pt x="621060" y="358304"/>
                  </a:cubicBezTo>
                  <a:cubicBezTo>
                    <a:pt x="623714" y="358304"/>
                    <a:pt x="626368" y="356313"/>
                    <a:pt x="629022" y="352332"/>
                  </a:cubicBezTo>
                  <a:lnTo>
                    <a:pt x="633003" y="344867"/>
                  </a:lnTo>
                  <a:lnTo>
                    <a:pt x="633003" y="350341"/>
                  </a:lnTo>
                  <a:cubicBezTo>
                    <a:pt x="635657" y="350341"/>
                    <a:pt x="636984" y="351668"/>
                    <a:pt x="636984" y="354323"/>
                  </a:cubicBezTo>
                  <a:lnTo>
                    <a:pt x="676796" y="342379"/>
                  </a:lnTo>
                  <a:lnTo>
                    <a:pt x="716607" y="330436"/>
                  </a:lnTo>
                  <a:cubicBezTo>
                    <a:pt x="719262" y="330436"/>
                    <a:pt x="721915" y="329109"/>
                    <a:pt x="724570" y="326454"/>
                  </a:cubicBezTo>
                  <a:lnTo>
                    <a:pt x="728551" y="322473"/>
                  </a:lnTo>
                  <a:lnTo>
                    <a:pt x="732532" y="322473"/>
                  </a:lnTo>
                  <a:cubicBezTo>
                    <a:pt x="743148" y="322473"/>
                    <a:pt x="749784" y="321146"/>
                    <a:pt x="752438" y="318492"/>
                  </a:cubicBezTo>
                  <a:lnTo>
                    <a:pt x="776325" y="318492"/>
                  </a:lnTo>
                  <a:cubicBezTo>
                    <a:pt x="781633" y="318492"/>
                    <a:pt x="784951" y="319156"/>
                    <a:pt x="786278" y="320483"/>
                  </a:cubicBezTo>
                  <a:cubicBezTo>
                    <a:pt x="787604" y="321810"/>
                    <a:pt x="790922" y="322473"/>
                    <a:pt x="796230" y="322473"/>
                  </a:cubicBezTo>
                  <a:cubicBezTo>
                    <a:pt x="782960" y="327782"/>
                    <a:pt x="776325" y="331763"/>
                    <a:pt x="776325" y="334417"/>
                  </a:cubicBezTo>
                  <a:cubicBezTo>
                    <a:pt x="781633" y="334417"/>
                    <a:pt x="787604" y="333753"/>
                    <a:pt x="794240" y="332426"/>
                  </a:cubicBezTo>
                  <a:cubicBezTo>
                    <a:pt x="800875" y="331099"/>
                    <a:pt x="806847" y="330436"/>
                    <a:pt x="812155" y="330436"/>
                  </a:cubicBezTo>
                  <a:lnTo>
                    <a:pt x="820117" y="330436"/>
                  </a:lnTo>
                  <a:lnTo>
                    <a:pt x="824098" y="334417"/>
                  </a:lnTo>
                  <a:lnTo>
                    <a:pt x="840023" y="342379"/>
                  </a:lnTo>
                  <a:cubicBezTo>
                    <a:pt x="837369" y="342379"/>
                    <a:pt x="833388" y="343043"/>
                    <a:pt x="828080" y="344370"/>
                  </a:cubicBezTo>
                  <a:cubicBezTo>
                    <a:pt x="822772" y="345697"/>
                    <a:pt x="820117" y="347687"/>
                    <a:pt x="820117" y="350341"/>
                  </a:cubicBezTo>
                  <a:cubicBezTo>
                    <a:pt x="822772" y="352996"/>
                    <a:pt x="826089" y="352996"/>
                    <a:pt x="830070" y="350341"/>
                  </a:cubicBezTo>
                  <a:cubicBezTo>
                    <a:pt x="834051" y="347687"/>
                    <a:pt x="836042" y="349014"/>
                    <a:pt x="836042" y="354323"/>
                  </a:cubicBezTo>
                  <a:lnTo>
                    <a:pt x="825184" y="357942"/>
                  </a:lnTo>
                  <a:lnTo>
                    <a:pt x="820117" y="357308"/>
                  </a:lnTo>
                  <a:cubicBezTo>
                    <a:pt x="817463" y="357972"/>
                    <a:pt x="814809" y="359631"/>
                    <a:pt x="812155" y="362285"/>
                  </a:cubicBezTo>
                  <a:cubicBezTo>
                    <a:pt x="809501" y="362285"/>
                    <a:pt x="808174" y="363612"/>
                    <a:pt x="808174" y="366266"/>
                  </a:cubicBezTo>
                  <a:cubicBezTo>
                    <a:pt x="808174" y="368920"/>
                    <a:pt x="806847" y="367593"/>
                    <a:pt x="804193" y="362285"/>
                  </a:cubicBezTo>
                  <a:cubicBezTo>
                    <a:pt x="798885" y="364939"/>
                    <a:pt x="798885" y="366930"/>
                    <a:pt x="804193" y="368257"/>
                  </a:cubicBezTo>
                  <a:cubicBezTo>
                    <a:pt x="809501" y="369584"/>
                    <a:pt x="813482" y="370247"/>
                    <a:pt x="816136" y="370247"/>
                  </a:cubicBezTo>
                  <a:cubicBezTo>
                    <a:pt x="816136" y="372901"/>
                    <a:pt x="817463" y="374892"/>
                    <a:pt x="820117" y="376219"/>
                  </a:cubicBezTo>
                  <a:cubicBezTo>
                    <a:pt x="822772" y="377546"/>
                    <a:pt x="821444" y="379537"/>
                    <a:pt x="816136" y="382191"/>
                  </a:cubicBezTo>
                  <a:lnTo>
                    <a:pt x="812155" y="382191"/>
                  </a:lnTo>
                  <a:lnTo>
                    <a:pt x="808174" y="386172"/>
                  </a:lnTo>
                  <a:lnTo>
                    <a:pt x="800212" y="386172"/>
                  </a:lnTo>
                  <a:lnTo>
                    <a:pt x="800212" y="390153"/>
                  </a:lnTo>
                  <a:lnTo>
                    <a:pt x="792249" y="390153"/>
                  </a:lnTo>
                  <a:lnTo>
                    <a:pt x="788268" y="394134"/>
                  </a:lnTo>
                  <a:lnTo>
                    <a:pt x="784287" y="394134"/>
                  </a:lnTo>
                  <a:cubicBezTo>
                    <a:pt x="781633" y="394134"/>
                    <a:pt x="780306" y="395461"/>
                    <a:pt x="780306" y="398115"/>
                  </a:cubicBezTo>
                  <a:cubicBezTo>
                    <a:pt x="777652" y="398115"/>
                    <a:pt x="774998" y="399442"/>
                    <a:pt x="772343" y="402096"/>
                  </a:cubicBezTo>
                  <a:cubicBezTo>
                    <a:pt x="772343" y="396788"/>
                    <a:pt x="771680" y="395461"/>
                    <a:pt x="770353" y="398115"/>
                  </a:cubicBezTo>
                  <a:cubicBezTo>
                    <a:pt x="769026" y="400769"/>
                    <a:pt x="767035" y="402096"/>
                    <a:pt x="764381" y="402096"/>
                  </a:cubicBezTo>
                  <a:cubicBezTo>
                    <a:pt x="761727" y="396788"/>
                    <a:pt x="758409" y="396788"/>
                    <a:pt x="754428" y="402096"/>
                  </a:cubicBezTo>
                  <a:cubicBezTo>
                    <a:pt x="750447" y="407405"/>
                    <a:pt x="747130" y="410059"/>
                    <a:pt x="744475" y="410059"/>
                  </a:cubicBezTo>
                  <a:lnTo>
                    <a:pt x="736513" y="410059"/>
                  </a:lnTo>
                  <a:cubicBezTo>
                    <a:pt x="733859" y="412713"/>
                    <a:pt x="729878" y="414040"/>
                    <a:pt x="724570" y="414040"/>
                  </a:cubicBezTo>
                  <a:lnTo>
                    <a:pt x="704664" y="422002"/>
                  </a:lnTo>
                  <a:cubicBezTo>
                    <a:pt x="699356" y="427310"/>
                    <a:pt x="696702" y="431292"/>
                    <a:pt x="696702" y="433946"/>
                  </a:cubicBezTo>
                  <a:cubicBezTo>
                    <a:pt x="693177" y="436600"/>
                    <a:pt x="691414" y="441908"/>
                    <a:pt x="691414" y="449870"/>
                  </a:cubicBezTo>
                  <a:lnTo>
                    <a:pt x="691414" y="461814"/>
                  </a:lnTo>
                  <a:cubicBezTo>
                    <a:pt x="691414" y="467122"/>
                    <a:pt x="690523" y="470439"/>
                    <a:pt x="688739" y="471767"/>
                  </a:cubicBezTo>
                  <a:cubicBezTo>
                    <a:pt x="686956" y="473094"/>
                    <a:pt x="686064" y="476411"/>
                    <a:pt x="686064" y="481719"/>
                  </a:cubicBezTo>
                  <a:cubicBezTo>
                    <a:pt x="682539" y="492336"/>
                    <a:pt x="679450" y="502952"/>
                    <a:pt x="676796" y="513569"/>
                  </a:cubicBezTo>
                  <a:cubicBezTo>
                    <a:pt x="674142" y="524185"/>
                    <a:pt x="670160" y="536129"/>
                    <a:pt x="664852" y="549399"/>
                  </a:cubicBezTo>
                  <a:lnTo>
                    <a:pt x="652909" y="577267"/>
                  </a:lnTo>
                  <a:cubicBezTo>
                    <a:pt x="652909" y="582575"/>
                    <a:pt x="650255" y="587883"/>
                    <a:pt x="644947" y="593192"/>
                  </a:cubicBezTo>
                  <a:lnTo>
                    <a:pt x="644947" y="601154"/>
                  </a:lnTo>
                  <a:lnTo>
                    <a:pt x="636984" y="609116"/>
                  </a:lnTo>
                  <a:cubicBezTo>
                    <a:pt x="634330" y="611770"/>
                    <a:pt x="633003" y="614425"/>
                    <a:pt x="633003" y="617079"/>
                  </a:cubicBezTo>
                  <a:cubicBezTo>
                    <a:pt x="633003" y="619733"/>
                    <a:pt x="635657" y="623714"/>
                    <a:pt x="640965" y="629022"/>
                  </a:cubicBezTo>
                  <a:cubicBezTo>
                    <a:pt x="646274" y="623714"/>
                    <a:pt x="650255" y="615752"/>
                    <a:pt x="652909" y="605135"/>
                  </a:cubicBezTo>
                  <a:cubicBezTo>
                    <a:pt x="655563" y="594519"/>
                    <a:pt x="659544" y="585229"/>
                    <a:pt x="664852" y="577267"/>
                  </a:cubicBezTo>
                  <a:cubicBezTo>
                    <a:pt x="666180" y="574613"/>
                    <a:pt x="667673" y="571461"/>
                    <a:pt x="669331" y="567812"/>
                  </a:cubicBezTo>
                  <a:lnTo>
                    <a:pt x="672981" y="559518"/>
                  </a:lnTo>
                  <a:lnTo>
                    <a:pt x="668834" y="565324"/>
                  </a:lnTo>
                  <a:cubicBezTo>
                    <a:pt x="668834" y="562670"/>
                    <a:pt x="669497" y="560679"/>
                    <a:pt x="670824" y="559352"/>
                  </a:cubicBezTo>
                  <a:cubicBezTo>
                    <a:pt x="672151" y="558025"/>
                    <a:pt x="672815" y="556034"/>
                    <a:pt x="672815" y="553380"/>
                  </a:cubicBezTo>
                  <a:lnTo>
                    <a:pt x="673711" y="557859"/>
                  </a:lnTo>
                  <a:lnTo>
                    <a:pt x="674805" y="555371"/>
                  </a:lnTo>
                  <a:cubicBezTo>
                    <a:pt x="678786" y="546081"/>
                    <a:pt x="678123" y="538783"/>
                    <a:pt x="672815" y="533474"/>
                  </a:cubicBezTo>
                  <a:lnTo>
                    <a:pt x="676796" y="533474"/>
                  </a:lnTo>
                  <a:lnTo>
                    <a:pt x="676796" y="529493"/>
                  </a:lnTo>
                  <a:lnTo>
                    <a:pt x="680777" y="525512"/>
                  </a:lnTo>
                  <a:cubicBezTo>
                    <a:pt x="678123" y="525512"/>
                    <a:pt x="676796" y="524849"/>
                    <a:pt x="676796" y="523522"/>
                  </a:cubicBezTo>
                  <a:cubicBezTo>
                    <a:pt x="676796" y="522194"/>
                    <a:pt x="678123" y="521531"/>
                    <a:pt x="680777" y="521531"/>
                  </a:cubicBezTo>
                  <a:cubicBezTo>
                    <a:pt x="680777" y="521531"/>
                    <a:pt x="684323" y="513569"/>
                    <a:pt x="691414" y="497644"/>
                  </a:cubicBezTo>
                  <a:cubicBezTo>
                    <a:pt x="691414" y="494990"/>
                    <a:pt x="692295" y="487691"/>
                    <a:pt x="694058" y="475748"/>
                  </a:cubicBezTo>
                  <a:cubicBezTo>
                    <a:pt x="695820" y="463804"/>
                    <a:pt x="699356" y="459160"/>
                    <a:pt x="704664" y="461814"/>
                  </a:cubicBezTo>
                  <a:cubicBezTo>
                    <a:pt x="702010" y="464468"/>
                    <a:pt x="700683" y="469776"/>
                    <a:pt x="700683" y="477738"/>
                  </a:cubicBezTo>
                  <a:lnTo>
                    <a:pt x="700683" y="481719"/>
                  </a:lnTo>
                  <a:lnTo>
                    <a:pt x="696702" y="481719"/>
                  </a:lnTo>
                  <a:lnTo>
                    <a:pt x="696702" y="485701"/>
                  </a:lnTo>
                  <a:cubicBezTo>
                    <a:pt x="696702" y="491009"/>
                    <a:pt x="695820" y="496981"/>
                    <a:pt x="694058" y="503616"/>
                  </a:cubicBezTo>
                  <a:cubicBezTo>
                    <a:pt x="692295" y="510251"/>
                    <a:pt x="693177" y="514896"/>
                    <a:pt x="696702" y="517550"/>
                  </a:cubicBezTo>
                  <a:cubicBezTo>
                    <a:pt x="693177" y="520204"/>
                    <a:pt x="689631" y="526839"/>
                    <a:pt x="686064" y="537456"/>
                  </a:cubicBezTo>
                  <a:cubicBezTo>
                    <a:pt x="686064" y="542764"/>
                    <a:pt x="685183" y="546745"/>
                    <a:pt x="683421" y="549399"/>
                  </a:cubicBezTo>
                  <a:cubicBezTo>
                    <a:pt x="681658" y="552053"/>
                    <a:pt x="680777" y="556034"/>
                    <a:pt x="680777" y="561343"/>
                  </a:cubicBezTo>
                  <a:cubicBezTo>
                    <a:pt x="678579" y="566651"/>
                    <a:pt x="676371" y="571959"/>
                    <a:pt x="674152" y="577267"/>
                  </a:cubicBezTo>
                  <a:cubicBezTo>
                    <a:pt x="671933" y="582575"/>
                    <a:pt x="669725" y="589211"/>
                    <a:pt x="667527" y="597173"/>
                  </a:cubicBezTo>
                  <a:cubicBezTo>
                    <a:pt x="665288" y="602481"/>
                    <a:pt x="664168" y="606462"/>
                    <a:pt x="664168" y="609116"/>
                  </a:cubicBezTo>
                  <a:cubicBezTo>
                    <a:pt x="664168" y="611770"/>
                    <a:pt x="663069" y="613098"/>
                    <a:pt x="660871" y="613098"/>
                  </a:cubicBezTo>
                  <a:cubicBezTo>
                    <a:pt x="660871" y="618406"/>
                    <a:pt x="660208" y="621723"/>
                    <a:pt x="658881" y="623050"/>
                  </a:cubicBezTo>
                  <a:cubicBezTo>
                    <a:pt x="657554" y="624377"/>
                    <a:pt x="656890" y="626368"/>
                    <a:pt x="656890" y="629022"/>
                  </a:cubicBezTo>
                  <a:cubicBezTo>
                    <a:pt x="654236" y="631676"/>
                    <a:pt x="652909" y="635657"/>
                    <a:pt x="652909" y="640966"/>
                  </a:cubicBezTo>
                  <a:cubicBezTo>
                    <a:pt x="655563" y="643620"/>
                    <a:pt x="659544" y="644947"/>
                    <a:pt x="664852" y="644947"/>
                  </a:cubicBezTo>
                  <a:cubicBezTo>
                    <a:pt x="664852" y="647601"/>
                    <a:pt x="665516" y="648928"/>
                    <a:pt x="666843" y="648928"/>
                  </a:cubicBezTo>
                  <a:cubicBezTo>
                    <a:pt x="668170" y="648928"/>
                    <a:pt x="668834" y="650255"/>
                    <a:pt x="668834" y="652909"/>
                  </a:cubicBezTo>
                  <a:cubicBezTo>
                    <a:pt x="671488" y="652909"/>
                    <a:pt x="674142" y="654900"/>
                    <a:pt x="676796" y="658881"/>
                  </a:cubicBezTo>
                  <a:cubicBezTo>
                    <a:pt x="679450" y="662862"/>
                    <a:pt x="680777" y="663525"/>
                    <a:pt x="680777" y="660871"/>
                  </a:cubicBezTo>
                  <a:cubicBezTo>
                    <a:pt x="686085" y="663525"/>
                    <a:pt x="690066" y="666180"/>
                    <a:pt x="692720" y="668834"/>
                  </a:cubicBezTo>
                  <a:cubicBezTo>
                    <a:pt x="695375" y="671488"/>
                    <a:pt x="699356" y="674142"/>
                    <a:pt x="704664" y="676796"/>
                  </a:cubicBezTo>
                  <a:lnTo>
                    <a:pt x="708042" y="681018"/>
                  </a:lnTo>
                  <a:lnTo>
                    <a:pt x="706157" y="681772"/>
                  </a:lnTo>
                  <a:cubicBezTo>
                    <a:pt x="705825" y="682436"/>
                    <a:pt x="705991" y="683431"/>
                    <a:pt x="706654" y="684758"/>
                  </a:cubicBezTo>
                  <a:cubicBezTo>
                    <a:pt x="707318" y="686085"/>
                    <a:pt x="708147" y="686749"/>
                    <a:pt x="709143" y="686749"/>
                  </a:cubicBezTo>
                  <a:lnTo>
                    <a:pt x="711533" y="685383"/>
                  </a:lnTo>
                  <a:lnTo>
                    <a:pt x="712626" y="686749"/>
                  </a:lnTo>
                  <a:cubicBezTo>
                    <a:pt x="717934" y="690730"/>
                    <a:pt x="719262" y="692721"/>
                    <a:pt x="716607" y="692721"/>
                  </a:cubicBezTo>
                  <a:cubicBezTo>
                    <a:pt x="724570" y="700683"/>
                    <a:pt x="729878" y="704664"/>
                    <a:pt x="732532" y="704664"/>
                  </a:cubicBezTo>
                  <a:cubicBezTo>
                    <a:pt x="732532" y="707318"/>
                    <a:pt x="735186" y="708645"/>
                    <a:pt x="740494" y="708645"/>
                  </a:cubicBezTo>
                  <a:lnTo>
                    <a:pt x="748457" y="716607"/>
                  </a:lnTo>
                  <a:cubicBezTo>
                    <a:pt x="751111" y="716607"/>
                    <a:pt x="753765" y="715280"/>
                    <a:pt x="756419" y="712626"/>
                  </a:cubicBezTo>
                  <a:cubicBezTo>
                    <a:pt x="756419" y="717934"/>
                    <a:pt x="755755" y="721252"/>
                    <a:pt x="754428" y="722579"/>
                  </a:cubicBezTo>
                  <a:cubicBezTo>
                    <a:pt x="753101" y="723906"/>
                    <a:pt x="752438" y="725897"/>
                    <a:pt x="752438" y="728551"/>
                  </a:cubicBezTo>
                  <a:lnTo>
                    <a:pt x="760400" y="736513"/>
                  </a:lnTo>
                  <a:lnTo>
                    <a:pt x="764381" y="740494"/>
                  </a:lnTo>
                  <a:cubicBezTo>
                    <a:pt x="764381" y="743148"/>
                    <a:pt x="765045" y="744475"/>
                    <a:pt x="766372" y="744475"/>
                  </a:cubicBezTo>
                  <a:cubicBezTo>
                    <a:pt x="767699" y="744475"/>
                    <a:pt x="768362" y="743148"/>
                    <a:pt x="768362" y="740494"/>
                  </a:cubicBezTo>
                  <a:lnTo>
                    <a:pt x="776325" y="744475"/>
                  </a:lnTo>
                  <a:lnTo>
                    <a:pt x="776325" y="756419"/>
                  </a:lnTo>
                  <a:cubicBezTo>
                    <a:pt x="776325" y="759073"/>
                    <a:pt x="776988" y="760400"/>
                    <a:pt x="778315" y="760400"/>
                  </a:cubicBezTo>
                  <a:cubicBezTo>
                    <a:pt x="779642" y="760400"/>
                    <a:pt x="780306" y="761727"/>
                    <a:pt x="780306" y="764381"/>
                  </a:cubicBezTo>
                  <a:cubicBezTo>
                    <a:pt x="782960" y="769689"/>
                    <a:pt x="785614" y="773007"/>
                    <a:pt x="788268" y="774334"/>
                  </a:cubicBezTo>
                  <a:cubicBezTo>
                    <a:pt x="790922" y="775661"/>
                    <a:pt x="792249" y="777652"/>
                    <a:pt x="792249" y="780306"/>
                  </a:cubicBezTo>
                  <a:lnTo>
                    <a:pt x="800212" y="788268"/>
                  </a:lnTo>
                  <a:lnTo>
                    <a:pt x="804193" y="792249"/>
                  </a:lnTo>
                  <a:cubicBezTo>
                    <a:pt x="806847" y="797558"/>
                    <a:pt x="809501" y="801539"/>
                    <a:pt x="812155" y="804193"/>
                  </a:cubicBezTo>
                  <a:cubicBezTo>
                    <a:pt x="814809" y="806847"/>
                    <a:pt x="817463" y="810828"/>
                    <a:pt x="820117" y="816136"/>
                  </a:cubicBezTo>
                  <a:lnTo>
                    <a:pt x="828080" y="840023"/>
                  </a:lnTo>
                  <a:lnTo>
                    <a:pt x="824098" y="840023"/>
                  </a:lnTo>
                  <a:cubicBezTo>
                    <a:pt x="824098" y="845331"/>
                    <a:pt x="825425" y="847985"/>
                    <a:pt x="828080" y="847985"/>
                  </a:cubicBezTo>
                  <a:cubicBezTo>
                    <a:pt x="830734" y="847985"/>
                    <a:pt x="830734" y="850640"/>
                    <a:pt x="828080" y="855948"/>
                  </a:cubicBezTo>
                  <a:cubicBezTo>
                    <a:pt x="822772" y="861256"/>
                    <a:pt x="819454" y="862583"/>
                    <a:pt x="818127" y="859929"/>
                  </a:cubicBezTo>
                  <a:cubicBezTo>
                    <a:pt x="816800" y="857275"/>
                    <a:pt x="814809" y="855948"/>
                    <a:pt x="812155" y="855948"/>
                  </a:cubicBezTo>
                  <a:lnTo>
                    <a:pt x="812155" y="859929"/>
                  </a:lnTo>
                  <a:cubicBezTo>
                    <a:pt x="806847" y="859929"/>
                    <a:pt x="804856" y="861256"/>
                    <a:pt x="806183" y="863910"/>
                  </a:cubicBezTo>
                  <a:cubicBezTo>
                    <a:pt x="807510" y="866564"/>
                    <a:pt x="806847" y="869218"/>
                    <a:pt x="804193" y="871872"/>
                  </a:cubicBezTo>
                  <a:cubicBezTo>
                    <a:pt x="798885" y="874526"/>
                    <a:pt x="795567" y="873863"/>
                    <a:pt x="794240" y="869882"/>
                  </a:cubicBezTo>
                  <a:cubicBezTo>
                    <a:pt x="792913" y="865901"/>
                    <a:pt x="790922" y="863910"/>
                    <a:pt x="788268" y="863910"/>
                  </a:cubicBezTo>
                  <a:cubicBezTo>
                    <a:pt x="785614" y="866564"/>
                    <a:pt x="784951" y="868555"/>
                    <a:pt x="786278" y="869882"/>
                  </a:cubicBezTo>
                  <a:cubicBezTo>
                    <a:pt x="787604" y="871209"/>
                    <a:pt x="785614" y="870545"/>
                    <a:pt x="780306" y="867891"/>
                  </a:cubicBezTo>
                  <a:cubicBezTo>
                    <a:pt x="774998" y="867891"/>
                    <a:pt x="773007" y="867228"/>
                    <a:pt x="774334" y="865901"/>
                  </a:cubicBezTo>
                  <a:cubicBezTo>
                    <a:pt x="775661" y="864574"/>
                    <a:pt x="773670" y="861256"/>
                    <a:pt x="768362" y="855948"/>
                  </a:cubicBezTo>
                  <a:lnTo>
                    <a:pt x="768362" y="860924"/>
                  </a:lnTo>
                  <a:cubicBezTo>
                    <a:pt x="767035" y="858934"/>
                    <a:pt x="764381" y="855948"/>
                    <a:pt x="760400" y="851967"/>
                  </a:cubicBezTo>
                  <a:cubicBezTo>
                    <a:pt x="760400" y="867891"/>
                    <a:pt x="757746" y="867891"/>
                    <a:pt x="752438" y="851967"/>
                  </a:cubicBezTo>
                  <a:cubicBezTo>
                    <a:pt x="752438" y="849313"/>
                    <a:pt x="751774" y="847322"/>
                    <a:pt x="750447" y="845995"/>
                  </a:cubicBezTo>
                  <a:cubicBezTo>
                    <a:pt x="749120" y="844668"/>
                    <a:pt x="748457" y="842677"/>
                    <a:pt x="748457" y="840023"/>
                  </a:cubicBezTo>
                  <a:cubicBezTo>
                    <a:pt x="748457" y="845331"/>
                    <a:pt x="747130" y="847985"/>
                    <a:pt x="744475" y="847985"/>
                  </a:cubicBezTo>
                  <a:cubicBezTo>
                    <a:pt x="741821" y="845331"/>
                    <a:pt x="741821" y="842677"/>
                    <a:pt x="744475" y="840023"/>
                  </a:cubicBezTo>
                  <a:cubicBezTo>
                    <a:pt x="747130" y="837369"/>
                    <a:pt x="745802" y="834715"/>
                    <a:pt x="740494" y="832061"/>
                  </a:cubicBezTo>
                  <a:lnTo>
                    <a:pt x="740494" y="836042"/>
                  </a:lnTo>
                  <a:lnTo>
                    <a:pt x="732532" y="836042"/>
                  </a:lnTo>
                  <a:cubicBezTo>
                    <a:pt x="727224" y="830734"/>
                    <a:pt x="725233" y="826089"/>
                    <a:pt x="726560" y="822108"/>
                  </a:cubicBezTo>
                  <a:cubicBezTo>
                    <a:pt x="727887" y="818127"/>
                    <a:pt x="727224" y="814809"/>
                    <a:pt x="724570" y="812155"/>
                  </a:cubicBezTo>
                  <a:cubicBezTo>
                    <a:pt x="724570" y="806847"/>
                    <a:pt x="723906" y="802866"/>
                    <a:pt x="722579" y="800212"/>
                  </a:cubicBezTo>
                  <a:cubicBezTo>
                    <a:pt x="721252" y="797558"/>
                    <a:pt x="720588" y="793576"/>
                    <a:pt x="720588" y="788268"/>
                  </a:cubicBezTo>
                  <a:cubicBezTo>
                    <a:pt x="715280" y="772344"/>
                    <a:pt x="712626" y="765708"/>
                    <a:pt x="712626" y="768362"/>
                  </a:cubicBezTo>
                  <a:lnTo>
                    <a:pt x="700683" y="744475"/>
                  </a:lnTo>
                  <a:cubicBezTo>
                    <a:pt x="690066" y="728551"/>
                    <a:pt x="680777" y="713290"/>
                    <a:pt x="672815" y="698692"/>
                  </a:cubicBezTo>
                  <a:cubicBezTo>
                    <a:pt x="664852" y="684095"/>
                    <a:pt x="654236" y="668834"/>
                    <a:pt x="640965" y="652909"/>
                  </a:cubicBezTo>
                  <a:cubicBezTo>
                    <a:pt x="633003" y="663525"/>
                    <a:pt x="626368" y="674142"/>
                    <a:pt x="621060" y="684758"/>
                  </a:cubicBezTo>
                  <a:cubicBezTo>
                    <a:pt x="615752" y="695375"/>
                    <a:pt x="609116" y="704664"/>
                    <a:pt x="601154" y="712626"/>
                  </a:cubicBezTo>
                  <a:lnTo>
                    <a:pt x="557361" y="764381"/>
                  </a:lnTo>
                  <a:cubicBezTo>
                    <a:pt x="557361" y="761727"/>
                    <a:pt x="558025" y="760400"/>
                    <a:pt x="559352" y="760400"/>
                  </a:cubicBezTo>
                  <a:cubicBezTo>
                    <a:pt x="560679" y="760400"/>
                    <a:pt x="561342" y="759073"/>
                    <a:pt x="561342" y="756419"/>
                  </a:cubicBezTo>
                  <a:cubicBezTo>
                    <a:pt x="561342" y="753765"/>
                    <a:pt x="562006" y="752438"/>
                    <a:pt x="563333" y="752438"/>
                  </a:cubicBezTo>
                  <a:cubicBezTo>
                    <a:pt x="564660" y="752438"/>
                    <a:pt x="565324" y="751111"/>
                    <a:pt x="565324" y="748457"/>
                  </a:cubicBezTo>
                  <a:lnTo>
                    <a:pt x="569305" y="748457"/>
                  </a:lnTo>
                  <a:lnTo>
                    <a:pt x="569305" y="736513"/>
                  </a:lnTo>
                  <a:lnTo>
                    <a:pt x="581248" y="724570"/>
                  </a:lnTo>
                  <a:lnTo>
                    <a:pt x="597173" y="712626"/>
                  </a:lnTo>
                  <a:lnTo>
                    <a:pt x="593192" y="712626"/>
                  </a:lnTo>
                  <a:cubicBezTo>
                    <a:pt x="593192" y="709972"/>
                    <a:pt x="593855" y="707982"/>
                    <a:pt x="595182" y="706655"/>
                  </a:cubicBezTo>
                  <a:cubicBezTo>
                    <a:pt x="596509" y="705327"/>
                    <a:pt x="597173" y="703337"/>
                    <a:pt x="597173" y="700683"/>
                  </a:cubicBezTo>
                  <a:cubicBezTo>
                    <a:pt x="599827" y="698029"/>
                    <a:pt x="602481" y="696038"/>
                    <a:pt x="605135" y="694711"/>
                  </a:cubicBezTo>
                  <a:cubicBezTo>
                    <a:pt x="607789" y="693384"/>
                    <a:pt x="610443" y="690066"/>
                    <a:pt x="613097" y="684758"/>
                  </a:cubicBezTo>
                  <a:cubicBezTo>
                    <a:pt x="618405" y="679450"/>
                    <a:pt x="622387" y="672815"/>
                    <a:pt x="625041" y="664852"/>
                  </a:cubicBezTo>
                  <a:cubicBezTo>
                    <a:pt x="630349" y="659544"/>
                    <a:pt x="633003" y="655563"/>
                    <a:pt x="633003" y="652909"/>
                  </a:cubicBezTo>
                  <a:cubicBezTo>
                    <a:pt x="633003" y="650255"/>
                    <a:pt x="630349" y="646274"/>
                    <a:pt x="625041" y="640966"/>
                  </a:cubicBezTo>
                  <a:cubicBezTo>
                    <a:pt x="619069" y="646274"/>
                    <a:pt x="614590" y="652909"/>
                    <a:pt x="611604" y="660871"/>
                  </a:cubicBezTo>
                  <a:cubicBezTo>
                    <a:pt x="605633" y="666180"/>
                    <a:pt x="601154" y="672815"/>
                    <a:pt x="598168" y="680777"/>
                  </a:cubicBezTo>
                  <a:lnTo>
                    <a:pt x="580128" y="704664"/>
                  </a:lnTo>
                  <a:lnTo>
                    <a:pt x="572913" y="712626"/>
                  </a:lnTo>
                  <a:cubicBezTo>
                    <a:pt x="572913" y="715280"/>
                    <a:pt x="572311" y="716607"/>
                    <a:pt x="571109" y="716607"/>
                  </a:cubicBezTo>
                  <a:cubicBezTo>
                    <a:pt x="569906" y="716607"/>
                    <a:pt x="569305" y="715280"/>
                    <a:pt x="569305" y="712626"/>
                  </a:cubicBezTo>
                  <a:lnTo>
                    <a:pt x="554997" y="732532"/>
                  </a:lnTo>
                  <a:lnTo>
                    <a:pt x="550117" y="737949"/>
                  </a:lnTo>
                  <a:lnTo>
                    <a:pt x="533474" y="756419"/>
                  </a:lnTo>
                  <a:cubicBezTo>
                    <a:pt x="517550" y="772344"/>
                    <a:pt x="506933" y="781633"/>
                    <a:pt x="501625" y="784287"/>
                  </a:cubicBezTo>
                  <a:lnTo>
                    <a:pt x="497644" y="788268"/>
                  </a:lnTo>
                  <a:cubicBezTo>
                    <a:pt x="494990" y="788268"/>
                    <a:pt x="494990" y="786941"/>
                    <a:pt x="497644" y="784287"/>
                  </a:cubicBezTo>
                  <a:lnTo>
                    <a:pt x="493663" y="784287"/>
                  </a:lnTo>
                  <a:cubicBezTo>
                    <a:pt x="491009" y="786941"/>
                    <a:pt x="491009" y="788268"/>
                    <a:pt x="493663" y="788268"/>
                  </a:cubicBezTo>
                  <a:lnTo>
                    <a:pt x="492977" y="792381"/>
                  </a:lnTo>
                  <a:lnTo>
                    <a:pt x="487193" y="793493"/>
                  </a:lnTo>
                  <a:cubicBezTo>
                    <a:pt x="480226" y="795982"/>
                    <a:pt x="471766" y="802202"/>
                    <a:pt x="461814" y="812155"/>
                  </a:cubicBezTo>
                  <a:cubicBezTo>
                    <a:pt x="456381" y="817463"/>
                    <a:pt x="451622" y="822108"/>
                    <a:pt x="447537" y="826089"/>
                  </a:cubicBezTo>
                  <a:cubicBezTo>
                    <a:pt x="443453" y="830070"/>
                    <a:pt x="438694" y="833388"/>
                    <a:pt x="433261" y="836042"/>
                  </a:cubicBezTo>
                  <a:lnTo>
                    <a:pt x="425050" y="844004"/>
                  </a:lnTo>
                  <a:cubicBezTo>
                    <a:pt x="419618" y="845995"/>
                    <a:pt x="416217" y="847985"/>
                    <a:pt x="414848" y="849976"/>
                  </a:cubicBezTo>
                  <a:cubicBezTo>
                    <a:pt x="413480" y="851967"/>
                    <a:pt x="410079" y="853957"/>
                    <a:pt x="404647" y="855948"/>
                  </a:cubicBezTo>
                  <a:cubicBezTo>
                    <a:pt x="399214" y="855948"/>
                    <a:pt x="393761" y="858602"/>
                    <a:pt x="388287" y="863910"/>
                  </a:cubicBezTo>
                  <a:cubicBezTo>
                    <a:pt x="382854" y="863910"/>
                    <a:pt x="380138" y="865237"/>
                    <a:pt x="380138" y="867891"/>
                  </a:cubicBezTo>
                  <a:cubicBezTo>
                    <a:pt x="380138" y="873199"/>
                    <a:pt x="378790" y="877181"/>
                    <a:pt x="376094" y="879835"/>
                  </a:cubicBezTo>
                  <a:lnTo>
                    <a:pt x="376094" y="867891"/>
                  </a:lnTo>
                  <a:cubicBezTo>
                    <a:pt x="370620" y="867891"/>
                    <a:pt x="366525" y="869882"/>
                    <a:pt x="363809" y="873863"/>
                  </a:cubicBezTo>
                  <a:cubicBezTo>
                    <a:pt x="361092" y="877844"/>
                    <a:pt x="357018" y="879835"/>
                    <a:pt x="351585" y="879835"/>
                  </a:cubicBezTo>
                  <a:lnTo>
                    <a:pt x="362776" y="871634"/>
                  </a:lnTo>
                  <a:lnTo>
                    <a:pt x="357176" y="870379"/>
                  </a:lnTo>
                  <a:cubicBezTo>
                    <a:pt x="355471" y="870711"/>
                    <a:pt x="354281" y="871872"/>
                    <a:pt x="353607" y="873863"/>
                  </a:cubicBezTo>
                  <a:cubicBezTo>
                    <a:pt x="352259" y="877844"/>
                    <a:pt x="350217" y="881162"/>
                    <a:pt x="347480" y="883816"/>
                  </a:cubicBezTo>
                  <a:cubicBezTo>
                    <a:pt x="344743" y="891778"/>
                    <a:pt x="342701" y="899077"/>
                    <a:pt x="341353" y="905712"/>
                  </a:cubicBezTo>
                  <a:cubicBezTo>
                    <a:pt x="340005" y="912347"/>
                    <a:pt x="339331" y="919646"/>
                    <a:pt x="339331" y="927609"/>
                  </a:cubicBezTo>
                  <a:cubicBezTo>
                    <a:pt x="333857" y="948841"/>
                    <a:pt x="331120" y="962112"/>
                    <a:pt x="331120" y="967420"/>
                  </a:cubicBezTo>
                  <a:lnTo>
                    <a:pt x="322971" y="983345"/>
                  </a:lnTo>
                  <a:cubicBezTo>
                    <a:pt x="322971" y="985999"/>
                    <a:pt x="322297" y="986662"/>
                    <a:pt x="320949" y="985335"/>
                  </a:cubicBezTo>
                  <a:cubicBezTo>
                    <a:pt x="319601" y="984008"/>
                    <a:pt x="318928" y="984672"/>
                    <a:pt x="318928" y="987326"/>
                  </a:cubicBezTo>
                  <a:cubicBezTo>
                    <a:pt x="316191" y="987326"/>
                    <a:pt x="314822" y="988653"/>
                    <a:pt x="314822" y="991307"/>
                  </a:cubicBezTo>
                  <a:cubicBezTo>
                    <a:pt x="314822" y="993961"/>
                    <a:pt x="313453" y="995288"/>
                    <a:pt x="310716" y="995288"/>
                  </a:cubicBezTo>
                  <a:cubicBezTo>
                    <a:pt x="310716" y="992634"/>
                    <a:pt x="309369" y="991307"/>
                    <a:pt x="306673" y="991307"/>
                  </a:cubicBezTo>
                  <a:cubicBezTo>
                    <a:pt x="306673" y="993961"/>
                    <a:pt x="305305" y="995288"/>
                    <a:pt x="302568" y="995288"/>
                  </a:cubicBezTo>
                  <a:cubicBezTo>
                    <a:pt x="313184" y="971401"/>
                    <a:pt x="318492" y="948841"/>
                    <a:pt x="318492" y="927609"/>
                  </a:cubicBezTo>
                  <a:cubicBezTo>
                    <a:pt x="321146" y="919646"/>
                    <a:pt x="323137" y="912347"/>
                    <a:pt x="324464" y="905712"/>
                  </a:cubicBezTo>
                  <a:cubicBezTo>
                    <a:pt x="325791" y="899077"/>
                    <a:pt x="326454" y="891778"/>
                    <a:pt x="326454" y="883816"/>
                  </a:cubicBezTo>
                  <a:cubicBezTo>
                    <a:pt x="326454" y="881162"/>
                    <a:pt x="327118" y="879171"/>
                    <a:pt x="328445" y="877844"/>
                  </a:cubicBezTo>
                  <a:cubicBezTo>
                    <a:pt x="329772" y="876517"/>
                    <a:pt x="330436" y="873199"/>
                    <a:pt x="330436" y="867891"/>
                  </a:cubicBezTo>
                  <a:lnTo>
                    <a:pt x="330436" y="854268"/>
                  </a:lnTo>
                  <a:lnTo>
                    <a:pt x="330436" y="850847"/>
                  </a:lnTo>
                  <a:cubicBezTo>
                    <a:pt x="333090" y="848566"/>
                    <a:pt x="334417" y="846285"/>
                    <a:pt x="334417" y="844004"/>
                  </a:cubicBezTo>
                  <a:lnTo>
                    <a:pt x="334417" y="824099"/>
                  </a:lnTo>
                  <a:cubicBezTo>
                    <a:pt x="334417" y="818790"/>
                    <a:pt x="335080" y="814146"/>
                    <a:pt x="336407" y="810165"/>
                  </a:cubicBezTo>
                  <a:cubicBezTo>
                    <a:pt x="337734" y="806183"/>
                    <a:pt x="338398" y="801539"/>
                    <a:pt x="338398" y="796231"/>
                  </a:cubicBezTo>
                  <a:cubicBezTo>
                    <a:pt x="341052" y="782960"/>
                    <a:pt x="343706" y="770353"/>
                    <a:pt x="346360" y="758410"/>
                  </a:cubicBezTo>
                  <a:cubicBezTo>
                    <a:pt x="349014" y="746466"/>
                    <a:pt x="350341" y="733859"/>
                    <a:pt x="350341" y="720589"/>
                  </a:cubicBezTo>
                  <a:cubicBezTo>
                    <a:pt x="342379" y="720589"/>
                    <a:pt x="335080" y="721252"/>
                    <a:pt x="328445" y="722579"/>
                  </a:cubicBezTo>
                  <a:cubicBezTo>
                    <a:pt x="321810" y="723906"/>
                    <a:pt x="315838" y="723243"/>
                    <a:pt x="310530" y="720589"/>
                  </a:cubicBezTo>
                  <a:lnTo>
                    <a:pt x="282662" y="720589"/>
                  </a:lnTo>
                  <a:lnTo>
                    <a:pt x="250813" y="712626"/>
                  </a:lnTo>
                  <a:cubicBezTo>
                    <a:pt x="245504" y="707318"/>
                    <a:pt x="240196" y="704664"/>
                    <a:pt x="234888" y="704664"/>
                  </a:cubicBezTo>
                  <a:lnTo>
                    <a:pt x="230907" y="704664"/>
                  </a:lnTo>
                  <a:cubicBezTo>
                    <a:pt x="225599" y="704664"/>
                    <a:pt x="224271" y="703337"/>
                    <a:pt x="226926" y="700683"/>
                  </a:cubicBezTo>
                  <a:cubicBezTo>
                    <a:pt x="221618" y="713953"/>
                    <a:pt x="220290" y="721916"/>
                    <a:pt x="222944" y="724570"/>
                  </a:cubicBezTo>
                  <a:cubicBezTo>
                    <a:pt x="225599" y="713953"/>
                    <a:pt x="226926" y="708645"/>
                    <a:pt x="226926" y="708645"/>
                  </a:cubicBezTo>
                  <a:lnTo>
                    <a:pt x="226926" y="724570"/>
                  </a:lnTo>
                  <a:lnTo>
                    <a:pt x="226926" y="732532"/>
                  </a:lnTo>
                  <a:lnTo>
                    <a:pt x="226926" y="740494"/>
                  </a:lnTo>
                  <a:lnTo>
                    <a:pt x="226926" y="748457"/>
                  </a:lnTo>
                  <a:cubicBezTo>
                    <a:pt x="226926" y="745803"/>
                    <a:pt x="227589" y="744475"/>
                    <a:pt x="228916" y="744475"/>
                  </a:cubicBezTo>
                  <a:cubicBezTo>
                    <a:pt x="230243" y="744475"/>
                    <a:pt x="230907" y="743148"/>
                    <a:pt x="230907" y="740494"/>
                  </a:cubicBezTo>
                  <a:cubicBezTo>
                    <a:pt x="230036" y="748457"/>
                    <a:pt x="229600" y="753765"/>
                    <a:pt x="229600" y="756419"/>
                  </a:cubicBezTo>
                  <a:cubicBezTo>
                    <a:pt x="231342" y="759073"/>
                    <a:pt x="232213" y="768362"/>
                    <a:pt x="232213" y="784287"/>
                  </a:cubicBezTo>
                  <a:lnTo>
                    <a:pt x="232213" y="812155"/>
                  </a:lnTo>
                  <a:cubicBezTo>
                    <a:pt x="233996" y="814809"/>
                    <a:pt x="234888" y="817463"/>
                    <a:pt x="234888" y="820117"/>
                  </a:cubicBezTo>
                  <a:cubicBezTo>
                    <a:pt x="234888" y="830734"/>
                    <a:pt x="236215" y="836042"/>
                    <a:pt x="238869" y="836042"/>
                  </a:cubicBezTo>
                  <a:lnTo>
                    <a:pt x="238869" y="847985"/>
                  </a:lnTo>
                  <a:cubicBezTo>
                    <a:pt x="241523" y="850640"/>
                    <a:pt x="242850" y="853294"/>
                    <a:pt x="242850" y="855948"/>
                  </a:cubicBezTo>
                  <a:lnTo>
                    <a:pt x="235883" y="855948"/>
                  </a:lnTo>
                  <a:cubicBezTo>
                    <a:pt x="235883" y="858602"/>
                    <a:pt x="234888" y="861256"/>
                    <a:pt x="232897" y="863910"/>
                  </a:cubicBezTo>
                  <a:cubicBezTo>
                    <a:pt x="232897" y="871872"/>
                    <a:pt x="230907" y="875854"/>
                    <a:pt x="226926" y="875854"/>
                  </a:cubicBezTo>
                  <a:cubicBezTo>
                    <a:pt x="221618" y="859929"/>
                    <a:pt x="218963" y="853294"/>
                    <a:pt x="218963" y="855948"/>
                  </a:cubicBezTo>
                  <a:lnTo>
                    <a:pt x="211001" y="855948"/>
                  </a:lnTo>
                  <a:lnTo>
                    <a:pt x="207020" y="851967"/>
                  </a:lnTo>
                  <a:cubicBezTo>
                    <a:pt x="204366" y="851967"/>
                    <a:pt x="203039" y="850640"/>
                    <a:pt x="203039" y="847985"/>
                  </a:cubicBezTo>
                  <a:cubicBezTo>
                    <a:pt x="200384" y="845331"/>
                    <a:pt x="199058" y="842677"/>
                    <a:pt x="199058" y="840023"/>
                  </a:cubicBezTo>
                  <a:lnTo>
                    <a:pt x="199058" y="847985"/>
                  </a:lnTo>
                  <a:cubicBezTo>
                    <a:pt x="193749" y="853294"/>
                    <a:pt x="191759" y="851967"/>
                    <a:pt x="193086" y="844004"/>
                  </a:cubicBezTo>
                  <a:cubicBezTo>
                    <a:pt x="194413" y="836042"/>
                    <a:pt x="193749" y="832061"/>
                    <a:pt x="191095" y="832061"/>
                  </a:cubicBezTo>
                  <a:lnTo>
                    <a:pt x="183133" y="828080"/>
                  </a:lnTo>
                  <a:lnTo>
                    <a:pt x="175171" y="812155"/>
                  </a:lnTo>
                  <a:cubicBezTo>
                    <a:pt x="172516" y="806847"/>
                    <a:pt x="169863" y="802866"/>
                    <a:pt x="167208" y="800212"/>
                  </a:cubicBezTo>
                  <a:cubicBezTo>
                    <a:pt x="164554" y="797558"/>
                    <a:pt x="161900" y="794903"/>
                    <a:pt x="159246" y="792249"/>
                  </a:cubicBezTo>
                  <a:lnTo>
                    <a:pt x="147303" y="792249"/>
                  </a:lnTo>
                  <a:lnTo>
                    <a:pt x="147303" y="788268"/>
                  </a:lnTo>
                  <a:lnTo>
                    <a:pt x="139340" y="788268"/>
                  </a:lnTo>
                  <a:cubicBezTo>
                    <a:pt x="131378" y="788268"/>
                    <a:pt x="126070" y="786941"/>
                    <a:pt x="123416" y="784287"/>
                  </a:cubicBezTo>
                  <a:cubicBezTo>
                    <a:pt x="126070" y="781633"/>
                    <a:pt x="130051" y="780306"/>
                    <a:pt x="135359" y="780306"/>
                  </a:cubicBezTo>
                  <a:cubicBezTo>
                    <a:pt x="140667" y="777652"/>
                    <a:pt x="142658" y="776325"/>
                    <a:pt x="141331" y="776325"/>
                  </a:cubicBezTo>
                  <a:cubicBezTo>
                    <a:pt x="140004" y="776325"/>
                    <a:pt x="140667" y="774998"/>
                    <a:pt x="143321" y="772344"/>
                  </a:cubicBezTo>
                  <a:cubicBezTo>
                    <a:pt x="148630" y="769689"/>
                    <a:pt x="151947" y="767035"/>
                    <a:pt x="153274" y="764381"/>
                  </a:cubicBezTo>
                  <a:cubicBezTo>
                    <a:pt x="154601" y="761727"/>
                    <a:pt x="156592" y="759073"/>
                    <a:pt x="159246" y="756419"/>
                  </a:cubicBezTo>
                  <a:cubicBezTo>
                    <a:pt x="164554" y="743148"/>
                    <a:pt x="168535" y="731869"/>
                    <a:pt x="171189" y="722579"/>
                  </a:cubicBezTo>
                  <a:cubicBezTo>
                    <a:pt x="173844" y="713290"/>
                    <a:pt x="176498" y="703337"/>
                    <a:pt x="179152" y="692721"/>
                  </a:cubicBezTo>
                  <a:lnTo>
                    <a:pt x="191095" y="629022"/>
                  </a:lnTo>
                  <a:cubicBezTo>
                    <a:pt x="196403" y="607789"/>
                    <a:pt x="199058" y="595846"/>
                    <a:pt x="199058" y="593192"/>
                  </a:cubicBezTo>
                  <a:cubicBezTo>
                    <a:pt x="200384" y="591865"/>
                    <a:pt x="201546" y="590206"/>
                    <a:pt x="202541" y="588215"/>
                  </a:cubicBezTo>
                  <a:lnTo>
                    <a:pt x="203039" y="586822"/>
                  </a:lnTo>
                  <a:lnTo>
                    <a:pt x="203039" y="595182"/>
                  </a:lnTo>
                  <a:cubicBezTo>
                    <a:pt x="203039" y="597836"/>
                    <a:pt x="203039" y="599827"/>
                    <a:pt x="203039" y="601154"/>
                  </a:cubicBezTo>
                  <a:cubicBezTo>
                    <a:pt x="197731" y="617079"/>
                    <a:pt x="195076" y="627695"/>
                    <a:pt x="195076" y="633003"/>
                  </a:cubicBezTo>
                  <a:cubicBezTo>
                    <a:pt x="200384" y="630349"/>
                    <a:pt x="203039" y="621060"/>
                    <a:pt x="203039" y="605135"/>
                  </a:cubicBezTo>
                  <a:cubicBezTo>
                    <a:pt x="208347" y="589211"/>
                    <a:pt x="211001" y="579921"/>
                    <a:pt x="211001" y="577267"/>
                  </a:cubicBezTo>
                  <a:cubicBezTo>
                    <a:pt x="208347" y="575940"/>
                    <a:pt x="206357" y="575940"/>
                    <a:pt x="205029" y="577267"/>
                  </a:cubicBezTo>
                  <a:lnTo>
                    <a:pt x="204780" y="577765"/>
                  </a:lnTo>
                  <a:lnTo>
                    <a:pt x="204532" y="574281"/>
                  </a:lnTo>
                  <a:cubicBezTo>
                    <a:pt x="203536" y="572291"/>
                    <a:pt x="201711" y="570632"/>
                    <a:pt x="199058" y="569305"/>
                  </a:cubicBezTo>
                  <a:lnTo>
                    <a:pt x="208613" y="559749"/>
                  </a:lnTo>
                  <a:lnTo>
                    <a:pt x="207020" y="569305"/>
                  </a:lnTo>
                  <a:cubicBezTo>
                    <a:pt x="212328" y="569305"/>
                    <a:pt x="214982" y="565987"/>
                    <a:pt x="214982" y="559352"/>
                  </a:cubicBezTo>
                  <a:cubicBezTo>
                    <a:pt x="214982" y="552717"/>
                    <a:pt x="216309" y="546745"/>
                    <a:pt x="218963" y="541437"/>
                  </a:cubicBezTo>
                  <a:lnTo>
                    <a:pt x="230907" y="505606"/>
                  </a:lnTo>
                  <a:cubicBezTo>
                    <a:pt x="236215" y="494990"/>
                    <a:pt x="242850" y="486364"/>
                    <a:pt x="250813" y="479729"/>
                  </a:cubicBezTo>
                  <a:cubicBezTo>
                    <a:pt x="258775" y="473094"/>
                    <a:pt x="266737" y="465795"/>
                    <a:pt x="274699" y="457833"/>
                  </a:cubicBezTo>
                  <a:cubicBezTo>
                    <a:pt x="269391" y="457833"/>
                    <a:pt x="262092" y="461814"/>
                    <a:pt x="252803" y="469776"/>
                  </a:cubicBezTo>
                  <a:cubicBezTo>
                    <a:pt x="243514" y="477738"/>
                    <a:pt x="237542" y="484374"/>
                    <a:pt x="234888" y="489682"/>
                  </a:cubicBezTo>
                  <a:lnTo>
                    <a:pt x="222946" y="509584"/>
                  </a:lnTo>
                  <a:lnTo>
                    <a:pt x="238869" y="477738"/>
                  </a:lnTo>
                  <a:cubicBezTo>
                    <a:pt x="252139" y="461814"/>
                    <a:pt x="269391" y="451197"/>
                    <a:pt x="290624" y="445889"/>
                  </a:cubicBezTo>
                  <a:cubicBezTo>
                    <a:pt x="306549" y="445889"/>
                    <a:pt x="317165" y="443235"/>
                    <a:pt x="322473" y="437927"/>
                  </a:cubicBezTo>
                  <a:cubicBezTo>
                    <a:pt x="327781" y="435273"/>
                    <a:pt x="330436" y="433282"/>
                    <a:pt x="330436" y="431955"/>
                  </a:cubicBezTo>
                  <a:cubicBezTo>
                    <a:pt x="330436" y="430628"/>
                    <a:pt x="333090" y="428637"/>
                    <a:pt x="338398" y="425983"/>
                  </a:cubicBezTo>
                  <a:cubicBezTo>
                    <a:pt x="343706" y="423329"/>
                    <a:pt x="345697" y="422666"/>
                    <a:pt x="344370" y="423993"/>
                  </a:cubicBezTo>
                  <a:cubicBezTo>
                    <a:pt x="343043" y="425320"/>
                    <a:pt x="345033" y="425983"/>
                    <a:pt x="350341" y="425983"/>
                  </a:cubicBezTo>
                  <a:lnTo>
                    <a:pt x="354322" y="429964"/>
                  </a:lnTo>
                  <a:lnTo>
                    <a:pt x="358304" y="429964"/>
                  </a:lnTo>
                  <a:lnTo>
                    <a:pt x="382191" y="441908"/>
                  </a:lnTo>
                  <a:cubicBezTo>
                    <a:pt x="382191" y="436600"/>
                    <a:pt x="380864" y="433946"/>
                    <a:pt x="378209" y="433946"/>
                  </a:cubicBezTo>
                  <a:cubicBezTo>
                    <a:pt x="386172" y="425983"/>
                    <a:pt x="390153" y="427310"/>
                    <a:pt x="390153" y="437927"/>
                  </a:cubicBezTo>
                  <a:cubicBezTo>
                    <a:pt x="392807" y="440581"/>
                    <a:pt x="395461" y="441908"/>
                    <a:pt x="398115" y="441908"/>
                  </a:cubicBezTo>
                  <a:cubicBezTo>
                    <a:pt x="400769" y="444562"/>
                    <a:pt x="403423" y="445889"/>
                    <a:pt x="406077" y="445889"/>
                  </a:cubicBezTo>
                  <a:cubicBezTo>
                    <a:pt x="406077" y="448543"/>
                    <a:pt x="407404" y="449870"/>
                    <a:pt x="410059" y="449870"/>
                  </a:cubicBezTo>
                  <a:lnTo>
                    <a:pt x="412992" y="447915"/>
                  </a:lnTo>
                  <a:lnTo>
                    <a:pt x="411054" y="455344"/>
                  </a:lnTo>
                  <a:cubicBezTo>
                    <a:pt x="410390" y="458330"/>
                    <a:pt x="410059" y="460487"/>
                    <a:pt x="410059" y="461814"/>
                  </a:cubicBezTo>
                  <a:cubicBezTo>
                    <a:pt x="410059" y="467122"/>
                    <a:pt x="409395" y="472430"/>
                    <a:pt x="408068" y="477738"/>
                  </a:cubicBezTo>
                  <a:cubicBezTo>
                    <a:pt x="406741" y="483047"/>
                    <a:pt x="407404" y="488355"/>
                    <a:pt x="410059" y="493663"/>
                  </a:cubicBezTo>
                  <a:lnTo>
                    <a:pt x="410059" y="485701"/>
                  </a:lnTo>
                  <a:cubicBezTo>
                    <a:pt x="412713" y="488355"/>
                    <a:pt x="414040" y="494990"/>
                    <a:pt x="414040" y="505606"/>
                  </a:cubicBezTo>
                  <a:cubicBezTo>
                    <a:pt x="414040" y="500298"/>
                    <a:pt x="414703" y="494990"/>
                    <a:pt x="416030" y="489682"/>
                  </a:cubicBezTo>
                  <a:cubicBezTo>
                    <a:pt x="417357" y="484374"/>
                    <a:pt x="418021" y="479065"/>
                    <a:pt x="418021" y="473757"/>
                  </a:cubicBezTo>
                  <a:lnTo>
                    <a:pt x="429280" y="445889"/>
                  </a:lnTo>
                  <a:cubicBezTo>
                    <a:pt x="431934" y="451197"/>
                    <a:pt x="431934" y="454515"/>
                    <a:pt x="429280" y="455842"/>
                  </a:cubicBezTo>
                  <a:cubicBezTo>
                    <a:pt x="426626" y="457169"/>
                    <a:pt x="425299" y="459160"/>
                    <a:pt x="425299" y="461814"/>
                  </a:cubicBezTo>
                  <a:cubicBezTo>
                    <a:pt x="420447" y="477738"/>
                    <a:pt x="418021" y="484374"/>
                    <a:pt x="418021" y="481719"/>
                  </a:cubicBezTo>
                  <a:lnTo>
                    <a:pt x="418021" y="533474"/>
                  </a:lnTo>
                  <a:lnTo>
                    <a:pt x="410059" y="648928"/>
                  </a:lnTo>
                  <a:cubicBezTo>
                    <a:pt x="407404" y="664852"/>
                    <a:pt x="406077" y="681441"/>
                    <a:pt x="406077" y="698692"/>
                  </a:cubicBezTo>
                  <a:cubicBezTo>
                    <a:pt x="406077" y="715944"/>
                    <a:pt x="404751" y="733859"/>
                    <a:pt x="402096" y="752438"/>
                  </a:cubicBezTo>
                  <a:cubicBezTo>
                    <a:pt x="402096" y="765708"/>
                    <a:pt x="400769" y="773671"/>
                    <a:pt x="398115" y="776325"/>
                  </a:cubicBezTo>
                  <a:lnTo>
                    <a:pt x="398115" y="788268"/>
                  </a:lnTo>
                  <a:cubicBezTo>
                    <a:pt x="398115" y="793576"/>
                    <a:pt x="397452" y="796231"/>
                    <a:pt x="396125" y="796231"/>
                  </a:cubicBezTo>
                  <a:cubicBezTo>
                    <a:pt x="394798" y="796231"/>
                    <a:pt x="394134" y="797558"/>
                    <a:pt x="394134" y="800212"/>
                  </a:cubicBezTo>
                  <a:cubicBezTo>
                    <a:pt x="388826" y="826753"/>
                    <a:pt x="386172" y="842677"/>
                    <a:pt x="386172" y="847985"/>
                  </a:cubicBezTo>
                  <a:lnTo>
                    <a:pt x="402096" y="836042"/>
                  </a:lnTo>
                  <a:lnTo>
                    <a:pt x="425983" y="816136"/>
                  </a:lnTo>
                  <a:lnTo>
                    <a:pt x="441908" y="800212"/>
                  </a:lnTo>
                  <a:cubicBezTo>
                    <a:pt x="444562" y="797558"/>
                    <a:pt x="445889" y="795567"/>
                    <a:pt x="445889" y="794240"/>
                  </a:cubicBezTo>
                  <a:cubicBezTo>
                    <a:pt x="445889" y="792913"/>
                    <a:pt x="448543" y="790922"/>
                    <a:pt x="453851" y="788268"/>
                  </a:cubicBezTo>
                  <a:cubicBezTo>
                    <a:pt x="456505" y="788268"/>
                    <a:pt x="457832" y="786941"/>
                    <a:pt x="457832" y="784287"/>
                  </a:cubicBezTo>
                  <a:cubicBezTo>
                    <a:pt x="463141" y="784287"/>
                    <a:pt x="465131" y="782960"/>
                    <a:pt x="463804" y="780306"/>
                  </a:cubicBezTo>
                  <a:cubicBezTo>
                    <a:pt x="462477" y="777652"/>
                    <a:pt x="463141" y="776325"/>
                    <a:pt x="465795" y="776325"/>
                  </a:cubicBezTo>
                  <a:lnTo>
                    <a:pt x="469776" y="776325"/>
                  </a:lnTo>
                  <a:cubicBezTo>
                    <a:pt x="472430" y="776325"/>
                    <a:pt x="473757" y="774998"/>
                    <a:pt x="473757" y="772344"/>
                  </a:cubicBezTo>
                  <a:lnTo>
                    <a:pt x="477738" y="768362"/>
                  </a:lnTo>
                  <a:cubicBezTo>
                    <a:pt x="477738" y="771017"/>
                    <a:pt x="479065" y="772344"/>
                    <a:pt x="481719" y="772344"/>
                  </a:cubicBezTo>
                  <a:cubicBezTo>
                    <a:pt x="481719" y="767035"/>
                    <a:pt x="482984" y="763054"/>
                    <a:pt x="485514" y="760400"/>
                  </a:cubicBezTo>
                  <a:lnTo>
                    <a:pt x="497022" y="748457"/>
                  </a:lnTo>
                  <a:cubicBezTo>
                    <a:pt x="494451" y="748457"/>
                    <a:pt x="495716" y="745803"/>
                    <a:pt x="500816" y="740494"/>
                  </a:cubicBezTo>
                  <a:lnTo>
                    <a:pt x="508468" y="732532"/>
                  </a:lnTo>
                  <a:cubicBezTo>
                    <a:pt x="518669" y="721916"/>
                    <a:pt x="523770" y="715280"/>
                    <a:pt x="523770" y="712626"/>
                  </a:cubicBezTo>
                  <a:lnTo>
                    <a:pt x="526689" y="714158"/>
                  </a:lnTo>
                  <a:lnTo>
                    <a:pt x="527565" y="708645"/>
                  </a:lnTo>
                  <a:lnTo>
                    <a:pt x="539073" y="696702"/>
                  </a:lnTo>
                  <a:lnTo>
                    <a:pt x="550519" y="684758"/>
                  </a:lnTo>
                  <a:cubicBezTo>
                    <a:pt x="565821" y="668834"/>
                    <a:pt x="574737" y="658217"/>
                    <a:pt x="577267" y="652909"/>
                  </a:cubicBezTo>
                  <a:cubicBezTo>
                    <a:pt x="577267" y="650255"/>
                    <a:pt x="580294" y="646274"/>
                    <a:pt x="586349" y="640966"/>
                  </a:cubicBezTo>
                  <a:cubicBezTo>
                    <a:pt x="586349" y="638311"/>
                    <a:pt x="587863" y="635657"/>
                    <a:pt x="590890" y="633003"/>
                  </a:cubicBezTo>
                  <a:cubicBezTo>
                    <a:pt x="590890" y="630349"/>
                    <a:pt x="593938" y="626368"/>
                    <a:pt x="600034" y="621060"/>
                  </a:cubicBezTo>
                  <a:cubicBezTo>
                    <a:pt x="603062" y="618406"/>
                    <a:pt x="601548" y="614425"/>
                    <a:pt x="595493" y="609116"/>
                  </a:cubicBezTo>
                  <a:cubicBezTo>
                    <a:pt x="586370" y="598500"/>
                    <a:pt x="577070" y="589874"/>
                    <a:pt x="567594" y="583239"/>
                  </a:cubicBezTo>
                  <a:cubicBezTo>
                    <a:pt x="558118" y="576604"/>
                    <a:pt x="549399" y="569305"/>
                    <a:pt x="541437" y="561343"/>
                  </a:cubicBezTo>
                  <a:cubicBezTo>
                    <a:pt x="541437" y="558688"/>
                    <a:pt x="552716" y="563997"/>
                    <a:pt x="575276" y="577267"/>
                  </a:cubicBezTo>
                  <a:cubicBezTo>
                    <a:pt x="597836" y="590538"/>
                    <a:pt x="609116" y="599827"/>
                    <a:pt x="609116" y="605135"/>
                  </a:cubicBezTo>
                  <a:lnTo>
                    <a:pt x="620313" y="585229"/>
                  </a:lnTo>
                  <a:lnTo>
                    <a:pt x="631510" y="561343"/>
                  </a:lnTo>
                  <a:cubicBezTo>
                    <a:pt x="633998" y="556034"/>
                    <a:pt x="635865" y="549399"/>
                    <a:pt x="637109" y="541437"/>
                  </a:cubicBezTo>
                  <a:cubicBezTo>
                    <a:pt x="638353" y="533474"/>
                    <a:pt x="641463" y="526839"/>
                    <a:pt x="646440" y="521531"/>
                  </a:cubicBezTo>
                  <a:cubicBezTo>
                    <a:pt x="658881" y="492336"/>
                    <a:pt x="666345" y="463141"/>
                    <a:pt x="668834" y="433946"/>
                  </a:cubicBezTo>
                  <a:cubicBezTo>
                    <a:pt x="666262" y="436600"/>
                    <a:pt x="662385" y="437927"/>
                    <a:pt x="657201" y="437927"/>
                  </a:cubicBezTo>
                  <a:cubicBezTo>
                    <a:pt x="641650" y="443235"/>
                    <a:pt x="635160" y="445889"/>
                    <a:pt x="637731" y="445889"/>
                  </a:cubicBezTo>
                  <a:lnTo>
                    <a:pt x="629955" y="445889"/>
                  </a:lnTo>
                  <a:lnTo>
                    <a:pt x="622179" y="453851"/>
                  </a:lnTo>
                  <a:cubicBezTo>
                    <a:pt x="619608" y="456506"/>
                    <a:pt x="615731" y="457833"/>
                    <a:pt x="610547" y="457833"/>
                  </a:cubicBezTo>
                  <a:lnTo>
                    <a:pt x="598852" y="457833"/>
                  </a:lnTo>
                  <a:lnTo>
                    <a:pt x="594996" y="461814"/>
                  </a:lnTo>
                  <a:cubicBezTo>
                    <a:pt x="592383" y="461814"/>
                    <a:pt x="589791" y="463141"/>
                    <a:pt x="587220" y="465795"/>
                  </a:cubicBezTo>
                  <a:cubicBezTo>
                    <a:pt x="584649" y="465795"/>
                    <a:pt x="580771" y="468449"/>
                    <a:pt x="575587" y="473757"/>
                  </a:cubicBezTo>
                  <a:lnTo>
                    <a:pt x="571669" y="473757"/>
                  </a:lnTo>
                  <a:lnTo>
                    <a:pt x="567812" y="473757"/>
                  </a:lnTo>
                  <a:lnTo>
                    <a:pt x="567812" y="477738"/>
                  </a:lnTo>
                  <a:lnTo>
                    <a:pt x="563893" y="481719"/>
                  </a:lnTo>
                  <a:cubicBezTo>
                    <a:pt x="561322" y="479065"/>
                    <a:pt x="560036" y="479065"/>
                    <a:pt x="560036" y="481719"/>
                  </a:cubicBezTo>
                  <a:lnTo>
                    <a:pt x="556117" y="485701"/>
                  </a:lnTo>
                  <a:cubicBezTo>
                    <a:pt x="553546" y="485701"/>
                    <a:pt x="551607" y="486364"/>
                    <a:pt x="550301" y="487691"/>
                  </a:cubicBezTo>
                  <a:cubicBezTo>
                    <a:pt x="548995" y="489018"/>
                    <a:pt x="547056" y="489682"/>
                    <a:pt x="544485" y="489682"/>
                  </a:cubicBezTo>
                  <a:cubicBezTo>
                    <a:pt x="541872" y="489682"/>
                    <a:pt x="537974" y="492336"/>
                    <a:pt x="532790" y="497644"/>
                  </a:cubicBezTo>
                  <a:cubicBezTo>
                    <a:pt x="532790" y="494990"/>
                    <a:pt x="531504" y="493663"/>
                    <a:pt x="528933" y="493663"/>
                  </a:cubicBezTo>
                  <a:cubicBezTo>
                    <a:pt x="526321" y="493663"/>
                    <a:pt x="525014" y="492336"/>
                    <a:pt x="525014" y="489682"/>
                  </a:cubicBezTo>
                  <a:cubicBezTo>
                    <a:pt x="525014" y="487028"/>
                    <a:pt x="523729" y="485701"/>
                    <a:pt x="521158" y="485701"/>
                  </a:cubicBezTo>
                  <a:lnTo>
                    <a:pt x="517239" y="481719"/>
                  </a:lnTo>
                  <a:cubicBezTo>
                    <a:pt x="514668" y="481719"/>
                    <a:pt x="513382" y="483047"/>
                    <a:pt x="513382" y="485701"/>
                  </a:cubicBezTo>
                  <a:cubicBezTo>
                    <a:pt x="513382" y="480392"/>
                    <a:pt x="512076" y="477738"/>
                    <a:pt x="509463" y="477738"/>
                  </a:cubicBezTo>
                  <a:cubicBezTo>
                    <a:pt x="506892" y="480392"/>
                    <a:pt x="505606" y="480392"/>
                    <a:pt x="505606" y="477738"/>
                  </a:cubicBezTo>
                  <a:cubicBezTo>
                    <a:pt x="502911" y="477738"/>
                    <a:pt x="501563" y="475084"/>
                    <a:pt x="501563" y="469776"/>
                  </a:cubicBezTo>
                  <a:cubicBezTo>
                    <a:pt x="501563" y="467122"/>
                    <a:pt x="502237" y="465131"/>
                    <a:pt x="503585" y="463804"/>
                  </a:cubicBezTo>
                  <a:cubicBezTo>
                    <a:pt x="504932" y="462477"/>
                    <a:pt x="505606" y="460487"/>
                    <a:pt x="505606" y="457833"/>
                  </a:cubicBezTo>
                  <a:lnTo>
                    <a:pt x="505606" y="449870"/>
                  </a:lnTo>
                  <a:lnTo>
                    <a:pt x="505606" y="441908"/>
                  </a:lnTo>
                  <a:lnTo>
                    <a:pt x="501563" y="445889"/>
                  </a:lnTo>
                  <a:cubicBezTo>
                    <a:pt x="498909" y="445889"/>
                    <a:pt x="498245" y="446553"/>
                    <a:pt x="499572" y="447880"/>
                  </a:cubicBezTo>
                  <a:cubicBezTo>
                    <a:pt x="500899" y="449207"/>
                    <a:pt x="500236" y="449870"/>
                    <a:pt x="497582" y="449870"/>
                  </a:cubicBezTo>
                  <a:cubicBezTo>
                    <a:pt x="497582" y="444562"/>
                    <a:pt x="498245" y="441244"/>
                    <a:pt x="499572" y="439917"/>
                  </a:cubicBezTo>
                  <a:cubicBezTo>
                    <a:pt x="500899" y="438590"/>
                    <a:pt x="500236" y="435273"/>
                    <a:pt x="497582" y="429964"/>
                  </a:cubicBezTo>
                  <a:cubicBezTo>
                    <a:pt x="494886" y="429964"/>
                    <a:pt x="493538" y="429301"/>
                    <a:pt x="493538" y="427974"/>
                  </a:cubicBezTo>
                  <a:cubicBezTo>
                    <a:pt x="493538" y="426647"/>
                    <a:pt x="492211" y="425983"/>
                    <a:pt x="489557" y="425983"/>
                  </a:cubicBezTo>
                  <a:cubicBezTo>
                    <a:pt x="486862" y="423329"/>
                    <a:pt x="484850" y="422666"/>
                    <a:pt x="483523" y="423993"/>
                  </a:cubicBezTo>
                  <a:cubicBezTo>
                    <a:pt x="482196" y="425320"/>
                    <a:pt x="481533" y="423329"/>
                    <a:pt x="481533" y="418021"/>
                  </a:cubicBezTo>
                  <a:cubicBezTo>
                    <a:pt x="481533" y="415367"/>
                    <a:pt x="482196" y="413376"/>
                    <a:pt x="483523" y="412049"/>
                  </a:cubicBezTo>
                  <a:cubicBezTo>
                    <a:pt x="484850" y="410722"/>
                    <a:pt x="484187" y="407405"/>
                    <a:pt x="481533" y="402096"/>
                  </a:cubicBezTo>
                  <a:cubicBezTo>
                    <a:pt x="478837" y="402096"/>
                    <a:pt x="476142" y="400769"/>
                    <a:pt x="473446" y="398115"/>
                  </a:cubicBezTo>
                  <a:lnTo>
                    <a:pt x="473446" y="394134"/>
                  </a:lnTo>
                  <a:cubicBezTo>
                    <a:pt x="473446" y="396788"/>
                    <a:pt x="474794" y="396788"/>
                    <a:pt x="477489" y="394134"/>
                  </a:cubicBezTo>
                  <a:lnTo>
                    <a:pt x="481533" y="382191"/>
                  </a:lnTo>
                  <a:cubicBezTo>
                    <a:pt x="484187" y="382191"/>
                    <a:pt x="485514" y="382854"/>
                    <a:pt x="485514" y="384181"/>
                  </a:cubicBezTo>
                  <a:cubicBezTo>
                    <a:pt x="485514" y="385508"/>
                    <a:pt x="488189" y="386172"/>
                    <a:pt x="493538" y="386172"/>
                  </a:cubicBezTo>
                  <a:cubicBezTo>
                    <a:pt x="490884" y="383518"/>
                    <a:pt x="493559" y="378209"/>
                    <a:pt x="501563" y="370247"/>
                  </a:cubicBezTo>
                  <a:cubicBezTo>
                    <a:pt x="485514" y="370247"/>
                    <a:pt x="474815" y="371574"/>
                    <a:pt x="469465" y="374228"/>
                  </a:cubicBezTo>
                  <a:lnTo>
                    <a:pt x="437305" y="374228"/>
                  </a:lnTo>
                  <a:cubicBezTo>
                    <a:pt x="434650" y="376882"/>
                    <a:pt x="423930" y="378209"/>
                    <a:pt x="405144" y="378209"/>
                  </a:cubicBezTo>
                  <a:cubicBezTo>
                    <a:pt x="402490" y="380864"/>
                    <a:pt x="394466" y="382191"/>
                    <a:pt x="381071" y="382191"/>
                  </a:cubicBezTo>
                  <a:lnTo>
                    <a:pt x="373046" y="382191"/>
                  </a:lnTo>
                  <a:lnTo>
                    <a:pt x="356935" y="386172"/>
                  </a:lnTo>
                  <a:cubicBezTo>
                    <a:pt x="340886" y="386172"/>
                    <a:pt x="331514" y="386835"/>
                    <a:pt x="328818" y="388162"/>
                  </a:cubicBezTo>
                  <a:cubicBezTo>
                    <a:pt x="326164" y="388162"/>
                    <a:pt x="324837" y="388826"/>
                    <a:pt x="324837" y="390153"/>
                  </a:cubicBezTo>
                  <a:lnTo>
                    <a:pt x="320794" y="388162"/>
                  </a:lnTo>
                  <a:cubicBezTo>
                    <a:pt x="315444" y="388162"/>
                    <a:pt x="311421" y="388826"/>
                    <a:pt x="308726" y="390153"/>
                  </a:cubicBezTo>
                  <a:cubicBezTo>
                    <a:pt x="303376" y="390153"/>
                    <a:pt x="299364" y="392144"/>
                    <a:pt x="296689" y="396125"/>
                  </a:cubicBezTo>
                  <a:cubicBezTo>
                    <a:pt x="294014" y="400106"/>
                    <a:pt x="291350" y="400106"/>
                    <a:pt x="288696" y="396125"/>
                  </a:cubicBezTo>
                  <a:lnTo>
                    <a:pt x="285480" y="403325"/>
                  </a:lnTo>
                  <a:lnTo>
                    <a:pt x="284652" y="402096"/>
                  </a:lnTo>
                  <a:cubicBezTo>
                    <a:pt x="281957" y="399442"/>
                    <a:pt x="277934" y="398115"/>
                    <a:pt x="272584" y="398115"/>
                  </a:cubicBezTo>
                  <a:cubicBezTo>
                    <a:pt x="269930" y="400769"/>
                    <a:pt x="264581" y="402096"/>
                    <a:pt x="256535" y="402096"/>
                  </a:cubicBezTo>
                  <a:cubicBezTo>
                    <a:pt x="251186" y="404750"/>
                    <a:pt x="245162" y="407405"/>
                    <a:pt x="238465" y="410059"/>
                  </a:cubicBezTo>
                  <a:cubicBezTo>
                    <a:pt x="231767" y="412713"/>
                    <a:pt x="225744" y="412713"/>
                    <a:pt x="220394" y="410059"/>
                  </a:cubicBezTo>
                  <a:lnTo>
                    <a:pt x="232400" y="406078"/>
                  </a:lnTo>
                  <a:cubicBezTo>
                    <a:pt x="224396" y="406078"/>
                    <a:pt x="217045" y="407405"/>
                    <a:pt x="210348" y="410059"/>
                  </a:cubicBezTo>
                  <a:cubicBezTo>
                    <a:pt x="203650" y="412713"/>
                    <a:pt x="197627" y="415491"/>
                    <a:pt x="192277" y="418394"/>
                  </a:cubicBezTo>
                  <a:lnTo>
                    <a:pt x="148049" y="431582"/>
                  </a:lnTo>
                  <a:lnTo>
                    <a:pt x="107864" y="443899"/>
                  </a:lnTo>
                  <a:cubicBezTo>
                    <a:pt x="91815" y="449207"/>
                    <a:pt x="85118" y="451861"/>
                    <a:pt x="87772" y="451861"/>
                  </a:cubicBezTo>
                  <a:cubicBezTo>
                    <a:pt x="79768" y="459823"/>
                    <a:pt x="73091" y="461150"/>
                    <a:pt x="67742" y="455842"/>
                  </a:cubicBezTo>
                  <a:cubicBezTo>
                    <a:pt x="65046" y="458496"/>
                    <a:pt x="63698" y="461150"/>
                    <a:pt x="63698" y="463804"/>
                  </a:cubicBezTo>
                  <a:cubicBezTo>
                    <a:pt x="58846" y="463804"/>
                    <a:pt x="55809" y="464468"/>
                    <a:pt x="54585" y="465795"/>
                  </a:cubicBezTo>
                  <a:cubicBezTo>
                    <a:pt x="53362" y="467122"/>
                    <a:pt x="51527" y="467785"/>
                    <a:pt x="49080" y="467785"/>
                  </a:cubicBezTo>
                  <a:cubicBezTo>
                    <a:pt x="46675" y="470439"/>
                    <a:pt x="43648" y="474421"/>
                    <a:pt x="39998" y="479729"/>
                  </a:cubicBezTo>
                  <a:cubicBezTo>
                    <a:pt x="36349" y="485037"/>
                    <a:pt x="33301" y="485037"/>
                    <a:pt x="30854" y="479729"/>
                  </a:cubicBezTo>
                  <a:lnTo>
                    <a:pt x="26873" y="479729"/>
                  </a:lnTo>
                  <a:lnTo>
                    <a:pt x="19906" y="479729"/>
                  </a:lnTo>
                  <a:lnTo>
                    <a:pt x="19906" y="467785"/>
                  </a:lnTo>
                  <a:cubicBezTo>
                    <a:pt x="17251" y="465131"/>
                    <a:pt x="16588" y="462477"/>
                    <a:pt x="17915" y="459823"/>
                  </a:cubicBezTo>
                  <a:cubicBezTo>
                    <a:pt x="19242" y="457169"/>
                    <a:pt x="18579" y="455842"/>
                    <a:pt x="15925" y="455842"/>
                  </a:cubicBezTo>
                  <a:cubicBezTo>
                    <a:pt x="15925" y="450534"/>
                    <a:pt x="10616" y="447880"/>
                    <a:pt x="0" y="447880"/>
                  </a:cubicBezTo>
                  <a:cubicBezTo>
                    <a:pt x="2654" y="445226"/>
                    <a:pt x="5308" y="443899"/>
                    <a:pt x="7962" y="443899"/>
                  </a:cubicBezTo>
                  <a:lnTo>
                    <a:pt x="7962" y="439917"/>
                  </a:lnTo>
                  <a:lnTo>
                    <a:pt x="11943" y="439917"/>
                  </a:lnTo>
                  <a:lnTo>
                    <a:pt x="15925" y="439917"/>
                  </a:lnTo>
                  <a:lnTo>
                    <a:pt x="19906" y="435936"/>
                  </a:lnTo>
                  <a:cubicBezTo>
                    <a:pt x="24758" y="435936"/>
                    <a:pt x="27184" y="434485"/>
                    <a:pt x="27184" y="431582"/>
                  </a:cubicBezTo>
                  <a:lnTo>
                    <a:pt x="38132" y="431582"/>
                  </a:lnTo>
                  <a:cubicBezTo>
                    <a:pt x="40579" y="437139"/>
                    <a:pt x="41802" y="439917"/>
                    <a:pt x="41802" y="439917"/>
                  </a:cubicBezTo>
                  <a:cubicBezTo>
                    <a:pt x="44207" y="442572"/>
                    <a:pt x="47235" y="442572"/>
                    <a:pt x="50884" y="439917"/>
                  </a:cubicBezTo>
                  <a:cubicBezTo>
                    <a:pt x="54534" y="437263"/>
                    <a:pt x="57582" y="435936"/>
                    <a:pt x="60028" y="435936"/>
                  </a:cubicBezTo>
                  <a:cubicBezTo>
                    <a:pt x="77363" y="430462"/>
                    <a:pt x="86030" y="427725"/>
                    <a:pt x="86030" y="427725"/>
                  </a:cubicBezTo>
                  <a:lnTo>
                    <a:pt x="146618" y="411241"/>
                  </a:lnTo>
                  <a:cubicBezTo>
                    <a:pt x="152383" y="408504"/>
                    <a:pt x="159910" y="405767"/>
                    <a:pt x="169199" y="403030"/>
                  </a:cubicBezTo>
                  <a:cubicBezTo>
                    <a:pt x="178488" y="400292"/>
                    <a:pt x="188441" y="397555"/>
                    <a:pt x="199058" y="394818"/>
                  </a:cubicBezTo>
                  <a:cubicBezTo>
                    <a:pt x="220290" y="389303"/>
                    <a:pt x="229580" y="386545"/>
                    <a:pt x="226926" y="386545"/>
                  </a:cubicBezTo>
                  <a:cubicBezTo>
                    <a:pt x="229580" y="383808"/>
                    <a:pt x="233561" y="382439"/>
                    <a:pt x="238869" y="382439"/>
                  </a:cubicBezTo>
                  <a:cubicBezTo>
                    <a:pt x="244177" y="376965"/>
                    <a:pt x="246831" y="374228"/>
                    <a:pt x="246831" y="374228"/>
                  </a:cubicBezTo>
                  <a:cubicBezTo>
                    <a:pt x="246831" y="374228"/>
                    <a:pt x="248822" y="374228"/>
                    <a:pt x="252803" y="374228"/>
                  </a:cubicBezTo>
                  <a:lnTo>
                    <a:pt x="254794" y="374228"/>
                  </a:lnTo>
                  <a:lnTo>
                    <a:pt x="270718" y="374228"/>
                  </a:lnTo>
                  <a:cubicBezTo>
                    <a:pt x="270718" y="371574"/>
                    <a:pt x="270055" y="370247"/>
                    <a:pt x="268728" y="370247"/>
                  </a:cubicBezTo>
                  <a:cubicBezTo>
                    <a:pt x="267401" y="370247"/>
                    <a:pt x="266737" y="368920"/>
                    <a:pt x="266737" y="366266"/>
                  </a:cubicBezTo>
                  <a:cubicBezTo>
                    <a:pt x="266737" y="371574"/>
                    <a:pt x="262756" y="374228"/>
                    <a:pt x="254794" y="374228"/>
                  </a:cubicBezTo>
                  <a:lnTo>
                    <a:pt x="246831" y="362285"/>
                  </a:lnTo>
                  <a:cubicBezTo>
                    <a:pt x="241523" y="356977"/>
                    <a:pt x="236878" y="353659"/>
                    <a:pt x="232897" y="352332"/>
                  </a:cubicBezTo>
                  <a:cubicBezTo>
                    <a:pt x="228916" y="351005"/>
                    <a:pt x="226926" y="347687"/>
                    <a:pt x="226926" y="342379"/>
                  </a:cubicBezTo>
                  <a:cubicBezTo>
                    <a:pt x="224271" y="339725"/>
                    <a:pt x="225599" y="335744"/>
                    <a:pt x="230907" y="330436"/>
                  </a:cubicBezTo>
                  <a:cubicBezTo>
                    <a:pt x="230907" y="327782"/>
                    <a:pt x="230243" y="325791"/>
                    <a:pt x="228916" y="324464"/>
                  </a:cubicBezTo>
                  <a:cubicBezTo>
                    <a:pt x="227589" y="323137"/>
                    <a:pt x="226926" y="321146"/>
                    <a:pt x="226926" y="318492"/>
                  </a:cubicBezTo>
                  <a:cubicBezTo>
                    <a:pt x="226926" y="313184"/>
                    <a:pt x="225599" y="309203"/>
                    <a:pt x="222944" y="306549"/>
                  </a:cubicBezTo>
                  <a:cubicBezTo>
                    <a:pt x="220290" y="309203"/>
                    <a:pt x="217636" y="310530"/>
                    <a:pt x="214982" y="310530"/>
                  </a:cubicBezTo>
                  <a:cubicBezTo>
                    <a:pt x="212328" y="310530"/>
                    <a:pt x="209674" y="309203"/>
                    <a:pt x="207020" y="306549"/>
                  </a:cubicBezTo>
                  <a:lnTo>
                    <a:pt x="195076" y="306549"/>
                  </a:lnTo>
                  <a:cubicBezTo>
                    <a:pt x="197731" y="306549"/>
                    <a:pt x="197067" y="305885"/>
                    <a:pt x="193086" y="304558"/>
                  </a:cubicBezTo>
                  <a:cubicBezTo>
                    <a:pt x="189105" y="303231"/>
                    <a:pt x="187114" y="303895"/>
                    <a:pt x="187114" y="306549"/>
                  </a:cubicBezTo>
                  <a:cubicBezTo>
                    <a:pt x="187114" y="301241"/>
                    <a:pt x="184460" y="298586"/>
                    <a:pt x="179152" y="298586"/>
                  </a:cubicBezTo>
                  <a:lnTo>
                    <a:pt x="167208" y="290624"/>
                  </a:lnTo>
                  <a:lnTo>
                    <a:pt x="155265" y="282662"/>
                  </a:lnTo>
                  <a:lnTo>
                    <a:pt x="147303" y="274700"/>
                  </a:lnTo>
                  <a:cubicBezTo>
                    <a:pt x="147303" y="272045"/>
                    <a:pt x="144648" y="270718"/>
                    <a:pt x="139340" y="270718"/>
                  </a:cubicBezTo>
                  <a:cubicBezTo>
                    <a:pt x="141994" y="268064"/>
                    <a:pt x="140667" y="266737"/>
                    <a:pt x="135359" y="266737"/>
                  </a:cubicBezTo>
                  <a:cubicBezTo>
                    <a:pt x="132705" y="264083"/>
                    <a:pt x="128724" y="262756"/>
                    <a:pt x="123416" y="262756"/>
                  </a:cubicBezTo>
                  <a:cubicBezTo>
                    <a:pt x="120761" y="260102"/>
                    <a:pt x="119434" y="257448"/>
                    <a:pt x="119434" y="254794"/>
                  </a:cubicBezTo>
                  <a:cubicBezTo>
                    <a:pt x="116780" y="252140"/>
                    <a:pt x="115453" y="249486"/>
                    <a:pt x="115453" y="246831"/>
                  </a:cubicBezTo>
                  <a:cubicBezTo>
                    <a:pt x="115453" y="244177"/>
                    <a:pt x="116117" y="242850"/>
                    <a:pt x="117444" y="242850"/>
                  </a:cubicBezTo>
                  <a:cubicBezTo>
                    <a:pt x="118771" y="242850"/>
                    <a:pt x="119434" y="241523"/>
                    <a:pt x="119434" y="238869"/>
                  </a:cubicBezTo>
                  <a:cubicBezTo>
                    <a:pt x="119434" y="236215"/>
                    <a:pt x="118108" y="234888"/>
                    <a:pt x="115453" y="234888"/>
                  </a:cubicBezTo>
                  <a:cubicBezTo>
                    <a:pt x="112799" y="234888"/>
                    <a:pt x="111472" y="233561"/>
                    <a:pt x="111472" y="230907"/>
                  </a:cubicBezTo>
                  <a:lnTo>
                    <a:pt x="111472" y="226926"/>
                  </a:lnTo>
                  <a:cubicBezTo>
                    <a:pt x="114126" y="224272"/>
                    <a:pt x="114126" y="222945"/>
                    <a:pt x="111472" y="222945"/>
                  </a:cubicBezTo>
                  <a:cubicBezTo>
                    <a:pt x="108818" y="222945"/>
                    <a:pt x="107491" y="221618"/>
                    <a:pt x="107491" y="218963"/>
                  </a:cubicBezTo>
                  <a:cubicBezTo>
                    <a:pt x="107491" y="213655"/>
                    <a:pt x="111472" y="211001"/>
                    <a:pt x="119434" y="211001"/>
                  </a:cubicBezTo>
                  <a:cubicBezTo>
                    <a:pt x="119434" y="213655"/>
                    <a:pt x="120761" y="214982"/>
                    <a:pt x="123416" y="214982"/>
                  </a:cubicBezTo>
                  <a:cubicBezTo>
                    <a:pt x="126070" y="217636"/>
                    <a:pt x="130051" y="217636"/>
                    <a:pt x="135359" y="214982"/>
                  </a:cubicBezTo>
                  <a:cubicBezTo>
                    <a:pt x="140667" y="212328"/>
                    <a:pt x="144648" y="209674"/>
                    <a:pt x="147303" y="207020"/>
                  </a:cubicBezTo>
                  <a:lnTo>
                    <a:pt x="204283" y="191095"/>
                  </a:lnTo>
                  <a:cubicBezTo>
                    <a:pt x="216848" y="185787"/>
                    <a:pt x="223131" y="180479"/>
                    <a:pt x="223131" y="175171"/>
                  </a:cubicBezTo>
                  <a:cubicBezTo>
                    <a:pt x="225661" y="172517"/>
                    <a:pt x="226926" y="165881"/>
                    <a:pt x="226926" y="155265"/>
                  </a:cubicBezTo>
                  <a:lnTo>
                    <a:pt x="222944" y="151284"/>
                  </a:lnTo>
                  <a:lnTo>
                    <a:pt x="226926" y="151284"/>
                  </a:lnTo>
                  <a:lnTo>
                    <a:pt x="226926" y="139340"/>
                  </a:lnTo>
                  <a:lnTo>
                    <a:pt x="226926" y="115453"/>
                  </a:lnTo>
                  <a:lnTo>
                    <a:pt x="234888" y="67680"/>
                  </a:lnTo>
                  <a:cubicBezTo>
                    <a:pt x="234888" y="49101"/>
                    <a:pt x="242850" y="35830"/>
                    <a:pt x="258775" y="27868"/>
                  </a:cubicBezTo>
                  <a:lnTo>
                    <a:pt x="250813" y="63698"/>
                  </a:lnTo>
                  <a:lnTo>
                    <a:pt x="248822" y="71661"/>
                  </a:lnTo>
                  <a:lnTo>
                    <a:pt x="250813" y="67680"/>
                  </a:lnTo>
                  <a:cubicBezTo>
                    <a:pt x="253467" y="57063"/>
                    <a:pt x="258775" y="47774"/>
                    <a:pt x="266737" y="39811"/>
                  </a:cubicBezTo>
                  <a:cubicBezTo>
                    <a:pt x="266737" y="37157"/>
                    <a:pt x="267401" y="35830"/>
                    <a:pt x="268728" y="35830"/>
                  </a:cubicBezTo>
                  <a:cubicBezTo>
                    <a:pt x="270055" y="35830"/>
                    <a:pt x="270718" y="34503"/>
                    <a:pt x="270718" y="31849"/>
                  </a:cubicBezTo>
                  <a:lnTo>
                    <a:pt x="278681" y="31849"/>
                  </a:lnTo>
                  <a:lnTo>
                    <a:pt x="286643" y="31849"/>
                  </a:lnTo>
                  <a:cubicBezTo>
                    <a:pt x="289297" y="31849"/>
                    <a:pt x="290624" y="30522"/>
                    <a:pt x="290624" y="27868"/>
                  </a:cubicBezTo>
                  <a:lnTo>
                    <a:pt x="290624" y="35830"/>
                  </a:lnTo>
                  <a:lnTo>
                    <a:pt x="290624" y="39811"/>
                  </a:lnTo>
                  <a:lnTo>
                    <a:pt x="278681" y="67680"/>
                  </a:lnTo>
                  <a:cubicBezTo>
                    <a:pt x="276026" y="72988"/>
                    <a:pt x="274699" y="83604"/>
                    <a:pt x="274699" y="99529"/>
                  </a:cubicBezTo>
                  <a:cubicBezTo>
                    <a:pt x="272045" y="104837"/>
                    <a:pt x="270718" y="116780"/>
                    <a:pt x="270718" y="135359"/>
                  </a:cubicBezTo>
                  <a:lnTo>
                    <a:pt x="270718" y="171190"/>
                  </a:lnTo>
                  <a:cubicBezTo>
                    <a:pt x="275944" y="168535"/>
                    <a:pt x="283802" y="166545"/>
                    <a:pt x="294294" y="165218"/>
                  </a:cubicBezTo>
                  <a:cubicBezTo>
                    <a:pt x="304786" y="163891"/>
                    <a:pt x="316584" y="160573"/>
                    <a:pt x="329689" y="155265"/>
                  </a:cubicBezTo>
                  <a:cubicBezTo>
                    <a:pt x="350673" y="149957"/>
                    <a:pt x="362471" y="147303"/>
                    <a:pt x="365084" y="147303"/>
                  </a:cubicBezTo>
                  <a:cubicBezTo>
                    <a:pt x="367697" y="147303"/>
                    <a:pt x="370309" y="145976"/>
                    <a:pt x="372922" y="143321"/>
                  </a:cubicBezTo>
                  <a:cubicBezTo>
                    <a:pt x="372922" y="138013"/>
                    <a:pt x="374249" y="135359"/>
                    <a:pt x="376903" y="135359"/>
                  </a:cubicBezTo>
                  <a:lnTo>
                    <a:pt x="376903" y="143321"/>
                  </a:lnTo>
                  <a:cubicBezTo>
                    <a:pt x="382128" y="143321"/>
                    <a:pt x="388670" y="142658"/>
                    <a:pt x="396529" y="141331"/>
                  </a:cubicBezTo>
                  <a:cubicBezTo>
                    <a:pt x="404387" y="140004"/>
                    <a:pt x="412256" y="139340"/>
                    <a:pt x="420136" y="139340"/>
                  </a:cubicBezTo>
                  <a:cubicBezTo>
                    <a:pt x="425361" y="139340"/>
                    <a:pt x="427974" y="136686"/>
                    <a:pt x="427974" y="131378"/>
                  </a:cubicBezTo>
                  <a:cubicBezTo>
                    <a:pt x="427974" y="118108"/>
                    <a:pt x="429301" y="110145"/>
                    <a:pt x="431955" y="107491"/>
                  </a:cubicBezTo>
                  <a:cubicBezTo>
                    <a:pt x="431955" y="104837"/>
                    <a:pt x="432608" y="102846"/>
                    <a:pt x="433914" y="101519"/>
                  </a:cubicBezTo>
                  <a:cubicBezTo>
                    <a:pt x="435221" y="100192"/>
                    <a:pt x="435874" y="98202"/>
                    <a:pt x="435874" y="95548"/>
                  </a:cubicBezTo>
                  <a:lnTo>
                    <a:pt x="435874" y="79623"/>
                  </a:lnTo>
                  <a:cubicBezTo>
                    <a:pt x="441099" y="58390"/>
                    <a:pt x="443712" y="43793"/>
                    <a:pt x="443712" y="35830"/>
                  </a:cubicBezTo>
                  <a:cubicBezTo>
                    <a:pt x="441099" y="38484"/>
                    <a:pt x="437823" y="41802"/>
                    <a:pt x="433883" y="45783"/>
                  </a:cubicBezTo>
                  <a:cubicBezTo>
                    <a:pt x="429944" y="49764"/>
                    <a:pt x="426667" y="51755"/>
                    <a:pt x="424055" y="51755"/>
                  </a:cubicBezTo>
                  <a:cubicBezTo>
                    <a:pt x="426667" y="46447"/>
                    <a:pt x="429291" y="42466"/>
                    <a:pt x="431924" y="39811"/>
                  </a:cubicBezTo>
                  <a:cubicBezTo>
                    <a:pt x="434557" y="37157"/>
                    <a:pt x="437180" y="33176"/>
                    <a:pt x="439793" y="27868"/>
                  </a:cubicBezTo>
                  <a:cubicBezTo>
                    <a:pt x="439793" y="22560"/>
                    <a:pt x="439140" y="18579"/>
                    <a:pt x="437833" y="15925"/>
                  </a:cubicBezTo>
                  <a:cubicBezTo>
                    <a:pt x="436527" y="13270"/>
                    <a:pt x="437180" y="9289"/>
                    <a:pt x="439793" y="3981"/>
                  </a:cubicBezTo>
                  <a:cubicBezTo>
                    <a:pt x="439793" y="1327"/>
                    <a:pt x="441099" y="0"/>
                    <a:pt x="44371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solidFill>
                  <a:srgbClr val="659A01"/>
                </a:solidFill>
                <a:latin typeface="微米有行" pitchFamily="2" charset="-128"/>
                <a:ea typeface="微米有行" pitchFamily="2" charset="-128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8EAC730-C195-FE89-898F-390E77B395F7}"/>
                </a:ext>
              </a:extLst>
            </p:cNvPr>
            <p:cNvSpPr txBox="1"/>
            <p:nvPr/>
          </p:nvSpPr>
          <p:spPr>
            <a:xfrm>
              <a:off x="6919043" y="1777271"/>
              <a:ext cx="1636704" cy="1796568"/>
            </a:xfrm>
            <a:custGeom>
              <a:avLst/>
              <a:gdLst/>
              <a:ahLst/>
              <a:cxnLst/>
              <a:rect l="l" t="t" r="r" b="b"/>
              <a:pathLst>
                <a:path w="855948" h="939552">
                  <a:moveTo>
                    <a:pt x="334417" y="935571"/>
                  </a:moveTo>
                  <a:lnTo>
                    <a:pt x="330436" y="939552"/>
                  </a:lnTo>
                  <a:cubicBezTo>
                    <a:pt x="327782" y="939552"/>
                    <a:pt x="327119" y="938889"/>
                    <a:pt x="328445" y="937562"/>
                  </a:cubicBezTo>
                  <a:cubicBezTo>
                    <a:pt x="329773" y="936235"/>
                    <a:pt x="331763" y="935571"/>
                    <a:pt x="334417" y="935571"/>
                  </a:cubicBezTo>
                  <a:close/>
                  <a:moveTo>
                    <a:pt x="340208" y="922180"/>
                  </a:moveTo>
                  <a:lnTo>
                    <a:pt x="334417" y="931590"/>
                  </a:lnTo>
                  <a:cubicBezTo>
                    <a:pt x="334417" y="930263"/>
                    <a:pt x="335081" y="928604"/>
                    <a:pt x="336408" y="926613"/>
                  </a:cubicBezTo>
                  <a:close/>
                  <a:moveTo>
                    <a:pt x="343103" y="917475"/>
                  </a:moveTo>
                  <a:lnTo>
                    <a:pt x="342379" y="919646"/>
                  </a:lnTo>
                  <a:lnTo>
                    <a:pt x="340208" y="922180"/>
                  </a:lnTo>
                  <a:close/>
                  <a:moveTo>
                    <a:pt x="378210" y="871873"/>
                  </a:moveTo>
                  <a:cubicBezTo>
                    <a:pt x="375556" y="877181"/>
                    <a:pt x="372902" y="881162"/>
                    <a:pt x="370247" y="883816"/>
                  </a:cubicBezTo>
                  <a:cubicBezTo>
                    <a:pt x="367594" y="886470"/>
                    <a:pt x="364940" y="890451"/>
                    <a:pt x="362285" y="895760"/>
                  </a:cubicBezTo>
                  <a:cubicBezTo>
                    <a:pt x="362285" y="893105"/>
                    <a:pt x="364276" y="888461"/>
                    <a:pt x="368257" y="881825"/>
                  </a:cubicBezTo>
                  <a:cubicBezTo>
                    <a:pt x="372238" y="875190"/>
                    <a:pt x="375556" y="871873"/>
                    <a:pt x="378210" y="871873"/>
                  </a:cubicBezTo>
                  <a:close/>
                  <a:moveTo>
                    <a:pt x="400823" y="819640"/>
                  </a:moveTo>
                  <a:lnTo>
                    <a:pt x="400106" y="820118"/>
                  </a:lnTo>
                  <a:cubicBezTo>
                    <a:pt x="398779" y="820118"/>
                    <a:pt x="398116" y="821445"/>
                    <a:pt x="398116" y="824099"/>
                  </a:cubicBezTo>
                  <a:cubicBezTo>
                    <a:pt x="394135" y="826089"/>
                    <a:pt x="390154" y="831812"/>
                    <a:pt x="386172" y="841267"/>
                  </a:cubicBezTo>
                  <a:lnTo>
                    <a:pt x="383400" y="848716"/>
                  </a:lnTo>
                  <a:lnTo>
                    <a:pt x="386172" y="844005"/>
                  </a:lnTo>
                  <a:cubicBezTo>
                    <a:pt x="391480" y="837369"/>
                    <a:pt x="395462" y="831729"/>
                    <a:pt x="398116" y="827085"/>
                  </a:cubicBezTo>
                  <a:close/>
                  <a:moveTo>
                    <a:pt x="485701" y="720589"/>
                  </a:moveTo>
                  <a:lnTo>
                    <a:pt x="489682" y="720589"/>
                  </a:lnTo>
                  <a:cubicBezTo>
                    <a:pt x="492337" y="720589"/>
                    <a:pt x="490346" y="724570"/>
                    <a:pt x="483710" y="732532"/>
                  </a:cubicBezTo>
                  <a:cubicBezTo>
                    <a:pt x="477075" y="740495"/>
                    <a:pt x="472431" y="744476"/>
                    <a:pt x="469776" y="744476"/>
                  </a:cubicBezTo>
                  <a:cubicBezTo>
                    <a:pt x="477739" y="736513"/>
                    <a:pt x="483047" y="728551"/>
                    <a:pt x="485701" y="720589"/>
                  </a:cubicBezTo>
                  <a:close/>
                  <a:moveTo>
                    <a:pt x="489682" y="716608"/>
                  </a:moveTo>
                  <a:lnTo>
                    <a:pt x="489682" y="720589"/>
                  </a:lnTo>
                  <a:cubicBezTo>
                    <a:pt x="487028" y="720589"/>
                    <a:pt x="485701" y="719925"/>
                    <a:pt x="485701" y="718598"/>
                  </a:cubicBezTo>
                  <a:cubicBezTo>
                    <a:pt x="485701" y="717271"/>
                    <a:pt x="487028" y="716608"/>
                    <a:pt x="489682" y="716608"/>
                  </a:cubicBezTo>
                  <a:close/>
                  <a:moveTo>
                    <a:pt x="125905" y="692223"/>
                  </a:moveTo>
                  <a:cubicBezTo>
                    <a:pt x="128227" y="691228"/>
                    <a:pt x="130051" y="691394"/>
                    <a:pt x="131378" y="692721"/>
                  </a:cubicBezTo>
                  <a:cubicBezTo>
                    <a:pt x="120762" y="703337"/>
                    <a:pt x="111473" y="709972"/>
                    <a:pt x="103510" y="712626"/>
                  </a:cubicBezTo>
                  <a:cubicBezTo>
                    <a:pt x="106165" y="709972"/>
                    <a:pt x="110809" y="705328"/>
                    <a:pt x="117444" y="698692"/>
                  </a:cubicBezTo>
                  <a:cubicBezTo>
                    <a:pt x="120762" y="695375"/>
                    <a:pt x="123582" y="693218"/>
                    <a:pt x="125905" y="692223"/>
                  </a:cubicBezTo>
                  <a:close/>
                  <a:moveTo>
                    <a:pt x="95050" y="686251"/>
                  </a:moveTo>
                  <a:cubicBezTo>
                    <a:pt x="94719" y="685920"/>
                    <a:pt x="94221" y="686085"/>
                    <a:pt x="93557" y="686749"/>
                  </a:cubicBezTo>
                  <a:lnTo>
                    <a:pt x="92562" y="689735"/>
                  </a:lnTo>
                  <a:lnTo>
                    <a:pt x="95548" y="688740"/>
                  </a:lnTo>
                  <a:cubicBezTo>
                    <a:pt x="95548" y="687413"/>
                    <a:pt x="95382" y="686583"/>
                    <a:pt x="95050" y="686251"/>
                  </a:cubicBezTo>
                  <a:close/>
                  <a:moveTo>
                    <a:pt x="399230" y="601587"/>
                  </a:moveTo>
                  <a:lnTo>
                    <a:pt x="398613" y="603394"/>
                  </a:lnTo>
                  <a:cubicBezTo>
                    <a:pt x="395628" y="611854"/>
                    <a:pt x="394134" y="615088"/>
                    <a:pt x="394134" y="613098"/>
                  </a:cubicBezTo>
                  <a:close/>
                  <a:moveTo>
                    <a:pt x="234888" y="549399"/>
                  </a:moveTo>
                  <a:lnTo>
                    <a:pt x="218964" y="565324"/>
                  </a:lnTo>
                  <a:cubicBezTo>
                    <a:pt x="216310" y="567978"/>
                    <a:pt x="214319" y="570300"/>
                    <a:pt x="212992" y="572291"/>
                  </a:cubicBezTo>
                  <a:lnTo>
                    <a:pt x="211421" y="576220"/>
                  </a:lnTo>
                  <a:close/>
                  <a:moveTo>
                    <a:pt x="250813" y="529494"/>
                  </a:moveTo>
                  <a:cubicBezTo>
                    <a:pt x="242851" y="529494"/>
                    <a:pt x="238869" y="533475"/>
                    <a:pt x="238869" y="541437"/>
                  </a:cubicBezTo>
                  <a:lnTo>
                    <a:pt x="238869" y="545418"/>
                  </a:lnTo>
                  <a:close/>
                  <a:moveTo>
                    <a:pt x="286643" y="513569"/>
                  </a:moveTo>
                  <a:lnTo>
                    <a:pt x="226926" y="593192"/>
                  </a:lnTo>
                  <a:cubicBezTo>
                    <a:pt x="216310" y="603808"/>
                    <a:pt x="206357" y="615088"/>
                    <a:pt x="197067" y="627032"/>
                  </a:cubicBezTo>
                  <a:cubicBezTo>
                    <a:pt x="187778" y="638975"/>
                    <a:pt x="176498" y="647601"/>
                    <a:pt x="163228" y="652909"/>
                  </a:cubicBezTo>
                  <a:lnTo>
                    <a:pt x="199058" y="617079"/>
                  </a:lnTo>
                  <a:lnTo>
                    <a:pt x="230907" y="573286"/>
                  </a:lnTo>
                  <a:lnTo>
                    <a:pt x="254794" y="549399"/>
                  </a:lnTo>
                  <a:close/>
                  <a:moveTo>
                    <a:pt x="270719" y="505607"/>
                  </a:moveTo>
                  <a:cubicBezTo>
                    <a:pt x="270719" y="508261"/>
                    <a:pt x="270055" y="509588"/>
                    <a:pt x="268728" y="509588"/>
                  </a:cubicBezTo>
                  <a:lnTo>
                    <a:pt x="267534" y="508791"/>
                  </a:lnTo>
                  <a:close/>
                  <a:moveTo>
                    <a:pt x="294606" y="501625"/>
                  </a:moveTo>
                  <a:cubicBezTo>
                    <a:pt x="294606" y="504280"/>
                    <a:pt x="293942" y="505607"/>
                    <a:pt x="292615" y="505607"/>
                  </a:cubicBezTo>
                  <a:cubicBezTo>
                    <a:pt x="291288" y="505607"/>
                    <a:pt x="290624" y="506934"/>
                    <a:pt x="290624" y="509588"/>
                  </a:cubicBezTo>
                  <a:lnTo>
                    <a:pt x="286643" y="513569"/>
                  </a:lnTo>
                  <a:cubicBezTo>
                    <a:pt x="286643" y="510915"/>
                    <a:pt x="289298" y="506934"/>
                    <a:pt x="294606" y="501625"/>
                  </a:cubicBezTo>
                  <a:close/>
                  <a:moveTo>
                    <a:pt x="672815" y="378210"/>
                  </a:moveTo>
                  <a:cubicBezTo>
                    <a:pt x="659545" y="394134"/>
                    <a:pt x="651583" y="407405"/>
                    <a:pt x="648928" y="418021"/>
                  </a:cubicBezTo>
                  <a:lnTo>
                    <a:pt x="625041" y="461814"/>
                  </a:lnTo>
                  <a:cubicBezTo>
                    <a:pt x="619733" y="475084"/>
                    <a:pt x="612434" y="489682"/>
                    <a:pt x="603145" y="505607"/>
                  </a:cubicBezTo>
                  <a:cubicBezTo>
                    <a:pt x="593856" y="521531"/>
                    <a:pt x="585230" y="537456"/>
                    <a:pt x="577267" y="553380"/>
                  </a:cubicBezTo>
                  <a:lnTo>
                    <a:pt x="529494" y="644947"/>
                  </a:lnTo>
                  <a:lnTo>
                    <a:pt x="505607" y="688740"/>
                  </a:lnTo>
                  <a:cubicBezTo>
                    <a:pt x="502953" y="694048"/>
                    <a:pt x="500962" y="698692"/>
                    <a:pt x="499635" y="702674"/>
                  </a:cubicBezTo>
                  <a:cubicBezTo>
                    <a:pt x="498308" y="706655"/>
                    <a:pt x="494990" y="711299"/>
                    <a:pt x="489682" y="716608"/>
                  </a:cubicBezTo>
                  <a:lnTo>
                    <a:pt x="577267" y="537456"/>
                  </a:lnTo>
                  <a:cubicBezTo>
                    <a:pt x="585230" y="524185"/>
                    <a:pt x="593192" y="510251"/>
                    <a:pt x="601154" y="495654"/>
                  </a:cubicBezTo>
                  <a:cubicBezTo>
                    <a:pt x="609117" y="481056"/>
                    <a:pt x="615752" y="467122"/>
                    <a:pt x="621060" y="453852"/>
                  </a:cubicBezTo>
                  <a:cubicBezTo>
                    <a:pt x="626368" y="448543"/>
                    <a:pt x="630350" y="441908"/>
                    <a:pt x="633004" y="433946"/>
                  </a:cubicBezTo>
                  <a:cubicBezTo>
                    <a:pt x="635658" y="425984"/>
                    <a:pt x="639639" y="419348"/>
                    <a:pt x="644947" y="414040"/>
                  </a:cubicBezTo>
                  <a:cubicBezTo>
                    <a:pt x="647601" y="408732"/>
                    <a:pt x="650919" y="402097"/>
                    <a:pt x="654900" y="394134"/>
                  </a:cubicBezTo>
                  <a:cubicBezTo>
                    <a:pt x="658881" y="386172"/>
                    <a:pt x="664853" y="380864"/>
                    <a:pt x="672815" y="378210"/>
                  </a:cubicBezTo>
                  <a:close/>
                  <a:moveTo>
                    <a:pt x="271216" y="323966"/>
                  </a:moveTo>
                  <a:cubicBezTo>
                    <a:pt x="271548" y="323635"/>
                    <a:pt x="272046" y="323801"/>
                    <a:pt x="272709" y="324464"/>
                  </a:cubicBezTo>
                  <a:lnTo>
                    <a:pt x="273169" y="324617"/>
                  </a:lnTo>
                  <a:lnTo>
                    <a:pt x="270719" y="326455"/>
                  </a:lnTo>
                  <a:cubicBezTo>
                    <a:pt x="270719" y="325128"/>
                    <a:pt x="270885" y="324298"/>
                    <a:pt x="271216" y="323966"/>
                  </a:cubicBezTo>
                  <a:close/>
                  <a:moveTo>
                    <a:pt x="274466" y="323644"/>
                  </a:moveTo>
                  <a:lnTo>
                    <a:pt x="274202" y="324962"/>
                  </a:lnTo>
                  <a:lnTo>
                    <a:pt x="273169" y="324617"/>
                  </a:lnTo>
                  <a:close/>
                  <a:moveTo>
                    <a:pt x="280518" y="319105"/>
                  </a:moveTo>
                  <a:lnTo>
                    <a:pt x="280174" y="320483"/>
                  </a:lnTo>
                  <a:lnTo>
                    <a:pt x="279168" y="320117"/>
                  </a:lnTo>
                  <a:close/>
                  <a:moveTo>
                    <a:pt x="274700" y="318492"/>
                  </a:moveTo>
                  <a:lnTo>
                    <a:pt x="279168" y="320117"/>
                  </a:lnTo>
                  <a:lnTo>
                    <a:pt x="274466" y="323644"/>
                  </a:lnTo>
                  <a:lnTo>
                    <a:pt x="274700" y="322474"/>
                  </a:lnTo>
                  <a:close/>
                  <a:moveTo>
                    <a:pt x="597173" y="314511"/>
                  </a:moveTo>
                  <a:cubicBezTo>
                    <a:pt x="589211" y="319819"/>
                    <a:pt x="580585" y="323137"/>
                    <a:pt x="571296" y="324464"/>
                  </a:cubicBezTo>
                  <a:cubicBezTo>
                    <a:pt x="562007" y="325791"/>
                    <a:pt x="553380" y="329109"/>
                    <a:pt x="545418" y="334417"/>
                  </a:cubicBezTo>
                  <a:cubicBezTo>
                    <a:pt x="532148" y="339725"/>
                    <a:pt x="525512" y="343706"/>
                    <a:pt x="525512" y="346360"/>
                  </a:cubicBezTo>
                  <a:lnTo>
                    <a:pt x="525512" y="358304"/>
                  </a:lnTo>
                  <a:cubicBezTo>
                    <a:pt x="522859" y="358304"/>
                    <a:pt x="521531" y="358967"/>
                    <a:pt x="521531" y="360295"/>
                  </a:cubicBezTo>
                  <a:cubicBezTo>
                    <a:pt x="521531" y="361622"/>
                    <a:pt x="520205" y="362285"/>
                    <a:pt x="517550" y="362285"/>
                  </a:cubicBezTo>
                  <a:cubicBezTo>
                    <a:pt x="512242" y="375556"/>
                    <a:pt x="505607" y="386172"/>
                    <a:pt x="497644" y="394134"/>
                  </a:cubicBezTo>
                  <a:lnTo>
                    <a:pt x="441908" y="493663"/>
                  </a:lnTo>
                  <a:cubicBezTo>
                    <a:pt x="448834" y="493663"/>
                    <a:pt x="452297" y="492336"/>
                    <a:pt x="452297" y="489682"/>
                  </a:cubicBezTo>
                  <a:cubicBezTo>
                    <a:pt x="452297" y="487028"/>
                    <a:pt x="454018" y="484374"/>
                    <a:pt x="457460" y="481720"/>
                  </a:cubicBezTo>
                  <a:lnTo>
                    <a:pt x="468594" y="457833"/>
                  </a:lnTo>
                  <a:cubicBezTo>
                    <a:pt x="473903" y="452525"/>
                    <a:pt x="476557" y="447216"/>
                    <a:pt x="476557" y="441908"/>
                  </a:cubicBezTo>
                  <a:cubicBezTo>
                    <a:pt x="479211" y="433946"/>
                    <a:pt x="483192" y="427311"/>
                    <a:pt x="488500" y="422002"/>
                  </a:cubicBezTo>
                  <a:cubicBezTo>
                    <a:pt x="483192" y="432619"/>
                    <a:pt x="479211" y="441908"/>
                    <a:pt x="476557" y="449870"/>
                  </a:cubicBezTo>
                  <a:cubicBezTo>
                    <a:pt x="473903" y="457833"/>
                    <a:pt x="469922" y="467122"/>
                    <a:pt x="464613" y="477739"/>
                  </a:cubicBezTo>
                  <a:lnTo>
                    <a:pt x="498888" y="441908"/>
                  </a:lnTo>
                  <a:lnTo>
                    <a:pt x="533475" y="406078"/>
                  </a:lnTo>
                  <a:lnTo>
                    <a:pt x="577267" y="366266"/>
                  </a:lnTo>
                  <a:cubicBezTo>
                    <a:pt x="579922" y="363612"/>
                    <a:pt x="583239" y="361622"/>
                    <a:pt x="587220" y="360295"/>
                  </a:cubicBezTo>
                  <a:cubicBezTo>
                    <a:pt x="591201" y="358967"/>
                    <a:pt x="594519" y="355650"/>
                    <a:pt x="597173" y="350342"/>
                  </a:cubicBezTo>
                  <a:lnTo>
                    <a:pt x="597173" y="334417"/>
                  </a:lnTo>
                  <a:cubicBezTo>
                    <a:pt x="594519" y="331763"/>
                    <a:pt x="594519" y="329772"/>
                    <a:pt x="597173" y="328445"/>
                  </a:cubicBezTo>
                  <a:cubicBezTo>
                    <a:pt x="599828" y="327118"/>
                    <a:pt x="601154" y="325128"/>
                    <a:pt x="601154" y="322474"/>
                  </a:cubicBezTo>
                  <a:cubicBezTo>
                    <a:pt x="606463" y="317165"/>
                    <a:pt x="605135" y="314511"/>
                    <a:pt x="597173" y="314511"/>
                  </a:cubicBezTo>
                  <a:close/>
                  <a:moveTo>
                    <a:pt x="286643" y="314511"/>
                  </a:moveTo>
                  <a:lnTo>
                    <a:pt x="280518" y="319105"/>
                  </a:lnTo>
                  <a:lnTo>
                    <a:pt x="280672" y="318492"/>
                  </a:lnTo>
                  <a:cubicBezTo>
                    <a:pt x="279345" y="315838"/>
                    <a:pt x="281335" y="314511"/>
                    <a:pt x="286643" y="314511"/>
                  </a:cubicBezTo>
                  <a:close/>
                  <a:moveTo>
                    <a:pt x="476744" y="288634"/>
                  </a:moveTo>
                  <a:cubicBezTo>
                    <a:pt x="477407" y="288634"/>
                    <a:pt x="477739" y="289297"/>
                    <a:pt x="477739" y="290624"/>
                  </a:cubicBezTo>
                  <a:lnTo>
                    <a:pt x="473757" y="290624"/>
                  </a:lnTo>
                  <a:cubicBezTo>
                    <a:pt x="475085" y="289297"/>
                    <a:pt x="476080" y="288634"/>
                    <a:pt x="476744" y="288634"/>
                  </a:cubicBezTo>
                  <a:close/>
                  <a:moveTo>
                    <a:pt x="214983" y="0"/>
                  </a:moveTo>
                  <a:cubicBezTo>
                    <a:pt x="220291" y="0"/>
                    <a:pt x="225019" y="1327"/>
                    <a:pt x="229165" y="3981"/>
                  </a:cubicBezTo>
                  <a:cubicBezTo>
                    <a:pt x="233313" y="6635"/>
                    <a:pt x="238372" y="7962"/>
                    <a:pt x="244344" y="7962"/>
                  </a:cubicBezTo>
                  <a:cubicBezTo>
                    <a:pt x="247329" y="5308"/>
                    <a:pt x="245836" y="3981"/>
                    <a:pt x="239865" y="3981"/>
                  </a:cubicBezTo>
                  <a:cubicBezTo>
                    <a:pt x="245836" y="1327"/>
                    <a:pt x="251062" y="1991"/>
                    <a:pt x="255541" y="5972"/>
                  </a:cubicBezTo>
                  <a:cubicBezTo>
                    <a:pt x="260019" y="9953"/>
                    <a:pt x="263752" y="13271"/>
                    <a:pt x="266738" y="15925"/>
                  </a:cubicBezTo>
                  <a:cubicBezTo>
                    <a:pt x="272046" y="31849"/>
                    <a:pt x="273373" y="42466"/>
                    <a:pt x="270719" y="47774"/>
                  </a:cubicBezTo>
                  <a:cubicBezTo>
                    <a:pt x="270719" y="58390"/>
                    <a:pt x="270055" y="69007"/>
                    <a:pt x="268728" y="79623"/>
                  </a:cubicBezTo>
                  <a:cubicBezTo>
                    <a:pt x="267401" y="90240"/>
                    <a:pt x="265411" y="102183"/>
                    <a:pt x="262756" y="115454"/>
                  </a:cubicBezTo>
                  <a:cubicBezTo>
                    <a:pt x="262756" y="123416"/>
                    <a:pt x="261430" y="128724"/>
                    <a:pt x="258775" y="131378"/>
                  </a:cubicBezTo>
                  <a:cubicBezTo>
                    <a:pt x="258775" y="134032"/>
                    <a:pt x="258112" y="136686"/>
                    <a:pt x="256785" y="139341"/>
                  </a:cubicBezTo>
                  <a:cubicBezTo>
                    <a:pt x="255458" y="141995"/>
                    <a:pt x="254794" y="144649"/>
                    <a:pt x="254794" y="147303"/>
                  </a:cubicBezTo>
                  <a:cubicBezTo>
                    <a:pt x="257449" y="152611"/>
                    <a:pt x="259439" y="153275"/>
                    <a:pt x="260766" y="149293"/>
                  </a:cubicBezTo>
                  <a:cubicBezTo>
                    <a:pt x="262093" y="145312"/>
                    <a:pt x="262756" y="141995"/>
                    <a:pt x="262756" y="139341"/>
                  </a:cubicBezTo>
                  <a:cubicBezTo>
                    <a:pt x="268065" y="128724"/>
                    <a:pt x="270719" y="118108"/>
                    <a:pt x="270719" y="107491"/>
                  </a:cubicBezTo>
                  <a:cubicBezTo>
                    <a:pt x="270719" y="96875"/>
                    <a:pt x="273373" y="87586"/>
                    <a:pt x="278681" y="79623"/>
                  </a:cubicBezTo>
                  <a:lnTo>
                    <a:pt x="278681" y="91567"/>
                  </a:lnTo>
                  <a:cubicBezTo>
                    <a:pt x="281335" y="94221"/>
                    <a:pt x="281335" y="95548"/>
                    <a:pt x="278681" y="95548"/>
                  </a:cubicBezTo>
                  <a:lnTo>
                    <a:pt x="274700" y="103510"/>
                  </a:lnTo>
                  <a:lnTo>
                    <a:pt x="278681" y="103510"/>
                  </a:lnTo>
                  <a:cubicBezTo>
                    <a:pt x="276027" y="106164"/>
                    <a:pt x="274700" y="114127"/>
                    <a:pt x="274700" y="127397"/>
                  </a:cubicBezTo>
                  <a:cubicBezTo>
                    <a:pt x="274700" y="127397"/>
                    <a:pt x="272046" y="138014"/>
                    <a:pt x="266738" y="159246"/>
                  </a:cubicBezTo>
                  <a:cubicBezTo>
                    <a:pt x="266738" y="177825"/>
                    <a:pt x="270719" y="192423"/>
                    <a:pt x="278681" y="203039"/>
                  </a:cubicBezTo>
                  <a:cubicBezTo>
                    <a:pt x="278681" y="200385"/>
                    <a:pt x="281335" y="207020"/>
                    <a:pt x="286643" y="222945"/>
                  </a:cubicBezTo>
                  <a:cubicBezTo>
                    <a:pt x="289298" y="222945"/>
                    <a:pt x="290624" y="224272"/>
                    <a:pt x="290624" y="226926"/>
                  </a:cubicBezTo>
                  <a:lnTo>
                    <a:pt x="298587" y="226926"/>
                  </a:lnTo>
                  <a:lnTo>
                    <a:pt x="306549" y="226926"/>
                  </a:lnTo>
                  <a:lnTo>
                    <a:pt x="314511" y="226926"/>
                  </a:lnTo>
                  <a:cubicBezTo>
                    <a:pt x="317166" y="226926"/>
                    <a:pt x="318492" y="228253"/>
                    <a:pt x="318492" y="230907"/>
                  </a:cubicBezTo>
                  <a:lnTo>
                    <a:pt x="330436" y="230907"/>
                  </a:lnTo>
                  <a:cubicBezTo>
                    <a:pt x="333090" y="228253"/>
                    <a:pt x="335744" y="228253"/>
                    <a:pt x="338398" y="230907"/>
                  </a:cubicBezTo>
                  <a:cubicBezTo>
                    <a:pt x="335744" y="233561"/>
                    <a:pt x="333090" y="236215"/>
                    <a:pt x="330436" y="238869"/>
                  </a:cubicBezTo>
                  <a:cubicBezTo>
                    <a:pt x="327782" y="241523"/>
                    <a:pt x="323801" y="244178"/>
                    <a:pt x="318492" y="246832"/>
                  </a:cubicBezTo>
                  <a:lnTo>
                    <a:pt x="314511" y="250813"/>
                  </a:lnTo>
                  <a:lnTo>
                    <a:pt x="310530" y="254794"/>
                  </a:lnTo>
                  <a:cubicBezTo>
                    <a:pt x="313185" y="257448"/>
                    <a:pt x="315839" y="258775"/>
                    <a:pt x="318492" y="258775"/>
                  </a:cubicBezTo>
                  <a:cubicBezTo>
                    <a:pt x="321147" y="261429"/>
                    <a:pt x="323801" y="262756"/>
                    <a:pt x="326455" y="262756"/>
                  </a:cubicBezTo>
                  <a:cubicBezTo>
                    <a:pt x="329109" y="262756"/>
                    <a:pt x="331763" y="260766"/>
                    <a:pt x="334417" y="256785"/>
                  </a:cubicBezTo>
                  <a:cubicBezTo>
                    <a:pt x="337072" y="252803"/>
                    <a:pt x="339725" y="253467"/>
                    <a:pt x="342379" y="258775"/>
                  </a:cubicBezTo>
                  <a:cubicBezTo>
                    <a:pt x="337072" y="261429"/>
                    <a:pt x="332427" y="262756"/>
                    <a:pt x="328445" y="262756"/>
                  </a:cubicBezTo>
                  <a:cubicBezTo>
                    <a:pt x="324464" y="262756"/>
                    <a:pt x="322474" y="265410"/>
                    <a:pt x="322474" y="270719"/>
                  </a:cubicBezTo>
                  <a:lnTo>
                    <a:pt x="318492" y="274700"/>
                  </a:lnTo>
                  <a:lnTo>
                    <a:pt x="310530" y="282662"/>
                  </a:lnTo>
                  <a:cubicBezTo>
                    <a:pt x="310530" y="280008"/>
                    <a:pt x="309867" y="278681"/>
                    <a:pt x="308540" y="278681"/>
                  </a:cubicBezTo>
                  <a:cubicBezTo>
                    <a:pt x="307213" y="278681"/>
                    <a:pt x="306549" y="277354"/>
                    <a:pt x="306549" y="274700"/>
                  </a:cubicBezTo>
                  <a:lnTo>
                    <a:pt x="306549" y="282662"/>
                  </a:lnTo>
                  <a:lnTo>
                    <a:pt x="298587" y="290624"/>
                  </a:lnTo>
                  <a:cubicBezTo>
                    <a:pt x="293279" y="293278"/>
                    <a:pt x="289961" y="295933"/>
                    <a:pt x="288634" y="298587"/>
                  </a:cubicBezTo>
                  <a:cubicBezTo>
                    <a:pt x="287307" y="301241"/>
                    <a:pt x="283989" y="303895"/>
                    <a:pt x="278681" y="306549"/>
                  </a:cubicBezTo>
                  <a:lnTo>
                    <a:pt x="274700" y="310530"/>
                  </a:lnTo>
                  <a:lnTo>
                    <a:pt x="266738" y="318492"/>
                  </a:lnTo>
                  <a:lnTo>
                    <a:pt x="258775" y="326455"/>
                  </a:lnTo>
                  <a:cubicBezTo>
                    <a:pt x="261430" y="329109"/>
                    <a:pt x="263420" y="329772"/>
                    <a:pt x="264747" y="328445"/>
                  </a:cubicBezTo>
                  <a:cubicBezTo>
                    <a:pt x="266074" y="327118"/>
                    <a:pt x="268065" y="327782"/>
                    <a:pt x="270719" y="330436"/>
                  </a:cubicBezTo>
                  <a:lnTo>
                    <a:pt x="266738" y="330436"/>
                  </a:lnTo>
                  <a:lnTo>
                    <a:pt x="262756" y="334417"/>
                  </a:lnTo>
                  <a:lnTo>
                    <a:pt x="262756" y="342379"/>
                  </a:lnTo>
                  <a:lnTo>
                    <a:pt x="262756" y="374229"/>
                  </a:lnTo>
                  <a:lnTo>
                    <a:pt x="262756" y="437927"/>
                  </a:lnTo>
                  <a:cubicBezTo>
                    <a:pt x="268065" y="437927"/>
                    <a:pt x="272046" y="435273"/>
                    <a:pt x="274700" y="429965"/>
                  </a:cubicBezTo>
                  <a:cubicBezTo>
                    <a:pt x="277354" y="424657"/>
                    <a:pt x="280008" y="420675"/>
                    <a:pt x="282662" y="418021"/>
                  </a:cubicBezTo>
                  <a:cubicBezTo>
                    <a:pt x="285317" y="412713"/>
                    <a:pt x="287971" y="409395"/>
                    <a:pt x="290624" y="408068"/>
                  </a:cubicBezTo>
                  <a:cubicBezTo>
                    <a:pt x="293279" y="406741"/>
                    <a:pt x="295933" y="403424"/>
                    <a:pt x="298587" y="398115"/>
                  </a:cubicBezTo>
                  <a:lnTo>
                    <a:pt x="330436" y="358304"/>
                  </a:lnTo>
                  <a:cubicBezTo>
                    <a:pt x="335744" y="350342"/>
                    <a:pt x="347688" y="337071"/>
                    <a:pt x="366266" y="318492"/>
                  </a:cubicBezTo>
                  <a:lnTo>
                    <a:pt x="378210" y="302568"/>
                  </a:lnTo>
                  <a:lnTo>
                    <a:pt x="390153" y="286643"/>
                  </a:lnTo>
                  <a:cubicBezTo>
                    <a:pt x="408732" y="268064"/>
                    <a:pt x="419349" y="256121"/>
                    <a:pt x="422002" y="250813"/>
                  </a:cubicBezTo>
                  <a:lnTo>
                    <a:pt x="449871" y="222945"/>
                  </a:lnTo>
                  <a:lnTo>
                    <a:pt x="457833" y="214982"/>
                  </a:lnTo>
                  <a:lnTo>
                    <a:pt x="465795" y="191096"/>
                  </a:lnTo>
                  <a:lnTo>
                    <a:pt x="477739" y="167209"/>
                  </a:lnTo>
                  <a:cubicBezTo>
                    <a:pt x="480393" y="161900"/>
                    <a:pt x="482384" y="155265"/>
                    <a:pt x="483710" y="147303"/>
                  </a:cubicBezTo>
                  <a:cubicBezTo>
                    <a:pt x="485038" y="139341"/>
                    <a:pt x="481720" y="134032"/>
                    <a:pt x="473757" y="131378"/>
                  </a:cubicBezTo>
                  <a:cubicBezTo>
                    <a:pt x="471104" y="128724"/>
                    <a:pt x="468450" y="127397"/>
                    <a:pt x="465795" y="127397"/>
                  </a:cubicBezTo>
                  <a:lnTo>
                    <a:pt x="461814" y="123416"/>
                  </a:lnTo>
                  <a:cubicBezTo>
                    <a:pt x="448544" y="118108"/>
                    <a:pt x="441908" y="112800"/>
                    <a:pt x="441908" y="107491"/>
                  </a:cubicBezTo>
                  <a:lnTo>
                    <a:pt x="441908" y="103510"/>
                  </a:lnTo>
                  <a:lnTo>
                    <a:pt x="433946" y="99529"/>
                  </a:lnTo>
                  <a:lnTo>
                    <a:pt x="422002" y="83604"/>
                  </a:lnTo>
                  <a:lnTo>
                    <a:pt x="422002" y="79623"/>
                  </a:lnTo>
                  <a:cubicBezTo>
                    <a:pt x="422002" y="74315"/>
                    <a:pt x="423330" y="71661"/>
                    <a:pt x="425984" y="71661"/>
                  </a:cubicBezTo>
                  <a:cubicBezTo>
                    <a:pt x="428638" y="71661"/>
                    <a:pt x="429965" y="72988"/>
                    <a:pt x="429965" y="75642"/>
                  </a:cubicBezTo>
                  <a:cubicBezTo>
                    <a:pt x="429965" y="78296"/>
                    <a:pt x="431292" y="79623"/>
                    <a:pt x="433946" y="79623"/>
                  </a:cubicBezTo>
                  <a:cubicBezTo>
                    <a:pt x="433946" y="82277"/>
                    <a:pt x="435273" y="83604"/>
                    <a:pt x="437927" y="83604"/>
                  </a:cubicBezTo>
                  <a:lnTo>
                    <a:pt x="441908" y="83604"/>
                  </a:lnTo>
                  <a:cubicBezTo>
                    <a:pt x="460487" y="96875"/>
                    <a:pt x="476412" y="100856"/>
                    <a:pt x="489682" y="95548"/>
                  </a:cubicBezTo>
                  <a:cubicBezTo>
                    <a:pt x="494990" y="92894"/>
                    <a:pt x="498308" y="92230"/>
                    <a:pt x="499635" y="93557"/>
                  </a:cubicBezTo>
                  <a:cubicBezTo>
                    <a:pt x="500962" y="94884"/>
                    <a:pt x="504280" y="95548"/>
                    <a:pt x="509588" y="95548"/>
                  </a:cubicBezTo>
                  <a:lnTo>
                    <a:pt x="525512" y="95548"/>
                  </a:lnTo>
                  <a:cubicBezTo>
                    <a:pt x="530821" y="98202"/>
                    <a:pt x="533475" y="100193"/>
                    <a:pt x="533475" y="101520"/>
                  </a:cubicBezTo>
                  <a:cubicBezTo>
                    <a:pt x="533475" y="102847"/>
                    <a:pt x="536129" y="104837"/>
                    <a:pt x="541437" y="107491"/>
                  </a:cubicBezTo>
                  <a:lnTo>
                    <a:pt x="545418" y="107491"/>
                  </a:lnTo>
                  <a:lnTo>
                    <a:pt x="553380" y="115454"/>
                  </a:lnTo>
                  <a:cubicBezTo>
                    <a:pt x="556035" y="115454"/>
                    <a:pt x="560016" y="118108"/>
                    <a:pt x="565324" y="123416"/>
                  </a:cubicBezTo>
                  <a:cubicBezTo>
                    <a:pt x="570632" y="123416"/>
                    <a:pt x="573950" y="124079"/>
                    <a:pt x="575277" y="125407"/>
                  </a:cubicBezTo>
                  <a:cubicBezTo>
                    <a:pt x="576604" y="126734"/>
                    <a:pt x="579922" y="127397"/>
                    <a:pt x="585230" y="127397"/>
                  </a:cubicBezTo>
                  <a:cubicBezTo>
                    <a:pt x="601154" y="132705"/>
                    <a:pt x="607790" y="140668"/>
                    <a:pt x="605135" y="151284"/>
                  </a:cubicBezTo>
                  <a:cubicBezTo>
                    <a:pt x="605135" y="161900"/>
                    <a:pt x="599828" y="168536"/>
                    <a:pt x="589211" y="171190"/>
                  </a:cubicBezTo>
                  <a:cubicBezTo>
                    <a:pt x="586557" y="176498"/>
                    <a:pt x="583903" y="180479"/>
                    <a:pt x="581249" y="183133"/>
                  </a:cubicBezTo>
                  <a:cubicBezTo>
                    <a:pt x="578595" y="185787"/>
                    <a:pt x="575941" y="189769"/>
                    <a:pt x="573286" y="195077"/>
                  </a:cubicBezTo>
                  <a:cubicBezTo>
                    <a:pt x="570632" y="197731"/>
                    <a:pt x="567978" y="200385"/>
                    <a:pt x="565324" y="203039"/>
                  </a:cubicBezTo>
                  <a:cubicBezTo>
                    <a:pt x="562670" y="205693"/>
                    <a:pt x="560016" y="209674"/>
                    <a:pt x="557362" y="214982"/>
                  </a:cubicBezTo>
                  <a:lnTo>
                    <a:pt x="545418" y="226926"/>
                  </a:lnTo>
                  <a:cubicBezTo>
                    <a:pt x="545418" y="229580"/>
                    <a:pt x="544092" y="232234"/>
                    <a:pt x="541437" y="234888"/>
                  </a:cubicBezTo>
                  <a:lnTo>
                    <a:pt x="529494" y="246832"/>
                  </a:lnTo>
                  <a:lnTo>
                    <a:pt x="513569" y="266737"/>
                  </a:lnTo>
                  <a:cubicBezTo>
                    <a:pt x="513569" y="269392"/>
                    <a:pt x="512906" y="270055"/>
                    <a:pt x="511578" y="268728"/>
                  </a:cubicBezTo>
                  <a:cubicBezTo>
                    <a:pt x="510252" y="267401"/>
                    <a:pt x="509588" y="268064"/>
                    <a:pt x="509588" y="270719"/>
                  </a:cubicBezTo>
                  <a:lnTo>
                    <a:pt x="501625" y="278681"/>
                  </a:lnTo>
                  <a:cubicBezTo>
                    <a:pt x="498972" y="281335"/>
                    <a:pt x="496981" y="284653"/>
                    <a:pt x="495654" y="288634"/>
                  </a:cubicBezTo>
                  <a:cubicBezTo>
                    <a:pt x="494327" y="292615"/>
                    <a:pt x="491009" y="295933"/>
                    <a:pt x="485701" y="298587"/>
                  </a:cubicBezTo>
                  <a:lnTo>
                    <a:pt x="493663" y="286643"/>
                  </a:lnTo>
                  <a:cubicBezTo>
                    <a:pt x="493663" y="281335"/>
                    <a:pt x="494327" y="278681"/>
                    <a:pt x="495654" y="278681"/>
                  </a:cubicBezTo>
                  <a:cubicBezTo>
                    <a:pt x="496981" y="278681"/>
                    <a:pt x="497644" y="276027"/>
                    <a:pt x="497644" y="270719"/>
                  </a:cubicBezTo>
                  <a:cubicBezTo>
                    <a:pt x="502953" y="270719"/>
                    <a:pt x="505607" y="266737"/>
                    <a:pt x="505607" y="258775"/>
                  </a:cubicBezTo>
                  <a:cubicBezTo>
                    <a:pt x="502953" y="253467"/>
                    <a:pt x="500962" y="252803"/>
                    <a:pt x="499635" y="256785"/>
                  </a:cubicBezTo>
                  <a:cubicBezTo>
                    <a:pt x="498308" y="260766"/>
                    <a:pt x="497644" y="264083"/>
                    <a:pt x="497644" y="266737"/>
                  </a:cubicBezTo>
                  <a:cubicBezTo>
                    <a:pt x="497644" y="264083"/>
                    <a:pt x="496318" y="264083"/>
                    <a:pt x="493663" y="266737"/>
                  </a:cubicBezTo>
                  <a:cubicBezTo>
                    <a:pt x="491009" y="269392"/>
                    <a:pt x="489682" y="272046"/>
                    <a:pt x="489682" y="274700"/>
                  </a:cubicBezTo>
                  <a:lnTo>
                    <a:pt x="481720" y="282662"/>
                  </a:lnTo>
                  <a:cubicBezTo>
                    <a:pt x="481720" y="280008"/>
                    <a:pt x="482384" y="278017"/>
                    <a:pt x="483710" y="276690"/>
                  </a:cubicBezTo>
                  <a:cubicBezTo>
                    <a:pt x="485038" y="275363"/>
                    <a:pt x="485701" y="273373"/>
                    <a:pt x="485701" y="270719"/>
                  </a:cubicBezTo>
                  <a:cubicBezTo>
                    <a:pt x="485701" y="268064"/>
                    <a:pt x="487028" y="266737"/>
                    <a:pt x="489682" y="266737"/>
                  </a:cubicBezTo>
                  <a:lnTo>
                    <a:pt x="497644" y="258775"/>
                  </a:lnTo>
                  <a:lnTo>
                    <a:pt x="497644" y="254794"/>
                  </a:lnTo>
                  <a:lnTo>
                    <a:pt x="497644" y="246832"/>
                  </a:lnTo>
                  <a:lnTo>
                    <a:pt x="505607" y="222945"/>
                  </a:lnTo>
                  <a:cubicBezTo>
                    <a:pt x="500299" y="222945"/>
                    <a:pt x="497644" y="224272"/>
                    <a:pt x="497644" y="226926"/>
                  </a:cubicBezTo>
                  <a:cubicBezTo>
                    <a:pt x="497644" y="229580"/>
                    <a:pt x="496318" y="232234"/>
                    <a:pt x="493663" y="234888"/>
                  </a:cubicBezTo>
                  <a:cubicBezTo>
                    <a:pt x="488355" y="240196"/>
                    <a:pt x="485701" y="244178"/>
                    <a:pt x="485701" y="246832"/>
                  </a:cubicBezTo>
                  <a:lnTo>
                    <a:pt x="457833" y="274700"/>
                  </a:lnTo>
                  <a:cubicBezTo>
                    <a:pt x="452525" y="290624"/>
                    <a:pt x="449871" y="297260"/>
                    <a:pt x="449871" y="294605"/>
                  </a:cubicBezTo>
                  <a:cubicBezTo>
                    <a:pt x="444563" y="297260"/>
                    <a:pt x="441908" y="299250"/>
                    <a:pt x="441908" y="300577"/>
                  </a:cubicBezTo>
                  <a:cubicBezTo>
                    <a:pt x="441908" y="301904"/>
                    <a:pt x="439254" y="303895"/>
                    <a:pt x="433946" y="306549"/>
                  </a:cubicBezTo>
                  <a:lnTo>
                    <a:pt x="422002" y="322474"/>
                  </a:lnTo>
                  <a:lnTo>
                    <a:pt x="406078" y="342379"/>
                  </a:lnTo>
                  <a:cubicBezTo>
                    <a:pt x="414040" y="345033"/>
                    <a:pt x="423330" y="344370"/>
                    <a:pt x="433946" y="340389"/>
                  </a:cubicBezTo>
                  <a:cubicBezTo>
                    <a:pt x="444563" y="336408"/>
                    <a:pt x="453852" y="333090"/>
                    <a:pt x="461814" y="330436"/>
                  </a:cubicBezTo>
                  <a:cubicBezTo>
                    <a:pt x="472431" y="325128"/>
                    <a:pt x="481720" y="321147"/>
                    <a:pt x="489682" y="318492"/>
                  </a:cubicBezTo>
                  <a:cubicBezTo>
                    <a:pt x="497644" y="315838"/>
                    <a:pt x="506934" y="311857"/>
                    <a:pt x="517550" y="306549"/>
                  </a:cubicBezTo>
                  <a:cubicBezTo>
                    <a:pt x="536129" y="301241"/>
                    <a:pt x="553380" y="296596"/>
                    <a:pt x="569305" y="292615"/>
                  </a:cubicBezTo>
                  <a:cubicBezTo>
                    <a:pt x="585230" y="288634"/>
                    <a:pt x="602482" y="283989"/>
                    <a:pt x="621060" y="278681"/>
                  </a:cubicBezTo>
                  <a:lnTo>
                    <a:pt x="633004" y="278681"/>
                  </a:lnTo>
                  <a:cubicBezTo>
                    <a:pt x="635658" y="276027"/>
                    <a:pt x="639639" y="274700"/>
                    <a:pt x="644947" y="274700"/>
                  </a:cubicBezTo>
                  <a:lnTo>
                    <a:pt x="676796" y="266737"/>
                  </a:lnTo>
                  <a:cubicBezTo>
                    <a:pt x="687413" y="266737"/>
                    <a:pt x="697366" y="266074"/>
                    <a:pt x="706655" y="264747"/>
                  </a:cubicBezTo>
                  <a:cubicBezTo>
                    <a:pt x="715944" y="263420"/>
                    <a:pt x="727225" y="262756"/>
                    <a:pt x="740495" y="262756"/>
                  </a:cubicBezTo>
                  <a:lnTo>
                    <a:pt x="768363" y="262756"/>
                  </a:lnTo>
                  <a:cubicBezTo>
                    <a:pt x="771017" y="262756"/>
                    <a:pt x="780306" y="265410"/>
                    <a:pt x="796230" y="270719"/>
                  </a:cubicBezTo>
                  <a:lnTo>
                    <a:pt x="820118" y="282662"/>
                  </a:lnTo>
                  <a:cubicBezTo>
                    <a:pt x="828080" y="290624"/>
                    <a:pt x="833388" y="298587"/>
                    <a:pt x="836042" y="306549"/>
                  </a:cubicBezTo>
                  <a:lnTo>
                    <a:pt x="847986" y="362285"/>
                  </a:lnTo>
                  <a:cubicBezTo>
                    <a:pt x="853294" y="388826"/>
                    <a:pt x="855948" y="407405"/>
                    <a:pt x="855948" y="418021"/>
                  </a:cubicBezTo>
                  <a:cubicBezTo>
                    <a:pt x="855948" y="423329"/>
                    <a:pt x="855284" y="427311"/>
                    <a:pt x="853957" y="429965"/>
                  </a:cubicBezTo>
                  <a:cubicBezTo>
                    <a:pt x="852630" y="432619"/>
                    <a:pt x="851966" y="436600"/>
                    <a:pt x="851966" y="441908"/>
                  </a:cubicBezTo>
                  <a:lnTo>
                    <a:pt x="851966" y="465795"/>
                  </a:lnTo>
                  <a:lnTo>
                    <a:pt x="840023" y="517550"/>
                  </a:lnTo>
                  <a:cubicBezTo>
                    <a:pt x="832061" y="546745"/>
                    <a:pt x="817464" y="575940"/>
                    <a:pt x="796230" y="605135"/>
                  </a:cubicBezTo>
                  <a:lnTo>
                    <a:pt x="764382" y="648928"/>
                  </a:lnTo>
                  <a:cubicBezTo>
                    <a:pt x="761728" y="651582"/>
                    <a:pt x="759737" y="654236"/>
                    <a:pt x="758410" y="656890"/>
                  </a:cubicBezTo>
                  <a:cubicBezTo>
                    <a:pt x="757083" y="659544"/>
                    <a:pt x="753765" y="662199"/>
                    <a:pt x="748457" y="664853"/>
                  </a:cubicBezTo>
                  <a:lnTo>
                    <a:pt x="736513" y="680777"/>
                  </a:lnTo>
                  <a:cubicBezTo>
                    <a:pt x="717935" y="699356"/>
                    <a:pt x="704664" y="711299"/>
                    <a:pt x="696702" y="716608"/>
                  </a:cubicBezTo>
                  <a:cubicBezTo>
                    <a:pt x="691394" y="719262"/>
                    <a:pt x="687413" y="721916"/>
                    <a:pt x="684759" y="724570"/>
                  </a:cubicBezTo>
                  <a:cubicBezTo>
                    <a:pt x="682105" y="727224"/>
                    <a:pt x="678123" y="729878"/>
                    <a:pt x="672815" y="732532"/>
                  </a:cubicBezTo>
                  <a:lnTo>
                    <a:pt x="644947" y="744476"/>
                  </a:lnTo>
                  <a:cubicBezTo>
                    <a:pt x="636985" y="752438"/>
                    <a:pt x="629022" y="757746"/>
                    <a:pt x="621060" y="760400"/>
                  </a:cubicBezTo>
                  <a:cubicBezTo>
                    <a:pt x="618406" y="763054"/>
                    <a:pt x="609117" y="764382"/>
                    <a:pt x="593192" y="764382"/>
                  </a:cubicBezTo>
                  <a:cubicBezTo>
                    <a:pt x="587884" y="767036"/>
                    <a:pt x="583239" y="767699"/>
                    <a:pt x="579258" y="766372"/>
                  </a:cubicBezTo>
                  <a:cubicBezTo>
                    <a:pt x="575277" y="765045"/>
                    <a:pt x="570632" y="764382"/>
                    <a:pt x="565324" y="764382"/>
                  </a:cubicBezTo>
                  <a:cubicBezTo>
                    <a:pt x="560016" y="764382"/>
                    <a:pt x="553380" y="765045"/>
                    <a:pt x="545418" y="766372"/>
                  </a:cubicBezTo>
                  <a:cubicBezTo>
                    <a:pt x="537456" y="767699"/>
                    <a:pt x="532148" y="767036"/>
                    <a:pt x="529494" y="764382"/>
                  </a:cubicBezTo>
                  <a:lnTo>
                    <a:pt x="533475" y="764382"/>
                  </a:lnTo>
                  <a:lnTo>
                    <a:pt x="533475" y="760400"/>
                  </a:lnTo>
                  <a:lnTo>
                    <a:pt x="529494" y="760400"/>
                  </a:lnTo>
                  <a:cubicBezTo>
                    <a:pt x="529494" y="760400"/>
                    <a:pt x="528167" y="757746"/>
                    <a:pt x="525512" y="752438"/>
                  </a:cubicBezTo>
                  <a:cubicBezTo>
                    <a:pt x="520205" y="752438"/>
                    <a:pt x="516887" y="751775"/>
                    <a:pt x="515560" y="750447"/>
                  </a:cubicBezTo>
                  <a:cubicBezTo>
                    <a:pt x="514233" y="749120"/>
                    <a:pt x="510915" y="748457"/>
                    <a:pt x="505607" y="748457"/>
                  </a:cubicBezTo>
                  <a:cubicBezTo>
                    <a:pt x="510915" y="745803"/>
                    <a:pt x="516223" y="745803"/>
                    <a:pt x="521531" y="748457"/>
                  </a:cubicBezTo>
                  <a:cubicBezTo>
                    <a:pt x="526840" y="751111"/>
                    <a:pt x="532148" y="752438"/>
                    <a:pt x="537456" y="752438"/>
                  </a:cubicBezTo>
                  <a:cubicBezTo>
                    <a:pt x="542764" y="755092"/>
                    <a:pt x="554708" y="756419"/>
                    <a:pt x="573286" y="756419"/>
                  </a:cubicBezTo>
                  <a:cubicBezTo>
                    <a:pt x="599828" y="753765"/>
                    <a:pt x="622387" y="744476"/>
                    <a:pt x="640966" y="728551"/>
                  </a:cubicBezTo>
                  <a:cubicBezTo>
                    <a:pt x="662199" y="715281"/>
                    <a:pt x="679451" y="698029"/>
                    <a:pt x="692721" y="676796"/>
                  </a:cubicBezTo>
                  <a:cubicBezTo>
                    <a:pt x="711300" y="658217"/>
                    <a:pt x="728551" y="636985"/>
                    <a:pt x="744476" y="613098"/>
                  </a:cubicBezTo>
                  <a:lnTo>
                    <a:pt x="780306" y="541437"/>
                  </a:lnTo>
                  <a:cubicBezTo>
                    <a:pt x="785615" y="530821"/>
                    <a:pt x="789596" y="520204"/>
                    <a:pt x="792250" y="509588"/>
                  </a:cubicBezTo>
                  <a:cubicBezTo>
                    <a:pt x="794904" y="498971"/>
                    <a:pt x="798885" y="487028"/>
                    <a:pt x="804193" y="473757"/>
                  </a:cubicBezTo>
                  <a:cubicBezTo>
                    <a:pt x="809501" y="447216"/>
                    <a:pt x="812155" y="419348"/>
                    <a:pt x="812155" y="390153"/>
                  </a:cubicBezTo>
                  <a:cubicBezTo>
                    <a:pt x="812155" y="360958"/>
                    <a:pt x="806848" y="333090"/>
                    <a:pt x="796230" y="306549"/>
                  </a:cubicBezTo>
                  <a:cubicBezTo>
                    <a:pt x="796230" y="295933"/>
                    <a:pt x="792250" y="290624"/>
                    <a:pt x="784287" y="290624"/>
                  </a:cubicBezTo>
                  <a:cubicBezTo>
                    <a:pt x="781633" y="287970"/>
                    <a:pt x="774998" y="286643"/>
                    <a:pt x="764382" y="286643"/>
                  </a:cubicBezTo>
                  <a:cubicBezTo>
                    <a:pt x="740495" y="286643"/>
                    <a:pt x="724570" y="287970"/>
                    <a:pt x="716608" y="290624"/>
                  </a:cubicBezTo>
                  <a:cubicBezTo>
                    <a:pt x="698029" y="293278"/>
                    <a:pt x="680777" y="295933"/>
                    <a:pt x="664853" y="298587"/>
                  </a:cubicBezTo>
                  <a:cubicBezTo>
                    <a:pt x="648928" y="301241"/>
                    <a:pt x="633004" y="305222"/>
                    <a:pt x="617079" y="310530"/>
                  </a:cubicBezTo>
                  <a:lnTo>
                    <a:pt x="625041" y="318492"/>
                  </a:lnTo>
                  <a:cubicBezTo>
                    <a:pt x="630350" y="323801"/>
                    <a:pt x="633004" y="326455"/>
                    <a:pt x="633004" y="326455"/>
                  </a:cubicBezTo>
                  <a:cubicBezTo>
                    <a:pt x="635658" y="329109"/>
                    <a:pt x="640302" y="331099"/>
                    <a:pt x="646938" y="332426"/>
                  </a:cubicBezTo>
                  <a:cubicBezTo>
                    <a:pt x="653573" y="333754"/>
                    <a:pt x="656890" y="331763"/>
                    <a:pt x="656890" y="326455"/>
                  </a:cubicBezTo>
                  <a:cubicBezTo>
                    <a:pt x="662199" y="331763"/>
                    <a:pt x="664853" y="335744"/>
                    <a:pt x="664853" y="338398"/>
                  </a:cubicBezTo>
                  <a:cubicBezTo>
                    <a:pt x="670161" y="343706"/>
                    <a:pt x="670161" y="349015"/>
                    <a:pt x="664853" y="354323"/>
                  </a:cubicBezTo>
                  <a:cubicBezTo>
                    <a:pt x="662199" y="362285"/>
                    <a:pt x="656890" y="367593"/>
                    <a:pt x="648928" y="370247"/>
                  </a:cubicBezTo>
                  <a:lnTo>
                    <a:pt x="636985" y="394134"/>
                  </a:lnTo>
                  <a:lnTo>
                    <a:pt x="589211" y="489682"/>
                  </a:lnTo>
                  <a:cubicBezTo>
                    <a:pt x="581249" y="508261"/>
                    <a:pt x="572623" y="525512"/>
                    <a:pt x="563333" y="541437"/>
                  </a:cubicBezTo>
                  <a:cubicBezTo>
                    <a:pt x="554044" y="557362"/>
                    <a:pt x="545418" y="573286"/>
                    <a:pt x="537456" y="589211"/>
                  </a:cubicBezTo>
                  <a:cubicBezTo>
                    <a:pt x="537456" y="591865"/>
                    <a:pt x="536793" y="593855"/>
                    <a:pt x="535465" y="595183"/>
                  </a:cubicBezTo>
                  <a:cubicBezTo>
                    <a:pt x="534139" y="596510"/>
                    <a:pt x="533475" y="598500"/>
                    <a:pt x="533475" y="601154"/>
                  </a:cubicBezTo>
                  <a:lnTo>
                    <a:pt x="529494" y="605135"/>
                  </a:lnTo>
                  <a:cubicBezTo>
                    <a:pt x="526840" y="607789"/>
                    <a:pt x="525512" y="610444"/>
                    <a:pt x="525512" y="613098"/>
                  </a:cubicBezTo>
                  <a:cubicBezTo>
                    <a:pt x="522859" y="615752"/>
                    <a:pt x="521531" y="618406"/>
                    <a:pt x="521531" y="621060"/>
                  </a:cubicBezTo>
                  <a:lnTo>
                    <a:pt x="497644" y="668834"/>
                  </a:lnTo>
                  <a:lnTo>
                    <a:pt x="481720" y="688740"/>
                  </a:lnTo>
                  <a:cubicBezTo>
                    <a:pt x="481720" y="694048"/>
                    <a:pt x="479066" y="699356"/>
                    <a:pt x="473757" y="704664"/>
                  </a:cubicBezTo>
                  <a:cubicBezTo>
                    <a:pt x="468450" y="720589"/>
                    <a:pt x="465795" y="727224"/>
                    <a:pt x="465795" y="724570"/>
                  </a:cubicBezTo>
                  <a:cubicBezTo>
                    <a:pt x="463141" y="727224"/>
                    <a:pt x="460487" y="731205"/>
                    <a:pt x="457833" y="736513"/>
                  </a:cubicBezTo>
                  <a:cubicBezTo>
                    <a:pt x="455179" y="741822"/>
                    <a:pt x="452525" y="743149"/>
                    <a:pt x="449871" y="740495"/>
                  </a:cubicBezTo>
                  <a:cubicBezTo>
                    <a:pt x="447217" y="740495"/>
                    <a:pt x="445889" y="741822"/>
                    <a:pt x="445889" y="744476"/>
                  </a:cubicBezTo>
                  <a:cubicBezTo>
                    <a:pt x="445889" y="747130"/>
                    <a:pt x="447217" y="747130"/>
                    <a:pt x="449871" y="744476"/>
                  </a:cubicBezTo>
                  <a:lnTo>
                    <a:pt x="449871" y="752438"/>
                  </a:lnTo>
                  <a:lnTo>
                    <a:pt x="445889" y="752438"/>
                  </a:lnTo>
                  <a:cubicBezTo>
                    <a:pt x="443235" y="752438"/>
                    <a:pt x="441908" y="753102"/>
                    <a:pt x="441908" y="754429"/>
                  </a:cubicBezTo>
                  <a:cubicBezTo>
                    <a:pt x="441908" y="755756"/>
                    <a:pt x="443235" y="756419"/>
                    <a:pt x="445889" y="756419"/>
                  </a:cubicBezTo>
                  <a:lnTo>
                    <a:pt x="437927" y="768363"/>
                  </a:lnTo>
                  <a:cubicBezTo>
                    <a:pt x="432619" y="773671"/>
                    <a:pt x="429301" y="778979"/>
                    <a:pt x="427974" y="784287"/>
                  </a:cubicBezTo>
                  <a:cubicBezTo>
                    <a:pt x="426648" y="789595"/>
                    <a:pt x="423330" y="794904"/>
                    <a:pt x="418021" y="800212"/>
                  </a:cubicBezTo>
                  <a:cubicBezTo>
                    <a:pt x="412713" y="813482"/>
                    <a:pt x="406078" y="824099"/>
                    <a:pt x="398116" y="832061"/>
                  </a:cubicBezTo>
                  <a:cubicBezTo>
                    <a:pt x="392808" y="837369"/>
                    <a:pt x="389490" y="844005"/>
                    <a:pt x="388163" y="851967"/>
                  </a:cubicBezTo>
                  <a:cubicBezTo>
                    <a:pt x="386836" y="859929"/>
                    <a:pt x="383518" y="866564"/>
                    <a:pt x="378210" y="871873"/>
                  </a:cubicBezTo>
                  <a:lnTo>
                    <a:pt x="376855" y="864418"/>
                  </a:lnTo>
                  <a:lnTo>
                    <a:pt x="376219" y="865901"/>
                  </a:lnTo>
                  <a:cubicBezTo>
                    <a:pt x="374893" y="869882"/>
                    <a:pt x="371575" y="874527"/>
                    <a:pt x="366266" y="879835"/>
                  </a:cubicBezTo>
                  <a:lnTo>
                    <a:pt x="343103" y="917475"/>
                  </a:lnTo>
                  <a:lnTo>
                    <a:pt x="344370" y="913675"/>
                  </a:lnTo>
                  <a:cubicBezTo>
                    <a:pt x="345697" y="912348"/>
                    <a:pt x="346361" y="910357"/>
                    <a:pt x="346361" y="907703"/>
                  </a:cubicBezTo>
                  <a:cubicBezTo>
                    <a:pt x="349015" y="902395"/>
                    <a:pt x="351669" y="898414"/>
                    <a:pt x="354323" y="895760"/>
                  </a:cubicBezTo>
                  <a:cubicBezTo>
                    <a:pt x="356977" y="893105"/>
                    <a:pt x="359631" y="889124"/>
                    <a:pt x="362285" y="883816"/>
                  </a:cubicBezTo>
                  <a:lnTo>
                    <a:pt x="374229" y="855948"/>
                  </a:lnTo>
                  <a:cubicBezTo>
                    <a:pt x="379537" y="850640"/>
                    <a:pt x="382191" y="846659"/>
                    <a:pt x="382191" y="844005"/>
                  </a:cubicBezTo>
                  <a:cubicBezTo>
                    <a:pt x="382191" y="841350"/>
                    <a:pt x="384845" y="837369"/>
                    <a:pt x="390153" y="832061"/>
                  </a:cubicBezTo>
                  <a:lnTo>
                    <a:pt x="402097" y="808174"/>
                  </a:lnTo>
                  <a:lnTo>
                    <a:pt x="410059" y="788268"/>
                  </a:lnTo>
                  <a:lnTo>
                    <a:pt x="414040" y="784287"/>
                  </a:lnTo>
                  <a:lnTo>
                    <a:pt x="414040" y="780306"/>
                  </a:lnTo>
                  <a:lnTo>
                    <a:pt x="422002" y="772344"/>
                  </a:lnTo>
                  <a:lnTo>
                    <a:pt x="422002" y="768363"/>
                  </a:lnTo>
                  <a:lnTo>
                    <a:pt x="425984" y="764382"/>
                  </a:lnTo>
                  <a:lnTo>
                    <a:pt x="425984" y="760400"/>
                  </a:lnTo>
                  <a:cubicBezTo>
                    <a:pt x="425984" y="755092"/>
                    <a:pt x="427529" y="750447"/>
                    <a:pt x="430618" y="746466"/>
                  </a:cubicBezTo>
                  <a:cubicBezTo>
                    <a:pt x="433708" y="742485"/>
                    <a:pt x="435252" y="739168"/>
                    <a:pt x="435252" y="736513"/>
                  </a:cubicBezTo>
                  <a:lnTo>
                    <a:pt x="439918" y="740495"/>
                  </a:lnTo>
                  <a:cubicBezTo>
                    <a:pt x="443028" y="740495"/>
                    <a:pt x="444583" y="734523"/>
                    <a:pt x="444583" y="722579"/>
                  </a:cubicBezTo>
                  <a:cubicBezTo>
                    <a:pt x="444583" y="710636"/>
                    <a:pt x="447673" y="707318"/>
                    <a:pt x="453852" y="712626"/>
                  </a:cubicBezTo>
                  <a:lnTo>
                    <a:pt x="453852" y="704664"/>
                  </a:lnTo>
                  <a:lnTo>
                    <a:pt x="457771" y="704664"/>
                  </a:lnTo>
                  <a:lnTo>
                    <a:pt x="457771" y="696702"/>
                  </a:lnTo>
                  <a:cubicBezTo>
                    <a:pt x="460342" y="696702"/>
                    <a:pt x="461627" y="694048"/>
                    <a:pt x="461627" y="688740"/>
                  </a:cubicBezTo>
                  <a:lnTo>
                    <a:pt x="465546" y="684758"/>
                  </a:lnTo>
                  <a:cubicBezTo>
                    <a:pt x="468118" y="682104"/>
                    <a:pt x="469403" y="676796"/>
                    <a:pt x="469403" y="668834"/>
                  </a:cubicBezTo>
                  <a:lnTo>
                    <a:pt x="477179" y="660872"/>
                  </a:lnTo>
                  <a:cubicBezTo>
                    <a:pt x="477179" y="655563"/>
                    <a:pt x="478485" y="651582"/>
                    <a:pt x="481098" y="648928"/>
                  </a:cubicBezTo>
                  <a:lnTo>
                    <a:pt x="484954" y="648928"/>
                  </a:lnTo>
                  <a:lnTo>
                    <a:pt x="484954" y="640966"/>
                  </a:lnTo>
                  <a:lnTo>
                    <a:pt x="488873" y="633003"/>
                  </a:lnTo>
                  <a:cubicBezTo>
                    <a:pt x="491445" y="625041"/>
                    <a:pt x="495322" y="618406"/>
                    <a:pt x="500506" y="613098"/>
                  </a:cubicBezTo>
                  <a:cubicBezTo>
                    <a:pt x="505690" y="597173"/>
                    <a:pt x="512180" y="583903"/>
                    <a:pt x="519976" y="573286"/>
                  </a:cubicBezTo>
                  <a:cubicBezTo>
                    <a:pt x="527731" y="554707"/>
                    <a:pt x="535496" y="536129"/>
                    <a:pt x="543272" y="517550"/>
                  </a:cubicBezTo>
                  <a:cubicBezTo>
                    <a:pt x="551048" y="498971"/>
                    <a:pt x="560120" y="481720"/>
                    <a:pt x="570487" y="465795"/>
                  </a:cubicBezTo>
                  <a:cubicBezTo>
                    <a:pt x="580855" y="447216"/>
                    <a:pt x="590579" y="428638"/>
                    <a:pt x="599661" y="410059"/>
                  </a:cubicBezTo>
                  <a:cubicBezTo>
                    <a:pt x="608743" y="391480"/>
                    <a:pt x="615877" y="371574"/>
                    <a:pt x="621060" y="350342"/>
                  </a:cubicBezTo>
                  <a:cubicBezTo>
                    <a:pt x="607790" y="350342"/>
                    <a:pt x="594519" y="356977"/>
                    <a:pt x="581249" y="370247"/>
                  </a:cubicBezTo>
                  <a:lnTo>
                    <a:pt x="541437" y="406078"/>
                  </a:lnTo>
                  <a:lnTo>
                    <a:pt x="505607" y="445889"/>
                  </a:lnTo>
                  <a:lnTo>
                    <a:pt x="493663" y="461814"/>
                  </a:lnTo>
                  <a:cubicBezTo>
                    <a:pt x="491009" y="467122"/>
                    <a:pt x="488355" y="470440"/>
                    <a:pt x="485701" y="471767"/>
                  </a:cubicBezTo>
                  <a:cubicBezTo>
                    <a:pt x="483047" y="473094"/>
                    <a:pt x="480393" y="476411"/>
                    <a:pt x="477739" y="481720"/>
                  </a:cubicBezTo>
                  <a:lnTo>
                    <a:pt x="461814" y="497644"/>
                  </a:lnTo>
                  <a:lnTo>
                    <a:pt x="449871" y="513569"/>
                  </a:lnTo>
                  <a:lnTo>
                    <a:pt x="433946" y="545418"/>
                  </a:lnTo>
                  <a:cubicBezTo>
                    <a:pt x="428638" y="550726"/>
                    <a:pt x="425320" y="557362"/>
                    <a:pt x="423993" y="565324"/>
                  </a:cubicBezTo>
                  <a:cubicBezTo>
                    <a:pt x="422666" y="573286"/>
                    <a:pt x="419349" y="579921"/>
                    <a:pt x="414040" y="585230"/>
                  </a:cubicBezTo>
                  <a:cubicBezTo>
                    <a:pt x="414040" y="587884"/>
                    <a:pt x="410059" y="591865"/>
                    <a:pt x="402097" y="597173"/>
                  </a:cubicBezTo>
                  <a:lnTo>
                    <a:pt x="399422" y="601154"/>
                  </a:lnTo>
                  <a:lnTo>
                    <a:pt x="399230" y="601587"/>
                  </a:lnTo>
                  <a:lnTo>
                    <a:pt x="402097" y="593192"/>
                  </a:lnTo>
                  <a:cubicBezTo>
                    <a:pt x="402097" y="590538"/>
                    <a:pt x="402761" y="587220"/>
                    <a:pt x="404087" y="583239"/>
                  </a:cubicBezTo>
                  <a:cubicBezTo>
                    <a:pt x="405415" y="579258"/>
                    <a:pt x="406078" y="575940"/>
                    <a:pt x="406078" y="573286"/>
                  </a:cubicBezTo>
                  <a:cubicBezTo>
                    <a:pt x="403424" y="573286"/>
                    <a:pt x="402097" y="574613"/>
                    <a:pt x="402097" y="577267"/>
                  </a:cubicBezTo>
                  <a:cubicBezTo>
                    <a:pt x="402097" y="579921"/>
                    <a:pt x="400770" y="581249"/>
                    <a:pt x="398116" y="581249"/>
                  </a:cubicBezTo>
                  <a:lnTo>
                    <a:pt x="394134" y="585230"/>
                  </a:lnTo>
                  <a:cubicBezTo>
                    <a:pt x="391480" y="587884"/>
                    <a:pt x="390153" y="590538"/>
                    <a:pt x="390153" y="593192"/>
                  </a:cubicBezTo>
                  <a:cubicBezTo>
                    <a:pt x="390153" y="595846"/>
                    <a:pt x="387499" y="597173"/>
                    <a:pt x="382191" y="597173"/>
                  </a:cubicBezTo>
                  <a:cubicBezTo>
                    <a:pt x="379537" y="597173"/>
                    <a:pt x="378210" y="598500"/>
                    <a:pt x="378210" y="601154"/>
                  </a:cubicBezTo>
                  <a:lnTo>
                    <a:pt x="374229" y="609117"/>
                  </a:lnTo>
                  <a:cubicBezTo>
                    <a:pt x="371575" y="609117"/>
                    <a:pt x="370247" y="610444"/>
                    <a:pt x="370247" y="613098"/>
                  </a:cubicBezTo>
                  <a:lnTo>
                    <a:pt x="366266" y="617079"/>
                  </a:lnTo>
                  <a:lnTo>
                    <a:pt x="366266" y="605135"/>
                  </a:lnTo>
                  <a:lnTo>
                    <a:pt x="378210" y="581249"/>
                  </a:lnTo>
                  <a:cubicBezTo>
                    <a:pt x="378210" y="573286"/>
                    <a:pt x="379537" y="567978"/>
                    <a:pt x="382191" y="565324"/>
                  </a:cubicBezTo>
                  <a:cubicBezTo>
                    <a:pt x="382191" y="554707"/>
                    <a:pt x="383518" y="548072"/>
                    <a:pt x="386172" y="545418"/>
                  </a:cubicBezTo>
                  <a:cubicBezTo>
                    <a:pt x="386172" y="542764"/>
                    <a:pt x="386836" y="540773"/>
                    <a:pt x="388163" y="539446"/>
                  </a:cubicBezTo>
                  <a:cubicBezTo>
                    <a:pt x="389490" y="538119"/>
                    <a:pt x="390153" y="536129"/>
                    <a:pt x="390153" y="533475"/>
                  </a:cubicBezTo>
                  <a:cubicBezTo>
                    <a:pt x="392808" y="528166"/>
                    <a:pt x="393471" y="525512"/>
                    <a:pt x="392144" y="525512"/>
                  </a:cubicBezTo>
                  <a:cubicBezTo>
                    <a:pt x="390817" y="525512"/>
                    <a:pt x="390153" y="524185"/>
                    <a:pt x="390153" y="521531"/>
                  </a:cubicBezTo>
                  <a:cubicBezTo>
                    <a:pt x="390153" y="518877"/>
                    <a:pt x="394134" y="513569"/>
                    <a:pt x="402097" y="505607"/>
                  </a:cubicBezTo>
                  <a:cubicBezTo>
                    <a:pt x="404751" y="502952"/>
                    <a:pt x="406078" y="500298"/>
                    <a:pt x="406078" y="497644"/>
                  </a:cubicBezTo>
                  <a:cubicBezTo>
                    <a:pt x="411386" y="497644"/>
                    <a:pt x="413377" y="496981"/>
                    <a:pt x="412050" y="495654"/>
                  </a:cubicBezTo>
                  <a:cubicBezTo>
                    <a:pt x="410723" y="494327"/>
                    <a:pt x="412713" y="492336"/>
                    <a:pt x="418021" y="489682"/>
                  </a:cubicBezTo>
                  <a:lnTo>
                    <a:pt x="422002" y="485701"/>
                  </a:lnTo>
                  <a:lnTo>
                    <a:pt x="429965" y="473757"/>
                  </a:lnTo>
                  <a:lnTo>
                    <a:pt x="453852" y="429965"/>
                  </a:lnTo>
                  <a:cubicBezTo>
                    <a:pt x="461814" y="416694"/>
                    <a:pt x="471104" y="402760"/>
                    <a:pt x="481720" y="388163"/>
                  </a:cubicBezTo>
                  <a:cubicBezTo>
                    <a:pt x="492337" y="373565"/>
                    <a:pt x="501625" y="359631"/>
                    <a:pt x="509588" y="346360"/>
                  </a:cubicBezTo>
                  <a:cubicBezTo>
                    <a:pt x="504280" y="346360"/>
                    <a:pt x="499635" y="347688"/>
                    <a:pt x="495654" y="350342"/>
                  </a:cubicBezTo>
                  <a:cubicBezTo>
                    <a:pt x="491673" y="352996"/>
                    <a:pt x="487028" y="355650"/>
                    <a:pt x="481720" y="358304"/>
                  </a:cubicBezTo>
                  <a:cubicBezTo>
                    <a:pt x="465795" y="363612"/>
                    <a:pt x="457833" y="366266"/>
                    <a:pt x="457833" y="366266"/>
                  </a:cubicBezTo>
                  <a:cubicBezTo>
                    <a:pt x="460487" y="363612"/>
                    <a:pt x="466459" y="360958"/>
                    <a:pt x="475748" y="358304"/>
                  </a:cubicBezTo>
                  <a:cubicBezTo>
                    <a:pt x="485038" y="355650"/>
                    <a:pt x="489682" y="352996"/>
                    <a:pt x="489682" y="350342"/>
                  </a:cubicBezTo>
                  <a:cubicBezTo>
                    <a:pt x="484913" y="350342"/>
                    <a:pt x="481336" y="351005"/>
                    <a:pt x="478952" y="352332"/>
                  </a:cubicBezTo>
                  <a:cubicBezTo>
                    <a:pt x="476567" y="353659"/>
                    <a:pt x="474173" y="354323"/>
                    <a:pt x="471767" y="354323"/>
                  </a:cubicBezTo>
                  <a:cubicBezTo>
                    <a:pt x="455635" y="359631"/>
                    <a:pt x="448917" y="362285"/>
                    <a:pt x="451612" y="362285"/>
                  </a:cubicBezTo>
                  <a:lnTo>
                    <a:pt x="419328" y="374229"/>
                  </a:lnTo>
                  <a:cubicBezTo>
                    <a:pt x="413978" y="376883"/>
                    <a:pt x="408608" y="379537"/>
                    <a:pt x="403216" y="382191"/>
                  </a:cubicBezTo>
                  <a:cubicBezTo>
                    <a:pt x="397825" y="384845"/>
                    <a:pt x="392455" y="386172"/>
                    <a:pt x="387105" y="386172"/>
                  </a:cubicBezTo>
                  <a:cubicBezTo>
                    <a:pt x="381714" y="386172"/>
                    <a:pt x="379018" y="383518"/>
                    <a:pt x="379018" y="378210"/>
                  </a:cubicBezTo>
                  <a:lnTo>
                    <a:pt x="379018" y="370247"/>
                  </a:lnTo>
                  <a:cubicBezTo>
                    <a:pt x="376323" y="367593"/>
                    <a:pt x="374975" y="364939"/>
                    <a:pt x="374975" y="362285"/>
                  </a:cubicBezTo>
                  <a:cubicBezTo>
                    <a:pt x="377671" y="356977"/>
                    <a:pt x="379693" y="354986"/>
                    <a:pt x="381040" y="356313"/>
                  </a:cubicBezTo>
                  <a:cubicBezTo>
                    <a:pt x="382388" y="357640"/>
                    <a:pt x="383062" y="355650"/>
                    <a:pt x="383062" y="350342"/>
                  </a:cubicBezTo>
                  <a:cubicBezTo>
                    <a:pt x="383062" y="347688"/>
                    <a:pt x="381714" y="345033"/>
                    <a:pt x="379018" y="342379"/>
                  </a:cubicBezTo>
                  <a:cubicBezTo>
                    <a:pt x="379018" y="337071"/>
                    <a:pt x="380367" y="334417"/>
                    <a:pt x="383062" y="334417"/>
                  </a:cubicBezTo>
                  <a:cubicBezTo>
                    <a:pt x="385758" y="334417"/>
                    <a:pt x="388453" y="331763"/>
                    <a:pt x="391149" y="326455"/>
                  </a:cubicBezTo>
                  <a:cubicBezTo>
                    <a:pt x="393803" y="326455"/>
                    <a:pt x="397825" y="324008"/>
                    <a:pt x="403216" y="319115"/>
                  </a:cubicBezTo>
                  <a:cubicBezTo>
                    <a:pt x="411303" y="311774"/>
                    <a:pt x="418021" y="300743"/>
                    <a:pt x="423371" y="286021"/>
                  </a:cubicBezTo>
                  <a:cubicBezTo>
                    <a:pt x="431458" y="275819"/>
                    <a:pt x="438176" y="262756"/>
                    <a:pt x="443526" y="246832"/>
                  </a:cubicBezTo>
                  <a:cubicBezTo>
                    <a:pt x="440830" y="246832"/>
                    <a:pt x="438145" y="248822"/>
                    <a:pt x="435470" y="252803"/>
                  </a:cubicBezTo>
                  <a:cubicBezTo>
                    <a:pt x="432795" y="256785"/>
                    <a:pt x="430110" y="260102"/>
                    <a:pt x="427414" y="262756"/>
                  </a:cubicBezTo>
                  <a:lnTo>
                    <a:pt x="415346" y="278681"/>
                  </a:lnTo>
                  <a:cubicBezTo>
                    <a:pt x="407260" y="293030"/>
                    <a:pt x="397846" y="304973"/>
                    <a:pt x="387105" y="314511"/>
                  </a:cubicBezTo>
                  <a:lnTo>
                    <a:pt x="362907" y="346360"/>
                  </a:lnTo>
                  <a:cubicBezTo>
                    <a:pt x="360212" y="354323"/>
                    <a:pt x="356169" y="360958"/>
                    <a:pt x="350777" y="366266"/>
                  </a:cubicBezTo>
                  <a:cubicBezTo>
                    <a:pt x="348123" y="371574"/>
                    <a:pt x="345448" y="374892"/>
                    <a:pt x="342753" y="376219"/>
                  </a:cubicBezTo>
                  <a:cubicBezTo>
                    <a:pt x="340057" y="377546"/>
                    <a:pt x="337362" y="380864"/>
                    <a:pt x="334666" y="386172"/>
                  </a:cubicBezTo>
                  <a:cubicBezTo>
                    <a:pt x="340057" y="388826"/>
                    <a:pt x="346112" y="384181"/>
                    <a:pt x="352830" y="372238"/>
                  </a:cubicBezTo>
                  <a:cubicBezTo>
                    <a:pt x="359548" y="360295"/>
                    <a:pt x="365582" y="351669"/>
                    <a:pt x="370932" y="346360"/>
                  </a:cubicBezTo>
                  <a:cubicBezTo>
                    <a:pt x="370932" y="351669"/>
                    <a:pt x="369594" y="355650"/>
                    <a:pt x="366919" y="358304"/>
                  </a:cubicBezTo>
                  <a:cubicBezTo>
                    <a:pt x="364245" y="360958"/>
                    <a:pt x="361560" y="364939"/>
                    <a:pt x="358864" y="370247"/>
                  </a:cubicBezTo>
                  <a:cubicBezTo>
                    <a:pt x="350819" y="378210"/>
                    <a:pt x="344101" y="387499"/>
                    <a:pt x="338709" y="398115"/>
                  </a:cubicBezTo>
                  <a:lnTo>
                    <a:pt x="302568" y="445889"/>
                  </a:lnTo>
                  <a:cubicBezTo>
                    <a:pt x="305222" y="448543"/>
                    <a:pt x="309224" y="445889"/>
                    <a:pt x="314574" y="437927"/>
                  </a:cubicBezTo>
                  <a:cubicBezTo>
                    <a:pt x="319923" y="429965"/>
                    <a:pt x="323925" y="424657"/>
                    <a:pt x="326579" y="422002"/>
                  </a:cubicBezTo>
                  <a:lnTo>
                    <a:pt x="338709" y="406078"/>
                  </a:lnTo>
                  <a:lnTo>
                    <a:pt x="350777" y="390153"/>
                  </a:lnTo>
                  <a:cubicBezTo>
                    <a:pt x="350777" y="398115"/>
                    <a:pt x="345407" y="407405"/>
                    <a:pt x="334666" y="418021"/>
                  </a:cubicBezTo>
                  <a:cubicBezTo>
                    <a:pt x="331971" y="425984"/>
                    <a:pt x="325253" y="435273"/>
                    <a:pt x="314511" y="445889"/>
                  </a:cubicBezTo>
                  <a:cubicBezTo>
                    <a:pt x="295933" y="469776"/>
                    <a:pt x="285317" y="485701"/>
                    <a:pt x="282662" y="493663"/>
                  </a:cubicBezTo>
                  <a:cubicBezTo>
                    <a:pt x="280008" y="491009"/>
                    <a:pt x="280008" y="489682"/>
                    <a:pt x="282662" y="489682"/>
                  </a:cubicBezTo>
                  <a:cubicBezTo>
                    <a:pt x="280008" y="487028"/>
                    <a:pt x="278681" y="489682"/>
                    <a:pt x="278681" y="497644"/>
                  </a:cubicBezTo>
                  <a:lnTo>
                    <a:pt x="270719" y="505607"/>
                  </a:lnTo>
                  <a:lnTo>
                    <a:pt x="266738" y="505607"/>
                  </a:lnTo>
                  <a:cubicBezTo>
                    <a:pt x="266738" y="506934"/>
                    <a:pt x="266903" y="507929"/>
                    <a:pt x="267235" y="508592"/>
                  </a:cubicBezTo>
                  <a:lnTo>
                    <a:pt x="267534" y="508791"/>
                  </a:lnTo>
                  <a:lnTo>
                    <a:pt x="266738" y="509588"/>
                  </a:lnTo>
                  <a:cubicBezTo>
                    <a:pt x="261430" y="514896"/>
                    <a:pt x="258112" y="520204"/>
                    <a:pt x="256785" y="525512"/>
                  </a:cubicBezTo>
                  <a:cubicBezTo>
                    <a:pt x="255458" y="530821"/>
                    <a:pt x="252140" y="536129"/>
                    <a:pt x="246832" y="541437"/>
                  </a:cubicBezTo>
                  <a:cubicBezTo>
                    <a:pt x="244178" y="544091"/>
                    <a:pt x="241524" y="546745"/>
                    <a:pt x="238869" y="549399"/>
                  </a:cubicBezTo>
                  <a:cubicBezTo>
                    <a:pt x="236216" y="552053"/>
                    <a:pt x="233562" y="556034"/>
                    <a:pt x="230907" y="561343"/>
                  </a:cubicBezTo>
                  <a:cubicBezTo>
                    <a:pt x="225599" y="566651"/>
                    <a:pt x="220954" y="572623"/>
                    <a:pt x="216973" y="579258"/>
                  </a:cubicBezTo>
                  <a:cubicBezTo>
                    <a:pt x="212992" y="585893"/>
                    <a:pt x="208347" y="591865"/>
                    <a:pt x="203039" y="597173"/>
                  </a:cubicBezTo>
                  <a:lnTo>
                    <a:pt x="187114" y="613098"/>
                  </a:lnTo>
                  <a:cubicBezTo>
                    <a:pt x="181807" y="618406"/>
                    <a:pt x="178489" y="623051"/>
                    <a:pt x="177162" y="627032"/>
                  </a:cubicBezTo>
                  <a:cubicBezTo>
                    <a:pt x="175835" y="631013"/>
                    <a:pt x="172517" y="635658"/>
                    <a:pt x="167209" y="640966"/>
                  </a:cubicBezTo>
                  <a:cubicBezTo>
                    <a:pt x="159246" y="651582"/>
                    <a:pt x="150621" y="660872"/>
                    <a:pt x="141331" y="668834"/>
                  </a:cubicBezTo>
                  <a:cubicBezTo>
                    <a:pt x="132042" y="676796"/>
                    <a:pt x="122089" y="684758"/>
                    <a:pt x="111473" y="692721"/>
                  </a:cubicBezTo>
                  <a:lnTo>
                    <a:pt x="95548" y="704664"/>
                  </a:lnTo>
                  <a:lnTo>
                    <a:pt x="83605" y="716608"/>
                  </a:lnTo>
                  <a:cubicBezTo>
                    <a:pt x="80951" y="719262"/>
                    <a:pt x="76969" y="717935"/>
                    <a:pt x="71661" y="712626"/>
                  </a:cubicBezTo>
                  <a:cubicBezTo>
                    <a:pt x="66353" y="712626"/>
                    <a:pt x="62372" y="711299"/>
                    <a:pt x="59717" y="708645"/>
                  </a:cubicBezTo>
                  <a:lnTo>
                    <a:pt x="59717" y="704664"/>
                  </a:lnTo>
                  <a:lnTo>
                    <a:pt x="55736" y="704664"/>
                  </a:lnTo>
                  <a:lnTo>
                    <a:pt x="51755" y="700683"/>
                  </a:lnTo>
                  <a:cubicBezTo>
                    <a:pt x="49101" y="698029"/>
                    <a:pt x="43793" y="696702"/>
                    <a:pt x="35831" y="696702"/>
                  </a:cubicBezTo>
                  <a:cubicBezTo>
                    <a:pt x="30523" y="696702"/>
                    <a:pt x="27869" y="695375"/>
                    <a:pt x="27869" y="692721"/>
                  </a:cubicBezTo>
                  <a:cubicBezTo>
                    <a:pt x="25214" y="690067"/>
                    <a:pt x="23887" y="687413"/>
                    <a:pt x="23887" y="684758"/>
                  </a:cubicBezTo>
                  <a:cubicBezTo>
                    <a:pt x="21233" y="682104"/>
                    <a:pt x="18579" y="680777"/>
                    <a:pt x="15925" y="680777"/>
                  </a:cubicBezTo>
                  <a:lnTo>
                    <a:pt x="15925" y="672815"/>
                  </a:lnTo>
                  <a:cubicBezTo>
                    <a:pt x="10617" y="667507"/>
                    <a:pt x="7963" y="662199"/>
                    <a:pt x="7963" y="656890"/>
                  </a:cubicBezTo>
                  <a:lnTo>
                    <a:pt x="19906" y="648928"/>
                  </a:lnTo>
                  <a:cubicBezTo>
                    <a:pt x="22560" y="646274"/>
                    <a:pt x="24551" y="646274"/>
                    <a:pt x="25878" y="648928"/>
                  </a:cubicBezTo>
                  <a:cubicBezTo>
                    <a:pt x="27205" y="651582"/>
                    <a:pt x="29195" y="652909"/>
                    <a:pt x="31850" y="652909"/>
                  </a:cubicBezTo>
                  <a:lnTo>
                    <a:pt x="39812" y="664853"/>
                  </a:lnTo>
                  <a:cubicBezTo>
                    <a:pt x="42466" y="664853"/>
                    <a:pt x="45120" y="663526"/>
                    <a:pt x="47774" y="660872"/>
                  </a:cubicBezTo>
                  <a:cubicBezTo>
                    <a:pt x="50428" y="658217"/>
                    <a:pt x="53082" y="656890"/>
                    <a:pt x="55736" y="656890"/>
                  </a:cubicBezTo>
                  <a:cubicBezTo>
                    <a:pt x="61045" y="656890"/>
                    <a:pt x="65026" y="655563"/>
                    <a:pt x="67680" y="652909"/>
                  </a:cubicBezTo>
                  <a:lnTo>
                    <a:pt x="87586" y="636985"/>
                  </a:lnTo>
                  <a:lnTo>
                    <a:pt x="143322" y="577267"/>
                  </a:lnTo>
                  <a:lnTo>
                    <a:pt x="175171" y="541437"/>
                  </a:lnTo>
                  <a:lnTo>
                    <a:pt x="203039" y="509588"/>
                  </a:lnTo>
                  <a:cubicBezTo>
                    <a:pt x="195077" y="509588"/>
                    <a:pt x="189769" y="510915"/>
                    <a:pt x="187114" y="513569"/>
                  </a:cubicBezTo>
                  <a:cubicBezTo>
                    <a:pt x="184461" y="513569"/>
                    <a:pt x="183133" y="514232"/>
                    <a:pt x="183133" y="515559"/>
                  </a:cubicBezTo>
                  <a:cubicBezTo>
                    <a:pt x="183133" y="516887"/>
                    <a:pt x="181807" y="517550"/>
                    <a:pt x="179152" y="517550"/>
                  </a:cubicBezTo>
                  <a:cubicBezTo>
                    <a:pt x="181807" y="512242"/>
                    <a:pt x="181143" y="510915"/>
                    <a:pt x="177162" y="513569"/>
                  </a:cubicBezTo>
                  <a:cubicBezTo>
                    <a:pt x="173180" y="516223"/>
                    <a:pt x="169863" y="517550"/>
                    <a:pt x="167209" y="517550"/>
                  </a:cubicBezTo>
                  <a:lnTo>
                    <a:pt x="195077" y="485701"/>
                  </a:lnTo>
                  <a:cubicBezTo>
                    <a:pt x="200385" y="469776"/>
                    <a:pt x="203039" y="452525"/>
                    <a:pt x="203039" y="433946"/>
                  </a:cubicBezTo>
                  <a:cubicBezTo>
                    <a:pt x="200385" y="425984"/>
                    <a:pt x="199722" y="418021"/>
                    <a:pt x="201048" y="410059"/>
                  </a:cubicBezTo>
                  <a:cubicBezTo>
                    <a:pt x="202376" y="402097"/>
                    <a:pt x="203039" y="392807"/>
                    <a:pt x="203039" y="382191"/>
                  </a:cubicBezTo>
                  <a:lnTo>
                    <a:pt x="203039" y="370247"/>
                  </a:lnTo>
                  <a:cubicBezTo>
                    <a:pt x="203039" y="367593"/>
                    <a:pt x="200385" y="366266"/>
                    <a:pt x="195077" y="366266"/>
                  </a:cubicBezTo>
                  <a:lnTo>
                    <a:pt x="191096" y="370247"/>
                  </a:lnTo>
                  <a:cubicBezTo>
                    <a:pt x="188442" y="372901"/>
                    <a:pt x="184461" y="374229"/>
                    <a:pt x="179152" y="374229"/>
                  </a:cubicBezTo>
                  <a:cubicBezTo>
                    <a:pt x="173844" y="379537"/>
                    <a:pt x="168536" y="382191"/>
                    <a:pt x="163228" y="382191"/>
                  </a:cubicBezTo>
                  <a:cubicBezTo>
                    <a:pt x="157920" y="382191"/>
                    <a:pt x="154602" y="382854"/>
                    <a:pt x="153275" y="384181"/>
                  </a:cubicBezTo>
                  <a:cubicBezTo>
                    <a:pt x="151948" y="385509"/>
                    <a:pt x="148630" y="386172"/>
                    <a:pt x="143322" y="386172"/>
                  </a:cubicBezTo>
                  <a:cubicBezTo>
                    <a:pt x="135359" y="388826"/>
                    <a:pt x="120762" y="390153"/>
                    <a:pt x="99529" y="390153"/>
                  </a:cubicBezTo>
                  <a:cubicBezTo>
                    <a:pt x="96875" y="387499"/>
                    <a:pt x="92894" y="386172"/>
                    <a:pt x="87586" y="386172"/>
                  </a:cubicBezTo>
                  <a:lnTo>
                    <a:pt x="59717" y="386172"/>
                  </a:lnTo>
                  <a:cubicBezTo>
                    <a:pt x="54409" y="383518"/>
                    <a:pt x="52419" y="380864"/>
                    <a:pt x="53746" y="378210"/>
                  </a:cubicBezTo>
                  <a:cubicBezTo>
                    <a:pt x="55073" y="375556"/>
                    <a:pt x="54409" y="371574"/>
                    <a:pt x="51755" y="366266"/>
                  </a:cubicBezTo>
                  <a:cubicBezTo>
                    <a:pt x="51755" y="363612"/>
                    <a:pt x="47774" y="358304"/>
                    <a:pt x="39812" y="350342"/>
                  </a:cubicBezTo>
                  <a:cubicBezTo>
                    <a:pt x="39812" y="345033"/>
                    <a:pt x="38485" y="342379"/>
                    <a:pt x="35831" y="342379"/>
                  </a:cubicBezTo>
                  <a:lnTo>
                    <a:pt x="35831" y="326455"/>
                  </a:lnTo>
                  <a:cubicBezTo>
                    <a:pt x="30523" y="326455"/>
                    <a:pt x="26541" y="325128"/>
                    <a:pt x="23887" y="322474"/>
                  </a:cubicBezTo>
                  <a:cubicBezTo>
                    <a:pt x="21233" y="319819"/>
                    <a:pt x="19906" y="317165"/>
                    <a:pt x="19906" y="314511"/>
                  </a:cubicBezTo>
                  <a:cubicBezTo>
                    <a:pt x="14598" y="306549"/>
                    <a:pt x="11280" y="297923"/>
                    <a:pt x="9953" y="288634"/>
                  </a:cubicBezTo>
                  <a:cubicBezTo>
                    <a:pt x="8626" y="279344"/>
                    <a:pt x="5309" y="272046"/>
                    <a:pt x="0" y="266737"/>
                  </a:cubicBezTo>
                  <a:cubicBezTo>
                    <a:pt x="2655" y="264083"/>
                    <a:pt x="7963" y="266737"/>
                    <a:pt x="15925" y="274700"/>
                  </a:cubicBezTo>
                  <a:cubicBezTo>
                    <a:pt x="31850" y="280008"/>
                    <a:pt x="39812" y="282662"/>
                    <a:pt x="39812" y="282662"/>
                  </a:cubicBezTo>
                  <a:cubicBezTo>
                    <a:pt x="39812" y="282662"/>
                    <a:pt x="47774" y="280008"/>
                    <a:pt x="63699" y="274700"/>
                  </a:cubicBezTo>
                  <a:cubicBezTo>
                    <a:pt x="71661" y="274700"/>
                    <a:pt x="76969" y="273373"/>
                    <a:pt x="79623" y="270719"/>
                  </a:cubicBezTo>
                  <a:lnTo>
                    <a:pt x="87586" y="270719"/>
                  </a:lnTo>
                  <a:cubicBezTo>
                    <a:pt x="95548" y="273373"/>
                    <a:pt x="104174" y="272046"/>
                    <a:pt x="113463" y="266737"/>
                  </a:cubicBezTo>
                  <a:cubicBezTo>
                    <a:pt x="122753" y="261429"/>
                    <a:pt x="131378" y="257448"/>
                    <a:pt x="139341" y="254794"/>
                  </a:cubicBezTo>
                  <a:lnTo>
                    <a:pt x="163228" y="242851"/>
                  </a:lnTo>
                  <a:lnTo>
                    <a:pt x="167209" y="238869"/>
                  </a:lnTo>
                  <a:lnTo>
                    <a:pt x="171190" y="238869"/>
                  </a:lnTo>
                  <a:lnTo>
                    <a:pt x="175171" y="238869"/>
                  </a:lnTo>
                  <a:cubicBezTo>
                    <a:pt x="191096" y="233561"/>
                    <a:pt x="197731" y="230907"/>
                    <a:pt x="195077" y="230907"/>
                  </a:cubicBezTo>
                  <a:cubicBezTo>
                    <a:pt x="205030" y="228253"/>
                    <a:pt x="210006" y="222945"/>
                    <a:pt x="210006" y="214982"/>
                  </a:cubicBezTo>
                  <a:cubicBezTo>
                    <a:pt x="210006" y="207020"/>
                    <a:pt x="210006" y="198394"/>
                    <a:pt x="210006" y="189105"/>
                  </a:cubicBezTo>
                  <a:cubicBezTo>
                    <a:pt x="210006" y="179816"/>
                    <a:pt x="211168" y="169863"/>
                    <a:pt x="213490" y="159246"/>
                  </a:cubicBezTo>
                  <a:lnTo>
                    <a:pt x="220457" y="107491"/>
                  </a:lnTo>
                  <a:lnTo>
                    <a:pt x="230907" y="55736"/>
                  </a:lnTo>
                  <a:cubicBezTo>
                    <a:pt x="230907" y="47774"/>
                    <a:pt x="230907" y="39148"/>
                    <a:pt x="230907" y="29859"/>
                  </a:cubicBezTo>
                  <a:cubicBezTo>
                    <a:pt x="230907" y="20570"/>
                    <a:pt x="226926" y="13271"/>
                    <a:pt x="218964" y="7962"/>
                  </a:cubicBezTo>
                  <a:lnTo>
                    <a:pt x="207020" y="7962"/>
                  </a:lnTo>
                  <a:cubicBezTo>
                    <a:pt x="207020" y="2654"/>
                    <a:pt x="209675" y="0"/>
                    <a:pt x="21498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dirty="0">
                <a:solidFill>
                  <a:srgbClr val="659A01"/>
                </a:solidFill>
                <a:latin typeface="微米有行" pitchFamily="2" charset="-128"/>
                <a:ea typeface="微米有行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B71DCD1-E534-BAAC-8519-6DBE4D13BA2E}"/>
              </a:ext>
            </a:extLst>
          </p:cNvPr>
          <p:cNvGrpSpPr/>
          <p:nvPr/>
        </p:nvGrpSpPr>
        <p:grpSpPr>
          <a:xfrm>
            <a:off x="4018077" y="5913044"/>
            <a:ext cx="4155844" cy="342544"/>
            <a:chOff x="4289813" y="5868701"/>
            <a:chExt cx="2243456" cy="342544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7AEA10A-6320-B925-9C57-5E2216124FDD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0598D6D-4710-80AD-2F90-1216F4879D94}"/>
                </a:ext>
              </a:extLst>
            </p:cNvPr>
            <p:cNvSpPr txBox="1"/>
            <p:nvPr/>
          </p:nvSpPr>
          <p:spPr>
            <a:xfrm>
              <a:off x="5513447" y="5872691"/>
              <a:ext cx="1019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2023.06.15</a:t>
              </a:r>
              <a:endPara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7EBB00A4-DBE7-B560-5DF0-C99303AC6198}"/>
              </a:ext>
            </a:extLst>
          </p:cNvPr>
          <p:cNvSpPr txBox="1"/>
          <p:nvPr/>
        </p:nvSpPr>
        <p:spPr>
          <a:xfrm rot="525083">
            <a:off x="4577200" y="3161512"/>
            <a:ext cx="410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青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3DD2F8-C865-E7A3-95CD-2A90656DEA4C}"/>
              </a:ext>
            </a:extLst>
          </p:cNvPr>
          <p:cNvSpPr txBox="1"/>
          <p:nvPr/>
        </p:nvSpPr>
        <p:spPr>
          <a:xfrm rot="20895856">
            <a:off x="5069296" y="3129428"/>
            <a:ext cx="410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310F58-9CC4-AC42-5565-0DB78D09FDC9}"/>
              </a:ext>
            </a:extLst>
          </p:cNvPr>
          <p:cNvSpPr txBox="1"/>
          <p:nvPr/>
        </p:nvSpPr>
        <p:spPr>
          <a:xfrm rot="20895856">
            <a:off x="5592772" y="3023092"/>
            <a:ext cx="410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纪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37B641-DECD-FC56-6D19-F5FC49D3E5F1}"/>
              </a:ext>
            </a:extLst>
          </p:cNvPr>
          <p:cNvSpPr txBox="1"/>
          <p:nvPr/>
        </p:nvSpPr>
        <p:spPr>
          <a:xfrm>
            <a:off x="6126618" y="2961457"/>
            <a:ext cx="410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念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19D9E5-5B62-7F8B-A4F6-4EE99B6CFE0A}"/>
              </a:ext>
            </a:extLst>
          </p:cNvPr>
          <p:cNvSpPr txBox="1"/>
          <p:nvPr/>
        </p:nvSpPr>
        <p:spPr>
          <a:xfrm rot="776888">
            <a:off x="6637246" y="3026432"/>
            <a:ext cx="410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册</a:t>
            </a:r>
          </a:p>
        </p:txBody>
      </p:sp>
      <p:grpSp>
        <p:nvGrpSpPr>
          <p:cNvPr id="8" name="图形 6">
            <a:extLst>
              <a:ext uri="{FF2B5EF4-FFF2-40B4-BE49-F238E27FC236}">
                <a16:creationId xmlns:a16="http://schemas.microsoft.com/office/drawing/2014/main" id="{CBDFF6C7-08E7-44D9-F453-275D56FE9049}"/>
              </a:ext>
            </a:extLst>
          </p:cNvPr>
          <p:cNvGrpSpPr/>
          <p:nvPr/>
        </p:nvGrpSpPr>
        <p:grpSpPr>
          <a:xfrm>
            <a:off x="5383427" y="4085796"/>
            <a:ext cx="1405084" cy="1103766"/>
            <a:chOff x="5233585" y="4133526"/>
            <a:chExt cx="1758160" cy="1381125"/>
          </a:xfrm>
          <a:solidFill>
            <a:schemeClr val="bg1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6335ECE-372A-C0E7-E270-1991C915583E}"/>
                </a:ext>
              </a:extLst>
            </p:cNvPr>
            <p:cNvSpPr/>
            <p:nvPr/>
          </p:nvSpPr>
          <p:spPr>
            <a:xfrm>
              <a:off x="5233585" y="4133526"/>
              <a:ext cx="1444489" cy="1381125"/>
            </a:xfrm>
            <a:custGeom>
              <a:avLst/>
              <a:gdLst>
                <a:gd name="connsiteX0" fmla="*/ 1048626 w 1444489"/>
                <a:gd name="connsiteY0" fmla="*/ 2 h 1381125"/>
                <a:gd name="connsiteX1" fmla="*/ 658397 w 1444489"/>
                <a:gd name="connsiteY1" fmla="*/ 330100 h 1381125"/>
                <a:gd name="connsiteX2" fmla="*/ 609878 w 1444489"/>
                <a:gd name="connsiteY2" fmla="*/ 339328 h 1381125"/>
                <a:gd name="connsiteX3" fmla="*/ 327700 w 1444489"/>
                <a:gd name="connsiteY3" fmla="*/ 178298 h 1381125"/>
                <a:gd name="connsiteX4" fmla="*/ -17 w 1444489"/>
                <a:gd name="connsiteY4" fmla="*/ 506015 h 1381125"/>
                <a:gd name="connsiteX5" fmla="*/ 249119 w 1444489"/>
                <a:gd name="connsiteY5" fmla="*/ 824207 h 1381125"/>
                <a:gd name="connsiteX6" fmla="*/ 249119 w 1444489"/>
                <a:gd name="connsiteY6" fmla="*/ 860820 h 1381125"/>
                <a:gd name="connsiteX7" fmla="*/ 182741 w 1444489"/>
                <a:gd name="connsiteY7" fmla="*/ 860820 h 1381125"/>
                <a:gd name="connsiteX8" fmla="*/ 182443 w 1444489"/>
                <a:gd name="connsiteY8" fmla="*/ 857843 h 1381125"/>
                <a:gd name="connsiteX9" fmla="*/ 103862 w 1444489"/>
                <a:gd name="connsiteY9" fmla="*/ 828673 h 1381125"/>
                <a:gd name="connsiteX10" fmla="*/ 48796 w 1444489"/>
                <a:gd name="connsiteY10" fmla="*/ 828673 h 1381125"/>
                <a:gd name="connsiteX11" fmla="*/ 135712 w 1444489"/>
                <a:gd name="connsiteY11" fmla="*/ 1009648 h 1381125"/>
                <a:gd name="connsiteX12" fmla="*/ 167859 w 1444489"/>
                <a:gd name="connsiteY12" fmla="*/ 1001016 h 1381125"/>
                <a:gd name="connsiteX13" fmla="*/ 185718 w 1444489"/>
                <a:gd name="connsiteY13" fmla="*/ 971845 h 1381125"/>
                <a:gd name="connsiteX14" fmla="*/ 249118 w 1444489"/>
                <a:gd name="connsiteY14" fmla="*/ 971845 h 1381125"/>
                <a:gd name="connsiteX15" fmla="*/ 249118 w 1444489"/>
                <a:gd name="connsiteY15" fmla="*/ 1381125 h 1381125"/>
                <a:gd name="connsiteX16" fmla="*/ 1388213 w 1444489"/>
                <a:gd name="connsiteY16" fmla="*/ 1381125 h 1381125"/>
                <a:gd name="connsiteX17" fmla="*/ 1388213 w 1444489"/>
                <a:gd name="connsiteY17" fmla="*/ 700678 h 1381125"/>
                <a:gd name="connsiteX18" fmla="*/ 1300702 w 1444489"/>
                <a:gd name="connsiteY18" fmla="*/ 700678 h 1381125"/>
                <a:gd name="connsiteX19" fmla="*/ 1444473 w 1444489"/>
                <a:gd name="connsiteY19" fmla="*/ 395583 h 1381125"/>
                <a:gd name="connsiteX20" fmla="*/ 1048594 w 1444489"/>
                <a:gd name="connsiteY20" fmla="*/ 0 h 1381125"/>
                <a:gd name="connsiteX21" fmla="*/ 704831 w 1444489"/>
                <a:gd name="connsiteY21" fmla="*/ 591447 h 1381125"/>
                <a:gd name="connsiteX22" fmla="*/ 796509 w 1444489"/>
                <a:gd name="connsiteY22" fmla="*/ 700690 h 1381125"/>
                <a:gd name="connsiteX23" fmla="*/ 591426 w 1444489"/>
                <a:gd name="connsiteY23" fmla="*/ 700690 h 1381125"/>
                <a:gd name="connsiteX24" fmla="*/ 640539 w 1444489"/>
                <a:gd name="connsiteY24" fmla="*/ 603649 h 1381125"/>
                <a:gd name="connsiteX25" fmla="*/ 1273950 w 1444489"/>
                <a:gd name="connsiteY25" fmla="*/ 1243615 h 1381125"/>
                <a:gd name="connsiteX26" fmla="*/ 1309669 w 1444489"/>
                <a:gd name="connsiteY26" fmla="*/ 1279333 h 1381125"/>
                <a:gd name="connsiteX27" fmla="*/ 1273950 w 1444489"/>
                <a:gd name="connsiteY27" fmla="*/ 1315052 h 1381125"/>
                <a:gd name="connsiteX28" fmla="*/ 1238231 w 1444489"/>
                <a:gd name="connsiteY28" fmla="*/ 1279333 h 1381125"/>
                <a:gd name="connsiteX29" fmla="*/ 1273950 w 1444489"/>
                <a:gd name="connsiteY29" fmla="*/ 1243615 h 138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44489" h="1381125">
                  <a:moveTo>
                    <a:pt x="1048626" y="2"/>
                  </a:moveTo>
                  <a:cubicBezTo>
                    <a:pt x="852421" y="2"/>
                    <a:pt x="689629" y="142791"/>
                    <a:pt x="658397" y="330100"/>
                  </a:cubicBezTo>
                  <a:lnTo>
                    <a:pt x="609878" y="339328"/>
                  </a:lnTo>
                  <a:cubicBezTo>
                    <a:pt x="552827" y="242954"/>
                    <a:pt x="447848" y="178298"/>
                    <a:pt x="327700" y="178298"/>
                  </a:cubicBezTo>
                  <a:cubicBezTo>
                    <a:pt x="146658" y="178298"/>
                    <a:pt x="-17" y="324983"/>
                    <a:pt x="-17" y="506015"/>
                  </a:cubicBezTo>
                  <a:cubicBezTo>
                    <a:pt x="-17" y="659949"/>
                    <a:pt x="106053" y="788993"/>
                    <a:pt x="249119" y="824207"/>
                  </a:cubicBezTo>
                  <a:lnTo>
                    <a:pt x="249119" y="860820"/>
                  </a:lnTo>
                  <a:lnTo>
                    <a:pt x="182741" y="860820"/>
                  </a:lnTo>
                  <a:lnTo>
                    <a:pt x="182443" y="857843"/>
                  </a:lnTo>
                  <a:lnTo>
                    <a:pt x="103862" y="828673"/>
                  </a:lnTo>
                  <a:lnTo>
                    <a:pt x="48796" y="828673"/>
                  </a:lnTo>
                  <a:lnTo>
                    <a:pt x="135712" y="1009648"/>
                  </a:lnTo>
                  <a:lnTo>
                    <a:pt x="167859" y="1001016"/>
                  </a:lnTo>
                  <a:lnTo>
                    <a:pt x="185718" y="971845"/>
                  </a:lnTo>
                  <a:lnTo>
                    <a:pt x="249118" y="971845"/>
                  </a:lnTo>
                  <a:lnTo>
                    <a:pt x="249118" y="1381125"/>
                  </a:lnTo>
                  <a:lnTo>
                    <a:pt x="1388213" y="1381125"/>
                  </a:lnTo>
                  <a:lnTo>
                    <a:pt x="1388213" y="700678"/>
                  </a:lnTo>
                  <a:lnTo>
                    <a:pt x="1300702" y="700678"/>
                  </a:lnTo>
                  <a:cubicBezTo>
                    <a:pt x="1388493" y="628093"/>
                    <a:pt x="1444473" y="518389"/>
                    <a:pt x="1444473" y="395583"/>
                  </a:cubicBezTo>
                  <a:cubicBezTo>
                    <a:pt x="1444473" y="177022"/>
                    <a:pt x="1267146" y="0"/>
                    <a:pt x="1048594" y="0"/>
                  </a:cubicBezTo>
                  <a:close/>
                  <a:moveTo>
                    <a:pt x="704831" y="591447"/>
                  </a:moveTo>
                  <a:cubicBezTo>
                    <a:pt x="728612" y="633156"/>
                    <a:pt x="759704" y="670256"/>
                    <a:pt x="796509" y="700690"/>
                  </a:cubicBezTo>
                  <a:lnTo>
                    <a:pt x="591426" y="700690"/>
                  </a:lnTo>
                  <a:cubicBezTo>
                    <a:pt x="612898" y="671645"/>
                    <a:pt x="629560" y="638927"/>
                    <a:pt x="640539" y="603649"/>
                  </a:cubicBezTo>
                  <a:close/>
                  <a:moveTo>
                    <a:pt x="1273950" y="1243615"/>
                  </a:moveTo>
                  <a:cubicBezTo>
                    <a:pt x="1293677" y="1243615"/>
                    <a:pt x="1309669" y="1259606"/>
                    <a:pt x="1309669" y="1279333"/>
                  </a:cubicBezTo>
                  <a:cubicBezTo>
                    <a:pt x="1309669" y="1299060"/>
                    <a:pt x="1293677" y="1315052"/>
                    <a:pt x="1273950" y="1315052"/>
                  </a:cubicBezTo>
                  <a:cubicBezTo>
                    <a:pt x="1254223" y="1315052"/>
                    <a:pt x="1238231" y="1299060"/>
                    <a:pt x="1238231" y="1279333"/>
                  </a:cubicBezTo>
                  <a:cubicBezTo>
                    <a:pt x="1238231" y="1259606"/>
                    <a:pt x="1254223" y="1243615"/>
                    <a:pt x="1273950" y="12436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6AEF10C-84FB-C186-3DC9-6F38C0456F1D}"/>
                </a:ext>
              </a:extLst>
            </p:cNvPr>
            <p:cNvSpPr/>
            <p:nvPr/>
          </p:nvSpPr>
          <p:spPr>
            <a:xfrm>
              <a:off x="6076488" y="4319932"/>
              <a:ext cx="400050" cy="400050"/>
            </a:xfrm>
            <a:custGeom>
              <a:avLst/>
              <a:gdLst>
                <a:gd name="connsiteX0" fmla="*/ 199879 w 400050"/>
                <a:gd name="connsiteY0" fmla="*/ -152 h 400050"/>
                <a:gd name="connsiteX1" fmla="*/ -147 w 400050"/>
                <a:gd name="connsiteY1" fmla="*/ 199873 h 400050"/>
                <a:gd name="connsiteX2" fmla="*/ 199879 w 400050"/>
                <a:gd name="connsiteY2" fmla="*/ 399898 h 400050"/>
                <a:gd name="connsiteX3" fmla="*/ 399904 w 400050"/>
                <a:gd name="connsiteY3" fmla="*/ 199873 h 400050"/>
                <a:gd name="connsiteX4" fmla="*/ 199879 w 400050"/>
                <a:gd name="connsiteY4" fmla="*/ -152 h 400050"/>
                <a:gd name="connsiteX5" fmla="*/ 180779 w 400050"/>
                <a:gd name="connsiteY5" fmla="*/ 58883 h 400050"/>
                <a:gd name="connsiteX6" fmla="*/ 213249 w 400050"/>
                <a:gd name="connsiteY6" fmla="*/ 91179 h 400050"/>
                <a:gd name="connsiteX7" fmla="*/ 180779 w 400050"/>
                <a:gd name="connsiteY7" fmla="*/ 123648 h 400050"/>
                <a:gd name="connsiteX8" fmla="*/ 148310 w 400050"/>
                <a:gd name="connsiteY8" fmla="*/ 91179 h 400050"/>
                <a:gd name="connsiteX9" fmla="*/ 180779 w 400050"/>
                <a:gd name="connsiteY9" fmla="*/ 58883 h 400050"/>
                <a:gd name="connsiteX10" fmla="*/ 280963 w 400050"/>
                <a:gd name="connsiteY10" fmla="*/ 119655 h 400050"/>
                <a:gd name="connsiteX11" fmla="*/ 313432 w 400050"/>
                <a:gd name="connsiteY11" fmla="*/ 152124 h 400050"/>
                <a:gd name="connsiteX12" fmla="*/ 280963 w 400050"/>
                <a:gd name="connsiteY12" fmla="*/ 184593 h 400050"/>
                <a:gd name="connsiteX13" fmla="*/ 248494 w 400050"/>
                <a:gd name="connsiteY13" fmla="*/ 152124 h 400050"/>
                <a:gd name="connsiteX14" fmla="*/ 280963 w 400050"/>
                <a:gd name="connsiteY14" fmla="*/ 119655 h 400050"/>
                <a:gd name="connsiteX15" fmla="*/ 104207 w 400050"/>
                <a:gd name="connsiteY15" fmla="*/ 145179 h 400050"/>
                <a:gd name="connsiteX16" fmla="*/ 136503 w 400050"/>
                <a:gd name="connsiteY16" fmla="*/ 177649 h 400050"/>
                <a:gd name="connsiteX17" fmla="*/ 104207 w 400050"/>
                <a:gd name="connsiteY17" fmla="*/ 210117 h 400050"/>
                <a:gd name="connsiteX18" fmla="*/ 71738 w 400050"/>
                <a:gd name="connsiteY18" fmla="*/ 177649 h 400050"/>
                <a:gd name="connsiteX19" fmla="*/ 104207 w 400050"/>
                <a:gd name="connsiteY19" fmla="*/ 145179 h 400050"/>
                <a:gd name="connsiteX20" fmla="*/ 269161 w 400050"/>
                <a:gd name="connsiteY20" fmla="*/ 233732 h 400050"/>
                <a:gd name="connsiteX21" fmla="*/ 301630 w 400050"/>
                <a:gd name="connsiteY21" fmla="*/ 266027 h 400050"/>
                <a:gd name="connsiteX22" fmla="*/ 269161 w 400050"/>
                <a:gd name="connsiteY22" fmla="*/ 298497 h 400050"/>
                <a:gd name="connsiteX23" fmla="*/ 236692 w 400050"/>
                <a:gd name="connsiteY23" fmla="*/ 266027 h 400050"/>
                <a:gd name="connsiteX24" fmla="*/ 269161 w 400050"/>
                <a:gd name="connsiteY24" fmla="*/ 233732 h 400050"/>
                <a:gd name="connsiteX25" fmla="*/ 149356 w 400050"/>
                <a:gd name="connsiteY25" fmla="*/ 253352 h 400050"/>
                <a:gd name="connsiteX26" fmla="*/ 181826 w 400050"/>
                <a:gd name="connsiteY26" fmla="*/ 285648 h 400050"/>
                <a:gd name="connsiteX27" fmla="*/ 149356 w 400050"/>
                <a:gd name="connsiteY27" fmla="*/ 318117 h 400050"/>
                <a:gd name="connsiteX28" fmla="*/ 116887 w 400050"/>
                <a:gd name="connsiteY28" fmla="*/ 285648 h 400050"/>
                <a:gd name="connsiteX29" fmla="*/ 149356 w 400050"/>
                <a:gd name="connsiteY29" fmla="*/ 253352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0050" h="400050">
                  <a:moveTo>
                    <a:pt x="199879" y="-152"/>
                  </a:moveTo>
                  <a:cubicBezTo>
                    <a:pt x="89407" y="-152"/>
                    <a:pt x="-147" y="89402"/>
                    <a:pt x="-147" y="199873"/>
                  </a:cubicBezTo>
                  <a:cubicBezTo>
                    <a:pt x="-147" y="310344"/>
                    <a:pt x="89407" y="399898"/>
                    <a:pt x="199879" y="399898"/>
                  </a:cubicBezTo>
                  <a:cubicBezTo>
                    <a:pt x="310349" y="399898"/>
                    <a:pt x="399904" y="310344"/>
                    <a:pt x="399904" y="199873"/>
                  </a:cubicBezTo>
                  <a:cubicBezTo>
                    <a:pt x="399904" y="89402"/>
                    <a:pt x="310349" y="-152"/>
                    <a:pt x="199879" y="-152"/>
                  </a:cubicBezTo>
                  <a:close/>
                  <a:moveTo>
                    <a:pt x="180779" y="58883"/>
                  </a:moveTo>
                  <a:cubicBezTo>
                    <a:pt x="198680" y="58883"/>
                    <a:pt x="213249" y="73277"/>
                    <a:pt x="213249" y="91179"/>
                  </a:cubicBezTo>
                  <a:cubicBezTo>
                    <a:pt x="213249" y="109080"/>
                    <a:pt x="198680" y="123648"/>
                    <a:pt x="180779" y="123648"/>
                  </a:cubicBezTo>
                  <a:cubicBezTo>
                    <a:pt x="162878" y="123648"/>
                    <a:pt x="148310" y="109080"/>
                    <a:pt x="148310" y="91179"/>
                  </a:cubicBezTo>
                  <a:cubicBezTo>
                    <a:pt x="148310" y="73277"/>
                    <a:pt x="162878" y="58883"/>
                    <a:pt x="180779" y="58883"/>
                  </a:cubicBezTo>
                  <a:close/>
                  <a:moveTo>
                    <a:pt x="280963" y="119655"/>
                  </a:moveTo>
                  <a:cubicBezTo>
                    <a:pt x="298864" y="119655"/>
                    <a:pt x="313432" y="134223"/>
                    <a:pt x="313432" y="152124"/>
                  </a:cubicBezTo>
                  <a:cubicBezTo>
                    <a:pt x="313432" y="170026"/>
                    <a:pt x="298864" y="184593"/>
                    <a:pt x="280963" y="184593"/>
                  </a:cubicBezTo>
                  <a:cubicBezTo>
                    <a:pt x="263062" y="184593"/>
                    <a:pt x="248494" y="170025"/>
                    <a:pt x="248494" y="152124"/>
                  </a:cubicBezTo>
                  <a:cubicBezTo>
                    <a:pt x="248494" y="134224"/>
                    <a:pt x="263062" y="119655"/>
                    <a:pt x="280963" y="119655"/>
                  </a:cubicBezTo>
                  <a:close/>
                  <a:moveTo>
                    <a:pt x="104207" y="145179"/>
                  </a:moveTo>
                  <a:cubicBezTo>
                    <a:pt x="122109" y="145179"/>
                    <a:pt x="136503" y="159747"/>
                    <a:pt x="136503" y="177649"/>
                  </a:cubicBezTo>
                  <a:cubicBezTo>
                    <a:pt x="136503" y="195550"/>
                    <a:pt x="122109" y="210117"/>
                    <a:pt x="104207" y="210117"/>
                  </a:cubicBezTo>
                  <a:cubicBezTo>
                    <a:pt x="86306" y="210117"/>
                    <a:pt x="71738" y="195549"/>
                    <a:pt x="71738" y="177649"/>
                  </a:cubicBezTo>
                  <a:cubicBezTo>
                    <a:pt x="71738" y="159748"/>
                    <a:pt x="86306" y="145179"/>
                    <a:pt x="104207" y="145179"/>
                  </a:cubicBezTo>
                  <a:close/>
                  <a:moveTo>
                    <a:pt x="269161" y="233732"/>
                  </a:moveTo>
                  <a:cubicBezTo>
                    <a:pt x="287063" y="233732"/>
                    <a:pt x="301630" y="248126"/>
                    <a:pt x="301630" y="266027"/>
                  </a:cubicBezTo>
                  <a:cubicBezTo>
                    <a:pt x="301630" y="283928"/>
                    <a:pt x="287063" y="298497"/>
                    <a:pt x="269161" y="298497"/>
                  </a:cubicBezTo>
                  <a:cubicBezTo>
                    <a:pt x="251260" y="298497"/>
                    <a:pt x="236692" y="283928"/>
                    <a:pt x="236692" y="266027"/>
                  </a:cubicBezTo>
                  <a:cubicBezTo>
                    <a:pt x="236692" y="248126"/>
                    <a:pt x="251260" y="233732"/>
                    <a:pt x="269161" y="233732"/>
                  </a:cubicBezTo>
                  <a:close/>
                  <a:moveTo>
                    <a:pt x="149356" y="253352"/>
                  </a:moveTo>
                  <a:cubicBezTo>
                    <a:pt x="167257" y="253352"/>
                    <a:pt x="181826" y="267746"/>
                    <a:pt x="181826" y="285648"/>
                  </a:cubicBezTo>
                  <a:cubicBezTo>
                    <a:pt x="181826" y="303549"/>
                    <a:pt x="167257" y="318117"/>
                    <a:pt x="149356" y="318117"/>
                  </a:cubicBezTo>
                  <a:cubicBezTo>
                    <a:pt x="131455" y="318117"/>
                    <a:pt x="116887" y="303548"/>
                    <a:pt x="116887" y="285648"/>
                  </a:cubicBezTo>
                  <a:cubicBezTo>
                    <a:pt x="116887" y="267747"/>
                    <a:pt x="131455" y="253352"/>
                    <a:pt x="149356" y="25335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F08489F-892C-3509-0521-C03A2D65D2AB}"/>
                </a:ext>
              </a:extLst>
            </p:cNvPr>
            <p:cNvSpPr/>
            <p:nvPr/>
          </p:nvSpPr>
          <p:spPr>
            <a:xfrm>
              <a:off x="5400213" y="4462807"/>
              <a:ext cx="323850" cy="323850"/>
            </a:xfrm>
            <a:custGeom>
              <a:avLst/>
              <a:gdLst>
                <a:gd name="connsiteX0" fmla="*/ 161779 w 323850"/>
                <a:gd name="connsiteY0" fmla="*/ -152 h 323850"/>
                <a:gd name="connsiteX1" fmla="*/ -147 w 323850"/>
                <a:gd name="connsiteY1" fmla="*/ 161773 h 323850"/>
                <a:gd name="connsiteX2" fmla="*/ 161779 w 323850"/>
                <a:gd name="connsiteY2" fmla="*/ 323698 h 323850"/>
                <a:gd name="connsiteX3" fmla="*/ 323704 w 323850"/>
                <a:gd name="connsiteY3" fmla="*/ 161773 h 323850"/>
                <a:gd name="connsiteX4" fmla="*/ 161779 w 323850"/>
                <a:gd name="connsiteY4" fmla="*/ -152 h 323850"/>
                <a:gd name="connsiteX5" fmla="*/ 146317 w 323850"/>
                <a:gd name="connsiteY5" fmla="*/ 47639 h 323850"/>
                <a:gd name="connsiteX6" fmla="*/ 172602 w 323850"/>
                <a:gd name="connsiteY6" fmla="*/ 73783 h 323850"/>
                <a:gd name="connsiteX7" fmla="*/ 146317 w 323850"/>
                <a:gd name="connsiteY7" fmla="*/ 100068 h 323850"/>
                <a:gd name="connsiteX8" fmla="*/ 120032 w 323850"/>
                <a:gd name="connsiteY8" fmla="*/ 73783 h 323850"/>
                <a:gd name="connsiteX9" fmla="*/ 146317 w 323850"/>
                <a:gd name="connsiteY9" fmla="*/ 47639 h 323850"/>
                <a:gd name="connsiteX10" fmla="*/ 227420 w 323850"/>
                <a:gd name="connsiteY10" fmla="*/ 96835 h 323850"/>
                <a:gd name="connsiteX11" fmla="*/ 253705 w 323850"/>
                <a:gd name="connsiteY11" fmla="*/ 123120 h 323850"/>
                <a:gd name="connsiteX12" fmla="*/ 227420 w 323850"/>
                <a:gd name="connsiteY12" fmla="*/ 149405 h 323850"/>
                <a:gd name="connsiteX13" fmla="*/ 201136 w 323850"/>
                <a:gd name="connsiteY13" fmla="*/ 123120 h 323850"/>
                <a:gd name="connsiteX14" fmla="*/ 227420 w 323850"/>
                <a:gd name="connsiteY14" fmla="*/ 96835 h 323850"/>
                <a:gd name="connsiteX15" fmla="*/ 84326 w 323850"/>
                <a:gd name="connsiteY15" fmla="*/ 117497 h 323850"/>
                <a:gd name="connsiteX16" fmla="*/ 110470 w 323850"/>
                <a:gd name="connsiteY16" fmla="*/ 143782 h 323850"/>
                <a:gd name="connsiteX17" fmla="*/ 84326 w 323850"/>
                <a:gd name="connsiteY17" fmla="*/ 170067 h 323850"/>
                <a:gd name="connsiteX18" fmla="*/ 58041 w 323850"/>
                <a:gd name="connsiteY18" fmla="*/ 143782 h 323850"/>
                <a:gd name="connsiteX19" fmla="*/ 84326 w 323850"/>
                <a:gd name="connsiteY19" fmla="*/ 117497 h 323850"/>
                <a:gd name="connsiteX20" fmla="*/ 217857 w 323850"/>
                <a:gd name="connsiteY20" fmla="*/ 189182 h 323850"/>
                <a:gd name="connsiteX21" fmla="*/ 244142 w 323850"/>
                <a:gd name="connsiteY21" fmla="*/ 215326 h 323850"/>
                <a:gd name="connsiteX22" fmla="*/ 217857 w 323850"/>
                <a:gd name="connsiteY22" fmla="*/ 241612 h 323850"/>
                <a:gd name="connsiteX23" fmla="*/ 191572 w 323850"/>
                <a:gd name="connsiteY23" fmla="*/ 215326 h 323850"/>
                <a:gd name="connsiteX24" fmla="*/ 217857 w 323850"/>
                <a:gd name="connsiteY24" fmla="*/ 189182 h 323850"/>
                <a:gd name="connsiteX25" fmla="*/ 120873 w 323850"/>
                <a:gd name="connsiteY25" fmla="*/ 205065 h 323850"/>
                <a:gd name="connsiteX26" fmla="*/ 147159 w 323850"/>
                <a:gd name="connsiteY26" fmla="*/ 231210 h 323850"/>
                <a:gd name="connsiteX27" fmla="*/ 120873 w 323850"/>
                <a:gd name="connsiteY27" fmla="*/ 257495 h 323850"/>
                <a:gd name="connsiteX28" fmla="*/ 94588 w 323850"/>
                <a:gd name="connsiteY28" fmla="*/ 231210 h 323850"/>
                <a:gd name="connsiteX29" fmla="*/ 120873 w 323850"/>
                <a:gd name="connsiteY29" fmla="*/ 205065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23850" h="323850">
                  <a:moveTo>
                    <a:pt x="161779" y="-152"/>
                  </a:moveTo>
                  <a:cubicBezTo>
                    <a:pt x="72350" y="-152"/>
                    <a:pt x="-147" y="72345"/>
                    <a:pt x="-147" y="161773"/>
                  </a:cubicBezTo>
                  <a:cubicBezTo>
                    <a:pt x="-147" y="251201"/>
                    <a:pt x="72350" y="323698"/>
                    <a:pt x="161779" y="323698"/>
                  </a:cubicBezTo>
                  <a:cubicBezTo>
                    <a:pt x="251207" y="323698"/>
                    <a:pt x="323704" y="251201"/>
                    <a:pt x="323704" y="161773"/>
                  </a:cubicBezTo>
                  <a:cubicBezTo>
                    <a:pt x="323704" y="72345"/>
                    <a:pt x="251207" y="-152"/>
                    <a:pt x="161779" y="-152"/>
                  </a:cubicBezTo>
                  <a:close/>
                  <a:moveTo>
                    <a:pt x="146317" y="47639"/>
                  </a:moveTo>
                  <a:cubicBezTo>
                    <a:pt x="160808" y="47639"/>
                    <a:pt x="172602" y="59292"/>
                    <a:pt x="172602" y="73783"/>
                  </a:cubicBezTo>
                  <a:cubicBezTo>
                    <a:pt x="172602" y="88274"/>
                    <a:pt x="160809" y="100068"/>
                    <a:pt x="146317" y="100068"/>
                  </a:cubicBezTo>
                  <a:cubicBezTo>
                    <a:pt x="131824" y="100068"/>
                    <a:pt x="120032" y="88275"/>
                    <a:pt x="120032" y="73783"/>
                  </a:cubicBezTo>
                  <a:cubicBezTo>
                    <a:pt x="120032" y="59291"/>
                    <a:pt x="131825" y="47639"/>
                    <a:pt x="146317" y="47639"/>
                  </a:cubicBezTo>
                  <a:close/>
                  <a:moveTo>
                    <a:pt x="227420" y="96835"/>
                  </a:moveTo>
                  <a:cubicBezTo>
                    <a:pt x="241911" y="96835"/>
                    <a:pt x="253705" y="108627"/>
                    <a:pt x="253705" y="123120"/>
                  </a:cubicBezTo>
                  <a:cubicBezTo>
                    <a:pt x="253705" y="137612"/>
                    <a:pt x="241912" y="149405"/>
                    <a:pt x="227420" y="149405"/>
                  </a:cubicBezTo>
                  <a:cubicBezTo>
                    <a:pt x="212928" y="149405"/>
                    <a:pt x="201136" y="137612"/>
                    <a:pt x="201136" y="123120"/>
                  </a:cubicBezTo>
                  <a:cubicBezTo>
                    <a:pt x="201136" y="108627"/>
                    <a:pt x="212929" y="96835"/>
                    <a:pt x="227420" y="96835"/>
                  </a:cubicBezTo>
                  <a:close/>
                  <a:moveTo>
                    <a:pt x="84326" y="117497"/>
                  </a:moveTo>
                  <a:cubicBezTo>
                    <a:pt x="98817" y="117497"/>
                    <a:pt x="110470" y="129290"/>
                    <a:pt x="110470" y="143782"/>
                  </a:cubicBezTo>
                  <a:cubicBezTo>
                    <a:pt x="110470" y="158275"/>
                    <a:pt x="98817" y="170067"/>
                    <a:pt x="84326" y="170067"/>
                  </a:cubicBezTo>
                  <a:cubicBezTo>
                    <a:pt x="69835" y="170067"/>
                    <a:pt x="58041" y="158275"/>
                    <a:pt x="58041" y="143782"/>
                  </a:cubicBezTo>
                  <a:cubicBezTo>
                    <a:pt x="58041" y="129290"/>
                    <a:pt x="69834" y="117497"/>
                    <a:pt x="84326" y="117497"/>
                  </a:cubicBezTo>
                  <a:close/>
                  <a:moveTo>
                    <a:pt x="217857" y="189182"/>
                  </a:moveTo>
                  <a:cubicBezTo>
                    <a:pt x="232348" y="189182"/>
                    <a:pt x="244142" y="200835"/>
                    <a:pt x="244142" y="215326"/>
                  </a:cubicBezTo>
                  <a:cubicBezTo>
                    <a:pt x="244142" y="229818"/>
                    <a:pt x="232349" y="241612"/>
                    <a:pt x="217857" y="241612"/>
                  </a:cubicBezTo>
                  <a:cubicBezTo>
                    <a:pt x="203365" y="241612"/>
                    <a:pt x="191572" y="229819"/>
                    <a:pt x="191572" y="215326"/>
                  </a:cubicBezTo>
                  <a:cubicBezTo>
                    <a:pt x="191572" y="200834"/>
                    <a:pt x="203365" y="189182"/>
                    <a:pt x="217857" y="189182"/>
                  </a:cubicBezTo>
                  <a:close/>
                  <a:moveTo>
                    <a:pt x="120873" y="205065"/>
                  </a:moveTo>
                  <a:cubicBezTo>
                    <a:pt x="135365" y="205065"/>
                    <a:pt x="147159" y="216718"/>
                    <a:pt x="147159" y="231210"/>
                  </a:cubicBezTo>
                  <a:cubicBezTo>
                    <a:pt x="147159" y="245701"/>
                    <a:pt x="135366" y="257495"/>
                    <a:pt x="120873" y="257495"/>
                  </a:cubicBezTo>
                  <a:cubicBezTo>
                    <a:pt x="106381" y="257495"/>
                    <a:pt x="94588" y="245702"/>
                    <a:pt x="94588" y="231210"/>
                  </a:cubicBezTo>
                  <a:cubicBezTo>
                    <a:pt x="94588" y="216717"/>
                    <a:pt x="106381" y="205065"/>
                    <a:pt x="120873" y="20506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69CDA96-905C-0B36-C9C3-C717E9B1C018}"/>
                </a:ext>
              </a:extLst>
            </p:cNvPr>
            <p:cNvSpPr/>
            <p:nvPr/>
          </p:nvSpPr>
          <p:spPr>
            <a:xfrm>
              <a:off x="6633662" y="4792277"/>
              <a:ext cx="358082" cy="546792"/>
            </a:xfrm>
            <a:custGeom>
              <a:avLst/>
              <a:gdLst>
                <a:gd name="connsiteX0" fmla="*/ 357936 w 358082"/>
                <a:gd name="connsiteY0" fmla="*/ -152 h 546792"/>
                <a:gd name="connsiteX1" fmla="*/ 157016 w 358082"/>
                <a:gd name="connsiteY1" fmla="*/ 121587 h 546792"/>
                <a:gd name="connsiteX2" fmla="*/ -147 w 358082"/>
                <a:gd name="connsiteY2" fmla="*/ 121587 h 546792"/>
                <a:gd name="connsiteX3" fmla="*/ -147 w 358082"/>
                <a:gd name="connsiteY3" fmla="*/ 424901 h 546792"/>
                <a:gd name="connsiteX4" fmla="*/ 157016 w 358082"/>
                <a:gd name="connsiteY4" fmla="*/ 424901 h 546792"/>
                <a:gd name="connsiteX5" fmla="*/ 357936 w 358082"/>
                <a:gd name="connsiteY5" fmla="*/ 546640 h 546792"/>
                <a:gd name="connsiteX6" fmla="*/ 357936 w 358082"/>
                <a:gd name="connsiteY6" fmla="*/ -152 h 54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082" h="546792">
                  <a:moveTo>
                    <a:pt x="357936" y="-152"/>
                  </a:moveTo>
                  <a:lnTo>
                    <a:pt x="157016" y="121587"/>
                  </a:lnTo>
                  <a:lnTo>
                    <a:pt x="-147" y="121587"/>
                  </a:lnTo>
                  <a:lnTo>
                    <a:pt x="-147" y="424901"/>
                  </a:lnTo>
                  <a:lnTo>
                    <a:pt x="157016" y="424901"/>
                  </a:lnTo>
                  <a:lnTo>
                    <a:pt x="357936" y="546640"/>
                  </a:lnTo>
                  <a:lnTo>
                    <a:pt x="357936" y="-1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1984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RESOURCE_PATHS_HASH_2" val="399dcc0243dbaa492bb30b4ddc4b488115bdfcf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</TotalTime>
  <Words>505</Words>
  <Application>Microsoft Office PowerPoint</Application>
  <PresentationFormat>宽屏</PresentationFormat>
  <Paragraphs>78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HarmonyOS Sans SC Light</vt:lpstr>
      <vt:lpstr>阿里巴巴普惠体 2.0 55 Regular</vt:lpstr>
      <vt:lpstr>阿里巴巴普惠体 2.0 65 Medium</vt:lpstr>
      <vt:lpstr>等线</vt:lpstr>
      <vt:lpstr>微米有行</vt:lpstr>
      <vt:lpstr>优设好身体</vt:lpstr>
      <vt:lpstr>造字工房童心（非商用）常规体</vt:lpstr>
      <vt:lpstr>Arial</vt:lpstr>
      <vt:lpstr>Calibri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青春不散场——毕业季青春纪念册ppt模板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166</cp:revision>
  <dcterms:created xsi:type="dcterms:W3CDTF">2017-06-27T01:18:03Z</dcterms:created>
  <dcterms:modified xsi:type="dcterms:W3CDTF">2023-06-14T15:07:15Z</dcterms:modified>
</cp:coreProperties>
</file>